
<file path=[Content_Types].xml><?xml version="1.0" encoding="utf-8"?>
<Types xmlns="http://schemas.openxmlformats.org/package/2006/content-types">
  <Default Extension="xml" ContentType="application/xml"/>
  <Default Extension="tif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2" r:id="rId2"/>
  </p:sldIdLst>
  <p:sldSz cx="9144000" cy="6858000" type="screen4x3"/>
  <p:notesSz cx="6761163" cy="99425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halia" initials="N" lastIdx="2" clrIdx="0"/>
  <p:cmAuthor id="2" name="Alexandre Torres" initials="AT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872"/>
    <p:restoredTop sz="92480"/>
  </p:normalViewPr>
  <p:slideViewPr>
    <p:cSldViewPr>
      <p:cViewPr>
        <p:scale>
          <a:sx n="70" d="100"/>
          <a:sy n="70" d="100"/>
        </p:scale>
        <p:origin x="1016" y="3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2760" y="184"/>
      </p:cViewPr>
      <p:guideLst>
        <p:guide orient="horz" pos="3132"/>
        <p:guide pos="213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22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icrosoft YaHei" pitchFamily="34" charset="-122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8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Microsoft YaHei" pitchFamily="34" charset="-122"/>
              </a:defRPr>
            </a:lvl1pPr>
          </a:lstStyle>
          <a:p>
            <a:pPr>
              <a:defRPr/>
            </a:pPr>
            <a:fld id="{120B81CF-8FB1-41E8-AEAD-DE4EE3B1EAA1}" type="datetimeFigureOut">
              <a:rPr lang="en-US" altLang="pt-BR"/>
              <a:pPr>
                <a:defRPr/>
              </a:pPr>
              <a:t>3/5/18</a:t>
            </a:fld>
            <a:endParaRPr lang="en-US" alt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Microsoft YaHei" pitchFamily="34" charset="-122"/>
              </a:defRPr>
            </a:lvl1pPr>
          </a:lstStyle>
          <a:p>
            <a:pPr>
              <a:defRPr/>
            </a:pPr>
            <a:endParaRPr lang="en-US" alt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Microsoft YaHei" charset="-122"/>
              </a:defRPr>
            </a:lvl1pPr>
          </a:lstStyle>
          <a:p>
            <a:pPr>
              <a:defRPr/>
            </a:pPr>
            <a:fld id="{5F75AD44-4792-410B-8F4B-27E8DD7E54BD}" type="slidenum">
              <a:rPr lang="en-US" altLang="pt-BR"/>
              <a:pPr>
                <a:defRPr/>
              </a:pPr>
              <a:t>‹#›</a:t>
            </a:fld>
            <a:endParaRPr lang="en-US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0" y="0"/>
            <a:ext cx="67611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pt-BR" altLang="en-US">
              <a:latin typeface="Calibri" charset="0"/>
              <a:ea typeface="Microsoft YaHei" charset="-122"/>
            </a:endParaRPr>
          </a:p>
        </p:txBody>
      </p:sp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0" y="0"/>
            <a:ext cx="67611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pt-BR" altLang="en-US">
              <a:latin typeface="Calibri" charset="0"/>
              <a:ea typeface="Microsoft YaHei" charset="-122"/>
            </a:endParaRPr>
          </a:p>
        </p:txBody>
      </p:sp>
      <p:sp>
        <p:nvSpPr>
          <p:cNvPr id="9220" name="AutoShape 3"/>
          <p:cNvSpPr>
            <a:spLocks noChangeArrowheads="1"/>
          </p:cNvSpPr>
          <p:nvPr/>
        </p:nvSpPr>
        <p:spPr bwMode="auto">
          <a:xfrm>
            <a:off x="0" y="0"/>
            <a:ext cx="6761163" cy="9942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pt-BR" altLang="en-US">
              <a:latin typeface="Calibri" charset="0"/>
              <a:ea typeface="Microsoft YaHei" charset="-122"/>
            </a:endParaRPr>
          </a:p>
        </p:txBody>
      </p:sp>
      <p:sp>
        <p:nvSpPr>
          <p:cNvPr id="9221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70113" y="-12827000"/>
            <a:ext cx="18103851" cy="1357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76275" y="4722813"/>
            <a:ext cx="5402263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88CD26-4A96-4126-B441-73B9FB276641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48967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B08C35-45E3-462C-A644-53A871E686EB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3472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5812" cy="584517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517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4F819E-D5E4-4CE7-B8F2-B3233038FE5B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4735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C7E5A5-87C9-47C5-9E43-EC108BF8A223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408757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B4067E-DDE2-48B1-8D49-AB42B3380B9F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83889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A8B594-C236-4F5F-9766-1877172B3826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9294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5E488-DE57-4A45-B48B-770C37E483E3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927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052310-F6D0-41EF-9519-F7FFACE2F83C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015098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690EE1-516D-4E2C-9F03-4B8CF1374FD5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27512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071A6A-F21D-4E5D-87FD-C930D0174F1B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0684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 alt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F0D7D1-F6B8-48B8-B3A5-FCEC809022F5}" type="slidenum">
              <a:rPr lang="pt-BR" altLang="pt-BR"/>
              <a:pPr/>
              <a:t>‹#›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1151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3250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endParaRPr lang="pt-BR" altLang="pt-BR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pt-BR" altLang="en-US">
              <a:latin typeface="Calibri" charset="0"/>
              <a:ea typeface="Microsoft YaHei" charset="-122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46C3AD0C-F340-4F64-B4AF-2CC08E1B7EB3}" type="slidenum">
              <a:rPr lang="pt-BR" altLang="pt-BR"/>
              <a:pPr/>
              <a:t>‹#›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Microsoft YaHei" charset="-122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  <a:cs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  <a:cs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  <a:cs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Microsoft YaHei" charset="-122"/>
          <a:cs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Microsoft YaHei" charset="-122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Microsoft YaHei" charset="-122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Microsoft YaHei" charset="-122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Microsoft YaHei" charset="-122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Microsoft YaHei" charset="-122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2247"/>
            <a:ext cx="5616624" cy="43189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4869160"/>
            <a:ext cx="9090596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Supplementary Figure </a:t>
            </a:r>
            <a:r>
              <a:rPr lang="en-US" sz="1600" b="1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6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: </a:t>
            </a:r>
            <a:r>
              <a:rPr lang="en-US" sz="1600" b="1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Grape pomace extract </a:t>
            </a:r>
            <a:r>
              <a:rPr lang="en-US" sz="1600" b="1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is </a:t>
            </a:r>
            <a:r>
              <a:rPr lang="en-US" sz="1600" b="1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not cytotoxic to BEAS human fibroblast cell line.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Cells were incubated with 75 (very light gray); 150 (light gray) and 300 µg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Microsoft YaHei" charset="-122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Microsoft YaHei" charset="-122"/>
              </a:rPr>
              <a:t>× mL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charset="0"/>
                <a:ea typeface="Microsoft YaHei" charset="-122"/>
              </a:rPr>
              <a:t>-1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(dark gray) 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grape pomace extract for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24 hours and cytotoxicity was determined by the MTT assay. A 10 % decrease in viability was 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only observed following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incubation with the highest concentration of 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grape pomace extract.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Results are expressed relative to their paired control (ethanol as vehicle).</a:t>
            </a:r>
            <a:endParaRPr lang="en-US" sz="1600" dirty="0">
              <a:latin typeface="Times New Roman" charset="0"/>
              <a:ea typeface="Calibri" charset="0"/>
            </a:endParaRPr>
          </a:p>
          <a:p>
            <a:pPr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0000"/>
                </a:solidFill>
                <a:latin typeface="Times New Roman" charset="0"/>
                <a:ea typeface="Times New Roman" charset="0"/>
              </a:rPr>
              <a:t>*p &lt;0.05, compared to paired control</a:t>
            </a:r>
            <a:endParaRPr lang="en-US" sz="1600" dirty="0">
              <a:effectLst/>
              <a:latin typeface="Times New Roman" charset="0"/>
              <a:ea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8427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pt-BR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  <a:cs typeface="Arial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43952</TotalTime>
  <Words>98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Microsoft YaHei</vt:lpstr>
      <vt:lpstr>Times New Roman</vt:lpstr>
      <vt:lpstr>Arial</vt:lpstr>
      <vt:lpstr>Tema do Office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Nathalia</dc:creator>
  <cp:lastModifiedBy>Microsoft Office User</cp:lastModifiedBy>
  <cp:revision>173</cp:revision>
  <cp:lastPrinted>2016-06-01T14:32:27Z</cp:lastPrinted>
  <dcterms:created xsi:type="dcterms:W3CDTF">2015-06-09T00:57:43Z</dcterms:created>
  <dcterms:modified xsi:type="dcterms:W3CDTF">2018-03-05T04:01:52Z</dcterms:modified>
</cp:coreProperties>
</file>