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471" autoAdjust="0"/>
  </p:normalViewPr>
  <p:slideViewPr>
    <p:cSldViewPr snapToGrid="0">
      <p:cViewPr varScale="1">
        <p:scale>
          <a:sx n="68" d="100"/>
          <a:sy n="68" d="100"/>
        </p:scale>
        <p:origin x="130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F5F50-1DC4-4033-935B-C3314E650B24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B8FF5-56D1-4F0D-8C42-CD2D96DAE7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814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FF5-56D1-4F0D-8C42-CD2D96DAE70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940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3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708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963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325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248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123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49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98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255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03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05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ADD12-C88C-496E-8E91-F8CFF35B8C21}" type="datetimeFigureOut">
              <a:rPr lang="zh-CN" altLang="en-US" smtClean="0"/>
              <a:t>2019/7/24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0B9E3-EECD-4BE0-B268-A404F1337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59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93969" y="816320"/>
            <a:ext cx="11353218" cy="5548949"/>
            <a:chOff x="861255" y="900726"/>
            <a:chExt cx="11353218" cy="5548949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4140" y="2895712"/>
              <a:ext cx="1045456" cy="1620456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1120944" y="3193035"/>
              <a:ext cx="2511707" cy="1620456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弧形 21"/>
            <p:cNvSpPr/>
            <p:nvPr/>
          </p:nvSpPr>
          <p:spPr>
            <a:xfrm>
              <a:off x="861255" y="4470088"/>
              <a:ext cx="463139" cy="686960"/>
            </a:xfrm>
            <a:prstGeom prst="arc">
              <a:avLst>
                <a:gd name="adj1" fmla="val 17423109"/>
                <a:gd name="adj2" fmla="val 19854577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弧形 22"/>
            <p:cNvSpPr/>
            <p:nvPr/>
          </p:nvSpPr>
          <p:spPr>
            <a:xfrm>
              <a:off x="1208611" y="4303002"/>
              <a:ext cx="463138" cy="661699"/>
            </a:xfrm>
            <a:prstGeom prst="arc">
              <a:avLst>
                <a:gd name="adj1" fmla="val 16057742"/>
                <a:gd name="adj2" fmla="val 10794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弧形 23"/>
            <p:cNvSpPr/>
            <p:nvPr/>
          </p:nvSpPr>
          <p:spPr>
            <a:xfrm>
              <a:off x="1034933" y="4386960"/>
              <a:ext cx="463138" cy="661699"/>
            </a:xfrm>
            <a:prstGeom prst="arc">
              <a:avLst>
                <a:gd name="adj1" fmla="val 16476428"/>
                <a:gd name="adj2" fmla="val 20942845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弧形 24"/>
            <p:cNvSpPr/>
            <p:nvPr/>
          </p:nvSpPr>
          <p:spPr>
            <a:xfrm rot="14476992">
              <a:off x="3541673" y="4374329"/>
              <a:ext cx="463139" cy="686960"/>
            </a:xfrm>
            <a:prstGeom prst="arc">
              <a:avLst>
                <a:gd name="adj1" fmla="val 17423109"/>
                <a:gd name="adj2" fmla="val 19854577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弧形 25"/>
            <p:cNvSpPr/>
            <p:nvPr/>
          </p:nvSpPr>
          <p:spPr>
            <a:xfrm rot="14149657">
              <a:off x="3466261" y="4142710"/>
              <a:ext cx="463138" cy="814099"/>
            </a:xfrm>
            <a:prstGeom prst="arc">
              <a:avLst>
                <a:gd name="adj1" fmla="val 16476428"/>
                <a:gd name="adj2" fmla="val 20942845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弧形 26"/>
            <p:cNvSpPr/>
            <p:nvPr/>
          </p:nvSpPr>
          <p:spPr>
            <a:xfrm rot="13865270">
              <a:off x="3320565" y="4026804"/>
              <a:ext cx="463138" cy="897992"/>
            </a:xfrm>
            <a:prstGeom prst="arc">
              <a:avLst>
                <a:gd name="adj1" fmla="val 16540756"/>
                <a:gd name="adj2" fmla="val 10794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1127564" y="3513441"/>
              <a:ext cx="2505088" cy="1316034"/>
            </a:xfrm>
            <a:prstGeom prst="rect">
              <a:avLst/>
            </a:prstGeom>
            <a:solidFill>
              <a:schemeClr val="accent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10823" y="900726"/>
              <a:ext cx="1056992" cy="2407544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2752627" y="1908381"/>
              <a:ext cx="1101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Cool water out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40761" y="2658443"/>
              <a:ext cx="10246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Cool water in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321000" y="5317678"/>
              <a:ext cx="2319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Ultrasonic Extraction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04510" y="4594152"/>
              <a:ext cx="248876" cy="235323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51666" y="4594152"/>
              <a:ext cx="248876" cy="235323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67815" y="4592357"/>
              <a:ext cx="248876" cy="235323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1358297" y="4844064"/>
              <a:ext cx="8723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</a:p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Controller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034449" y="4844064"/>
              <a:ext cx="9565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</a:t>
              </a:r>
            </a:p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Controller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939596" y="4836574"/>
              <a:ext cx="9565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ltrasonic</a:t>
              </a:r>
            </a:p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Controller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44801" y="6080343"/>
              <a:ext cx="2084866" cy="369332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L18-Hunter Design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左大括号 42"/>
            <p:cNvSpPr/>
            <p:nvPr/>
          </p:nvSpPr>
          <p:spPr>
            <a:xfrm>
              <a:off x="8646174" y="2311333"/>
              <a:ext cx="412627" cy="3404506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02430" y="3289164"/>
              <a:ext cx="1498457" cy="1111758"/>
            </a:xfrm>
            <a:prstGeom prst="rect">
              <a:avLst/>
            </a:prstGeom>
          </p:spPr>
        </p:pic>
        <p:grpSp>
          <p:nvGrpSpPr>
            <p:cNvPr id="42" name="组合 41"/>
            <p:cNvGrpSpPr/>
            <p:nvPr/>
          </p:nvGrpSpPr>
          <p:grpSpPr>
            <a:xfrm>
              <a:off x="4382690" y="2719148"/>
              <a:ext cx="2451452" cy="2258699"/>
              <a:chOff x="7648409" y="1609992"/>
              <a:chExt cx="4059184" cy="3611563"/>
            </a:xfrm>
          </p:grpSpPr>
          <p:pic>
            <p:nvPicPr>
              <p:cNvPr id="45" name="Picture 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1220230" y="1807078"/>
                <a:ext cx="487363" cy="906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6" name="Picture 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648409" y="1609992"/>
                <a:ext cx="3741736" cy="36115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9" name="文本框 48"/>
            <p:cNvSpPr txBox="1"/>
            <p:nvPr/>
          </p:nvSpPr>
          <p:spPr>
            <a:xfrm>
              <a:off x="4457783" y="6080343"/>
              <a:ext cx="1867050" cy="369332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ANOVA </a:t>
              </a:r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Analysis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214413" y="6080343"/>
              <a:ext cx="4698402" cy="369332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Compared</a:t>
              </a:r>
              <a:r>
                <a:rPr lang="en-US" altLang="zh-CN" dirty="0"/>
                <a:t> 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 </a:t>
              </a:r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Different 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xtraction 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ethods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9058801" y="2126667"/>
              <a:ext cx="20249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err="1">
                  <a:solidFill>
                    <a:srgbClr val="131413"/>
                  </a:solidFill>
                  <a:latin typeface="Times New Roman" panose="02020603050405020304" pitchFamily="18" charset="0"/>
                </a:rPr>
                <a:t>Soxhlet</a:t>
              </a:r>
              <a:r>
                <a:rPr lang="en-US" altLang="zh-CN" b="1" dirty="0">
                  <a:solidFill>
                    <a:srgbClr val="131413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b="1" dirty="0" smtClean="0">
                  <a:solidFill>
                    <a:srgbClr val="131413"/>
                  </a:solidFill>
                  <a:latin typeface="Times New Roman" panose="02020603050405020304" pitchFamily="18" charset="0"/>
                </a:rPr>
                <a:t>Extraction</a:t>
              </a:r>
              <a:endParaRPr lang="zh-CN" altLang="en-US" b="1" dirty="0"/>
            </a:p>
          </p:txBody>
        </p:sp>
        <p:sp>
          <p:nvSpPr>
            <p:cNvPr id="3" name="矩形 2"/>
            <p:cNvSpPr/>
            <p:nvPr/>
          </p:nvSpPr>
          <p:spPr>
            <a:xfrm>
              <a:off x="8971228" y="3818597"/>
              <a:ext cx="29825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err="1">
                  <a:solidFill>
                    <a:srgbClr val="131413"/>
                  </a:solidFill>
                  <a:latin typeface="Times New Roman" panose="02020603050405020304" pitchFamily="18" charset="0"/>
                </a:rPr>
                <a:t>Hydrodistillation</a:t>
              </a:r>
              <a:r>
                <a:rPr lang="en-US" altLang="zh-CN" b="1" dirty="0">
                  <a:solidFill>
                    <a:srgbClr val="131413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b="1" dirty="0" smtClean="0">
                  <a:solidFill>
                    <a:srgbClr val="131413"/>
                  </a:solidFill>
                  <a:latin typeface="Times New Roman" panose="02020603050405020304" pitchFamily="18" charset="0"/>
                </a:rPr>
                <a:t>Extraction</a:t>
              </a:r>
              <a:endParaRPr lang="zh-CN" altLang="en-US" b="1" dirty="0"/>
            </a:p>
          </p:txBody>
        </p:sp>
        <p:sp>
          <p:nvSpPr>
            <p:cNvPr id="4" name="矩形 3"/>
            <p:cNvSpPr/>
            <p:nvPr/>
          </p:nvSpPr>
          <p:spPr>
            <a:xfrm>
              <a:off x="9058801" y="5488678"/>
              <a:ext cx="31556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131413"/>
                  </a:solidFill>
                  <a:latin typeface="Times New Roman" panose="02020603050405020304" pitchFamily="18" charset="0"/>
                </a:rPr>
                <a:t>Supercritical </a:t>
              </a:r>
              <a:r>
                <a:rPr lang="en-US" altLang="zh-CN" b="1" dirty="0" smtClean="0">
                  <a:solidFill>
                    <a:srgbClr val="131413"/>
                  </a:solidFill>
                  <a:latin typeface="Times New Roman" panose="02020603050405020304" pitchFamily="18" charset="0"/>
                </a:rPr>
                <a:t>Fluid Extraction</a:t>
              </a:r>
              <a:endParaRPr lang="zh-CN" altLang="en-US" b="1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020430" y="5317678"/>
              <a:ext cx="33076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Identify 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 </a:t>
              </a:r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isk </a:t>
              </a:r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ariables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>
                          <a14:foregroundMark x1="66324" y1="50121" x2="66324" y2="5012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34247">
              <a:off x="3441252" y="2124138"/>
              <a:ext cx="1096259" cy="1096259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>
                          <a14:foregroundMark x1="66324" y1="50121" x2="66324" y2="5012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55068">
              <a:off x="6637664" y="2055146"/>
              <a:ext cx="1096259" cy="10962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732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37</Words>
  <Application>Microsoft Office PowerPoint</Application>
  <PresentationFormat>宽屏</PresentationFormat>
  <Paragraphs>17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106</cp:revision>
  <dcterms:created xsi:type="dcterms:W3CDTF">2019-04-19T01:57:32Z</dcterms:created>
  <dcterms:modified xsi:type="dcterms:W3CDTF">2019-07-24T12:50:37Z</dcterms:modified>
</cp:coreProperties>
</file>