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58" r:id="rId5"/>
    <p:sldId id="260" r:id="rId6"/>
  </p:sldIdLst>
  <p:sldSz cx="9144000" cy="6858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7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 showGuides="1">
      <p:cViewPr varScale="1">
        <p:scale>
          <a:sx n="86" d="100"/>
          <a:sy n="86" d="100"/>
        </p:scale>
        <p:origin x="1327" y="46"/>
      </p:cViewPr>
      <p:guideLst>
        <p:guide orient="horz" pos="2447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F7A9E-A791-407E-B1C4-078C940C3480}" type="datetimeFigureOut">
              <a:rPr lang="es-MX" smtClean="0"/>
              <a:t>02/04/2020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C5FFF-CDB9-41F2-8808-E0E54465A7F7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64723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F7A9E-A791-407E-B1C4-078C940C3480}" type="datetimeFigureOut">
              <a:rPr lang="es-MX" smtClean="0"/>
              <a:t>02/04/2020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C5FFF-CDB9-41F2-8808-E0E54465A7F7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19984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F7A9E-A791-407E-B1C4-078C940C3480}" type="datetimeFigureOut">
              <a:rPr lang="es-MX" smtClean="0"/>
              <a:t>02/04/2020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C5FFF-CDB9-41F2-8808-E0E54465A7F7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49834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F7A9E-A791-407E-B1C4-078C940C3480}" type="datetimeFigureOut">
              <a:rPr lang="es-MX" smtClean="0"/>
              <a:t>02/04/2020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C5FFF-CDB9-41F2-8808-E0E54465A7F7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42526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F7A9E-A791-407E-B1C4-078C940C3480}" type="datetimeFigureOut">
              <a:rPr lang="es-MX" smtClean="0"/>
              <a:t>02/04/2020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C5FFF-CDB9-41F2-8808-E0E54465A7F7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71080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F7A9E-A791-407E-B1C4-078C940C3480}" type="datetimeFigureOut">
              <a:rPr lang="es-MX" smtClean="0"/>
              <a:t>02/04/2020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C5FFF-CDB9-41F2-8808-E0E54465A7F7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02922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F7A9E-A791-407E-B1C4-078C940C3480}" type="datetimeFigureOut">
              <a:rPr lang="es-MX" smtClean="0"/>
              <a:t>02/04/2020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C5FFF-CDB9-41F2-8808-E0E54465A7F7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59902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F7A9E-A791-407E-B1C4-078C940C3480}" type="datetimeFigureOut">
              <a:rPr lang="es-MX" smtClean="0"/>
              <a:t>02/04/2020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C5FFF-CDB9-41F2-8808-E0E54465A7F7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081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F7A9E-A791-407E-B1C4-078C940C3480}" type="datetimeFigureOut">
              <a:rPr lang="es-MX" smtClean="0"/>
              <a:t>02/04/2020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C5FFF-CDB9-41F2-8808-E0E54465A7F7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98803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F7A9E-A791-407E-B1C4-078C940C3480}" type="datetimeFigureOut">
              <a:rPr lang="es-MX" smtClean="0"/>
              <a:t>02/04/2020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C5FFF-CDB9-41F2-8808-E0E54465A7F7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71875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F7A9E-A791-407E-B1C4-078C940C3480}" type="datetimeFigureOut">
              <a:rPr lang="es-MX" smtClean="0"/>
              <a:t>02/04/2020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C5FFF-CDB9-41F2-8808-E0E54465A7F7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86163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5F7A9E-A791-407E-B1C4-078C940C3480}" type="datetimeFigureOut">
              <a:rPr lang="es-MX" smtClean="0"/>
              <a:t>02/04/2020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C5FFF-CDB9-41F2-8808-E0E54465A7F7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97974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katarzyn@ugto.mx" TargetMode="External"/><Relationship Id="rId2" Type="http://schemas.openxmlformats.org/officeDocument/2006/relationships/hyperlink" Target="mailto:ebulska@chem.uw.edu.pl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D87B610-9E29-431B-8E94-F102D3AAB6C2}"/>
              </a:ext>
            </a:extLst>
          </p:cNvPr>
          <p:cNvSpPr txBox="1"/>
          <p:nvPr/>
        </p:nvSpPr>
        <p:spPr>
          <a:xfrm>
            <a:off x="2899237" y="816746"/>
            <a:ext cx="33455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ELECTRONIC SUPPLEMENTARY MATERIAL</a:t>
            </a:r>
            <a:endParaRPr lang="es-MX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004AD2E-57FC-4550-BA35-C52F3A199362}"/>
              </a:ext>
            </a:extLst>
          </p:cNvPr>
          <p:cNvSpPr txBox="1"/>
          <p:nvPr/>
        </p:nvSpPr>
        <p:spPr>
          <a:xfrm>
            <a:off x="315661" y="1393921"/>
            <a:ext cx="8512677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Magnesium-isotope fractionation in chlorophyll-a extracted from two plants with different pathways of carbon fixation (C3, C4)</a:t>
            </a:r>
          </a:p>
          <a:p>
            <a:pPr algn="ctr"/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1,2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Katarzyna Wrobel*, 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Jakub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Karasiński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Andrii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Tupys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Missael Antonio Arroyo Negrete, 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1,3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Ludwik Halicz, 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Kazimierz Wrobel, 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Ewa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Bulska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lang="es-MX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s-MX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en-US" sz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Faculty of Chemistry,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Biological and Chemical Research Centre, </a:t>
            </a:r>
            <a:r>
              <a:rPr lang="en-US" sz="1200" strike="sngStrik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Faculty of Chemistry,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University of Warsaw,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Zwirki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Wigury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101, 02-093 Warszawa, Poland</a:t>
            </a:r>
            <a:endParaRPr lang="es-MX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Chemistry Department, University of Guanajuato, L. de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Retana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5, 36000 Guanajuato, Mexico </a:t>
            </a:r>
            <a:endParaRPr lang="es-MX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Geological Survey of Israel, 32 Y.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Leybowitz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st.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9692100 Jerusalem, Israel</a:t>
            </a:r>
            <a:endParaRPr lang="es-MX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MX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s-MX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s-MX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s-MX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s-MX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s-MX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s-MX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s-MX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s-MX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s-MX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s-MX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s-MX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s-MX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s-MX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s-MX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s-MX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Corresponding author, Phone: +48 22 5526522;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E-mail address: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ebulska@chem.uw.edu.pl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Ewa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Bulska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s-MX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Corresponding author, Phone: +52 473 7327555;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E-mail address: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katarzyn@ugto.mx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(Katarzyna Wrobel)</a:t>
            </a:r>
            <a:endParaRPr lang="es-MX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br>
              <a:rPr lang="en-US" dirty="0"/>
            </a:b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s-MX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s-MX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95073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upo 39">
            <a:extLst>
              <a:ext uri="{FF2B5EF4-FFF2-40B4-BE49-F238E27FC236}">
                <a16:creationId xmlns:a16="http://schemas.microsoft.com/office/drawing/2014/main" id="{0162E58A-0A70-4F5A-98BB-7F607A1B0DBA}"/>
              </a:ext>
            </a:extLst>
          </p:cNvPr>
          <p:cNvGrpSpPr/>
          <p:nvPr/>
        </p:nvGrpSpPr>
        <p:grpSpPr>
          <a:xfrm>
            <a:off x="411150" y="1287051"/>
            <a:ext cx="7560000" cy="5040000"/>
            <a:chOff x="56434" y="835005"/>
            <a:chExt cx="8908537" cy="5768426"/>
          </a:xfrm>
        </p:grpSpPr>
        <p:grpSp>
          <p:nvGrpSpPr>
            <p:cNvPr id="408" name="Grupo 407">
              <a:extLst>
                <a:ext uri="{FF2B5EF4-FFF2-40B4-BE49-F238E27FC236}">
                  <a16:creationId xmlns:a16="http://schemas.microsoft.com/office/drawing/2014/main" id="{FE78F5D7-8F1D-472E-983C-AC0DF881B350}"/>
                </a:ext>
              </a:extLst>
            </p:cNvPr>
            <p:cNvGrpSpPr/>
            <p:nvPr/>
          </p:nvGrpSpPr>
          <p:grpSpPr>
            <a:xfrm>
              <a:off x="2108236" y="3676439"/>
              <a:ext cx="4703497" cy="2038298"/>
              <a:chOff x="2117350" y="2183033"/>
              <a:chExt cx="4938652" cy="2462642"/>
            </a:xfrm>
          </p:grpSpPr>
          <p:grpSp>
            <p:nvGrpSpPr>
              <p:cNvPr id="187" name="Grupo 186">
                <a:extLst>
                  <a:ext uri="{FF2B5EF4-FFF2-40B4-BE49-F238E27FC236}">
                    <a16:creationId xmlns:a16="http://schemas.microsoft.com/office/drawing/2014/main" id="{11B4468E-BB16-4941-9B2E-04A8AD8CE7CD}"/>
                  </a:ext>
                </a:extLst>
              </p:cNvPr>
              <p:cNvGrpSpPr/>
              <p:nvPr/>
            </p:nvGrpSpPr>
            <p:grpSpPr>
              <a:xfrm>
                <a:off x="2117350" y="2183033"/>
                <a:ext cx="4938652" cy="2462642"/>
                <a:chOff x="2092836" y="2363943"/>
                <a:chExt cx="4747164" cy="2462642"/>
              </a:xfrm>
            </p:grpSpPr>
            <p:grpSp>
              <p:nvGrpSpPr>
                <p:cNvPr id="185" name="Grupo 184">
                  <a:extLst>
                    <a:ext uri="{FF2B5EF4-FFF2-40B4-BE49-F238E27FC236}">
                      <a16:creationId xmlns:a16="http://schemas.microsoft.com/office/drawing/2014/main" id="{7996C06A-8CC7-4ABE-A583-1E9C39B7ADA1}"/>
                    </a:ext>
                  </a:extLst>
                </p:cNvPr>
                <p:cNvGrpSpPr/>
                <p:nvPr/>
              </p:nvGrpSpPr>
              <p:grpSpPr>
                <a:xfrm>
                  <a:off x="2347072" y="2363943"/>
                  <a:ext cx="4492928" cy="2462642"/>
                  <a:chOff x="2579369" y="2151000"/>
                  <a:chExt cx="4456400" cy="2916065"/>
                </a:xfrm>
              </p:grpSpPr>
              <p:sp>
                <p:nvSpPr>
                  <p:cNvPr id="8" name="Rectangle 6">
                    <a:extLst>
                      <a:ext uri="{FF2B5EF4-FFF2-40B4-BE49-F238E27FC236}">
                        <a16:creationId xmlns:a16="http://schemas.microsoft.com/office/drawing/2014/main" id="{E29E275D-8141-4BFE-8F67-2958CB496FD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572851" y="4789890"/>
                    <a:ext cx="728028" cy="27717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s-MX" altLang="es-MX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Time, min</a:t>
                    </a:r>
                    <a:endParaRPr kumimoji="0" lang="es-MX" altLang="es-MX" sz="11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grpSp>
                <p:nvGrpSpPr>
                  <p:cNvPr id="184" name="Grupo 183">
                    <a:extLst>
                      <a:ext uri="{FF2B5EF4-FFF2-40B4-BE49-F238E27FC236}">
                        <a16:creationId xmlns:a16="http://schemas.microsoft.com/office/drawing/2014/main" id="{9A0F7D44-27E0-4FB2-A3B7-58336388D788}"/>
                      </a:ext>
                    </a:extLst>
                  </p:cNvPr>
                  <p:cNvGrpSpPr/>
                  <p:nvPr/>
                </p:nvGrpSpPr>
                <p:grpSpPr>
                  <a:xfrm>
                    <a:off x="2579369" y="2151000"/>
                    <a:ext cx="4456400" cy="2651547"/>
                    <a:chOff x="2060519" y="1593851"/>
                    <a:chExt cx="5276907" cy="3773825"/>
                  </a:xfrm>
                </p:grpSpPr>
                <p:sp>
                  <p:nvSpPr>
                    <p:cNvPr id="7" name="Line 5">
                      <a:extLst>
                        <a:ext uri="{FF2B5EF4-FFF2-40B4-BE49-F238E27FC236}">
                          <a16:creationId xmlns:a16="http://schemas.microsoft.com/office/drawing/2014/main" id="{C272E86E-598C-4D29-8E26-C585432D981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01900" y="4946651"/>
                      <a:ext cx="4835525" cy="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" name="Line 7">
                      <a:extLst>
                        <a:ext uri="{FF2B5EF4-FFF2-40B4-BE49-F238E27FC236}">
                          <a16:creationId xmlns:a16="http://schemas.microsoft.com/office/drawing/2014/main" id="{D0A5FBE9-8702-464C-A817-1DFB5F93C47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700338" y="4946651"/>
                      <a:ext cx="0" cy="2540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0" name="Line 8">
                      <a:extLst>
                        <a:ext uri="{FF2B5EF4-FFF2-40B4-BE49-F238E27FC236}">
                          <a16:creationId xmlns:a16="http://schemas.microsoft.com/office/drawing/2014/main" id="{F9828FDD-4566-4A1C-9A4B-A5B1639282D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909888" y="4946651"/>
                      <a:ext cx="0" cy="2540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" name="Line 9">
                      <a:extLst>
                        <a:ext uri="{FF2B5EF4-FFF2-40B4-BE49-F238E27FC236}">
                          <a16:creationId xmlns:a16="http://schemas.microsoft.com/office/drawing/2014/main" id="{80258556-58E3-4EA2-A6E9-35CF84BD9A1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117850" y="4946651"/>
                      <a:ext cx="0" cy="2540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2" name="Line 10">
                      <a:extLst>
                        <a:ext uri="{FF2B5EF4-FFF2-40B4-BE49-F238E27FC236}">
                          <a16:creationId xmlns:a16="http://schemas.microsoft.com/office/drawing/2014/main" id="{568512CF-65F5-4404-84FC-69178A293DD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25813" y="4946651"/>
                      <a:ext cx="0" cy="49213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4" name="Line 12">
                      <a:extLst>
                        <a:ext uri="{FF2B5EF4-FFF2-40B4-BE49-F238E27FC236}">
                          <a16:creationId xmlns:a16="http://schemas.microsoft.com/office/drawing/2014/main" id="{649D1CE4-55A4-44F5-B525-DABE1308BD5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35363" y="4946651"/>
                      <a:ext cx="0" cy="2540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5" name="Line 13">
                      <a:extLst>
                        <a:ext uri="{FF2B5EF4-FFF2-40B4-BE49-F238E27FC236}">
                          <a16:creationId xmlns:a16="http://schemas.microsoft.com/office/drawing/2014/main" id="{3CA8645C-EDFE-46F5-A7C7-9D08C2CF95E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743325" y="4946651"/>
                      <a:ext cx="0" cy="2540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6" name="Line 14">
                      <a:extLst>
                        <a:ext uri="{FF2B5EF4-FFF2-40B4-BE49-F238E27FC236}">
                          <a16:creationId xmlns:a16="http://schemas.microsoft.com/office/drawing/2014/main" id="{211D7D13-9207-4424-B1BD-793667A4DE6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52875" y="4946651"/>
                      <a:ext cx="0" cy="2540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7" name="Line 15">
                      <a:extLst>
                        <a:ext uri="{FF2B5EF4-FFF2-40B4-BE49-F238E27FC236}">
                          <a16:creationId xmlns:a16="http://schemas.microsoft.com/office/drawing/2014/main" id="{4AF47BB6-4613-4CB8-A3A6-5B49D32D45F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62425" y="4946651"/>
                      <a:ext cx="0" cy="49213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" name="Line 17">
                      <a:extLst>
                        <a:ext uri="{FF2B5EF4-FFF2-40B4-BE49-F238E27FC236}">
                          <a16:creationId xmlns:a16="http://schemas.microsoft.com/office/drawing/2014/main" id="{E62C6902-915F-4A69-BBDF-A1A226E63D5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70388" y="4946651"/>
                      <a:ext cx="0" cy="2540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" name="Line 18">
                      <a:extLst>
                        <a:ext uri="{FF2B5EF4-FFF2-40B4-BE49-F238E27FC236}">
                          <a16:creationId xmlns:a16="http://schemas.microsoft.com/office/drawing/2014/main" id="{12800D3B-F120-4347-9689-7672773E01C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579938" y="4946651"/>
                      <a:ext cx="0" cy="2540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" name="Line 19">
                      <a:extLst>
                        <a:ext uri="{FF2B5EF4-FFF2-40B4-BE49-F238E27FC236}">
                          <a16:creationId xmlns:a16="http://schemas.microsoft.com/office/drawing/2014/main" id="{E40D50C7-7803-4BE8-AB50-1532100C47A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787900" y="4946651"/>
                      <a:ext cx="0" cy="2540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" name="Line 20">
                      <a:extLst>
                        <a:ext uri="{FF2B5EF4-FFF2-40B4-BE49-F238E27FC236}">
                          <a16:creationId xmlns:a16="http://schemas.microsoft.com/office/drawing/2014/main" id="{C39BE15F-1639-48A8-9193-85D957162E5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997450" y="4946651"/>
                      <a:ext cx="0" cy="49213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4" name="Line 22">
                      <a:extLst>
                        <a:ext uri="{FF2B5EF4-FFF2-40B4-BE49-F238E27FC236}">
                          <a16:creationId xmlns:a16="http://schemas.microsoft.com/office/drawing/2014/main" id="{952369E6-243C-401D-B7A3-4980973B16C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07000" y="4946651"/>
                      <a:ext cx="0" cy="2540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5" name="Line 23">
                      <a:extLst>
                        <a:ext uri="{FF2B5EF4-FFF2-40B4-BE49-F238E27FC236}">
                          <a16:creationId xmlns:a16="http://schemas.microsoft.com/office/drawing/2014/main" id="{DEC8C42D-3776-4B7C-940C-427BED7925D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413375" y="4946651"/>
                      <a:ext cx="0" cy="2540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" name="Line 24">
                      <a:extLst>
                        <a:ext uri="{FF2B5EF4-FFF2-40B4-BE49-F238E27FC236}">
                          <a16:creationId xmlns:a16="http://schemas.microsoft.com/office/drawing/2014/main" id="{EF220CBD-9817-4DF4-B874-7A93F3859F3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624513" y="4946651"/>
                      <a:ext cx="0" cy="2540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7" name="Line 25">
                      <a:extLst>
                        <a:ext uri="{FF2B5EF4-FFF2-40B4-BE49-F238E27FC236}">
                          <a16:creationId xmlns:a16="http://schemas.microsoft.com/office/drawing/2014/main" id="{58F9DE8D-10CC-45A6-9F34-59ACBE526F5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834063" y="4946651"/>
                      <a:ext cx="0" cy="49213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9" name="Line 27">
                      <a:extLst>
                        <a:ext uri="{FF2B5EF4-FFF2-40B4-BE49-F238E27FC236}">
                          <a16:creationId xmlns:a16="http://schemas.microsoft.com/office/drawing/2014/main" id="{F0B0B8F7-FCE0-448D-A0FD-D9A71CFAF2F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040438" y="4946651"/>
                      <a:ext cx="0" cy="2540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30" name="Line 28">
                      <a:extLst>
                        <a:ext uri="{FF2B5EF4-FFF2-40B4-BE49-F238E27FC236}">
                          <a16:creationId xmlns:a16="http://schemas.microsoft.com/office/drawing/2014/main" id="{55859E64-9A4E-497F-BFC7-6DD2F79D5CC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9988" y="4946651"/>
                      <a:ext cx="0" cy="2540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31" name="Line 29">
                      <a:extLst>
                        <a:ext uri="{FF2B5EF4-FFF2-40B4-BE49-F238E27FC236}">
                          <a16:creationId xmlns:a16="http://schemas.microsoft.com/office/drawing/2014/main" id="{EDCEE5FD-3A35-4DC5-9DAE-DE017AF4F85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459538" y="4946651"/>
                      <a:ext cx="0" cy="2540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32" name="Line 30">
                      <a:extLst>
                        <a:ext uri="{FF2B5EF4-FFF2-40B4-BE49-F238E27FC236}">
                          <a16:creationId xmlns:a16="http://schemas.microsoft.com/office/drawing/2014/main" id="{DF0F0568-F16D-4412-991C-E44D3A1F153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667500" y="4946651"/>
                      <a:ext cx="0" cy="49213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34" name="Line 32">
                      <a:extLst>
                        <a:ext uri="{FF2B5EF4-FFF2-40B4-BE49-F238E27FC236}">
                          <a16:creationId xmlns:a16="http://schemas.microsoft.com/office/drawing/2014/main" id="{02B5D805-9C35-4A7D-8159-2DFAC359DC4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875463" y="4946651"/>
                      <a:ext cx="0" cy="2540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35" name="Line 33">
                      <a:extLst>
                        <a:ext uri="{FF2B5EF4-FFF2-40B4-BE49-F238E27FC236}">
                          <a16:creationId xmlns:a16="http://schemas.microsoft.com/office/drawing/2014/main" id="{367AB324-7F73-4CF2-915A-940255D9FBB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085013" y="4946651"/>
                      <a:ext cx="0" cy="2540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36" name="Line 34">
                      <a:extLst>
                        <a:ext uri="{FF2B5EF4-FFF2-40B4-BE49-F238E27FC236}">
                          <a16:creationId xmlns:a16="http://schemas.microsoft.com/office/drawing/2014/main" id="{B377ACEA-C4F8-4A89-A3D7-62596AA343F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294563" y="4946651"/>
                      <a:ext cx="0" cy="2540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37" name="Line 35">
                      <a:extLst>
                        <a:ext uri="{FF2B5EF4-FFF2-40B4-BE49-F238E27FC236}">
                          <a16:creationId xmlns:a16="http://schemas.microsoft.com/office/drawing/2014/main" id="{EA325F5C-E3BF-43CD-A666-A0B1DEC5218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501900" y="1593851"/>
                      <a:ext cx="0" cy="335280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41" name="Line 39">
                      <a:extLst>
                        <a:ext uri="{FF2B5EF4-FFF2-40B4-BE49-F238E27FC236}">
                          <a16:creationId xmlns:a16="http://schemas.microsoft.com/office/drawing/2014/main" id="{87A608EB-A9C6-47DB-B08A-1567C3E3DF1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490788" y="4891088"/>
                      <a:ext cx="11113" cy="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42" name="Line 40">
                      <a:extLst>
                        <a:ext uri="{FF2B5EF4-FFF2-40B4-BE49-F238E27FC236}">
                          <a16:creationId xmlns:a16="http://schemas.microsoft.com/office/drawing/2014/main" id="{CD54B06C-3F7D-4FD9-ACC5-F1E64916183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476500" y="4797426"/>
                      <a:ext cx="25400" cy="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44" name="Line 42">
                      <a:extLst>
                        <a:ext uri="{FF2B5EF4-FFF2-40B4-BE49-F238E27FC236}">
                          <a16:creationId xmlns:a16="http://schemas.microsoft.com/office/drawing/2014/main" id="{5C641CCC-CAC7-453C-A4FD-029BE519FA3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490788" y="4703763"/>
                      <a:ext cx="11113" cy="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45" name="Line 43">
                      <a:extLst>
                        <a:ext uri="{FF2B5EF4-FFF2-40B4-BE49-F238E27FC236}">
                          <a16:creationId xmlns:a16="http://schemas.microsoft.com/office/drawing/2014/main" id="{6AC17EE5-6FC6-4497-AA2D-AEBA0C350C6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490788" y="4611688"/>
                      <a:ext cx="11113" cy="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46" name="Line 44">
                      <a:extLst>
                        <a:ext uri="{FF2B5EF4-FFF2-40B4-BE49-F238E27FC236}">
                          <a16:creationId xmlns:a16="http://schemas.microsoft.com/office/drawing/2014/main" id="{5CC2F9EA-B74E-4C99-A2CC-8F2F96E8C3D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490788" y="4518026"/>
                      <a:ext cx="11113" cy="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47" name="Line 45">
                      <a:extLst>
                        <a:ext uri="{FF2B5EF4-FFF2-40B4-BE49-F238E27FC236}">
                          <a16:creationId xmlns:a16="http://schemas.microsoft.com/office/drawing/2014/main" id="{2085F904-1C29-4E95-A0EE-7F2D42854A2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490788" y="4424363"/>
                      <a:ext cx="11113" cy="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48" name="Line 46">
                      <a:extLst>
                        <a:ext uri="{FF2B5EF4-FFF2-40B4-BE49-F238E27FC236}">
                          <a16:creationId xmlns:a16="http://schemas.microsoft.com/office/drawing/2014/main" id="{0A3ABDEC-781B-4D9D-B494-5ED77082CE5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476500" y="4330701"/>
                      <a:ext cx="25400" cy="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50" name="Line 48">
                      <a:extLst>
                        <a:ext uri="{FF2B5EF4-FFF2-40B4-BE49-F238E27FC236}">
                          <a16:creationId xmlns:a16="http://schemas.microsoft.com/office/drawing/2014/main" id="{78C983AE-6839-408B-9F31-69387ED307E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490788" y="4238626"/>
                      <a:ext cx="11113" cy="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51" name="Line 49">
                      <a:extLst>
                        <a:ext uri="{FF2B5EF4-FFF2-40B4-BE49-F238E27FC236}">
                          <a16:creationId xmlns:a16="http://schemas.microsoft.com/office/drawing/2014/main" id="{377EF5FF-62C2-49E1-89B0-28263F9E2A8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490788" y="4144963"/>
                      <a:ext cx="11113" cy="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52" name="Line 50">
                      <a:extLst>
                        <a:ext uri="{FF2B5EF4-FFF2-40B4-BE49-F238E27FC236}">
                          <a16:creationId xmlns:a16="http://schemas.microsoft.com/office/drawing/2014/main" id="{B8BA084E-C402-473E-BA31-8A5A2F019AF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490788" y="4052888"/>
                      <a:ext cx="11113" cy="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53" name="Line 51">
                      <a:extLst>
                        <a:ext uri="{FF2B5EF4-FFF2-40B4-BE49-F238E27FC236}">
                          <a16:creationId xmlns:a16="http://schemas.microsoft.com/office/drawing/2014/main" id="{E702A2D9-937A-4D10-956B-916210E54E0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490788" y="3957638"/>
                      <a:ext cx="11113" cy="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54" name="Line 52">
                      <a:extLst>
                        <a:ext uri="{FF2B5EF4-FFF2-40B4-BE49-F238E27FC236}">
                          <a16:creationId xmlns:a16="http://schemas.microsoft.com/office/drawing/2014/main" id="{8CCB66A8-6E45-4CB5-88BE-36D9EB54B1A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476500" y="3865563"/>
                      <a:ext cx="25400" cy="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56" name="Line 54">
                      <a:extLst>
                        <a:ext uri="{FF2B5EF4-FFF2-40B4-BE49-F238E27FC236}">
                          <a16:creationId xmlns:a16="http://schemas.microsoft.com/office/drawing/2014/main" id="{9BB3A4F5-B397-46E5-A497-BECB0B4FED8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490788" y="3770313"/>
                      <a:ext cx="11113" cy="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57" name="Line 55">
                      <a:extLst>
                        <a:ext uri="{FF2B5EF4-FFF2-40B4-BE49-F238E27FC236}">
                          <a16:creationId xmlns:a16="http://schemas.microsoft.com/office/drawing/2014/main" id="{9ECED43D-93CB-4E25-A9BD-FBDC265E9F8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490788" y="3678238"/>
                      <a:ext cx="11113" cy="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58" name="Line 56">
                      <a:extLst>
                        <a:ext uri="{FF2B5EF4-FFF2-40B4-BE49-F238E27FC236}">
                          <a16:creationId xmlns:a16="http://schemas.microsoft.com/office/drawing/2014/main" id="{EF1C3A02-B87E-4797-AC18-6D4AB81A150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490788" y="3582988"/>
                      <a:ext cx="11113" cy="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59" name="Line 57">
                      <a:extLst>
                        <a:ext uri="{FF2B5EF4-FFF2-40B4-BE49-F238E27FC236}">
                          <a16:creationId xmlns:a16="http://schemas.microsoft.com/office/drawing/2014/main" id="{7689B2AD-BF28-4B65-8ED6-A400B2451B4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490788" y="3489326"/>
                      <a:ext cx="11113" cy="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60" name="Line 58">
                      <a:extLst>
                        <a:ext uri="{FF2B5EF4-FFF2-40B4-BE49-F238E27FC236}">
                          <a16:creationId xmlns:a16="http://schemas.microsoft.com/office/drawing/2014/main" id="{3BA6A40C-3E73-4ACD-908D-21E822B3DDC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476500" y="3395663"/>
                      <a:ext cx="25400" cy="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62" name="Line 60">
                      <a:extLst>
                        <a:ext uri="{FF2B5EF4-FFF2-40B4-BE49-F238E27FC236}">
                          <a16:creationId xmlns:a16="http://schemas.microsoft.com/office/drawing/2014/main" id="{7A6DD204-8C4B-42C7-94CF-2435A8D7699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490788" y="3303588"/>
                      <a:ext cx="11113" cy="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63" name="Line 61">
                      <a:extLst>
                        <a:ext uri="{FF2B5EF4-FFF2-40B4-BE49-F238E27FC236}">
                          <a16:creationId xmlns:a16="http://schemas.microsoft.com/office/drawing/2014/main" id="{ECE206BE-CA50-4B9A-8B23-A452D10738D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490788" y="3209926"/>
                      <a:ext cx="11113" cy="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64" name="Line 62">
                      <a:extLst>
                        <a:ext uri="{FF2B5EF4-FFF2-40B4-BE49-F238E27FC236}">
                          <a16:creationId xmlns:a16="http://schemas.microsoft.com/office/drawing/2014/main" id="{95C0F2E4-1533-4570-ABB7-967178DE5FC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490788" y="3116263"/>
                      <a:ext cx="11113" cy="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65" name="Line 63">
                      <a:extLst>
                        <a:ext uri="{FF2B5EF4-FFF2-40B4-BE49-F238E27FC236}">
                          <a16:creationId xmlns:a16="http://schemas.microsoft.com/office/drawing/2014/main" id="{B5124F43-A62B-4162-9B52-D6CBA48A615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490788" y="3022601"/>
                      <a:ext cx="11113" cy="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66" name="Line 64">
                      <a:extLst>
                        <a:ext uri="{FF2B5EF4-FFF2-40B4-BE49-F238E27FC236}">
                          <a16:creationId xmlns:a16="http://schemas.microsoft.com/office/drawing/2014/main" id="{C5A807BE-4028-42EC-83D9-433764ED237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476500" y="2928938"/>
                      <a:ext cx="25400" cy="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68" name="Line 66">
                      <a:extLst>
                        <a:ext uri="{FF2B5EF4-FFF2-40B4-BE49-F238E27FC236}">
                          <a16:creationId xmlns:a16="http://schemas.microsoft.com/office/drawing/2014/main" id="{1141BB86-1E9B-499A-83C1-08E2A936F0B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490788" y="2838451"/>
                      <a:ext cx="11113" cy="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69" name="Line 67">
                      <a:extLst>
                        <a:ext uri="{FF2B5EF4-FFF2-40B4-BE49-F238E27FC236}">
                          <a16:creationId xmlns:a16="http://schemas.microsoft.com/office/drawing/2014/main" id="{BC6120B2-781C-414E-A6FC-D0F0C394E92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490788" y="2743201"/>
                      <a:ext cx="11113" cy="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0" name="Line 68">
                      <a:extLst>
                        <a:ext uri="{FF2B5EF4-FFF2-40B4-BE49-F238E27FC236}">
                          <a16:creationId xmlns:a16="http://schemas.microsoft.com/office/drawing/2014/main" id="{C44D138C-2CD1-4AB1-B50A-6083B7B0938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490788" y="2651126"/>
                      <a:ext cx="11113" cy="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1" name="Line 69">
                      <a:extLst>
                        <a:ext uri="{FF2B5EF4-FFF2-40B4-BE49-F238E27FC236}">
                          <a16:creationId xmlns:a16="http://schemas.microsoft.com/office/drawing/2014/main" id="{FF3C4011-7BA6-48DF-ABE4-AD39AAF3EAF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490788" y="2555876"/>
                      <a:ext cx="11113" cy="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2" name="Line 70">
                      <a:extLst>
                        <a:ext uri="{FF2B5EF4-FFF2-40B4-BE49-F238E27FC236}">
                          <a16:creationId xmlns:a16="http://schemas.microsoft.com/office/drawing/2014/main" id="{548B6775-080A-4BDC-9BB2-59E90C05EF3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476500" y="2463801"/>
                      <a:ext cx="25400" cy="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4" name="Line 72">
                      <a:extLst>
                        <a:ext uri="{FF2B5EF4-FFF2-40B4-BE49-F238E27FC236}">
                          <a16:creationId xmlns:a16="http://schemas.microsoft.com/office/drawing/2014/main" id="{8AF11468-945C-4772-90DA-0FCFC55719B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490788" y="2370138"/>
                      <a:ext cx="11113" cy="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5" name="Line 73">
                      <a:extLst>
                        <a:ext uri="{FF2B5EF4-FFF2-40B4-BE49-F238E27FC236}">
                          <a16:creationId xmlns:a16="http://schemas.microsoft.com/office/drawing/2014/main" id="{40957F0B-4EF3-4F80-99A1-34E6E3425B0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490788" y="2276476"/>
                      <a:ext cx="11113" cy="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6" name="Line 74">
                      <a:extLst>
                        <a:ext uri="{FF2B5EF4-FFF2-40B4-BE49-F238E27FC236}">
                          <a16:creationId xmlns:a16="http://schemas.microsoft.com/office/drawing/2014/main" id="{F4F0B620-4882-4A8B-8447-A4463A5C386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490788" y="2182813"/>
                      <a:ext cx="11113" cy="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7" name="Line 75">
                      <a:extLst>
                        <a:ext uri="{FF2B5EF4-FFF2-40B4-BE49-F238E27FC236}">
                          <a16:creationId xmlns:a16="http://schemas.microsoft.com/office/drawing/2014/main" id="{8F50A7E7-C43E-492C-A509-74248FE8FA2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490788" y="2089151"/>
                      <a:ext cx="11113" cy="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8" name="Line 76">
                      <a:extLst>
                        <a:ext uri="{FF2B5EF4-FFF2-40B4-BE49-F238E27FC236}">
                          <a16:creationId xmlns:a16="http://schemas.microsoft.com/office/drawing/2014/main" id="{BB6934D4-9F2F-45D1-8060-9237E6AD1B2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476500" y="1997076"/>
                      <a:ext cx="25400" cy="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grpSp>
                  <p:nvGrpSpPr>
                    <p:cNvPr id="183" name="Grupo 182">
                      <a:extLst>
                        <a:ext uri="{FF2B5EF4-FFF2-40B4-BE49-F238E27FC236}">
                          <a16:creationId xmlns:a16="http://schemas.microsoft.com/office/drawing/2014/main" id="{ECB2B989-D273-4F69-A716-138E7BA7A19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060519" y="1798732"/>
                      <a:ext cx="304031" cy="3092844"/>
                      <a:chOff x="2060519" y="1798732"/>
                      <a:chExt cx="304031" cy="3092844"/>
                    </a:xfrm>
                  </p:grpSpPr>
                  <p:sp>
                    <p:nvSpPr>
                      <p:cNvPr id="43" name="Rectangle 41">
                        <a:extLst>
                          <a:ext uri="{FF2B5EF4-FFF2-40B4-BE49-F238E27FC236}">
                            <a16:creationId xmlns:a16="http://schemas.microsoft.com/office/drawing/2014/main" id="{A114BC2A-C982-4A3B-AE33-5CAE00FC9CBA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138306" y="4600669"/>
                        <a:ext cx="190019" cy="29090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none" lIns="0" tIns="0" rIns="0" bIns="0" numCol="1" anchor="t" anchorCtr="0" compatLnSpc="1">
                        <a:prstTxWarp prst="textNoShape">
                          <a:avLst/>
                        </a:prstTxWarp>
                        <a:spAutoFit/>
                      </a:bodyPr>
                      <a:lstStyle>
                        <a:lvl1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marL="0" marR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r>
                          <a:rPr kumimoji="0" lang="es-MX" altLang="es-MX" sz="1000" b="1" i="0" u="none" strike="noStrike" cap="none" normalizeH="0" baseline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0.0</a:t>
                        </a:r>
                        <a:endParaRPr kumimoji="0" lang="es-MX" altLang="es-MX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55" name="Rectangle 53">
                        <a:extLst>
                          <a:ext uri="{FF2B5EF4-FFF2-40B4-BE49-F238E27FC236}">
                            <a16:creationId xmlns:a16="http://schemas.microsoft.com/office/drawing/2014/main" id="{B0F1F02A-B919-404D-8E89-6F7F61C7B824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060519" y="3667219"/>
                        <a:ext cx="304031" cy="29090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none" lIns="0" tIns="0" rIns="0" bIns="0" numCol="1" anchor="t" anchorCtr="0" compatLnSpc="1">
                        <a:prstTxWarp prst="textNoShape">
                          <a:avLst/>
                        </a:prstTxWarp>
                        <a:spAutoFit/>
                      </a:bodyPr>
                      <a:lstStyle>
                        <a:lvl1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marL="0" marR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r>
                          <a:rPr kumimoji="0" lang="es-MX" altLang="es-MX" sz="1000" b="1" i="0" u="none" strike="noStrike" cap="none" normalizeH="0" baseline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1000</a:t>
                        </a:r>
                        <a:endParaRPr kumimoji="0" lang="es-MX" altLang="es-MX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67" name="Rectangle 65">
                        <a:extLst>
                          <a:ext uri="{FF2B5EF4-FFF2-40B4-BE49-F238E27FC236}">
                            <a16:creationId xmlns:a16="http://schemas.microsoft.com/office/drawing/2014/main" id="{5C66AB86-4EDA-45F1-9950-ECCEAA7D3AF9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060519" y="2732182"/>
                        <a:ext cx="304031" cy="29090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none" lIns="0" tIns="0" rIns="0" bIns="0" numCol="1" anchor="t" anchorCtr="0" compatLnSpc="1">
                        <a:prstTxWarp prst="textNoShape">
                          <a:avLst/>
                        </a:prstTxWarp>
                        <a:spAutoFit/>
                      </a:bodyPr>
                      <a:lstStyle>
                        <a:lvl1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marL="0" marR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r>
                          <a:rPr kumimoji="0" lang="es-MX" altLang="es-MX" sz="1000" b="1" i="0" u="none" strike="noStrike" cap="none" normalizeH="0" baseline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2000</a:t>
                        </a:r>
                        <a:endParaRPr kumimoji="0" lang="es-MX" altLang="es-MX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79" name="Rectangle 77">
                        <a:extLst>
                          <a:ext uri="{FF2B5EF4-FFF2-40B4-BE49-F238E27FC236}">
                            <a16:creationId xmlns:a16="http://schemas.microsoft.com/office/drawing/2014/main" id="{252DFE46-833B-47C7-89B5-D79D87520C1E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060519" y="1798732"/>
                        <a:ext cx="304031" cy="29090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none" lIns="0" tIns="0" rIns="0" bIns="0" numCol="1" anchor="t" anchorCtr="0" compatLnSpc="1">
                        <a:prstTxWarp prst="textNoShape">
                          <a:avLst/>
                        </a:prstTxWarp>
                        <a:spAutoFit/>
                      </a:bodyPr>
                      <a:lstStyle>
                        <a:lvl1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marL="0" marR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r>
                          <a:rPr kumimoji="0" lang="es-MX" altLang="es-MX" sz="1000" b="1" i="0" u="none" strike="noStrike" cap="none" normalizeH="0" baseline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3000</a:t>
                        </a:r>
                        <a:endParaRPr kumimoji="0" lang="es-MX" altLang="es-MX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</p:grpSp>
                <p:sp>
                  <p:nvSpPr>
                    <p:cNvPr id="80" name="Line 78">
                      <a:extLst>
                        <a:ext uri="{FF2B5EF4-FFF2-40B4-BE49-F238E27FC236}">
                          <a16:creationId xmlns:a16="http://schemas.microsoft.com/office/drawing/2014/main" id="{D268D31C-85E2-4AD7-8450-201166ABA12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490788" y="1901826"/>
                      <a:ext cx="11113" cy="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1" name="Line 79">
                      <a:extLst>
                        <a:ext uri="{FF2B5EF4-FFF2-40B4-BE49-F238E27FC236}">
                          <a16:creationId xmlns:a16="http://schemas.microsoft.com/office/drawing/2014/main" id="{A14971F3-08FF-478E-962D-6588166572B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490788" y="1808163"/>
                      <a:ext cx="11113" cy="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2" name="Line 80">
                      <a:extLst>
                        <a:ext uri="{FF2B5EF4-FFF2-40B4-BE49-F238E27FC236}">
                          <a16:creationId xmlns:a16="http://schemas.microsoft.com/office/drawing/2014/main" id="{7D473B13-DF3E-47A8-ADB7-02A0D6A10DD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490788" y="1714501"/>
                      <a:ext cx="11113" cy="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3" name="Line 81">
                      <a:extLst>
                        <a:ext uri="{FF2B5EF4-FFF2-40B4-BE49-F238E27FC236}">
                          <a16:creationId xmlns:a16="http://schemas.microsoft.com/office/drawing/2014/main" id="{62DDB11D-EA96-46E8-AD24-E8A5409454F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2490788" y="1622426"/>
                      <a:ext cx="11113" cy="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4" name="Freeform 82">
                      <a:extLst>
                        <a:ext uri="{FF2B5EF4-FFF2-40B4-BE49-F238E27FC236}">
                          <a16:creationId xmlns:a16="http://schemas.microsoft.com/office/drawing/2014/main" id="{1FEAFAF1-3C3C-4F6D-9E60-034AD8688D2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501900" y="4797426"/>
                      <a:ext cx="711200" cy="0"/>
                    </a:xfrm>
                    <a:custGeom>
                      <a:avLst/>
                      <a:gdLst>
                        <a:gd name="T0" fmla="*/ 16 w 896"/>
                        <a:gd name="T1" fmla="*/ 31 w 896"/>
                        <a:gd name="T2" fmla="*/ 46 w 896"/>
                        <a:gd name="T3" fmla="*/ 62 w 896"/>
                        <a:gd name="T4" fmla="*/ 79 w 896"/>
                        <a:gd name="T5" fmla="*/ 93 w 896"/>
                        <a:gd name="T6" fmla="*/ 110 w 896"/>
                        <a:gd name="T7" fmla="*/ 125 w 896"/>
                        <a:gd name="T8" fmla="*/ 141 w 896"/>
                        <a:gd name="T9" fmla="*/ 158 w 896"/>
                        <a:gd name="T10" fmla="*/ 173 w 896"/>
                        <a:gd name="T11" fmla="*/ 189 w 896"/>
                        <a:gd name="T12" fmla="*/ 204 w 896"/>
                        <a:gd name="T13" fmla="*/ 219 w 896"/>
                        <a:gd name="T14" fmla="*/ 235 w 896"/>
                        <a:gd name="T15" fmla="*/ 252 w 896"/>
                        <a:gd name="T16" fmla="*/ 267 w 896"/>
                        <a:gd name="T17" fmla="*/ 283 w 896"/>
                        <a:gd name="T18" fmla="*/ 298 w 896"/>
                        <a:gd name="T19" fmla="*/ 314 w 896"/>
                        <a:gd name="T20" fmla="*/ 331 w 896"/>
                        <a:gd name="T21" fmla="*/ 346 w 896"/>
                        <a:gd name="T22" fmla="*/ 362 w 896"/>
                        <a:gd name="T23" fmla="*/ 377 w 896"/>
                        <a:gd name="T24" fmla="*/ 394 w 896"/>
                        <a:gd name="T25" fmla="*/ 410 w 896"/>
                        <a:gd name="T26" fmla="*/ 425 w 896"/>
                        <a:gd name="T27" fmla="*/ 440 w 896"/>
                        <a:gd name="T28" fmla="*/ 456 w 896"/>
                        <a:gd name="T29" fmla="*/ 473 w 896"/>
                        <a:gd name="T30" fmla="*/ 488 w 896"/>
                        <a:gd name="T31" fmla="*/ 504 w 896"/>
                        <a:gd name="T32" fmla="*/ 519 w 896"/>
                        <a:gd name="T33" fmla="*/ 536 w 896"/>
                        <a:gd name="T34" fmla="*/ 550 w 896"/>
                        <a:gd name="T35" fmla="*/ 567 w 896"/>
                        <a:gd name="T36" fmla="*/ 583 w 896"/>
                        <a:gd name="T37" fmla="*/ 598 w 896"/>
                        <a:gd name="T38" fmla="*/ 613 w 896"/>
                        <a:gd name="T39" fmla="*/ 631 w 896"/>
                        <a:gd name="T40" fmla="*/ 646 w 896"/>
                        <a:gd name="T41" fmla="*/ 661 w 896"/>
                        <a:gd name="T42" fmla="*/ 679 w 896"/>
                        <a:gd name="T43" fmla="*/ 692 w 896"/>
                        <a:gd name="T44" fmla="*/ 709 w 896"/>
                        <a:gd name="T45" fmla="*/ 725 w 896"/>
                        <a:gd name="T46" fmla="*/ 740 w 896"/>
                        <a:gd name="T47" fmla="*/ 756 w 896"/>
                        <a:gd name="T48" fmla="*/ 773 w 896"/>
                        <a:gd name="T49" fmla="*/ 786 w 896"/>
                        <a:gd name="T50" fmla="*/ 804 w 896"/>
                        <a:gd name="T51" fmla="*/ 819 w 896"/>
                        <a:gd name="T52" fmla="*/ 834 w 896"/>
                        <a:gd name="T53" fmla="*/ 852 w 896"/>
                        <a:gd name="T54" fmla="*/ 867 w 896"/>
                        <a:gd name="T55" fmla="*/ 882 w 896"/>
                      </a:gdLst>
                      <a:ahLst/>
                      <a:cxnLst>
                        <a:cxn ang="0">
                          <a:pos x="T0" y="0"/>
                        </a:cxn>
                        <a:cxn ang="0">
                          <a:pos x="T1" y="0"/>
                        </a:cxn>
                        <a:cxn ang="0">
                          <a:pos x="T2" y="0"/>
                        </a:cxn>
                        <a:cxn ang="0">
                          <a:pos x="T3" y="0"/>
                        </a:cxn>
                        <a:cxn ang="0">
                          <a:pos x="T4" y="0"/>
                        </a:cxn>
                        <a:cxn ang="0">
                          <a:pos x="T5" y="0"/>
                        </a:cxn>
                        <a:cxn ang="0">
                          <a:pos x="T6" y="0"/>
                        </a:cxn>
                        <a:cxn ang="0">
                          <a:pos x="T7" y="0"/>
                        </a:cxn>
                        <a:cxn ang="0">
                          <a:pos x="T8" y="0"/>
                        </a:cxn>
                        <a:cxn ang="0">
                          <a:pos x="T9" y="0"/>
                        </a:cxn>
                        <a:cxn ang="0">
                          <a:pos x="T10" y="0"/>
                        </a:cxn>
                        <a:cxn ang="0">
                          <a:pos x="T11" y="0"/>
                        </a:cxn>
                        <a:cxn ang="0">
                          <a:pos x="T12" y="0"/>
                        </a:cxn>
                        <a:cxn ang="0">
                          <a:pos x="T13" y="0"/>
                        </a:cxn>
                        <a:cxn ang="0">
                          <a:pos x="T14" y="0"/>
                        </a:cxn>
                        <a:cxn ang="0">
                          <a:pos x="T15" y="0"/>
                        </a:cxn>
                        <a:cxn ang="0">
                          <a:pos x="T16" y="0"/>
                        </a:cxn>
                        <a:cxn ang="0">
                          <a:pos x="T17" y="0"/>
                        </a:cxn>
                        <a:cxn ang="0">
                          <a:pos x="T18" y="0"/>
                        </a:cxn>
                        <a:cxn ang="0">
                          <a:pos x="T19" y="0"/>
                        </a:cxn>
                        <a:cxn ang="0">
                          <a:pos x="T20" y="0"/>
                        </a:cxn>
                        <a:cxn ang="0">
                          <a:pos x="T21" y="0"/>
                        </a:cxn>
                        <a:cxn ang="0">
                          <a:pos x="T22" y="0"/>
                        </a:cxn>
                        <a:cxn ang="0">
                          <a:pos x="T23" y="0"/>
                        </a:cxn>
                        <a:cxn ang="0">
                          <a:pos x="T24" y="0"/>
                        </a:cxn>
                        <a:cxn ang="0">
                          <a:pos x="T25" y="0"/>
                        </a:cxn>
                        <a:cxn ang="0">
                          <a:pos x="T26" y="0"/>
                        </a:cxn>
                        <a:cxn ang="0">
                          <a:pos x="T27" y="0"/>
                        </a:cxn>
                        <a:cxn ang="0">
                          <a:pos x="T28" y="0"/>
                        </a:cxn>
                        <a:cxn ang="0">
                          <a:pos x="T29" y="0"/>
                        </a:cxn>
                        <a:cxn ang="0">
                          <a:pos x="T30" y="0"/>
                        </a:cxn>
                        <a:cxn ang="0">
                          <a:pos x="T31" y="0"/>
                        </a:cxn>
                        <a:cxn ang="0">
                          <a:pos x="T32" y="0"/>
                        </a:cxn>
                        <a:cxn ang="0">
                          <a:pos x="T33" y="0"/>
                        </a:cxn>
                        <a:cxn ang="0">
                          <a:pos x="T34" y="0"/>
                        </a:cxn>
                        <a:cxn ang="0">
                          <a:pos x="T35" y="0"/>
                        </a:cxn>
                        <a:cxn ang="0">
                          <a:pos x="T36" y="0"/>
                        </a:cxn>
                        <a:cxn ang="0">
                          <a:pos x="T37" y="0"/>
                        </a:cxn>
                        <a:cxn ang="0">
                          <a:pos x="T38" y="0"/>
                        </a:cxn>
                        <a:cxn ang="0">
                          <a:pos x="T39" y="0"/>
                        </a:cxn>
                        <a:cxn ang="0">
                          <a:pos x="T40" y="0"/>
                        </a:cxn>
                        <a:cxn ang="0">
                          <a:pos x="T41" y="0"/>
                        </a:cxn>
                        <a:cxn ang="0">
                          <a:pos x="T42" y="0"/>
                        </a:cxn>
                        <a:cxn ang="0">
                          <a:pos x="T43" y="0"/>
                        </a:cxn>
                        <a:cxn ang="0">
                          <a:pos x="T44" y="0"/>
                        </a:cxn>
                        <a:cxn ang="0">
                          <a:pos x="T45" y="0"/>
                        </a:cxn>
                        <a:cxn ang="0">
                          <a:pos x="T46" y="0"/>
                        </a:cxn>
                        <a:cxn ang="0">
                          <a:pos x="T47" y="0"/>
                        </a:cxn>
                        <a:cxn ang="0">
                          <a:pos x="T48" y="0"/>
                        </a:cxn>
                        <a:cxn ang="0">
                          <a:pos x="T49" y="0"/>
                        </a:cxn>
                        <a:cxn ang="0">
                          <a:pos x="T50" y="0"/>
                        </a:cxn>
                        <a:cxn ang="0">
                          <a:pos x="T51" y="0"/>
                        </a:cxn>
                        <a:cxn ang="0">
                          <a:pos x="T52" y="0"/>
                        </a:cxn>
                        <a:cxn ang="0">
                          <a:pos x="T53" y="0"/>
                        </a:cxn>
                        <a:cxn ang="0">
                          <a:pos x="T54" y="0"/>
                        </a:cxn>
                        <a:cxn ang="0">
                          <a:pos x="T55" y="0"/>
                        </a:cxn>
                      </a:cxnLst>
                      <a:rect l="0" t="0" r="r" b="b"/>
                      <a:pathLst>
                        <a:path w="896">
                          <a:moveTo>
                            <a:pt x="0" y="0"/>
                          </a:moveTo>
                          <a:lnTo>
                            <a:pt x="2" y="0"/>
                          </a:lnTo>
                          <a:lnTo>
                            <a:pt x="4" y="0"/>
                          </a:lnTo>
                          <a:lnTo>
                            <a:pt x="6" y="0"/>
                          </a:lnTo>
                          <a:lnTo>
                            <a:pt x="8" y="0"/>
                          </a:lnTo>
                          <a:lnTo>
                            <a:pt x="10" y="0"/>
                          </a:lnTo>
                          <a:lnTo>
                            <a:pt x="12" y="0"/>
                          </a:lnTo>
                          <a:lnTo>
                            <a:pt x="12" y="0"/>
                          </a:lnTo>
                          <a:lnTo>
                            <a:pt x="16" y="0"/>
                          </a:lnTo>
                          <a:lnTo>
                            <a:pt x="18" y="0"/>
                          </a:lnTo>
                          <a:lnTo>
                            <a:pt x="18" y="0"/>
                          </a:lnTo>
                          <a:lnTo>
                            <a:pt x="20" y="0"/>
                          </a:lnTo>
                          <a:lnTo>
                            <a:pt x="21" y="0"/>
                          </a:lnTo>
                          <a:lnTo>
                            <a:pt x="25" y="0"/>
                          </a:lnTo>
                          <a:lnTo>
                            <a:pt x="25" y="0"/>
                          </a:lnTo>
                          <a:lnTo>
                            <a:pt x="27" y="0"/>
                          </a:lnTo>
                          <a:lnTo>
                            <a:pt x="29" y="0"/>
                          </a:lnTo>
                          <a:lnTo>
                            <a:pt x="31" y="0"/>
                          </a:lnTo>
                          <a:lnTo>
                            <a:pt x="31" y="0"/>
                          </a:lnTo>
                          <a:lnTo>
                            <a:pt x="35" y="0"/>
                          </a:lnTo>
                          <a:lnTo>
                            <a:pt x="37" y="0"/>
                          </a:lnTo>
                          <a:lnTo>
                            <a:pt x="39" y="0"/>
                          </a:lnTo>
                          <a:lnTo>
                            <a:pt x="39" y="0"/>
                          </a:lnTo>
                          <a:lnTo>
                            <a:pt x="41" y="0"/>
                          </a:lnTo>
                          <a:lnTo>
                            <a:pt x="43" y="0"/>
                          </a:lnTo>
                          <a:lnTo>
                            <a:pt x="44" y="0"/>
                          </a:lnTo>
                          <a:lnTo>
                            <a:pt x="46" y="0"/>
                          </a:lnTo>
                          <a:lnTo>
                            <a:pt x="48" y="0"/>
                          </a:lnTo>
                          <a:lnTo>
                            <a:pt x="50" y="0"/>
                          </a:lnTo>
                          <a:lnTo>
                            <a:pt x="52" y="0"/>
                          </a:lnTo>
                          <a:lnTo>
                            <a:pt x="52" y="0"/>
                          </a:lnTo>
                          <a:lnTo>
                            <a:pt x="56" y="0"/>
                          </a:lnTo>
                          <a:lnTo>
                            <a:pt x="58" y="0"/>
                          </a:lnTo>
                          <a:lnTo>
                            <a:pt x="58" y="0"/>
                          </a:lnTo>
                          <a:lnTo>
                            <a:pt x="60" y="0"/>
                          </a:lnTo>
                          <a:lnTo>
                            <a:pt x="62" y="0"/>
                          </a:lnTo>
                          <a:lnTo>
                            <a:pt x="64" y="0"/>
                          </a:lnTo>
                          <a:lnTo>
                            <a:pt x="66" y="0"/>
                          </a:lnTo>
                          <a:lnTo>
                            <a:pt x="68" y="0"/>
                          </a:lnTo>
                          <a:lnTo>
                            <a:pt x="69" y="0"/>
                          </a:lnTo>
                          <a:lnTo>
                            <a:pt x="71" y="0"/>
                          </a:lnTo>
                          <a:lnTo>
                            <a:pt x="71" y="0"/>
                          </a:lnTo>
                          <a:lnTo>
                            <a:pt x="75" y="0"/>
                          </a:lnTo>
                          <a:lnTo>
                            <a:pt x="77" y="0"/>
                          </a:lnTo>
                          <a:lnTo>
                            <a:pt x="79" y="0"/>
                          </a:lnTo>
                          <a:lnTo>
                            <a:pt x="79" y="0"/>
                          </a:lnTo>
                          <a:lnTo>
                            <a:pt x="81" y="0"/>
                          </a:lnTo>
                          <a:lnTo>
                            <a:pt x="83" y="0"/>
                          </a:lnTo>
                          <a:lnTo>
                            <a:pt x="85" y="0"/>
                          </a:lnTo>
                          <a:lnTo>
                            <a:pt x="87" y="0"/>
                          </a:lnTo>
                          <a:lnTo>
                            <a:pt x="89" y="0"/>
                          </a:lnTo>
                          <a:lnTo>
                            <a:pt x="91" y="0"/>
                          </a:lnTo>
                          <a:lnTo>
                            <a:pt x="93" y="0"/>
                          </a:lnTo>
                          <a:lnTo>
                            <a:pt x="93" y="0"/>
                          </a:lnTo>
                          <a:lnTo>
                            <a:pt x="96" y="0"/>
                          </a:lnTo>
                          <a:lnTo>
                            <a:pt x="98" y="0"/>
                          </a:lnTo>
                          <a:lnTo>
                            <a:pt x="98" y="0"/>
                          </a:lnTo>
                          <a:lnTo>
                            <a:pt x="100" y="0"/>
                          </a:lnTo>
                          <a:lnTo>
                            <a:pt x="102" y="0"/>
                          </a:lnTo>
                          <a:lnTo>
                            <a:pt x="104" y="0"/>
                          </a:lnTo>
                          <a:lnTo>
                            <a:pt x="106" y="0"/>
                          </a:lnTo>
                          <a:lnTo>
                            <a:pt x="108" y="0"/>
                          </a:lnTo>
                          <a:lnTo>
                            <a:pt x="110" y="0"/>
                          </a:lnTo>
                          <a:lnTo>
                            <a:pt x="112" y="0"/>
                          </a:lnTo>
                          <a:lnTo>
                            <a:pt x="112" y="0"/>
                          </a:lnTo>
                          <a:lnTo>
                            <a:pt x="114" y="0"/>
                          </a:lnTo>
                          <a:lnTo>
                            <a:pt x="118" y="0"/>
                          </a:lnTo>
                          <a:lnTo>
                            <a:pt x="119" y="0"/>
                          </a:lnTo>
                          <a:lnTo>
                            <a:pt x="119" y="0"/>
                          </a:lnTo>
                          <a:lnTo>
                            <a:pt x="121" y="0"/>
                          </a:lnTo>
                          <a:lnTo>
                            <a:pt x="123" y="0"/>
                          </a:lnTo>
                          <a:lnTo>
                            <a:pt x="125" y="0"/>
                          </a:lnTo>
                          <a:lnTo>
                            <a:pt x="127" y="0"/>
                          </a:lnTo>
                          <a:lnTo>
                            <a:pt x="129" y="0"/>
                          </a:lnTo>
                          <a:lnTo>
                            <a:pt x="131" y="0"/>
                          </a:lnTo>
                          <a:lnTo>
                            <a:pt x="133" y="0"/>
                          </a:lnTo>
                          <a:lnTo>
                            <a:pt x="133" y="0"/>
                          </a:lnTo>
                          <a:lnTo>
                            <a:pt x="137" y="0"/>
                          </a:lnTo>
                          <a:lnTo>
                            <a:pt x="139" y="0"/>
                          </a:lnTo>
                          <a:lnTo>
                            <a:pt x="139" y="0"/>
                          </a:lnTo>
                          <a:lnTo>
                            <a:pt x="141" y="0"/>
                          </a:lnTo>
                          <a:lnTo>
                            <a:pt x="142" y="0"/>
                          </a:lnTo>
                          <a:lnTo>
                            <a:pt x="144" y="0"/>
                          </a:lnTo>
                          <a:lnTo>
                            <a:pt x="146" y="0"/>
                          </a:lnTo>
                          <a:lnTo>
                            <a:pt x="148" y="0"/>
                          </a:lnTo>
                          <a:lnTo>
                            <a:pt x="150" y="0"/>
                          </a:lnTo>
                          <a:lnTo>
                            <a:pt x="152" y="0"/>
                          </a:lnTo>
                          <a:lnTo>
                            <a:pt x="152" y="0"/>
                          </a:lnTo>
                          <a:lnTo>
                            <a:pt x="154" y="0"/>
                          </a:lnTo>
                          <a:lnTo>
                            <a:pt x="158" y="0"/>
                          </a:lnTo>
                          <a:lnTo>
                            <a:pt x="160" y="0"/>
                          </a:lnTo>
                          <a:lnTo>
                            <a:pt x="160" y="0"/>
                          </a:lnTo>
                          <a:lnTo>
                            <a:pt x="162" y="0"/>
                          </a:lnTo>
                          <a:lnTo>
                            <a:pt x="164" y="0"/>
                          </a:lnTo>
                          <a:lnTo>
                            <a:pt x="166" y="0"/>
                          </a:lnTo>
                          <a:lnTo>
                            <a:pt x="167" y="0"/>
                          </a:lnTo>
                          <a:lnTo>
                            <a:pt x="169" y="0"/>
                          </a:lnTo>
                          <a:lnTo>
                            <a:pt x="171" y="0"/>
                          </a:lnTo>
                          <a:lnTo>
                            <a:pt x="173" y="0"/>
                          </a:lnTo>
                          <a:lnTo>
                            <a:pt x="173" y="0"/>
                          </a:lnTo>
                          <a:lnTo>
                            <a:pt x="175" y="0"/>
                          </a:lnTo>
                          <a:lnTo>
                            <a:pt x="179" y="0"/>
                          </a:lnTo>
                          <a:lnTo>
                            <a:pt x="179" y="0"/>
                          </a:lnTo>
                          <a:lnTo>
                            <a:pt x="181" y="0"/>
                          </a:lnTo>
                          <a:lnTo>
                            <a:pt x="183" y="0"/>
                          </a:lnTo>
                          <a:lnTo>
                            <a:pt x="185" y="0"/>
                          </a:lnTo>
                          <a:lnTo>
                            <a:pt x="187" y="0"/>
                          </a:lnTo>
                          <a:lnTo>
                            <a:pt x="189" y="0"/>
                          </a:lnTo>
                          <a:lnTo>
                            <a:pt x="191" y="0"/>
                          </a:lnTo>
                          <a:lnTo>
                            <a:pt x="192" y="0"/>
                          </a:lnTo>
                          <a:lnTo>
                            <a:pt x="192" y="0"/>
                          </a:lnTo>
                          <a:lnTo>
                            <a:pt x="194" y="0"/>
                          </a:lnTo>
                          <a:lnTo>
                            <a:pt x="198" y="0"/>
                          </a:lnTo>
                          <a:lnTo>
                            <a:pt x="200" y="0"/>
                          </a:lnTo>
                          <a:lnTo>
                            <a:pt x="200" y="0"/>
                          </a:lnTo>
                          <a:lnTo>
                            <a:pt x="202" y="0"/>
                          </a:lnTo>
                          <a:lnTo>
                            <a:pt x="204" y="0"/>
                          </a:lnTo>
                          <a:lnTo>
                            <a:pt x="206" y="0"/>
                          </a:lnTo>
                          <a:lnTo>
                            <a:pt x="208" y="0"/>
                          </a:lnTo>
                          <a:lnTo>
                            <a:pt x="210" y="0"/>
                          </a:lnTo>
                          <a:lnTo>
                            <a:pt x="212" y="0"/>
                          </a:lnTo>
                          <a:lnTo>
                            <a:pt x="214" y="0"/>
                          </a:lnTo>
                          <a:lnTo>
                            <a:pt x="214" y="0"/>
                          </a:lnTo>
                          <a:lnTo>
                            <a:pt x="216" y="0"/>
                          </a:lnTo>
                          <a:lnTo>
                            <a:pt x="219" y="0"/>
                          </a:lnTo>
                          <a:lnTo>
                            <a:pt x="219" y="0"/>
                          </a:lnTo>
                          <a:lnTo>
                            <a:pt x="221" y="0"/>
                          </a:lnTo>
                          <a:lnTo>
                            <a:pt x="223" y="0"/>
                          </a:lnTo>
                          <a:lnTo>
                            <a:pt x="225" y="0"/>
                          </a:lnTo>
                          <a:lnTo>
                            <a:pt x="227" y="0"/>
                          </a:lnTo>
                          <a:lnTo>
                            <a:pt x="229" y="0"/>
                          </a:lnTo>
                          <a:lnTo>
                            <a:pt x="231" y="0"/>
                          </a:lnTo>
                          <a:lnTo>
                            <a:pt x="233" y="0"/>
                          </a:lnTo>
                          <a:lnTo>
                            <a:pt x="233" y="0"/>
                          </a:lnTo>
                          <a:lnTo>
                            <a:pt x="235" y="0"/>
                          </a:lnTo>
                          <a:lnTo>
                            <a:pt x="237" y="0"/>
                          </a:lnTo>
                          <a:lnTo>
                            <a:pt x="240" y="0"/>
                          </a:lnTo>
                          <a:lnTo>
                            <a:pt x="240" y="0"/>
                          </a:lnTo>
                          <a:lnTo>
                            <a:pt x="242" y="0"/>
                          </a:lnTo>
                          <a:lnTo>
                            <a:pt x="244" y="0"/>
                          </a:lnTo>
                          <a:lnTo>
                            <a:pt x="246" y="0"/>
                          </a:lnTo>
                          <a:lnTo>
                            <a:pt x="248" y="0"/>
                          </a:lnTo>
                          <a:lnTo>
                            <a:pt x="250" y="0"/>
                          </a:lnTo>
                          <a:lnTo>
                            <a:pt x="252" y="0"/>
                          </a:lnTo>
                          <a:lnTo>
                            <a:pt x="254" y="0"/>
                          </a:lnTo>
                          <a:lnTo>
                            <a:pt x="254" y="0"/>
                          </a:lnTo>
                          <a:lnTo>
                            <a:pt x="256" y="0"/>
                          </a:lnTo>
                          <a:lnTo>
                            <a:pt x="260" y="0"/>
                          </a:lnTo>
                          <a:lnTo>
                            <a:pt x="260" y="0"/>
                          </a:lnTo>
                          <a:lnTo>
                            <a:pt x="262" y="0"/>
                          </a:lnTo>
                          <a:lnTo>
                            <a:pt x="264" y="0"/>
                          </a:lnTo>
                          <a:lnTo>
                            <a:pt x="265" y="0"/>
                          </a:lnTo>
                          <a:lnTo>
                            <a:pt x="267" y="0"/>
                          </a:lnTo>
                          <a:lnTo>
                            <a:pt x="269" y="0"/>
                          </a:lnTo>
                          <a:lnTo>
                            <a:pt x="271" y="0"/>
                          </a:lnTo>
                          <a:lnTo>
                            <a:pt x="273" y="0"/>
                          </a:lnTo>
                          <a:lnTo>
                            <a:pt x="273" y="0"/>
                          </a:lnTo>
                          <a:lnTo>
                            <a:pt x="275" y="0"/>
                          </a:lnTo>
                          <a:lnTo>
                            <a:pt x="277" y="0"/>
                          </a:lnTo>
                          <a:lnTo>
                            <a:pt x="281" y="0"/>
                          </a:lnTo>
                          <a:lnTo>
                            <a:pt x="281" y="0"/>
                          </a:lnTo>
                          <a:lnTo>
                            <a:pt x="283" y="0"/>
                          </a:lnTo>
                          <a:lnTo>
                            <a:pt x="285" y="0"/>
                          </a:lnTo>
                          <a:lnTo>
                            <a:pt x="287" y="0"/>
                          </a:lnTo>
                          <a:lnTo>
                            <a:pt x="287" y="0"/>
                          </a:lnTo>
                          <a:lnTo>
                            <a:pt x="290" y="0"/>
                          </a:lnTo>
                          <a:lnTo>
                            <a:pt x="292" y="0"/>
                          </a:lnTo>
                          <a:lnTo>
                            <a:pt x="294" y="0"/>
                          </a:lnTo>
                          <a:lnTo>
                            <a:pt x="294" y="0"/>
                          </a:lnTo>
                          <a:lnTo>
                            <a:pt x="296" y="0"/>
                          </a:lnTo>
                          <a:lnTo>
                            <a:pt x="298" y="0"/>
                          </a:lnTo>
                          <a:lnTo>
                            <a:pt x="300" y="0"/>
                          </a:lnTo>
                          <a:lnTo>
                            <a:pt x="302" y="0"/>
                          </a:lnTo>
                          <a:lnTo>
                            <a:pt x="304" y="0"/>
                          </a:lnTo>
                          <a:lnTo>
                            <a:pt x="306" y="0"/>
                          </a:lnTo>
                          <a:lnTo>
                            <a:pt x="308" y="0"/>
                          </a:lnTo>
                          <a:lnTo>
                            <a:pt x="310" y="0"/>
                          </a:lnTo>
                          <a:lnTo>
                            <a:pt x="312" y="0"/>
                          </a:lnTo>
                          <a:lnTo>
                            <a:pt x="314" y="0"/>
                          </a:lnTo>
                          <a:lnTo>
                            <a:pt x="314" y="0"/>
                          </a:lnTo>
                          <a:lnTo>
                            <a:pt x="315" y="0"/>
                          </a:lnTo>
                          <a:lnTo>
                            <a:pt x="317" y="0"/>
                          </a:lnTo>
                          <a:lnTo>
                            <a:pt x="321" y="0"/>
                          </a:lnTo>
                          <a:lnTo>
                            <a:pt x="321" y="0"/>
                          </a:lnTo>
                          <a:lnTo>
                            <a:pt x="323" y="0"/>
                          </a:lnTo>
                          <a:lnTo>
                            <a:pt x="325" y="0"/>
                          </a:lnTo>
                          <a:lnTo>
                            <a:pt x="327" y="0"/>
                          </a:lnTo>
                          <a:lnTo>
                            <a:pt x="327" y="0"/>
                          </a:lnTo>
                          <a:lnTo>
                            <a:pt x="331" y="0"/>
                          </a:lnTo>
                          <a:lnTo>
                            <a:pt x="333" y="0"/>
                          </a:lnTo>
                          <a:lnTo>
                            <a:pt x="335" y="0"/>
                          </a:lnTo>
                          <a:lnTo>
                            <a:pt x="335" y="0"/>
                          </a:lnTo>
                          <a:lnTo>
                            <a:pt x="337" y="0"/>
                          </a:lnTo>
                          <a:lnTo>
                            <a:pt x="338" y="0"/>
                          </a:lnTo>
                          <a:lnTo>
                            <a:pt x="340" y="0"/>
                          </a:lnTo>
                          <a:lnTo>
                            <a:pt x="342" y="0"/>
                          </a:lnTo>
                          <a:lnTo>
                            <a:pt x="344" y="0"/>
                          </a:lnTo>
                          <a:lnTo>
                            <a:pt x="346" y="0"/>
                          </a:lnTo>
                          <a:lnTo>
                            <a:pt x="348" y="0"/>
                          </a:lnTo>
                          <a:lnTo>
                            <a:pt x="348" y="0"/>
                          </a:lnTo>
                          <a:lnTo>
                            <a:pt x="352" y="0"/>
                          </a:lnTo>
                          <a:lnTo>
                            <a:pt x="354" y="0"/>
                          </a:lnTo>
                          <a:lnTo>
                            <a:pt x="354" y="0"/>
                          </a:lnTo>
                          <a:lnTo>
                            <a:pt x="356" y="0"/>
                          </a:lnTo>
                          <a:lnTo>
                            <a:pt x="358" y="0"/>
                          </a:lnTo>
                          <a:lnTo>
                            <a:pt x="362" y="0"/>
                          </a:lnTo>
                          <a:lnTo>
                            <a:pt x="362" y="0"/>
                          </a:lnTo>
                          <a:lnTo>
                            <a:pt x="363" y="0"/>
                          </a:lnTo>
                          <a:lnTo>
                            <a:pt x="365" y="0"/>
                          </a:lnTo>
                          <a:lnTo>
                            <a:pt x="367" y="0"/>
                          </a:lnTo>
                          <a:lnTo>
                            <a:pt x="369" y="0"/>
                          </a:lnTo>
                          <a:lnTo>
                            <a:pt x="371" y="0"/>
                          </a:lnTo>
                          <a:lnTo>
                            <a:pt x="373" y="0"/>
                          </a:lnTo>
                          <a:lnTo>
                            <a:pt x="375" y="0"/>
                          </a:lnTo>
                          <a:lnTo>
                            <a:pt x="375" y="0"/>
                          </a:lnTo>
                          <a:lnTo>
                            <a:pt x="377" y="0"/>
                          </a:lnTo>
                          <a:lnTo>
                            <a:pt x="379" y="0"/>
                          </a:lnTo>
                          <a:lnTo>
                            <a:pt x="383" y="0"/>
                          </a:lnTo>
                          <a:lnTo>
                            <a:pt x="383" y="0"/>
                          </a:lnTo>
                          <a:lnTo>
                            <a:pt x="385" y="0"/>
                          </a:lnTo>
                          <a:lnTo>
                            <a:pt x="387" y="0"/>
                          </a:lnTo>
                          <a:lnTo>
                            <a:pt x="388" y="0"/>
                          </a:lnTo>
                          <a:lnTo>
                            <a:pt x="388" y="0"/>
                          </a:lnTo>
                          <a:lnTo>
                            <a:pt x="392" y="0"/>
                          </a:lnTo>
                          <a:lnTo>
                            <a:pt x="394" y="0"/>
                          </a:lnTo>
                          <a:lnTo>
                            <a:pt x="396" y="0"/>
                          </a:lnTo>
                          <a:lnTo>
                            <a:pt x="396" y="0"/>
                          </a:lnTo>
                          <a:lnTo>
                            <a:pt x="398" y="0"/>
                          </a:lnTo>
                          <a:lnTo>
                            <a:pt x="400" y="0"/>
                          </a:lnTo>
                          <a:lnTo>
                            <a:pt x="402" y="0"/>
                          </a:lnTo>
                          <a:lnTo>
                            <a:pt x="404" y="0"/>
                          </a:lnTo>
                          <a:lnTo>
                            <a:pt x="406" y="0"/>
                          </a:lnTo>
                          <a:lnTo>
                            <a:pt x="408" y="0"/>
                          </a:lnTo>
                          <a:lnTo>
                            <a:pt x="410" y="0"/>
                          </a:lnTo>
                          <a:lnTo>
                            <a:pt x="410" y="0"/>
                          </a:lnTo>
                          <a:lnTo>
                            <a:pt x="413" y="0"/>
                          </a:lnTo>
                          <a:lnTo>
                            <a:pt x="415" y="0"/>
                          </a:lnTo>
                          <a:lnTo>
                            <a:pt x="415" y="0"/>
                          </a:lnTo>
                          <a:lnTo>
                            <a:pt x="417" y="0"/>
                          </a:lnTo>
                          <a:lnTo>
                            <a:pt x="419" y="0"/>
                          </a:lnTo>
                          <a:lnTo>
                            <a:pt x="423" y="0"/>
                          </a:lnTo>
                          <a:lnTo>
                            <a:pt x="423" y="0"/>
                          </a:lnTo>
                          <a:lnTo>
                            <a:pt x="425" y="0"/>
                          </a:lnTo>
                          <a:lnTo>
                            <a:pt x="427" y="0"/>
                          </a:lnTo>
                          <a:lnTo>
                            <a:pt x="429" y="0"/>
                          </a:lnTo>
                          <a:lnTo>
                            <a:pt x="429" y="0"/>
                          </a:lnTo>
                          <a:lnTo>
                            <a:pt x="433" y="0"/>
                          </a:lnTo>
                          <a:lnTo>
                            <a:pt x="435" y="0"/>
                          </a:lnTo>
                          <a:lnTo>
                            <a:pt x="437" y="0"/>
                          </a:lnTo>
                          <a:lnTo>
                            <a:pt x="437" y="0"/>
                          </a:lnTo>
                          <a:lnTo>
                            <a:pt x="438" y="0"/>
                          </a:lnTo>
                          <a:lnTo>
                            <a:pt x="440" y="0"/>
                          </a:lnTo>
                          <a:lnTo>
                            <a:pt x="442" y="0"/>
                          </a:lnTo>
                          <a:lnTo>
                            <a:pt x="444" y="0"/>
                          </a:lnTo>
                          <a:lnTo>
                            <a:pt x="446" y="0"/>
                          </a:lnTo>
                          <a:lnTo>
                            <a:pt x="448" y="0"/>
                          </a:lnTo>
                          <a:lnTo>
                            <a:pt x="450" y="0"/>
                          </a:lnTo>
                          <a:lnTo>
                            <a:pt x="450" y="0"/>
                          </a:lnTo>
                          <a:lnTo>
                            <a:pt x="454" y="0"/>
                          </a:lnTo>
                          <a:lnTo>
                            <a:pt x="456" y="0"/>
                          </a:lnTo>
                          <a:lnTo>
                            <a:pt x="456" y="0"/>
                          </a:lnTo>
                          <a:lnTo>
                            <a:pt x="458" y="0"/>
                          </a:lnTo>
                          <a:lnTo>
                            <a:pt x="460" y="0"/>
                          </a:lnTo>
                          <a:lnTo>
                            <a:pt x="461" y="0"/>
                          </a:lnTo>
                          <a:lnTo>
                            <a:pt x="463" y="0"/>
                          </a:lnTo>
                          <a:lnTo>
                            <a:pt x="465" y="0"/>
                          </a:lnTo>
                          <a:lnTo>
                            <a:pt x="467" y="0"/>
                          </a:lnTo>
                          <a:lnTo>
                            <a:pt x="469" y="0"/>
                          </a:lnTo>
                          <a:lnTo>
                            <a:pt x="469" y="0"/>
                          </a:lnTo>
                          <a:lnTo>
                            <a:pt x="473" y="0"/>
                          </a:lnTo>
                          <a:lnTo>
                            <a:pt x="475" y="0"/>
                          </a:lnTo>
                          <a:lnTo>
                            <a:pt x="477" y="0"/>
                          </a:lnTo>
                          <a:lnTo>
                            <a:pt x="477" y="0"/>
                          </a:lnTo>
                          <a:lnTo>
                            <a:pt x="479" y="0"/>
                          </a:lnTo>
                          <a:lnTo>
                            <a:pt x="481" y="0"/>
                          </a:lnTo>
                          <a:lnTo>
                            <a:pt x="483" y="0"/>
                          </a:lnTo>
                          <a:lnTo>
                            <a:pt x="485" y="0"/>
                          </a:lnTo>
                          <a:lnTo>
                            <a:pt x="486" y="0"/>
                          </a:lnTo>
                          <a:lnTo>
                            <a:pt x="488" y="0"/>
                          </a:lnTo>
                          <a:lnTo>
                            <a:pt x="490" y="0"/>
                          </a:lnTo>
                          <a:lnTo>
                            <a:pt x="490" y="0"/>
                          </a:lnTo>
                          <a:lnTo>
                            <a:pt x="494" y="0"/>
                          </a:lnTo>
                          <a:lnTo>
                            <a:pt x="496" y="0"/>
                          </a:lnTo>
                          <a:lnTo>
                            <a:pt x="496" y="0"/>
                          </a:lnTo>
                          <a:lnTo>
                            <a:pt x="498" y="0"/>
                          </a:lnTo>
                          <a:lnTo>
                            <a:pt x="500" y="0"/>
                          </a:lnTo>
                          <a:lnTo>
                            <a:pt x="502" y="0"/>
                          </a:lnTo>
                          <a:lnTo>
                            <a:pt x="504" y="0"/>
                          </a:lnTo>
                          <a:lnTo>
                            <a:pt x="506" y="0"/>
                          </a:lnTo>
                          <a:lnTo>
                            <a:pt x="508" y="0"/>
                          </a:lnTo>
                          <a:lnTo>
                            <a:pt x="510" y="0"/>
                          </a:lnTo>
                          <a:lnTo>
                            <a:pt x="510" y="0"/>
                          </a:lnTo>
                          <a:lnTo>
                            <a:pt x="511" y="0"/>
                          </a:lnTo>
                          <a:lnTo>
                            <a:pt x="515" y="0"/>
                          </a:lnTo>
                          <a:lnTo>
                            <a:pt x="517" y="0"/>
                          </a:lnTo>
                          <a:lnTo>
                            <a:pt x="517" y="0"/>
                          </a:lnTo>
                          <a:lnTo>
                            <a:pt x="519" y="0"/>
                          </a:lnTo>
                          <a:lnTo>
                            <a:pt x="521" y="0"/>
                          </a:lnTo>
                          <a:lnTo>
                            <a:pt x="523" y="0"/>
                          </a:lnTo>
                          <a:lnTo>
                            <a:pt x="525" y="0"/>
                          </a:lnTo>
                          <a:lnTo>
                            <a:pt x="527" y="0"/>
                          </a:lnTo>
                          <a:lnTo>
                            <a:pt x="529" y="0"/>
                          </a:lnTo>
                          <a:lnTo>
                            <a:pt x="531" y="0"/>
                          </a:lnTo>
                          <a:lnTo>
                            <a:pt x="531" y="0"/>
                          </a:lnTo>
                          <a:lnTo>
                            <a:pt x="535" y="0"/>
                          </a:lnTo>
                          <a:lnTo>
                            <a:pt x="536" y="0"/>
                          </a:lnTo>
                          <a:lnTo>
                            <a:pt x="536" y="0"/>
                          </a:lnTo>
                          <a:lnTo>
                            <a:pt x="538" y="0"/>
                          </a:lnTo>
                          <a:lnTo>
                            <a:pt x="540" y="0"/>
                          </a:lnTo>
                          <a:lnTo>
                            <a:pt x="542" y="0"/>
                          </a:lnTo>
                          <a:lnTo>
                            <a:pt x="544" y="0"/>
                          </a:lnTo>
                          <a:lnTo>
                            <a:pt x="546" y="0"/>
                          </a:lnTo>
                          <a:lnTo>
                            <a:pt x="548" y="0"/>
                          </a:lnTo>
                          <a:lnTo>
                            <a:pt x="550" y="0"/>
                          </a:lnTo>
                          <a:lnTo>
                            <a:pt x="550" y="0"/>
                          </a:lnTo>
                          <a:lnTo>
                            <a:pt x="552" y="0"/>
                          </a:lnTo>
                          <a:lnTo>
                            <a:pt x="556" y="0"/>
                          </a:lnTo>
                          <a:lnTo>
                            <a:pt x="558" y="0"/>
                          </a:lnTo>
                          <a:lnTo>
                            <a:pt x="558" y="0"/>
                          </a:lnTo>
                          <a:lnTo>
                            <a:pt x="559" y="0"/>
                          </a:lnTo>
                          <a:lnTo>
                            <a:pt x="561" y="0"/>
                          </a:lnTo>
                          <a:lnTo>
                            <a:pt x="563" y="0"/>
                          </a:lnTo>
                          <a:lnTo>
                            <a:pt x="565" y="0"/>
                          </a:lnTo>
                          <a:lnTo>
                            <a:pt x="567" y="0"/>
                          </a:lnTo>
                          <a:lnTo>
                            <a:pt x="569" y="0"/>
                          </a:lnTo>
                          <a:lnTo>
                            <a:pt x="571" y="0"/>
                          </a:lnTo>
                          <a:lnTo>
                            <a:pt x="571" y="0"/>
                          </a:lnTo>
                          <a:lnTo>
                            <a:pt x="573" y="0"/>
                          </a:lnTo>
                          <a:lnTo>
                            <a:pt x="577" y="0"/>
                          </a:lnTo>
                          <a:lnTo>
                            <a:pt x="577" y="0"/>
                          </a:lnTo>
                          <a:lnTo>
                            <a:pt x="579" y="0"/>
                          </a:lnTo>
                          <a:lnTo>
                            <a:pt x="581" y="0"/>
                          </a:lnTo>
                          <a:lnTo>
                            <a:pt x="583" y="0"/>
                          </a:lnTo>
                          <a:lnTo>
                            <a:pt x="584" y="0"/>
                          </a:lnTo>
                          <a:lnTo>
                            <a:pt x="586" y="0"/>
                          </a:lnTo>
                          <a:lnTo>
                            <a:pt x="588" y="0"/>
                          </a:lnTo>
                          <a:lnTo>
                            <a:pt x="590" y="0"/>
                          </a:lnTo>
                          <a:lnTo>
                            <a:pt x="590" y="0"/>
                          </a:lnTo>
                          <a:lnTo>
                            <a:pt x="592" y="0"/>
                          </a:lnTo>
                          <a:lnTo>
                            <a:pt x="596" y="0"/>
                          </a:lnTo>
                          <a:lnTo>
                            <a:pt x="598" y="0"/>
                          </a:lnTo>
                          <a:lnTo>
                            <a:pt x="598" y="0"/>
                          </a:lnTo>
                          <a:lnTo>
                            <a:pt x="600" y="0"/>
                          </a:lnTo>
                          <a:lnTo>
                            <a:pt x="602" y="0"/>
                          </a:lnTo>
                          <a:lnTo>
                            <a:pt x="604" y="0"/>
                          </a:lnTo>
                          <a:lnTo>
                            <a:pt x="606" y="0"/>
                          </a:lnTo>
                          <a:lnTo>
                            <a:pt x="608" y="0"/>
                          </a:lnTo>
                          <a:lnTo>
                            <a:pt x="609" y="0"/>
                          </a:lnTo>
                          <a:lnTo>
                            <a:pt x="611" y="0"/>
                          </a:lnTo>
                          <a:lnTo>
                            <a:pt x="611" y="0"/>
                          </a:lnTo>
                          <a:lnTo>
                            <a:pt x="613" y="0"/>
                          </a:lnTo>
                          <a:lnTo>
                            <a:pt x="617" y="0"/>
                          </a:lnTo>
                          <a:lnTo>
                            <a:pt x="617" y="0"/>
                          </a:lnTo>
                          <a:lnTo>
                            <a:pt x="619" y="0"/>
                          </a:lnTo>
                          <a:lnTo>
                            <a:pt x="621" y="0"/>
                          </a:lnTo>
                          <a:lnTo>
                            <a:pt x="623" y="0"/>
                          </a:lnTo>
                          <a:lnTo>
                            <a:pt x="625" y="0"/>
                          </a:lnTo>
                          <a:lnTo>
                            <a:pt x="627" y="0"/>
                          </a:lnTo>
                          <a:lnTo>
                            <a:pt x="629" y="0"/>
                          </a:lnTo>
                          <a:lnTo>
                            <a:pt x="631" y="0"/>
                          </a:lnTo>
                          <a:lnTo>
                            <a:pt x="631" y="0"/>
                          </a:lnTo>
                          <a:lnTo>
                            <a:pt x="633" y="0"/>
                          </a:lnTo>
                          <a:lnTo>
                            <a:pt x="634" y="0"/>
                          </a:lnTo>
                          <a:lnTo>
                            <a:pt x="638" y="0"/>
                          </a:lnTo>
                          <a:lnTo>
                            <a:pt x="638" y="0"/>
                          </a:lnTo>
                          <a:lnTo>
                            <a:pt x="640" y="0"/>
                          </a:lnTo>
                          <a:lnTo>
                            <a:pt x="642" y="0"/>
                          </a:lnTo>
                          <a:lnTo>
                            <a:pt x="644" y="0"/>
                          </a:lnTo>
                          <a:lnTo>
                            <a:pt x="646" y="0"/>
                          </a:lnTo>
                          <a:lnTo>
                            <a:pt x="648" y="0"/>
                          </a:lnTo>
                          <a:lnTo>
                            <a:pt x="650" y="0"/>
                          </a:lnTo>
                          <a:lnTo>
                            <a:pt x="652" y="0"/>
                          </a:lnTo>
                          <a:lnTo>
                            <a:pt x="652" y="0"/>
                          </a:lnTo>
                          <a:lnTo>
                            <a:pt x="654" y="0"/>
                          </a:lnTo>
                          <a:lnTo>
                            <a:pt x="657" y="0"/>
                          </a:lnTo>
                          <a:lnTo>
                            <a:pt x="657" y="0"/>
                          </a:lnTo>
                          <a:lnTo>
                            <a:pt x="659" y="0"/>
                          </a:lnTo>
                          <a:lnTo>
                            <a:pt x="661" y="0"/>
                          </a:lnTo>
                          <a:lnTo>
                            <a:pt x="663" y="0"/>
                          </a:lnTo>
                          <a:lnTo>
                            <a:pt x="665" y="0"/>
                          </a:lnTo>
                          <a:lnTo>
                            <a:pt x="667" y="0"/>
                          </a:lnTo>
                          <a:lnTo>
                            <a:pt x="669" y="0"/>
                          </a:lnTo>
                          <a:lnTo>
                            <a:pt x="671" y="0"/>
                          </a:lnTo>
                          <a:lnTo>
                            <a:pt x="671" y="0"/>
                          </a:lnTo>
                          <a:lnTo>
                            <a:pt x="673" y="0"/>
                          </a:lnTo>
                          <a:lnTo>
                            <a:pt x="675" y="0"/>
                          </a:lnTo>
                          <a:lnTo>
                            <a:pt x="679" y="0"/>
                          </a:lnTo>
                          <a:lnTo>
                            <a:pt x="679" y="0"/>
                          </a:lnTo>
                          <a:lnTo>
                            <a:pt x="681" y="0"/>
                          </a:lnTo>
                          <a:lnTo>
                            <a:pt x="682" y="0"/>
                          </a:lnTo>
                          <a:lnTo>
                            <a:pt x="684" y="0"/>
                          </a:lnTo>
                          <a:lnTo>
                            <a:pt x="684" y="0"/>
                          </a:lnTo>
                          <a:lnTo>
                            <a:pt x="688" y="0"/>
                          </a:lnTo>
                          <a:lnTo>
                            <a:pt x="690" y="0"/>
                          </a:lnTo>
                          <a:lnTo>
                            <a:pt x="692" y="0"/>
                          </a:lnTo>
                          <a:lnTo>
                            <a:pt x="692" y="0"/>
                          </a:lnTo>
                          <a:lnTo>
                            <a:pt x="694" y="0"/>
                          </a:lnTo>
                          <a:lnTo>
                            <a:pt x="696" y="0"/>
                          </a:lnTo>
                          <a:lnTo>
                            <a:pt x="698" y="0"/>
                          </a:lnTo>
                          <a:lnTo>
                            <a:pt x="700" y="0"/>
                          </a:lnTo>
                          <a:lnTo>
                            <a:pt x="702" y="0"/>
                          </a:lnTo>
                          <a:lnTo>
                            <a:pt x="704" y="0"/>
                          </a:lnTo>
                          <a:lnTo>
                            <a:pt x="706" y="0"/>
                          </a:lnTo>
                          <a:lnTo>
                            <a:pt x="707" y="0"/>
                          </a:lnTo>
                          <a:lnTo>
                            <a:pt x="709" y="0"/>
                          </a:lnTo>
                          <a:lnTo>
                            <a:pt x="711" y="0"/>
                          </a:lnTo>
                          <a:lnTo>
                            <a:pt x="711" y="0"/>
                          </a:lnTo>
                          <a:lnTo>
                            <a:pt x="713" y="0"/>
                          </a:lnTo>
                          <a:lnTo>
                            <a:pt x="715" y="0"/>
                          </a:lnTo>
                          <a:lnTo>
                            <a:pt x="719" y="0"/>
                          </a:lnTo>
                          <a:lnTo>
                            <a:pt x="719" y="0"/>
                          </a:lnTo>
                          <a:lnTo>
                            <a:pt x="721" y="0"/>
                          </a:lnTo>
                          <a:lnTo>
                            <a:pt x="723" y="0"/>
                          </a:lnTo>
                          <a:lnTo>
                            <a:pt x="725" y="0"/>
                          </a:lnTo>
                          <a:lnTo>
                            <a:pt x="725" y="0"/>
                          </a:lnTo>
                          <a:lnTo>
                            <a:pt x="729" y="0"/>
                          </a:lnTo>
                          <a:lnTo>
                            <a:pt x="731" y="0"/>
                          </a:lnTo>
                          <a:lnTo>
                            <a:pt x="732" y="0"/>
                          </a:lnTo>
                          <a:lnTo>
                            <a:pt x="732" y="0"/>
                          </a:lnTo>
                          <a:lnTo>
                            <a:pt x="734" y="0"/>
                          </a:lnTo>
                          <a:lnTo>
                            <a:pt x="736" y="0"/>
                          </a:lnTo>
                          <a:lnTo>
                            <a:pt x="738" y="0"/>
                          </a:lnTo>
                          <a:lnTo>
                            <a:pt x="740" y="0"/>
                          </a:lnTo>
                          <a:lnTo>
                            <a:pt x="742" y="0"/>
                          </a:lnTo>
                          <a:lnTo>
                            <a:pt x="744" y="0"/>
                          </a:lnTo>
                          <a:lnTo>
                            <a:pt x="746" y="0"/>
                          </a:lnTo>
                          <a:lnTo>
                            <a:pt x="746" y="0"/>
                          </a:lnTo>
                          <a:lnTo>
                            <a:pt x="750" y="0"/>
                          </a:lnTo>
                          <a:lnTo>
                            <a:pt x="752" y="0"/>
                          </a:lnTo>
                          <a:lnTo>
                            <a:pt x="752" y="0"/>
                          </a:lnTo>
                          <a:lnTo>
                            <a:pt x="754" y="0"/>
                          </a:lnTo>
                          <a:lnTo>
                            <a:pt x="756" y="0"/>
                          </a:lnTo>
                          <a:lnTo>
                            <a:pt x="759" y="0"/>
                          </a:lnTo>
                          <a:lnTo>
                            <a:pt x="759" y="0"/>
                          </a:lnTo>
                          <a:lnTo>
                            <a:pt x="761" y="0"/>
                          </a:lnTo>
                          <a:lnTo>
                            <a:pt x="763" y="0"/>
                          </a:lnTo>
                          <a:lnTo>
                            <a:pt x="765" y="0"/>
                          </a:lnTo>
                          <a:lnTo>
                            <a:pt x="765" y="0"/>
                          </a:lnTo>
                          <a:lnTo>
                            <a:pt x="769" y="0"/>
                          </a:lnTo>
                          <a:lnTo>
                            <a:pt x="771" y="0"/>
                          </a:lnTo>
                          <a:lnTo>
                            <a:pt x="773" y="0"/>
                          </a:lnTo>
                          <a:lnTo>
                            <a:pt x="773" y="0"/>
                          </a:lnTo>
                          <a:lnTo>
                            <a:pt x="775" y="0"/>
                          </a:lnTo>
                          <a:lnTo>
                            <a:pt x="777" y="0"/>
                          </a:lnTo>
                          <a:lnTo>
                            <a:pt x="779" y="0"/>
                          </a:lnTo>
                          <a:lnTo>
                            <a:pt x="780" y="0"/>
                          </a:lnTo>
                          <a:lnTo>
                            <a:pt x="782" y="0"/>
                          </a:lnTo>
                          <a:lnTo>
                            <a:pt x="784" y="0"/>
                          </a:lnTo>
                          <a:lnTo>
                            <a:pt x="786" y="0"/>
                          </a:lnTo>
                          <a:lnTo>
                            <a:pt x="786" y="0"/>
                          </a:lnTo>
                          <a:lnTo>
                            <a:pt x="790" y="0"/>
                          </a:lnTo>
                          <a:lnTo>
                            <a:pt x="792" y="0"/>
                          </a:lnTo>
                          <a:lnTo>
                            <a:pt x="792" y="0"/>
                          </a:lnTo>
                          <a:lnTo>
                            <a:pt x="794" y="0"/>
                          </a:lnTo>
                          <a:lnTo>
                            <a:pt x="796" y="0"/>
                          </a:lnTo>
                          <a:lnTo>
                            <a:pt x="798" y="0"/>
                          </a:lnTo>
                          <a:lnTo>
                            <a:pt x="800" y="0"/>
                          </a:lnTo>
                          <a:lnTo>
                            <a:pt x="802" y="0"/>
                          </a:lnTo>
                          <a:lnTo>
                            <a:pt x="804" y="0"/>
                          </a:lnTo>
                          <a:lnTo>
                            <a:pt x="805" y="0"/>
                          </a:lnTo>
                          <a:lnTo>
                            <a:pt x="805" y="0"/>
                          </a:lnTo>
                          <a:lnTo>
                            <a:pt x="807" y="0"/>
                          </a:lnTo>
                          <a:lnTo>
                            <a:pt x="811" y="0"/>
                          </a:lnTo>
                          <a:lnTo>
                            <a:pt x="813" y="0"/>
                          </a:lnTo>
                          <a:lnTo>
                            <a:pt x="813" y="0"/>
                          </a:lnTo>
                          <a:lnTo>
                            <a:pt x="815" y="0"/>
                          </a:lnTo>
                          <a:lnTo>
                            <a:pt x="817" y="0"/>
                          </a:lnTo>
                          <a:lnTo>
                            <a:pt x="819" y="0"/>
                          </a:lnTo>
                          <a:lnTo>
                            <a:pt x="821" y="0"/>
                          </a:lnTo>
                          <a:lnTo>
                            <a:pt x="823" y="0"/>
                          </a:lnTo>
                          <a:lnTo>
                            <a:pt x="825" y="0"/>
                          </a:lnTo>
                          <a:lnTo>
                            <a:pt x="827" y="0"/>
                          </a:lnTo>
                          <a:lnTo>
                            <a:pt x="827" y="0"/>
                          </a:lnTo>
                          <a:lnTo>
                            <a:pt x="830" y="0"/>
                          </a:lnTo>
                          <a:lnTo>
                            <a:pt x="832" y="0"/>
                          </a:lnTo>
                          <a:lnTo>
                            <a:pt x="832" y="0"/>
                          </a:lnTo>
                          <a:lnTo>
                            <a:pt x="834" y="0"/>
                          </a:lnTo>
                          <a:lnTo>
                            <a:pt x="836" y="0"/>
                          </a:lnTo>
                          <a:lnTo>
                            <a:pt x="838" y="0"/>
                          </a:lnTo>
                          <a:lnTo>
                            <a:pt x="840" y="0"/>
                          </a:lnTo>
                          <a:lnTo>
                            <a:pt x="842" y="0"/>
                          </a:lnTo>
                          <a:lnTo>
                            <a:pt x="844" y="0"/>
                          </a:lnTo>
                          <a:lnTo>
                            <a:pt x="846" y="0"/>
                          </a:lnTo>
                          <a:lnTo>
                            <a:pt x="846" y="0"/>
                          </a:lnTo>
                          <a:lnTo>
                            <a:pt x="848" y="0"/>
                          </a:lnTo>
                          <a:lnTo>
                            <a:pt x="852" y="0"/>
                          </a:lnTo>
                          <a:lnTo>
                            <a:pt x="854" y="0"/>
                          </a:lnTo>
                          <a:lnTo>
                            <a:pt x="854" y="0"/>
                          </a:lnTo>
                          <a:lnTo>
                            <a:pt x="855" y="0"/>
                          </a:lnTo>
                          <a:lnTo>
                            <a:pt x="857" y="0"/>
                          </a:lnTo>
                          <a:lnTo>
                            <a:pt x="859" y="0"/>
                          </a:lnTo>
                          <a:lnTo>
                            <a:pt x="861" y="0"/>
                          </a:lnTo>
                          <a:lnTo>
                            <a:pt x="863" y="0"/>
                          </a:lnTo>
                          <a:lnTo>
                            <a:pt x="865" y="0"/>
                          </a:lnTo>
                          <a:lnTo>
                            <a:pt x="867" y="0"/>
                          </a:lnTo>
                          <a:lnTo>
                            <a:pt x="867" y="0"/>
                          </a:lnTo>
                          <a:lnTo>
                            <a:pt x="871" y="0"/>
                          </a:lnTo>
                          <a:lnTo>
                            <a:pt x="873" y="0"/>
                          </a:lnTo>
                          <a:lnTo>
                            <a:pt x="873" y="0"/>
                          </a:lnTo>
                          <a:lnTo>
                            <a:pt x="875" y="0"/>
                          </a:lnTo>
                          <a:lnTo>
                            <a:pt x="877" y="0"/>
                          </a:lnTo>
                          <a:lnTo>
                            <a:pt x="878" y="0"/>
                          </a:lnTo>
                          <a:lnTo>
                            <a:pt x="880" y="0"/>
                          </a:lnTo>
                          <a:lnTo>
                            <a:pt x="882" y="0"/>
                          </a:lnTo>
                          <a:lnTo>
                            <a:pt x="884" y="0"/>
                          </a:lnTo>
                          <a:lnTo>
                            <a:pt x="886" y="0"/>
                          </a:lnTo>
                          <a:lnTo>
                            <a:pt x="886" y="0"/>
                          </a:lnTo>
                          <a:lnTo>
                            <a:pt x="888" y="0"/>
                          </a:lnTo>
                          <a:lnTo>
                            <a:pt x="892" y="0"/>
                          </a:lnTo>
                          <a:lnTo>
                            <a:pt x="894" y="0"/>
                          </a:lnTo>
                          <a:lnTo>
                            <a:pt x="894" y="0"/>
                          </a:lnTo>
                          <a:lnTo>
                            <a:pt x="896" y="0"/>
                          </a:lnTo>
                        </a:path>
                      </a:pathLst>
                    </a:custGeom>
                    <a:noFill/>
                    <a:ln w="3175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5" name="Freeform 83">
                      <a:extLst>
                        <a:ext uri="{FF2B5EF4-FFF2-40B4-BE49-F238E27FC236}">
                          <a16:creationId xmlns:a16="http://schemas.microsoft.com/office/drawing/2014/main" id="{0DC07BAB-3DAB-47E9-8B29-1A5CC37942F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213100" y="4789488"/>
                      <a:ext cx="712788" cy="7938"/>
                    </a:xfrm>
                    <a:custGeom>
                      <a:avLst/>
                      <a:gdLst>
                        <a:gd name="T0" fmla="*/ 13 w 897"/>
                        <a:gd name="T1" fmla="*/ 12 h 12"/>
                        <a:gd name="T2" fmla="*/ 31 w 897"/>
                        <a:gd name="T3" fmla="*/ 12 h 12"/>
                        <a:gd name="T4" fmla="*/ 46 w 897"/>
                        <a:gd name="T5" fmla="*/ 12 h 12"/>
                        <a:gd name="T6" fmla="*/ 61 w 897"/>
                        <a:gd name="T7" fmla="*/ 12 h 12"/>
                        <a:gd name="T8" fmla="*/ 79 w 897"/>
                        <a:gd name="T9" fmla="*/ 12 h 12"/>
                        <a:gd name="T10" fmla="*/ 92 w 897"/>
                        <a:gd name="T11" fmla="*/ 12 h 12"/>
                        <a:gd name="T12" fmla="*/ 109 w 897"/>
                        <a:gd name="T13" fmla="*/ 12 h 12"/>
                        <a:gd name="T14" fmla="*/ 125 w 897"/>
                        <a:gd name="T15" fmla="*/ 12 h 12"/>
                        <a:gd name="T16" fmla="*/ 140 w 897"/>
                        <a:gd name="T17" fmla="*/ 12 h 12"/>
                        <a:gd name="T18" fmla="*/ 155 w 897"/>
                        <a:gd name="T19" fmla="*/ 12 h 12"/>
                        <a:gd name="T20" fmla="*/ 173 w 897"/>
                        <a:gd name="T21" fmla="*/ 12 h 12"/>
                        <a:gd name="T22" fmla="*/ 188 w 897"/>
                        <a:gd name="T23" fmla="*/ 12 h 12"/>
                        <a:gd name="T24" fmla="*/ 203 w 897"/>
                        <a:gd name="T25" fmla="*/ 12 h 12"/>
                        <a:gd name="T26" fmla="*/ 221 w 897"/>
                        <a:gd name="T27" fmla="*/ 10 h 12"/>
                        <a:gd name="T28" fmla="*/ 236 w 897"/>
                        <a:gd name="T29" fmla="*/ 10 h 12"/>
                        <a:gd name="T30" fmla="*/ 252 w 897"/>
                        <a:gd name="T31" fmla="*/ 10 h 12"/>
                        <a:gd name="T32" fmla="*/ 267 w 897"/>
                        <a:gd name="T33" fmla="*/ 10 h 12"/>
                        <a:gd name="T34" fmla="*/ 282 w 897"/>
                        <a:gd name="T35" fmla="*/ 10 h 12"/>
                        <a:gd name="T36" fmla="*/ 298 w 897"/>
                        <a:gd name="T37" fmla="*/ 10 h 12"/>
                        <a:gd name="T38" fmla="*/ 315 w 897"/>
                        <a:gd name="T39" fmla="*/ 10 h 12"/>
                        <a:gd name="T40" fmla="*/ 330 w 897"/>
                        <a:gd name="T41" fmla="*/ 10 h 12"/>
                        <a:gd name="T42" fmla="*/ 346 w 897"/>
                        <a:gd name="T43" fmla="*/ 10 h 12"/>
                        <a:gd name="T44" fmla="*/ 361 w 897"/>
                        <a:gd name="T45" fmla="*/ 10 h 12"/>
                        <a:gd name="T46" fmla="*/ 378 w 897"/>
                        <a:gd name="T47" fmla="*/ 10 h 12"/>
                        <a:gd name="T48" fmla="*/ 394 w 897"/>
                        <a:gd name="T49" fmla="*/ 10 h 12"/>
                        <a:gd name="T50" fmla="*/ 409 w 897"/>
                        <a:gd name="T51" fmla="*/ 10 h 12"/>
                        <a:gd name="T52" fmla="*/ 426 w 897"/>
                        <a:gd name="T53" fmla="*/ 10 h 12"/>
                        <a:gd name="T54" fmla="*/ 440 w 897"/>
                        <a:gd name="T55" fmla="*/ 10 h 12"/>
                        <a:gd name="T56" fmla="*/ 457 w 897"/>
                        <a:gd name="T57" fmla="*/ 10 h 12"/>
                        <a:gd name="T58" fmla="*/ 473 w 897"/>
                        <a:gd name="T59" fmla="*/ 10 h 12"/>
                        <a:gd name="T60" fmla="*/ 488 w 897"/>
                        <a:gd name="T61" fmla="*/ 10 h 12"/>
                        <a:gd name="T62" fmla="*/ 503 w 897"/>
                        <a:gd name="T63" fmla="*/ 10 h 12"/>
                        <a:gd name="T64" fmla="*/ 521 w 897"/>
                        <a:gd name="T65" fmla="*/ 10 h 12"/>
                        <a:gd name="T66" fmla="*/ 534 w 897"/>
                        <a:gd name="T67" fmla="*/ 10 h 12"/>
                        <a:gd name="T68" fmla="*/ 551 w 897"/>
                        <a:gd name="T69" fmla="*/ 10 h 12"/>
                        <a:gd name="T70" fmla="*/ 569 w 897"/>
                        <a:gd name="T71" fmla="*/ 10 h 12"/>
                        <a:gd name="T72" fmla="*/ 582 w 897"/>
                        <a:gd name="T73" fmla="*/ 8 h 12"/>
                        <a:gd name="T74" fmla="*/ 599 w 897"/>
                        <a:gd name="T75" fmla="*/ 8 h 12"/>
                        <a:gd name="T76" fmla="*/ 615 w 897"/>
                        <a:gd name="T77" fmla="*/ 8 h 12"/>
                        <a:gd name="T78" fmla="*/ 630 w 897"/>
                        <a:gd name="T79" fmla="*/ 8 h 12"/>
                        <a:gd name="T80" fmla="*/ 645 w 897"/>
                        <a:gd name="T81" fmla="*/ 8 h 12"/>
                        <a:gd name="T82" fmla="*/ 663 w 897"/>
                        <a:gd name="T83" fmla="*/ 8 h 12"/>
                        <a:gd name="T84" fmla="*/ 678 w 897"/>
                        <a:gd name="T85" fmla="*/ 8 h 12"/>
                        <a:gd name="T86" fmla="*/ 694 w 897"/>
                        <a:gd name="T87" fmla="*/ 6 h 12"/>
                        <a:gd name="T88" fmla="*/ 709 w 897"/>
                        <a:gd name="T89" fmla="*/ 6 h 12"/>
                        <a:gd name="T90" fmla="*/ 724 w 897"/>
                        <a:gd name="T91" fmla="*/ 6 h 12"/>
                        <a:gd name="T92" fmla="*/ 742 w 897"/>
                        <a:gd name="T93" fmla="*/ 6 h 12"/>
                        <a:gd name="T94" fmla="*/ 757 w 897"/>
                        <a:gd name="T95" fmla="*/ 4 h 12"/>
                        <a:gd name="T96" fmla="*/ 772 w 897"/>
                        <a:gd name="T97" fmla="*/ 4 h 12"/>
                        <a:gd name="T98" fmla="*/ 788 w 897"/>
                        <a:gd name="T99" fmla="*/ 2 h 12"/>
                        <a:gd name="T100" fmla="*/ 805 w 897"/>
                        <a:gd name="T101" fmla="*/ 2 h 12"/>
                        <a:gd name="T102" fmla="*/ 820 w 897"/>
                        <a:gd name="T103" fmla="*/ 2 h 12"/>
                        <a:gd name="T104" fmla="*/ 836 w 897"/>
                        <a:gd name="T105" fmla="*/ 2 h 12"/>
                        <a:gd name="T106" fmla="*/ 851 w 897"/>
                        <a:gd name="T107" fmla="*/ 2 h 12"/>
                        <a:gd name="T108" fmla="*/ 868 w 897"/>
                        <a:gd name="T109" fmla="*/ 2 h 12"/>
                        <a:gd name="T110" fmla="*/ 882 w 897"/>
                        <a:gd name="T111" fmla="*/ 0 h 1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  <a:cxn ang="0">
                          <a:pos x="T102" y="T103"/>
                        </a:cxn>
                        <a:cxn ang="0">
                          <a:pos x="T104" y="T105"/>
                        </a:cxn>
                        <a:cxn ang="0">
                          <a:pos x="T106" y="T107"/>
                        </a:cxn>
                        <a:cxn ang="0">
                          <a:pos x="T108" y="T109"/>
                        </a:cxn>
                        <a:cxn ang="0">
                          <a:pos x="T110" y="T111"/>
                        </a:cxn>
                      </a:cxnLst>
                      <a:rect l="0" t="0" r="r" b="b"/>
                      <a:pathLst>
                        <a:path w="897" h="12">
                          <a:moveTo>
                            <a:pt x="0" y="12"/>
                          </a:moveTo>
                          <a:lnTo>
                            <a:pt x="2" y="12"/>
                          </a:lnTo>
                          <a:lnTo>
                            <a:pt x="4" y="12"/>
                          </a:lnTo>
                          <a:lnTo>
                            <a:pt x="6" y="12"/>
                          </a:lnTo>
                          <a:lnTo>
                            <a:pt x="7" y="12"/>
                          </a:lnTo>
                          <a:lnTo>
                            <a:pt x="9" y="12"/>
                          </a:lnTo>
                          <a:lnTo>
                            <a:pt x="11" y="12"/>
                          </a:lnTo>
                          <a:lnTo>
                            <a:pt x="11" y="12"/>
                          </a:lnTo>
                          <a:lnTo>
                            <a:pt x="13" y="12"/>
                          </a:lnTo>
                          <a:lnTo>
                            <a:pt x="17" y="12"/>
                          </a:lnTo>
                          <a:lnTo>
                            <a:pt x="17" y="12"/>
                          </a:lnTo>
                          <a:lnTo>
                            <a:pt x="19" y="12"/>
                          </a:lnTo>
                          <a:lnTo>
                            <a:pt x="21" y="12"/>
                          </a:lnTo>
                          <a:lnTo>
                            <a:pt x="23" y="12"/>
                          </a:lnTo>
                          <a:lnTo>
                            <a:pt x="25" y="12"/>
                          </a:lnTo>
                          <a:lnTo>
                            <a:pt x="27" y="12"/>
                          </a:lnTo>
                          <a:lnTo>
                            <a:pt x="29" y="12"/>
                          </a:lnTo>
                          <a:lnTo>
                            <a:pt x="31" y="12"/>
                          </a:lnTo>
                          <a:lnTo>
                            <a:pt x="31" y="12"/>
                          </a:lnTo>
                          <a:lnTo>
                            <a:pt x="32" y="12"/>
                          </a:lnTo>
                          <a:lnTo>
                            <a:pt x="36" y="12"/>
                          </a:lnTo>
                          <a:lnTo>
                            <a:pt x="38" y="12"/>
                          </a:lnTo>
                          <a:lnTo>
                            <a:pt x="38" y="12"/>
                          </a:lnTo>
                          <a:lnTo>
                            <a:pt x="40" y="12"/>
                          </a:lnTo>
                          <a:lnTo>
                            <a:pt x="42" y="12"/>
                          </a:lnTo>
                          <a:lnTo>
                            <a:pt x="44" y="12"/>
                          </a:lnTo>
                          <a:lnTo>
                            <a:pt x="46" y="12"/>
                          </a:lnTo>
                          <a:lnTo>
                            <a:pt x="48" y="12"/>
                          </a:lnTo>
                          <a:lnTo>
                            <a:pt x="50" y="12"/>
                          </a:lnTo>
                          <a:lnTo>
                            <a:pt x="52" y="12"/>
                          </a:lnTo>
                          <a:lnTo>
                            <a:pt x="52" y="12"/>
                          </a:lnTo>
                          <a:lnTo>
                            <a:pt x="54" y="12"/>
                          </a:lnTo>
                          <a:lnTo>
                            <a:pt x="57" y="12"/>
                          </a:lnTo>
                          <a:lnTo>
                            <a:pt x="59" y="12"/>
                          </a:lnTo>
                          <a:lnTo>
                            <a:pt x="59" y="12"/>
                          </a:lnTo>
                          <a:lnTo>
                            <a:pt x="61" y="12"/>
                          </a:lnTo>
                          <a:lnTo>
                            <a:pt x="63" y="12"/>
                          </a:lnTo>
                          <a:lnTo>
                            <a:pt x="65" y="12"/>
                          </a:lnTo>
                          <a:lnTo>
                            <a:pt x="67" y="12"/>
                          </a:lnTo>
                          <a:lnTo>
                            <a:pt x="69" y="12"/>
                          </a:lnTo>
                          <a:lnTo>
                            <a:pt x="71" y="12"/>
                          </a:lnTo>
                          <a:lnTo>
                            <a:pt x="73" y="12"/>
                          </a:lnTo>
                          <a:lnTo>
                            <a:pt x="73" y="12"/>
                          </a:lnTo>
                          <a:lnTo>
                            <a:pt x="75" y="12"/>
                          </a:lnTo>
                          <a:lnTo>
                            <a:pt x="79" y="12"/>
                          </a:lnTo>
                          <a:lnTo>
                            <a:pt x="79" y="12"/>
                          </a:lnTo>
                          <a:lnTo>
                            <a:pt x="80" y="12"/>
                          </a:lnTo>
                          <a:lnTo>
                            <a:pt x="82" y="12"/>
                          </a:lnTo>
                          <a:lnTo>
                            <a:pt x="84" y="12"/>
                          </a:lnTo>
                          <a:lnTo>
                            <a:pt x="86" y="12"/>
                          </a:lnTo>
                          <a:lnTo>
                            <a:pt x="88" y="12"/>
                          </a:lnTo>
                          <a:lnTo>
                            <a:pt x="90" y="12"/>
                          </a:lnTo>
                          <a:lnTo>
                            <a:pt x="92" y="12"/>
                          </a:lnTo>
                          <a:lnTo>
                            <a:pt x="92" y="12"/>
                          </a:lnTo>
                          <a:lnTo>
                            <a:pt x="94" y="12"/>
                          </a:lnTo>
                          <a:lnTo>
                            <a:pt x="98" y="12"/>
                          </a:lnTo>
                          <a:lnTo>
                            <a:pt x="100" y="12"/>
                          </a:lnTo>
                          <a:lnTo>
                            <a:pt x="100" y="12"/>
                          </a:lnTo>
                          <a:lnTo>
                            <a:pt x="102" y="12"/>
                          </a:lnTo>
                          <a:lnTo>
                            <a:pt x="104" y="12"/>
                          </a:lnTo>
                          <a:lnTo>
                            <a:pt x="105" y="12"/>
                          </a:lnTo>
                          <a:lnTo>
                            <a:pt x="107" y="12"/>
                          </a:lnTo>
                          <a:lnTo>
                            <a:pt x="109" y="12"/>
                          </a:lnTo>
                          <a:lnTo>
                            <a:pt x="111" y="12"/>
                          </a:lnTo>
                          <a:lnTo>
                            <a:pt x="113" y="12"/>
                          </a:lnTo>
                          <a:lnTo>
                            <a:pt x="113" y="12"/>
                          </a:lnTo>
                          <a:lnTo>
                            <a:pt x="115" y="12"/>
                          </a:lnTo>
                          <a:lnTo>
                            <a:pt x="119" y="12"/>
                          </a:lnTo>
                          <a:lnTo>
                            <a:pt x="119" y="12"/>
                          </a:lnTo>
                          <a:lnTo>
                            <a:pt x="121" y="12"/>
                          </a:lnTo>
                          <a:lnTo>
                            <a:pt x="123" y="12"/>
                          </a:lnTo>
                          <a:lnTo>
                            <a:pt x="125" y="12"/>
                          </a:lnTo>
                          <a:lnTo>
                            <a:pt x="127" y="12"/>
                          </a:lnTo>
                          <a:lnTo>
                            <a:pt x="129" y="12"/>
                          </a:lnTo>
                          <a:lnTo>
                            <a:pt x="130" y="12"/>
                          </a:lnTo>
                          <a:lnTo>
                            <a:pt x="132" y="12"/>
                          </a:lnTo>
                          <a:lnTo>
                            <a:pt x="134" y="12"/>
                          </a:lnTo>
                          <a:lnTo>
                            <a:pt x="134" y="12"/>
                          </a:lnTo>
                          <a:lnTo>
                            <a:pt x="136" y="12"/>
                          </a:lnTo>
                          <a:lnTo>
                            <a:pt x="140" y="12"/>
                          </a:lnTo>
                          <a:lnTo>
                            <a:pt x="140" y="12"/>
                          </a:lnTo>
                          <a:lnTo>
                            <a:pt x="142" y="12"/>
                          </a:lnTo>
                          <a:lnTo>
                            <a:pt x="144" y="12"/>
                          </a:lnTo>
                          <a:lnTo>
                            <a:pt x="146" y="12"/>
                          </a:lnTo>
                          <a:lnTo>
                            <a:pt x="148" y="12"/>
                          </a:lnTo>
                          <a:lnTo>
                            <a:pt x="150" y="12"/>
                          </a:lnTo>
                          <a:lnTo>
                            <a:pt x="152" y="12"/>
                          </a:lnTo>
                          <a:lnTo>
                            <a:pt x="154" y="12"/>
                          </a:lnTo>
                          <a:lnTo>
                            <a:pt x="154" y="12"/>
                          </a:lnTo>
                          <a:lnTo>
                            <a:pt x="155" y="12"/>
                          </a:lnTo>
                          <a:lnTo>
                            <a:pt x="159" y="12"/>
                          </a:lnTo>
                          <a:lnTo>
                            <a:pt x="161" y="12"/>
                          </a:lnTo>
                          <a:lnTo>
                            <a:pt x="161" y="12"/>
                          </a:lnTo>
                          <a:lnTo>
                            <a:pt x="163" y="12"/>
                          </a:lnTo>
                          <a:lnTo>
                            <a:pt x="165" y="12"/>
                          </a:lnTo>
                          <a:lnTo>
                            <a:pt x="167" y="12"/>
                          </a:lnTo>
                          <a:lnTo>
                            <a:pt x="169" y="12"/>
                          </a:lnTo>
                          <a:lnTo>
                            <a:pt x="171" y="12"/>
                          </a:lnTo>
                          <a:lnTo>
                            <a:pt x="173" y="12"/>
                          </a:lnTo>
                          <a:lnTo>
                            <a:pt x="175" y="12"/>
                          </a:lnTo>
                          <a:lnTo>
                            <a:pt x="175" y="12"/>
                          </a:lnTo>
                          <a:lnTo>
                            <a:pt x="177" y="12"/>
                          </a:lnTo>
                          <a:lnTo>
                            <a:pt x="180" y="12"/>
                          </a:lnTo>
                          <a:lnTo>
                            <a:pt x="180" y="12"/>
                          </a:lnTo>
                          <a:lnTo>
                            <a:pt x="182" y="12"/>
                          </a:lnTo>
                          <a:lnTo>
                            <a:pt x="184" y="12"/>
                          </a:lnTo>
                          <a:lnTo>
                            <a:pt x="186" y="12"/>
                          </a:lnTo>
                          <a:lnTo>
                            <a:pt x="188" y="12"/>
                          </a:lnTo>
                          <a:lnTo>
                            <a:pt x="190" y="12"/>
                          </a:lnTo>
                          <a:lnTo>
                            <a:pt x="192" y="12"/>
                          </a:lnTo>
                          <a:lnTo>
                            <a:pt x="194" y="12"/>
                          </a:lnTo>
                          <a:lnTo>
                            <a:pt x="194" y="12"/>
                          </a:lnTo>
                          <a:lnTo>
                            <a:pt x="196" y="12"/>
                          </a:lnTo>
                          <a:lnTo>
                            <a:pt x="198" y="12"/>
                          </a:lnTo>
                          <a:lnTo>
                            <a:pt x="202" y="12"/>
                          </a:lnTo>
                          <a:lnTo>
                            <a:pt x="202" y="12"/>
                          </a:lnTo>
                          <a:lnTo>
                            <a:pt x="203" y="12"/>
                          </a:lnTo>
                          <a:lnTo>
                            <a:pt x="205" y="12"/>
                          </a:lnTo>
                          <a:lnTo>
                            <a:pt x="207" y="12"/>
                          </a:lnTo>
                          <a:lnTo>
                            <a:pt x="209" y="12"/>
                          </a:lnTo>
                          <a:lnTo>
                            <a:pt x="211" y="12"/>
                          </a:lnTo>
                          <a:lnTo>
                            <a:pt x="213" y="12"/>
                          </a:lnTo>
                          <a:lnTo>
                            <a:pt x="215" y="12"/>
                          </a:lnTo>
                          <a:lnTo>
                            <a:pt x="215" y="12"/>
                          </a:lnTo>
                          <a:lnTo>
                            <a:pt x="217" y="10"/>
                          </a:lnTo>
                          <a:lnTo>
                            <a:pt x="221" y="10"/>
                          </a:lnTo>
                          <a:lnTo>
                            <a:pt x="223" y="10"/>
                          </a:lnTo>
                          <a:lnTo>
                            <a:pt x="223" y="10"/>
                          </a:lnTo>
                          <a:lnTo>
                            <a:pt x="225" y="10"/>
                          </a:lnTo>
                          <a:lnTo>
                            <a:pt x="227" y="10"/>
                          </a:lnTo>
                          <a:lnTo>
                            <a:pt x="228" y="10"/>
                          </a:lnTo>
                          <a:lnTo>
                            <a:pt x="230" y="10"/>
                          </a:lnTo>
                          <a:lnTo>
                            <a:pt x="232" y="10"/>
                          </a:lnTo>
                          <a:lnTo>
                            <a:pt x="234" y="10"/>
                          </a:lnTo>
                          <a:lnTo>
                            <a:pt x="236" y="10"/>
                          </a:lnTo>
                          <a:lnTo>
                            <a:pt x="236" y="10"/>
                          </a:lnTo>
                          <a:lnTo>
                            <a:pt x="238" y="10"/>
                          </a:lnTo>
                          <a:lnTo>
                            <a:pt x="242" y="10"/>
                          </a:lnTo>
                          <a:lnTo>
                            <a:pt x="242" y="10"/>
                          </a:lnTo>
                          <a:lnTo>
                            <a:pt x="244" y="10"/>
                          </a:lnTo>
                          <a:lnTo>
                            <a:pt x="246" y="10"/>
                          </a:lnTo>
                          <a:lnTo>
                            <a:pt x="248" y="10"/>
                          </a:lnTo>
                          <a:lnTo>
                            <a:pt x="250" y="10"/>
                          </a:lnTo>
                          <a:lnTo>
                            <a:pt x="252" y="10"/>
                          </a:lnTo>
                          <a:lnTo>
                            <a:pt x="253" y="10"/>
                          </a:lnTo>
                          <a:lnTo>
                            <a:pt x="255" y="10"/>
                          </a:lnTo>
                          <a:lnTo>
                            <a:pt x="255" y="10"/>
                          </a:lnTo>
                          <a:lnTo>
                            <a:pt x="257" y="10"/>
                          </a:lnTo>
                          <a:lnTo>
                            <a:pt x="261" y="10"/>
                          </a:lnTo>
                          <a:lnTo>
                            <a:pt x="263" y="10"/>
                          </a:lnTo>
                          <a:lnTo>
                            <a:pt x="263" y="10"/>
                          </a:lnTo>
                          <a:lnTo>
                            <a:pt x="265" y="10"/>
                          </a:lnTo>
                          <a:lnTo>
                            <a:pt x="267" y="10"/>
                          </a:lnTo>
                          <a:lnTo>
                            <a:pt x="269" y="10"/>
                          </a:lnTo>
                          <a:lnTo>
                            <a:pt x="271" y="10"/>
                          </a:lnTo>
                          <a:lnTo>
                            <a:pt x="273" y="10"/>
                          </a:lnTo>
                          <a:lnTo>
                            <a:pt x="275" y="10"/>
                          </a:lnTo>
                          <a:lnTo>
                            <a:pt x="277" y="10"/>
                          </a:lnTo>
                          <a:lnTo>
                            <a:pt x="277" y="10"/>
                          </a:lnTo>
                          <a:lnTo>
                            <a:pt x="278" y="10"/>
                          </a:lnTo>
                          <a:lnTo>
                            <a:pt x="282" y="10"/>
                          </a:lnTo>
                          <a:lnTo>
                            <a:pt x="282" y="10"/>
                          </a:lnTo>
                          <a:lnTo>
                            <a:pt x="284" y="10"/>
                          </a:lnTo>
                          <a:lnTo>
                            <a:pt x="286" y="10"/>
                          </a:lnTo>
                          <a:lnTo>
                            <a:pt x="288" y="10"/>
                          </a:lnTo>
                          <a:lnTo>
                            <a:pt x="290" y="10"/>
                          </a:lnTo>
                          <a:lnTo>
                            <a:pt x="292" y="10"/>
                          </a:lnTo>
                          <a:lnTo>
                            <a:pt x="294" y="10"/>
                          </a:lnTo>
                          <a:lnTo>
                            <a:pt x="296" y="10"/>
                          </a:lnTo>
                          <a:lnTo>
                            <a:pt x="296" y="10"/>
                          </a:lnTo>
                          <a:lnTo>
                            <a:pt x="298" y="10"/>
                          </a:lnTo>
                          <a:lnTo>
                            <a:pt x="300" y="10"/>
                          </a:lnTo>
                          <a:lnTo>
                            <a:pt x="303" y="10"/>
                          </a:lnTo>
                          <a:lnTo>
                            <a:pt x="303" y="10"/>
                          </a:lnTo>
                          <a:lnTo>
                            <a:pt x="305" y="10"/>
                          </a:lnTo>
                          <a:lnTo>
                            <a:pt x="307" y="10"/>
                          </a:lnTo>
                          <a:lnTo>
                            <a:pt x="309" y="10"/>
                          </a:lnTo>
                          <a:lnTo>
                            <a:pt x="311" y="10"/>
                          </a:lnTo>
                          <a:lnTo>
                            <a:pt x="313" y="10"/>
                          </a:lnTo>
                          <a:lnTo>
                            <a:pt x="315" y="10"/>
                          </a:lnTo>
                          <a:lnTo>
                            <a:pt x="317" y="10"/>
                          </a:lnTo>
                          <a:lnTo>
                            <a:pt x="317" y="10"/>
                          </a:lnTo>
                          <a:lnTo>
                            <a:pt x="319" y="10"/>
                          </a:lnTo>
                          <a:lnTo>
                            <a:pt x="323" y="10"/>
                          </a:lnTo>
                          <a:lnTo>
                            <a:pt x="325" y="10"/>
                          </a:lnTo>
                          <a:lnTo>
                            <a:pt x="325" y="10"/>
                          </a:lnTo>
                          <a:lnTo>
                            <a:pt x="326" y="10"/>
                          </a:lnTo>
                          <a:lnTo>
                            <a:pt x="328" y="10"/>
                          </a:lnTo>
                          <a:lnTo>
                            <a:pt x="330" y="10"/>
                          </a:lnTo>
                          <a:lnTo>
                            <a:pt x="332" y="10"/>
                          </a:lnTo>
                          <a:lnTo>
                            <a:pt x="334" y="10"/>
                          </a:lnTo>
                          <a:lnTo>
                            <a:pt x="336" y="10"/>
                          </a:lnTo>
                          <a:lnTo>
                            <a:pt x="338" y="10"/>
                          </a:lnTo>
                          <a:lnTo>
                            <a:pt x="338" y="10"/>
                          </a:lnTo>
                          <a:lnTo>
                            <a:pt x="340" y="10"/>
                          </a:lnTo>
                          <a:lnTo>
                            <a:pt x="344" y="10"/>
                          </a:lnTo>
                          <a:lnTo>
                            <a:pt x="344" y="10"/>
                          </a:lnTo>
                          <a:lnTo>
                            <a:pt x="346" y="10"/>
                          </a:lnTo>
                          <a:lnTo>
                            <a:pt x="348" y="10"/>
                          </a:lnTo>
                          <a:lnTo>
                            <a:pt x="350" y="10"/>
                          </a:lnTo>
                          <a:lnTo>
                            <a:pt x="351" y="10"/>
                          </a:lnTo>
                          <a:lnTo>
                            <a:pt x="353" y="10"/>
                          </a:lnTo>
                          <a:lnTo>
                            <a:pt x="355" y="10"/>
                          </a:lnTo>
                          <a:lnTo>
                            <a:pt x="357" y="10"/>
                          </a:lnTo>
                          <a:lnTo>
                            <a:pt x="357" y="10"/>
                          </a:lnTo>
                          <a:lnTo>
                            <a:pt x="359" y="10"/>
                          </a:lnTo>
                          <a:lnTo>
                            <a:pt x="361" y="10"/>
                          </a:lnTo>
                          <a:lnTo>
                            <a:pt x="365" y="10"/>
                          </a:lnTo>
                          <a:lnTo>
                            <a:pt x="365" y="10"/>
                          </a:lnTo>
                          <a:lnTo>
                            <a:pt x="367" y="10"/>
                          </a:lnTo>
                          <a:lnTo>
                            <a:pt x="369" y="10"/>
                          </a:lnTo>
                          <a:lnTo>
                            <a:pt x="371" y="10"/>
                          </a:lnTo>
                          <a:lnTo>
                            <a:pt x="371" y="10"/>
                          </a:lnTo>
                          <a:lnTo>
                            <a:pt x="375" y="10"/>
                          </a:lnTo>
                          <a:lnTo>
                            <a:pt x="376" y="10"/>
                          </a:lnTo>
                          <a:lnTo>
                            <a:pt x="378" y="10"/>
                          </a:lnTo>
                          <a:lnTo>
                            <a:pt x="378" y="10"/>
                          </a:lnTo>
                          <a:lnTo>
                            <a:pt x="380" y="10"/>
                          </a:lnTo>
                          <a:lnTo>
                            <a:pt x="384" y="10"/>
                          </a:lnTo>
                          <a:lnTo>
                            <a:pt x="384" y="10"/>
                          </a:lnTo>
                          <a:lnTo>
                            <a:pt x="386" y="10"/>
                          </a:lnTo>
                          <a:lnTo>
                            <a:pt x="388" y="10"/>
                          </a:lnTo>
                          <a:lnTo>
                            <a:pt x="390" y="10"/>
                          </a:lnTo>
                          <a:lnTo>
                            <a:pt x="392" y="10"/>
                          </a:lnTo>
                          <a:lnTo>
                            <a:pt x="394" y="10"/>
                          </a:lnTo>
                          <a:lnTo>
                            <a:pt x="396" y="10"/>
                          </a:lnTo>
                          <a:lnTo>
                            <a:pt x="398" y="10"/>
                          </a:lnTo>
                          <a:lnTo>
                            <a:pt x="399" y="10"/>
                          </a:lnTo>
                          <a:lnTo>
                            <a:pt x="399" y="10"/>
                          </a:lnTo>
                          <a:lnTo>
                            <a:pt x="401" y="10"/>
                          </a:lnTo>
                          <a:lnTo>
                            <a:pt x="405" y="10"/>
                          </a:lnTo>
                          <a:lnTo>
                            <a:pt x="405" y="10"/>
                          </a:lnTo>
                          <a:lnTo>
                            <a:pt x="407" y="10"/>
                          </a:lnTo>
                          <a:lnTo>
                            <a:pt x="409" y="10"/>
                          </a:lnTo>
                          <a:lnTo>
                            <a:pt x="411" y="10"/>
                          </a:lnTo>
                          <a:lnTo>
                            <a:pt x="413" y="10"/>
                          </a:lnTo>
                          <a:lnTo>
                            <a:pt x="415" y="10"/>
                          </a:lnTo>
                          <a:lnTo>
                            <a:pt x="417" y="10"/>
                          </a:lnTo>
                          <a:lnTo>
                            <a:pt x="419" y="10"/>
                          </a:lnTo>
                          <a:lnTo>
                            <a:pt x="419" y="10"/>
                          </a:lnTo>
                          <a:lnTo>
                            <a:pt x="421" y="10"/>
                          </a:lnTo>
                          <a:lnTo>
                            <a:pt x="423" y="10"/>
                          </a:lnTo>
                          <a:lnTo>
                            <a:pt x="426" y="10"/>
                          </a:lnTo>
                          <a:lnTo>
                            <a:pt x="426" y="10"/>
                          </a:lnTo>
                          <a:lnTo>
                            <a:pt x="428" y="10"/>
                          </a:lnTo>
                          <a:lnTo>
                            <a:pt x="430" y="10"/>
                          </a:lnTo>
                          <a:lnTo>
                            <a:pt x="432" y="10"/>
                          </a:lnTo>
                          <a:lnTo>
                            <a:pt x="434" y="10"/>
                          </a:lnTo>
                          <a:lnTo>
                            <a:pt x="436" y="10"/>
                          </a:lnTo>
                          <a:lnTo>
                            <a:pt x="438" y="10"/>
                          </a:lnTo>
                          <a:lnTo>
                            <a:pt x="440" y="10"/>
                          </a:lnTo>
                          <a:lnTo>
                            <a:pt x="440" y="10"/>
                          </a:lnTo>
                          <a:lnTo>
                            <a:pt x="442" y="10"/>
                          </a:lnTo>
                          <a:lnTo>
                            <a:pt x="446" y="10"/>
                          </a:lnTo>
                          <a:lnTo>
                            <a:pt x="446" y="10"/>
                          </a:lnTo>
                          <a:lnTo>
                            <a:pt x="448" y="10"/>
                          </a:lnTo>
                          <a:lnTo>
                            <a:pt x="449" y="10"/>
                          </a:lnTo>
                          <a:lnTo>
                            <a:pt x="451" y="10"/>
                          </a:lnTo>
                          <a:lnTo>
                            <a:pt x="453" y="10"/>
                          </a:lnTo>
                          <a:lnTo>
                            <a:pt x="455" y="10"/>
                          </a:lnTo>
                          <a:lnTo>
                            <a:pt x="457" y="10"/>
                          </a:lnTo>
                          <a:lnTo>
                            <a:pt x="459" y="10"/>
                          </a:lnTo>
                          <a:lnTo>
                            <a:pt x="459" y="10"/>
                          </a:lnTo>
                          <a:lnTo>
                            <a:pt x="461" y="10"/>
                          </a:lnTo>
                          <a:lnTo>
                            <a:pt x="463" y="10"/>
                          </a:lnTo>
                          <a:lnTo>
                            <a:pt x="467" y="10"/>
                          </a:lnTo>
                          <a:lnTo>
                            <a:pt x="467" y="10"/>
                          </a:lnTo>
                          <a:lnTo>
                            <a:pt x="469" y="10"/>
                          </a:lnTo>
                          <a:lnTo>
                            <a:pt x="471" y="10"/>
                          </a:lnTo>
                          <a:lnTo>
                            <a:pt x="473" y="10"/>
                          </a:lnTo>
                          <a:lnTo>
                            <a:pt x="473" y="10"/>
                          </a:lnTo>
                          <a:lnTo>
                            <a:pt x="476" y="10"/>
                          </a:lnTo>
                          <a:lnTo>
                            <a:pt x="478" y="10"/>
                          </a:lnTo>
                          <a:lnTo>
                            <a:pt x="480" y="10"/>
                          </a:lnTo>
                          <a:lnTo>
                            <a:pt x="480" y="10"/>
                          </a:lnTo>
                          <a:lnTo>
                            <a:pt x="482" y="10"/>
                          </a:lnTo>
                          <a:lnTo>
                            <a:pt x="484" y="10"/>
                          </a:lnTo>
                          <a:lnTo>
                            <a:pt x="488" y="10"/>
                          </a:lnTo>
                          <a:lnTo>
                            <a:pt x="488" y="10"/>
                          </a:lnTo>
                          <a:lnTo>
                            <a:pt x="490" y="10"/>
                          </a:lnTo>
                          <a:lnTo>
                            <a:pt x="492" y="10"/>
                          </a:lnTo>
                          <a:lnTo>
                            <a:pt x="494" y="10"/>
                          </a:lnTo>
                          <a:lnTo>
                            <a:pt x="496" y="10"/>
                          </a:lnTo>
                          <a:lnTo>
                            <a:pt x="498" y="10"/>
                          </a:lnTo>
                          <a:lnTo>
                            <a:pt x="499" y="10"/>
                          </a:lnTo>
                          <a:lnTo>
                            <a:pt x="501" y="10"/>
                          </a:lnTo>
                          <a:lnTo>
                            <a:pt x="501" y="10"/>
                          </a:lnTo>
                          <a:lnTo>
                            <a:pt x="503" y="10"/>
                          </a:lnTo>
                          <a:lnTo>
                            <a:pt x="507" y="10"/>
                          </a:lnTo>
                          <a:lnTo>
                            <a:pt x="507" y="10"/>
                          </a:lnTo>
                          <a:lnTo>
                            <a:pt x="509" y="10"/>
                          </a:lnTo>
                          <a:lnTo>
                            <a:pt x="511" y="10"/>
                          </a:lnTo>
                          <a:lnTo>
                            <a:pt x="513" y="10"/>
                          </a:lnTo>
                          <a:lnTo>
                            <a:pt x="515" y="10"/>
                          </a:lnTo>
                          <a:lnTo>
                            <a:pt x="517" y="10"/>
                          </a:lnTo>
                          <a:lnTo>
                            <a:pt x="519" y="10"/>
                          </a:lnTo>
                          <a:lnTo>
                            <a:pt x="521" y="10"/>
                          </a:lnTo>
                          <a:lnTo>
                            <a:pt x="521" y="10"/>
                          </a:lnTo>
                          <a:lnTo>
                            <a:pt x="522" y="10"/>
                          </a:lnTo>
                          <a:lnTo>
                            <a:pt x="524" y="10"/>
                          </a:lnTo>
                          <a:lnTo>
                            <a:pt x="528" y="10"/>
                          </a:lnTo>
                          <a:lnTo>
                            <a:pt x="528" y="10"/>
                          </a:lnTo>
                          <a:lnTo>
                            <a:pt x="530" y="10"/>
                          </a:lnTo>
                          <a:lnTo>
                            <a:pt x="532" y="10"/>
                          </a:lnTo>
                          <a:lnTo>
                            <a:pt x="534" y="10"/>
                          </a:lnTo>
                          <a:lnTo>
                            <a:pt x="534" y="10"/>
                          </a:lnTo>
                          <a:lnTo>
                            <a:pt x="538" y="10"/>
                          </a:lnTo>
                          <a:lnTo>
                            <a:pt x="540" y="10"/>
                          </a:lnTo>
                          <a:lnTo>
                            <a:pt x="542" y="10"/>
                          </a:lnTo>
                          <a:lnTo>
                            <a:pt x="542" y="10"/>
                          </a:lnTo>
                          <a:lnTo>
                            <a:pt x="544" y="10"/>
                          </a:lnTo>
                          <a:lnTo>
                            <a:pt x="547" y="10"/>
                          </a:lnTo>
                          <a:lnTo>
                            <a:pt x="547" y="10"/>
                          </a:lnTo>
                          <a:lnTo>
                            <a:pt x="549" y="10"/>
                          </a:lnTo>
                          <a:lnTo>
                            <a:pt x="551" y="10"/>
                          </a:lnTo>
                          <a:lnTo>
                            <a:pt x="553" y="10"/>
                          </a:lnTo>
                          <a:lnTo>
                            <a:pt x="555" y="10"/>
                          </a:lnTo>
                          <a:lnTo>
                            <a:pt x="557" y="10"/>
                          </a:lnTo>
                          <a:lnTo>
                            <a:pt x="559" y="10"/>
                          </a:lnTo>
                          <a:lnTo>
                            <a:pt x="561" y="10"/>
                          </a:lnTo>
                          <a:lnTo>
                            <a:pt x="561" y="10"/>
                          </a:lnTo>
                          <a:lnTo>
                            <a:pt x="563" y="10"/>
                          </a:lnTo>
                          <a:lnTo>
                            <a:pt x="565" y="10"/>
                          </a:lnTo>
                          <a:lnTo>
                            <a:pt x="569" y="10"/>
                          </a:lnTo>
                          <a:lnTo>
                            <a:pt x="569" y="10"/>
                          </a:lnTo>
                          <a:lnTo>
                            <a:pt x="571" y="10"/>
                          </a:lnTo>
                          <a:lnTo>
                            <a:pt x="572" y="10"/>
                          </a:lnTo>
                          <a:lnTo>
                            <a:pt x="574" y="10"/>
                          </a:lnTo>
                          <a:lnTo>
                            <a:pt x="576" y="10"/>
                          </a:lnTo>
                          <a:lnTo>
                            <a:pt x="578" y="8"/>
                          </a:lnTo>
                          <a:lnTo>
                            <a:pt x="580" y="8"/>
                          </a:lnTo>
                          <a:lnTo>
                            <a:pt x="582" y="8"/>
                          </a:lnTo>
                          <a:lnTo>
                            <a:pt x="582" y="8"/>
                          </a:lnTo>
                          <a:lnTo>
                            <a:pt x="584" y="8"/>
                          </a:lnTo>
                          <a:lnTo>
                            <a:pt x="586" y="8"/>
                          </a:lnTo>
                          <a:lnTo>
                            <a:pt x="590" y="8"/>
                          </a:lnTo>
                          <a:lnTo>
                            <a:pt x="590" y="8"/>
                          </a:lnTo>
                          <a:lnTo>
                            <a:pt x="592" y="8"/>
                          </a:lnTo>
                          <a:lnTo>
                            <a:pt x="594" y="8"/>
                          </a:lnTo>
                          <a:lnTo>
                            <a:pt x="596" y="8"/>
                          </a:lnTo>
                          <a:lnTo>
                            <a:pt x="596" y="8"/>
                          </a:lnTo>
                          <a:lnTo>
                            <a:pt x="599" y="8"/>
                          </a:lnTo>
                          <a:lnTo>
                            <a:pt x="601" y="8"/>
                          </a:lnTo>
                          <a:lnTo>
                            <a:pt x="603" y="8"/>
                          </a:lnTo>
                          <a:lnTo>
                            <a:pt x="603" y="8"/>
                          </a:lnTo>
                          <a:lnTo>
                            <a:pt x="605" y="8"/>
                          </a:lnTo>
                          <a:lnTo>
                            <a:pt x="609" y="8"/>
                          </a:lnTo>
                          <a:lnTo>
                            <a:pt x="609" y="8"/>
                          </a:lnTo>
                          <a:lnTo>
                            <a:pt x="611" y="8"/>
                          </a:lnTo>
                          <a:lnTo>
                            <a:pt x="613" y="8"/>
                          </a:lnTo>
                          <a:lnTo>
                            <a:pt x="615" y="8"/>
                          </a:lnTo>
                          <a:lnTo>
                            <a:pt x="617" y="8"/>
                          </a:lnTo>
                          <a:lnTo>
                            <a:pt x="619" y="8"/>
                          </a:lnTo>
                          <a:lnTo>
                            <a:pt x="620" y="8"/>
                          </a:lnTo>
                          <a:lnTo>
                            <a:pt x="622" y="8"/>
                          </a:lnTo>
                          <a:lnTo>
                            <a:pt x="622" y="8"/>
                          </a:lnTo>
                          <a:lnTo>
                            <a:pt x="624" y="8"/>
                          </a:lnTo>
                          <a:lnTo>
                            <a:pt x="626" y="8"/>
                          </a:lnTo>
                          <a:lnTo>
                            <a:pt x="630" y="8"/>
                          </a:lnTo>
                          <a:lnTo>
                            <a:pt x="630" y="8"/>
                          </a:lnTo>
                          <a:lnTo>
                            <a:pt x="632" y="8"/>
                          </a:lnTo>
                          <a:lnTo>
                            <a:pt x="634" y="8"/>
                          </a:lnTo>
                          <a:lnTo>
                            <a:pt x="636" y="8"/>
                          </a:lnTo>
                          <a:lnTo>
                            <a:pt x="636" y="8"/>
                          </a:lnTo>
                          <a:lnTo>
                            <a:pt x="640" y="8"/>
                          </a:lnTo>
                          <a:lnTo>
                            <a:pt x="642" y="8"/>
                          </a:lnTo>
                          <a:lnTo>
                            <a:pt x="644" y="8"/>
                          </a:lnTo>
                          <a:lnTo>
                            <a:pt x="644" y="8"/>
                          </a:lnTo>
                          <a:lnTo>
                            <a:pt x="645" y="8"/>
                          </a:lnTo>
                          <a:lnTo>
                            <a:pt x="647" y="8"/>
                          </a:lnTo>
                          <a:lnTo>
                            <a:pt x="649" y="8"/>
                          </a:lnTo>
                          <a:lnTo>
                            <a:pt x="651" y="8"/>
                          </a:lnTo>
                          <a:lnTo>
                            <a:pt x="653" y="8"/>
                          </a:lnTo>
                          <a:lnTo>
                            <a:pt x="655" y="8"/>
                          </a:lnTo>
                          <a:lnTo>
                            <a:pt x="657" y="8"/>
                          </a:lnTo>
                          <a:lnTo>
                            <a:pt x="657" y="8"/>
                          </a:lnTo>
                          <a:lnTo>
                            <a:pt x="661" y="8"/>
                          </a:lnTo>
                          <a:lnTo>
                            <a:pt x="663" y="8"/>
                          </a:lnTo>
                          <a:lnTo>
                            <a:pt x="663" y="8"/>
                          </a:lnTo>
                          <a:lnTo>
                            <a:pt x="665" y="8"/>
                          </a:lnTo>
                          <a:lnTo>
                            <a:pt x="667" y="8"/>
                          </a:lnTo>
                          <a:lnTo>
                            <a:pt x="670" y="8"/>
                          </a:lnTo>
                          <a:lnTo>
                            <a:pt x="670" y="8"/>
                          </a:lnTo>
                          <a:lnTo>
                            <a:pt x="672" y="8"/>
                          </a:lnTo>
                          <a:lnTo>
                            <a:pt x="674" y="8"/>
                          </a:lnTo>
                          <a:lnTo>
                            <a:pt x="676" y="8"/>
                          </a:lnTo>
                          <a:lnTo>
                            <a:pt x="678" y="8"/>
                          </a:lnTo>
                          <a:lnTo>
                            <a:pt x="680" y="8"/>
                          </a:lnTo>
                          <a:lnTo>
                            <a:pt x="682" y="8"/>
                          </a:lnTo>
                          <a:lnTo>
                            <a:pt x="684" y="8"/>
                          </a:lnTo>
                          <a:lnTo>
                            <a:pt x="684" y="8"/>
                          </a:lnTo>
                          <a:lnTo>
                            <a:pt x="686" y="6"/>
                          </a:lnTo>
                          <a:lnTo>
                            <a:pt x="688" y="6"/>
                          </a:lnTo>
                          <a:lnTo>
                            <a:pt x="692" y="6"/>
                          </a:lnTo>
                          <a:lnTo>
                            <a:pt x="692" y="6"/>
                          </a:lnTo>
                          <a:lnTo>
                            <a:pt x="694" y="6"/>
                          </a:lnTo>
                          <a:lnTo>
                            <a:pt x="695" y="6"/>
                          </a:lnTo>
                          <a:lnTo>
                            <a:pt x="697" y="6"/>
                          </a:lnTo>
                          <a:lnTo>
                            <a:pt x="697" y="6"/>
                          </a:lnTo>
                          <a:lnTo>
                            <a:pt x="701" y="6"/>
                          </a:lnTo>
                          <a:lnTo>
                            <a:pt x="703" y="6"/>
                          </a:lnTo>
                          <a:lnTo>
                            <a:pt x="705" y="6"/>
                          </a:lnTo>
                          <a:lnTo>
                            <a:pt x="705" y="6"/>
                          </a:lnTo>
                          <a:lnTo>
                            <a:pt x="707" y="6"/>
                          </a:lnTo>
                          <a:lnTo>
                            <a:pt x="709" y="6"/>
                          </a:lnTo>
                          <a:lnTo>
                            <a:pt x="711" y="6"/>
                          </a:lnTo>
                          <a:lnTo>
                            <a:pt x="713" y="6"/>
                          </a:lnTo>
                          <a:lnTo>
                            <a:pt x="715" y="6"/>
                          </a:lnTo>
                          <a:lnTo>
                            <a:pt x="717" y="6"/>
                          </a:lnTo>
                          <a:lnTo>
                            <a:pt x="718" y="6"/>
                          </a:lnTo>
                          <a:lnTo>
                            <a:pt x="720" y="6"/>
                          </a:lnTo>
                          <a:lnTo>
                            <a:pt x="722" y="6"/>
                          </a:lnTo>
                          <a:lnTo>
                            <a:pt x="724" y="6"/>
                          </a:lnTo>
                          <a:lnTo>
                            <a:pt x="724" y="6"/>
                          </a:lnTo>
                          <a:lnTo>
                            <a:pt x="726" y="6"/>
                          </a:lnTo>
                          <a:lnTo>
                            <a:pt x="728" y="6"/>
                          </a:lnTo>
                          <a:lnTo>
                            <a:pt x="732" y="6"/>
                          </a:lnTo>
                          <a:lnTo>
                            <a:pt x="732" y="6"/>
                          </a:lnTo>
                          <a:lnTo>
                            <a:pt x="734" y="6"/>
                          </a:lnTo>
                          <a:lnTo>
                            <a:pt x="736" y="6"/>
                          </a:lnTo>
                          <a:lnTo>
                            <a:pt x="738" y="6"/>
                          </a:lnTo>
                          <a:lnTo>
                            <a:pt x="738" y="6"/>
                          </a:lnTo>
                          <a:lnTo>
                            <a:pt x="742" y="6"/>
                          </a:lnTo>
                          <a:lnTo>
                            <a:pt x="743" y="4"/>
                          </a:lnTo>
                          <a:lnTo>
                            <a:pt x="745" y="4"/>
                          </a:lnTo>
                          <a:lnTo>
                            <a:pt x="745" y="4"/>
                          </a:lnTo>
                          <a:lnTo>
                            <a:pt x="747" y="4"/>
                          </a:lnTo>
                          <a:lnTo>
                            <a:pt x="749" y="4"/>
                          </a:lnTo>
                          <a:lnTo>
                            <a:pt x="751" y="4"/>
                          </a:lnTo>
                          <a:lnTo>
                            <a:pt x="753" y="4"/>
                          </a:lnTo>
                          <a:lnTo>
                            <a:pt x="755" y="4"/>
                          </a:lnTo>
                          <a:lnTo>
                            <a:pt x="757" y="4"/>
                          </a:lnTo>
                          <a:lnTo>
                            <a:pt x="759" y="4"/>
                          </a:lnTo>
                          <a:lnTo>
                            <a:pt x="759" y="4"/>
                          </a:lnTo>
                          <a:lnTo>
                            <a:pt x="763" y="4"/>
                          </a:lnTo>
                          <a:lnTo>
                            <a:pt x="765" y="4"/>
                          </a:lnTo>
                          <a:lnTo>
                            <a:pt x="767" y="4"/>
                          </a:lnTo>
                          <a:lnTo>
                            <a:pt x="767" y="4"/>
                          </a:lnTo>
                          <a:lnTo>
                            <a:pt x="768" y="4"/>
                          </a:lnTo>
                          <a:lnTo>
                            <a:pt x="770" y="4"/>
                          </a:lnTo>
                          <a:lnTo>
                            <a:pt x="772" y="4"/>
                          </a:lnTo>
                          <a:lnTo>
                            <a:pt x="774" y="4"/>
                          </a:lnTo>
                          <a:lnTo>
                            <a:pt x="776" y="2"/>
                          </a:lnTo>
                          <a:lnTo>
                            <a:pt x="778" y="2"/>
                          </a:lnTo>
                          <a:lnTo>
                            <a:pt x="780" y="2"/>
                          </a:lnTo>
                          <a:lnTo>
                            <a:pt x="782" y="2"/>
                          </a:lnTo>
                          <a:lnTo>
                            <a:pt x="784" y="2"/>
                          </a:lnTo>
                          <a:lnTo>
                            <a:pt x="786" y="2"/>
                          </a:lnTo>
                          <a:lnTo>
                            <a:pt x="786" y="2"/>
                          </a:lnTo>
                          <a:lnTo>
                            <a:pt x="788" y="2"/>
                          </a:lnTo>
                          <a:lnTo>
                            <a:pt x="790" y="2"/>
                          </a:lnTo>
                          <a:lnTo>
                            <a:pt x="793" y="2"/>
                          </a:lnTo>
                          <a:lnTo>
                            <a:pt x="793" y="2"/>
                          </a:lnTo>
                          <a:lnTo>
                            <a:pt x="795" y="2"/>
                          </a:lnTo>
                          <a:lnTo>
                            <a:pt x="797" y="2"/>
                          </a:lnTo>
                          <a:lnTo>
                            <a:pt x="799" y="2"/>
                          </a:lnTo>
                          <a:lnTo>
                            <a:pt x="799" y="2"/>
                          </a:lnTo>
                          <a:lnTo>
                            <a:pt x="803" y="2"/>
                          </a:lnTo>
                          <a:lnTo>
                            <a:pt x="805" y="2"/>
                          </a:lnTo>
                          <a:lnTo>
                            <a:pt x="807" y="2"/>
                          </a:lnTo>
                          <a:lnTo>
                            <a:pt x="807" y="2"/>
                          </a:lnTo>
                          <a:lnTo>
                            <a:pt x="809" y="2"/>
                          </a:lnTo>
                          <a:lnTo>
                            <a:pt x="811" y="2"/>
                          </a:lnTo>
                          <a:lnTo>
                            <a:pt x="813" y="2"/>
                          </a:lnTo>
                          <a:lnTo>
                            <a:pt x="815" y="2"/>
                          </a:lnTo>
                          <a:lnTo>
                            <a:pt x="816" y="2"/>
                          </a:lnTo>
                          <a:lnTo>
                            <a:pt x="818" y="2"/>
                          </a:lnTo>
                          <a:lnTo>
                            <a:pt x="820" y="2"/>
                          </a:lnTo>
                          <a:lnTo>
                            <a:pt x="820" y="2"/>
                          </a:lnTo>
                          <a:lnTo>
                            <a:pt x="824" y="2"/>
                          </a:lnTo>
                          <a:lnTo>
                            <a:pt x="826" y="2"/>
                          </a:lnTo>
                          <a:lnTo>
                            <a:pt x="826" y="2"/>
                          </a:lnTo>
                          <a:lnTo>
                            <a:pt x="828" y="2"/>
                          </a:lnTo>
                          <a:lnTo>
                            <a:pt x="830" y="2"/>
                          </a:lnTo>
                          <a:lnTo>
                            <a:pt x="834" y="2"/>
                          </a:lnTo>
                          <a:lnTo>
                            <a:pt x="834" y="2"/>
                          </a:lnTo>
                          <a:lnTo>
                            <a:pt x="836" y="2"/>
                          </a:lnTo>
                          <a:lnTo>
                            <a:pt x="838" y="2"/>
                          </a:lnTo>
                          <a:lnTo>
                            <a:pt x="840" y="2"/>
                          </a:lnTo>
                          <a:lnTo>
                            <a:pt x="840" y="2"/>
                          </a:lnTo>
                          <a:lnTo>
                            <a:pt x="843" y="2"/>
                          </a:lnTo>
                          <a:lnTo>
                            <a:pt x="845" y="2"/>
                          </a:lnTo>
                          <a:lnTo>
                            <a:pt x="847" y="2"/>
                          </a:lnTo>
                          <a:lnTo>
                            <a:pt x="847" y="2"/>
                          </a:lnTo>
                          <a:lnTo>
                            <a:pt x="849" y="2"/>
                          </a:lnTo>
                          <a:lnTo>
                            <a:pt x="851" y="2"/>
                          </a:lnTo>
                          <a:lnTo>
                            <a:pt x="855" y="2"/>
                          </a:lnTo>
                          <a:lnTo>
                            <a:pt x="855" y="2"/>
                          </a:lnTo>
                          <a:lnTo>
                            <a:pt x="857" y="2"/>
                          </a:lnTo>
                          <a:lnTo>
                            <a:pt x="859" y="2"/>
                          </a:lnTo>
                          <a:lnTo>
                            <a:pt x="861" y="2"/>
                          </a:lnTo>
                          <a:lnTo>
                            <a:pt x="861" y="2"/>
                          </a:lnTo>
                          <a:lnTo>
                            <a:pt x="865" y="2"/>
                          </a:lnTo>
                          <a:lnTo>
                            <a:pt x="866" y="2"/>
                          </a:lnTo>
                          <a:lnTo>
                            <a:pt x="868" y="2"/>
                          </a:lnTo>
                          <a:lnTo>
                            <a:pt x="868" y="2"/>
                          </a:lnTo>
                          <a:lnTo>
                            <a:pt x="870" y="2"/>
                          </a:lnTo>
                          <a:lnTo>
                            <a:pt x="872" y="2"/>
                          </a:lnTo>
                          <a:lnTo>
                            <a:pt x="874" y="2"/>
                          </a:lnTo>
                          <a:lnTo>
                            <a:pt x="876" y="2"/>
                          </a:lnTo>
                          <a:lnTo>
                            <a:pt x="878" y="2"/>
                          </a:lnTo>
                          <a:lnTo>
                            <a:pt x="880" y="0"/>
                          </a:lnTo>
                          <a:lnTo>
                            <a:pt x="882" y="0"/>
                          </a:lnTo>
                          <a:lnTo>
                            <a:pt x="882" y="0"/>
                          </a:lnTo>
                          <a:lnTo>
                            <a:pt x="886" y="0"/>
                          </a:lnTo>
                          <a:lnTo>
                            <a:pt x="888" y="0"/>
                          </a:lnTo>
                          <a:lnTo>
                            <a:pt x="888" y="0"/>
                          </a:lnTo>
                          <a:lnTo>
                            <a:pt x="890" y="0"/>
                          </a:lnTo>
                          <a:lnTo>
                            <a:pt x="891" y="0"/>
                          </a:lnTo>
                          <a:lnTo>
                            <a:pt x="895" y="0"/>
                          </a:lnTo>
                          <a:lnTo>
                            <a:pt x="895" y="0"/>
                          </a:lnTo>
                          <a:lnTo>
                            <a:pt x="897" y="0"/>
                          </a:lnTo>
                        </a:path>
                      </a:pathLst>
                    </a:custGeom>
                    <a:noFill/>
                    <a:ln w="1588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7" name="Freeform 85">
                      <a:extLst>
                        <a:ext uri="{FF2B5EF4-FFF2-40B4-BE49-F238E27FC236}">
                          <a16:creationId xmlns:a16="http://schemas.microsoft.com/office/drawing/2014/main" id="{B093E96D-3CDB-46C9-8225-55B05D43F29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635500" y="4660901"/>
                      <a:ext cx="711200" cy="136525"/>
                    </a:xfrm>
                    <a:custGeom>
                      <a:avLst/>
                      <a:gdLst>
                        <a:gd name="T0" fmla="*/ 13 w 895"/>
                        <a:gd name="T1" fmla="*/ 25 h 173"/>
                        <a:gd name="T2" fmla="*/ 30 w 895"/>
                        <a:gd name="T3" fmla="*/ 60 h 173"/>
                        <a:gd name="T4" fmla="*/ 44 w 895"/>
                        <a:gd name="T5" fmla="*/ 96 h 173"/>
                        <a:gd name="T6" fmla="*/ 61 w 895"/>
                        <a:gd name="T7" fmla="*/ 129 h 173"/>
                        <a:gd name="T8" fmla="*/ 77 w 895"/>
                        <a:gd name="T9" fmla="*/ 150 h 173"/>
                        <a:gd name="T10" fmla="*/ 92 w 895"/>
                        <a:gd name="T11" fmla="*/ 161 h 173"/>
                        <a:gd name="T12" fmla="*/ 107 w 895"/>
                        <a:gd name="T13" fmla="*/ 167 h 173"/>
                        <a:gd name="T14" fmla="*/ 125 w 895"/>
                        <a:gd name="T15" fmla="*/ 169 h 173"/>
                        <a:gd name="T16" fmla="*/ 140 w 895"/>
                        <a:gd name="T17" fmla="*/ 171 h 173"/>
                        <a:gd name="T18" fmla="*/ 155 w 895"/>
                        <a:gd name="T19" fmla="*/ 171 h 173"/>
                        <a:gd name="T20" fmla="*/ 171 w 895"/>
                        <a:gd name="T21" fmla="*/ 171 h 173"/>
                        <a:gd name="T22" fmla="*/ 188 w 895"/>
                        <a:gd name="T23" fmla="*/ 171 h 173"/>
                        <a:gd name="T24" fmla="*/ 203 w 895"/>
                        <a:gd name="T25" fmla="*/ 171 h 173"/>
                        <a:gd name="T26" fmla="*/ 219 w 895"/>
                        <a:gd name="T27" fmla="*/ 171 h 173"/>
                        <a:gd name="T28" fmla="*/ 234 w 895"/>
                        <a:gd name="T29" fmla="*/ 171 h 173"/>
                        <a:gd name="T30" fmla="*/ 250 w 895"/>
                        <a:gd name="T31" fmla="*/ 171 h 173"/>
                        <a:gd name="T32" fmla="*/ 267 w 895"/>
                        <a:gd name="T33" fmla="*/ 171 h 173"/>
                        <a:gd name="T34" fmla="*/ 282 w 895"/>
                        <a:gd name="T35" fmla="*/ 171 h 173"/>
                        <a:gd name="T36" fmla="*/ 298 w 895"/>
                        <a:gd name="T37" fmla="*/ 171 h 173"/>
                        <a:gd name="T38" fmla="*/ 313 w 895"/>
                        <a:gd name="T39" fmla="*/ 171 h 173"/>
                        <a:gd name="T40" fmla="*/ 330 w 895"/>
                        <a:gd name="T41" fmla="*/ 171 h 173"/>
                        <a:gd name="T42" fmla="*/ 344 w 895"/>
                        <a:gd name="T43" fmla="*/ 171 h 173"/>
                        <a:gd name="T44" fmla="*/ 361 w 895"/>
                        <a:gd name="T45" fmla="*/ 173 h 173"/>
                        <a:gd name="T46" fmla="*/ 376 w 895"/>
                        <a:gd name="T47" fmla="*/ 173 h 173"/>
                        <a:gd name="T48" fmla="*/ 392 w 895"/>
                        <a:gd name="T49" fmla="*/ 173 h 173"/>
                        <a:gd name="T50" fmla="*/ 409 w 895"/>
                        <a:gd name="T51" fmla="*/ 173 h 173"/>
                        <a:gd name="T52" fmla="*/ 424 w 895"/>
                        <a:gd name="T53" fmla="*/ 173 h 173"/>
                        <a:gd name="T54" fmla="*/ 440 w 895"/>
                        <a:gd name="T55" fmla="*/ 173 h 173"/>
                        <a:gd name="T56" fmla="*/ 455 w 895"/>
                        <a:gd name="T57" fmla="*/ 173 h 173"/>
                        <a:gd name="T58" fmla="*/ 472 w 895"/>
                        <a:gd name="T59" fmla="*/ 173 h 173"/>
                        <a:gd name="T60" fmla="*/ 486 w 895"/>
                        <a:gd name="T61" fmla="*/ 173 h 173"/>
                        <a:gd name="T62" fmla="*/ 503 w 895"/>
                        <a:gd name="T63" fmla="*/ 173 h 173"/>
                        <a:gd name="T64" fmla="*/ 519 w 895"/>
                        <a:gd name="T65" fmla="*/ 173 h 173"/>
                        <a:gd name="T66" fmla="*/ 534 w 895"/>
                        <a:gd name="T67" fmla="*/ 173 h 173"/>
                        <a:gd name="T68" fmla="*/ 551 w 895"/>
                        <a:gd name="T69" fmla="*/ 173 h 173"/>
                        <a:gd name="T70" fmla="*/ 567 w 895"/>
                        <a:gd name="T71" fmla="*/ 173 h 173"/>
                        <a:gd name="T72" fmla="*/ 582 w 895"/>
                        <a:gd name="T73" fmla="*/ 173 h 173"/>
                        <a:gd name="T74" fmla="*/ 597 w 895"/>
                        <a:gd name="T75" fmla="*/ 173 h 173"/>
                        <a:gd name="T76" fmla="*/ 615 w 895"/>
                        <a:gd name="T77" fmla="*/ 173 h 173"/>
                        <a:gd name="T78" fmla="*/ 628 w 895"/>
                        <a:gd name="T79" fmla="*/ 173 h 173"/>
                        <a:gd name="T80" fmla="*/ 645 w 895"/>
                        <a:gd name="T81" fmla="*/ 173 h 173"/>
                        <a:gd name="T82" fmla="*/ 661 w 895"/>
                        <a:gd name="T83" fmla="*/ 173 h 173"/>
                        <a:gd name="T84" fmla="*/ 676 w 895"/>
                        <a:gd name="T85" fmla="*/ 173 h 173"/>
                        <a:gd name="T86" fmla="*/ 692 w 895"/>
                        <a:gd name="T87" fmla="*/ 173 h 173"/>
                        <a:gd name="T88" fmla="*/ 709 w 895"/>
                        <a:gd name="T89" fmla="*/ 173 h 173"/>
                        <a:gd name="T90" fmla="*/ 724 w 895"/>
                        <a:gd name="T91" fmla="*/ 173 h 173"/>
                        <a:gd name="T92" fmla="*/ 740 w 895"/>
                        <a:gd name="T93" fmla="*/ 173 h 173"/>
                        <a:gd name="T94" fmla="*/ 757 w 895"/>
                        <a:gd name="T95" fmla="*/ 173 h 173"/>
                        <a:gd name="T96" fmla="*/ 770 w 895"/>
                        <a:gd name="T97" fmla="*/ 173 h 173"/>
                        <a:gd name="T98" fmla="*/ 788 w 895"/>
                        <a:gd name="T99" fmla="*/ 173 h 173"/>
                        <a:gd name="T100" fmla="*/ 803 w 895"/>
                        <a:gd name="T101" fmla="*/ 173 h 173"/>
                        <a:gd name="T102" fmla="*/ 818 w 895"/>
                        <a:gd name="T103" fmla="*/ 173 h 173"/>
                        <a:gd name="T104" fmla="*/ 834 w 895"/>
                        <a:gd name="T105" fmla="*/ 173 h 173"/>
                        <a:gd name="T106" fmla="*/ 851 w 895"/>
                        <a:gd name="T107" fmla="*/ 171 h 173"/>
                        <a:gd name="T108" fmla="*/ 866 w 895"/>
                        <a:gd name="T109" fmla="*/ 171 h 173"/>
                        <a:gd name="T110" fmla="*/ 882 w 895"/>
                        <a:gd name="T111" fmla="*/ 171 h 17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  <a:cxn ang="0">
                          <a:pos x="T102" y="T103"/>
                        </a:cxn>
                        <a:cxn ang="0">
                          <a:pos x="T104" y="T105"/>
                        </a:cxn>
                        <a:cxn ang="0">
                          <a:pos x="T106" y="T107"/>
                        </a:cxn>
                        <a:cxn ang="0">
                          <a:pos x="T108" y="T109"/>
                        </a:cxn>
                        <a:cxn ang="0">
                          <a:pos x="T110" y="T111"/>
                        </a:cxn>
                      </a:cxnLst>
                      <a:rect l="0" t="0" r="r" b="b"/>
                      <a:pathLst>
                        <a:path w="895" h="173">
                          <a:moveTo>
                            <a:pt x="0" y="0"/>
                          </a:moveTo>
                          <a:lnTo>
                            <a:pt x="2" y="2"/>
                          </a:lnTo>
                          <a:lnTo>
                            <a:pt x="4" y="6"/>
                          </a:lnTo>
                          <a:lnTo>
                            <a:pt x="4" y="8"/>
                          </a:lnTo>
                          <a:lnTo>
                            <a:pt x="5" y="14"/>
                          </a:lnTo>
                          <a:lnTo>
                            <a:pt x="7" y="16"/>
                          </a:lnTo>
                          <a:lnTo>
                            <a:pt x="11" y="19"/>
                          </a:lnTo>
                          <a:lnTo>
                            <a:pt x="11" y="21"/>
                          </a:lnTo>
                          <a:lnTo>
                            <a:pt x="13" y="25"/>
                          </a:lnTo>
                          <a:lnTo>
                            <a:pt x="15" y="29"/>
                          </a:lnTo>
                          <a:lnTo>
                            <a:pt x="17" y="33"/>
                          </a:lnTo>
                          <a:lnTo>
                            <a:pt x="19" y="35"/>
                          </a:lnTo>
                          <a:lnTo>
                            <a:pt x="21" y="39"/>
                          </a:lnTo>
                          <a:lnTo>
                            <a:pt x="23" y="44"/>
                          </a:lnTo>
                          <a:lnTo>
                            <a:pt x="25" y="48"/>
                          </a:lnTo>
                          <a:lnTo>
                            <a:pt x="25" y="52"/>
                          </a:lnTo>
                          <a:lnTo>
                            <a:pt x="27" y="56"/>
                          </a:lnTo>
                          <a:lnTo>
                            <a:pt x="30" y="60"/>
                          </a:lnTo>
                          <a:lnTo>
                            <a:pt x="30" y="63"/>
                          </a:lnTo>
                          <a:lnTo>
                            <a:pt x="32" y="67"/>
                          </a:lnTo>
                          <a:lnTo>
                            <a:pt x="34" y="73"/>
                          </a:lnTo>
                          <a:lnTo>
                            <a:pt x="36" y="79"/>
                          </a:lnTo>
                          <a:lnTo>
                            <a:pt x="38" y="83"/>
                          </a:lnTo>
                          <a:lnTo>
                            <a:pt x="40" y="86"/>
                          </a:lnTo>
                          <a:lnTo>
                            <a:pt x="42" y="90"/>
                          </a:lnTo>
                          <a:lnTo>
                            <a:pt x="44" y="94"/>
                          </a:lnTo>
                          <a:lnTo>
                            <a:pt x="44" y="96"/>
                          </a:lnTo>
                          <a:lnTo>
                            <a:pt x="46" y="102"/>
                          </a:lnTo>
                          <a:lnTo>
                            <a:pt x="48" y="106"/>
                          </a:lnTo>
                          <a:lnTo>
                            <a:pt x="52" y="109"/>
                          </a:lnTo>
                          <a:lnTo>
                            <a:pt x="52" y="113"/>
                          </a:lnTo>
                          <a:lnTo>
                            <a:pt x="54" y="115"/>
                          </a:lnTo>
                          <a:lnTo>
                            <a:pt x="55" y="119"/>
                          </a:lnTo>
                          <a:lnTo>
                            <a:pt x="57" y="121"/>
                          </a:lnTo>
                          <a:lnTo>
                            <a:pt x="59" y="125"/>
                          </a:lnTo>
                          <a:lnTo>
                            <a:pt x="61" y="129"/>
                          </a:lnTo>
                          <a:lnTo>
                            <a:pt x="63" y="132"/>
                          </a:lnTo>
                          <a:lnTo>
                            <a:pt x="65" y="134"/>
                          </a:lnTo>
                          <a:lnTo>
                            <a:pt x="65" y="136"/>
                          </a:lnTo>
                          <a:lnTo>
                            <a:pt x="67" y="140"/>
                          </a:lnTo>
                          <a:lnTo>
                            <a:pt x="71" y="142"/>
                          </a:lnTo>
                          <a:lnTo>
                            <a:pt x="73" y="144"/>
                          </a:lnTo>
                          <a:lnTo>
                            <a:pt x="73" y="146"/>
                          </a:lnTo>
                          <a:lnTo>
                            <a:pt x="75" y="148"/>
                          </a:lnTo>
                          <a:lnTo>
                            <a:pt x="77" y="150"/>
                          </a:lnTo>
                          <a:lnTo>
                            <a:pt x="78" y="150"/>
                          </a:lnTo>
                          <a:lnTo>
                            <a:pt x="80" y="152"/>
                          </a:lnTo>
                          <a:lnTo>
                            <a:pt x="82" y="154"/>
                          </a:lnTo>
                          <a:lnTo>
                            <a:pt x="84" y="157"/>
                          </a:lnTo>
                          <a:lnTo>
                            <a:pt x="86" y="157"/>
                          </a:lnTo>
                          <a:lnTo>
                            <a:pt x="86" y="159"/>
                          </a:lnTo>
                          <a:lnTo>
                            <a:pt x="88" y="159"/>
                          </a:lnTo>
                          <a:lnTo>
                            <a:pt x="92" y="161"/>
                          </a:lnTo>
                          <a:lnTo>
                            <a:pt x="92" y="161"/>
                          </a:lnTo>
                          <a:lnTo>
                            <a:pt x="94" y="163"/>
                          </a:lnTo>
                          <a:lnTo>
                            <a:pt x="96" y="163"/>
                          </a:lnTo>
                          <a:lnTo>
                            <a:pt x="98" y="165"/>
                          </a:lnTo>
                          <a:lnTo>
                            <a:pt x="100" y="165"/>
                          </a:lnTo>
                          <a:lnTo>
                            <a:pt x="102" y="165"/>
                          </a:lnTo>
                          <a:lnTo>
                            <a:pt x="103" y="165"/>
                          </a:lnTo>
                          <a:lnTo>
                            <a:pt x="105" y="167"/>
                          </a:lnTo>
                          <a:lnTo>
                            <a:pt x="105" y="167"/>
                          </a:lnTo>
                          <a:lnTo>
                            <a:pt x="107" y="167"/>
                          </a:lnTo>
                          <a:lnTo>
                            <a:pt x="109" y="167"/>
                          </a:lnTo>
                          <a:lnTo>
                            <a:pt x="113" y="169"/>
                          </a:lnTo>
                          <a:lnTo>
                            <a:pt x="113" y="169"/>
                          </a:lnTo>
                          <a:lnTo>
                            <a:pt x="115" y="169"/>
                          </a:lnTo>
                          <a:lnTo>
                            <a:pt x="117" y="169"/>
                          </a:lnTo>
                          <a:lnTo>
                            <a:pt x="119" y="169"/>
                          </a:lnTo>
                          <a:lnTo>
                            <a:pt x="119" y="169"/>
                          </a:lnTo>
                          <a:lnTo>
                            <a:pt x="123" y="169"/>
                          </a:lnTo>
                          <a:lnTo>
                            <a:pt x="125" y="169"/>
                          </a:lnTo>
                          <a:lnTo>
                            <a:pt x="127" y="171"/>
                          </a:lnTo>
                          <a:lnTo>
                            <a:pt x="127" y="171"/>
                          </a:lnTo>
                          <a:lnTo>
                            <a:pt x="128" y="171"/>
                          </a:lnTo>
                          <a:lnTo>
                            <a:pt x="132" y="171"/>
                          </a:lnTo>
                          <a:lnTo>
                            <a:pt x="132" y="171"/>
                          </a:lnTo>
                          <a:lnTo>
                            <a:pt x="134" y="171"/>
                          </a:lnTo>
                          <a:lnTo>
                            <a:pt x="136" y="171"/>
                          </a:lnTo>
                          <a:lnTo>
                            <a:pt x="138" y="171"/>
                          </a:lnTo>
                          <a:lnTo>
                            <a:pt x="140" y="171"/>
                          </a:lnTo>
                          <a:lnTo>
                            <a:pt x="142" y="171"/>
                          </a:lnTo>
                          <a:lnTo>
                            <a:pt x="144" y="171"/>
                          </a:lnTo>
                          <a:lnTo>
                            <a:pt x="146" y="171"/>
                          </a:lnTo>
                          <a:lnTo>
                            <a:pt x="146" y="171"/>
                          </a:lnTo>
                          <a:lnTo>
                            <a:pt x="148" y="171"/>
                          </a:lnTo>
                          <a:lnTo>
                            <a:pt x="150" y="171"/>
                          </a:lnTo>
                          <a:lnTo>
                            <a:pt x="153" y="171"/>
                          </a:lnTo>
                          <a:lnTo>
                            <a:pt x="153" y="171"/>
                          </a:lnTo>
                          <a:lnTo>
                            <a:pt x="155" y="171"/>
                          </a:lnTo>
                          <a:lnTo>
                            <a:pt x="157" y="171"/>
                          </a:lnTo>
                          <a:lnTo>
                            <a:pt x="159" y="171"/>
                          </a:lnTo>
                          <a:lnTo>
                            <a:pt x="161" y="171"/>
                          </a:lnTo>
                          <a:lnTo>
                            <a:pt x="163" y="171"/>
                          </a:lnTo>
                          <a:lnTo>
                            <a:pt x="165" y="171"/>
                          </a:lnTo>
                          <a:lnTo>
                            <a:pt x="167" y="171"/>
                          </a:lnTo>
                          <a:lnTo>
                            <a:pt x="167" y="171"/>
                          </a:lnTo>
                          <a:lnTo>
                            <a:pt x="169" y="171"/>
                          </a:lnTo>
                          <a:lnTo>
                            <a:pt x="171" y="171"/>
                          </a:lnTo>
                          <a:lnTo>
                            <a:pt x="175" y="171"/>
                          </a:lnTo>
                          <a:lnTo>
                            <a:pt x="175" y="171"/>
                          </a:lnTo>
                          <a:lnTo>
                            <a:pt x="177" y="171"/>
                          </a:lnTo>
                          <a:lnTo>
                            <a:pt x="178" y="171"/>
                          </a:lnTo>
                          <a:lnTo>
                            <a:pt x="180" y="171"/>
                          </a:lnTo>
                          <a:lnTo>
                            <a:pt x="182" y="171"/>
                          </a:lnTo>
                          <a:lnTo>
                            <a:pt x="184" y="171"/>
                          </a:lnTo>
                          <a:lnTo>
                            <a:pt x="186" y="171"/>
                          </a:lnTo>
                          <a:lnTo>
                            <a:pt x="188" y="171"/>
                          </a:lnTo>
                          <a:lnTo>
                            <a:pt x="188" y="171"/>
                          </a:lnTo>
                          <a:lnTo>
                            <a:pt x="190" y="171"/>
                          </a:lnTo>
                          <a:lnTo>
                            <a:pt x="194" y="171"/>
                          </a:lnTo>
                          <a:lnTo>
                            <a:pt x="194" y="171"/>
                          </a:lnTo>
                          <a:lnTo>
                            <a:pt x="196" y="171"/>
                          </a:lnTo>
                          <a:lnTo>
                            <a:pt x="198" y="171"/>
                          </a:lnTo>
                          <a:lnTo>
                            <a:pt x="200" y="171"/>
                          </a:lnTo>
                          <a:lnTo>
                            <a:pt x="201" y="171"/>
                          </a:lnTo>
                          <a:lnTo>
                            <a:pt x="203" y="171"/>
                          </a:lnTo>
                          <a:lnTo>
                            <a:pt x="205" y="171"/>
                          </a:lnTo>
                          <a:lnTo>
                            <a:pt x="207" y="171"/>
                          </a:lnTo>
                          <a:lnTo>
                            <a:pt x="207" y="171"/>
                          </a:lnTo>
                          <a:lnTo>
                            <a:pt x="209" y="171"/>
                          </a:lnTo>
                          <a:lnTo>
                            <a:pt x="211" y="171"/>
                          </a:lnTo>
                          <a:lnTo>
                            <a:pt x="215" y="171"/>
                          </a:lnTo>
                          <a:lnTo>
                            <a:pt x="215" y="171"/>
                          </a:lnTo>
                          <a:lnTo>
                            <a:pt x="217" y="171"/>
                          </a:lnTo>
                          <a:lnTo>
                            <a:pt x="219" y="171"/>
                          </a:lnTo>
                          <a:lnTo>
                            <a:pt x="221" y="171"/>
                          </a:lnTo>
                          <a:lnTo>
                            <a:pt x="221" y="171"/>
                          </a:lnTo>
                          <a:lnTo>
                            <a:pt x="225" y="171"/>
                          </a:lnTo>
                          <a:lnTo>
                            <a:pt x="226" y="171"/>
                          </a:lnTo>
                          <a:lnTo>
                            <a:pt x="228" y="171"/>
                          </a:lnTo>
                          <a:lnTo>
                            <a:pt x="228" y="171"/>
                          </a:lnTo>
                          <a:lnTo>
                            <a:pt x="230" y="171"/>
                          </a:lnTo>
                          <a:lnTo>
                            <a:pt x="232" y="171"/>
                          </a:lnTo>
                          <a:lnTo>
                            <a:pt x="234" y="171"/>
                          </a:lnTo>
                          <a:lnTo>
                            <a:pt x="236" y="171"/>
                          </a:lnTo>
                          <a:lnTo>
                            <a:pt x="238" y="171"/>
                          </a:lnTo>
                          <a:lnTo>
                            <a:pt x="240" y="171"/>
                          </a:lnTo>
                          <a:lnTo>
                            <a:pt x="242" y="171"/>
                          </a:lnTo>
                          <a:lnTo>
                            <a:pt x="244" y="171"/>
                          </a:lnTo>
                          <a:lnTo>
                            <a:pt x="246" y="171"/>
                          </a:lnTo>
                          <a:lnTo>
                            <a:pt x="248" y="171"/>
                          </a:lnTo>
                          <a:lnTo>
                            <a:pt x="248" y="171"/>
                          </a:lnTo>
                          <a:lnTo>
                            <a:pt x="250" y="171"/>
                          </a:lnTo>
                          <a:lnTo>
                            <a:pt x="251" y="171"/>
                          </a:lnTo>
                          <a:lnTo>
                            <a:pt x="255" y="171"/>
                          </a:lnTo>
                          <a:lnTo>
                            <a:pt x="255" y="171"/>
                          </a:lnTo>
                          <a:lnTo>
                            <a:pt x="257" y="171"/>
                          </a:lnTo>
                          <a:lnTo>
                            <a:pt x="259" y="171"/>
                          </a:lnTo>
                          <a:lnTo>
                            <a:pt x="261" y="171"/>
                          </a:lnTo>
                          <a:lnTo>
                            <a:pt x="261" y="171"/>
                          </a:lnTo>
                          <a:lnTo>
                            <a:pt x="265" y="171"/>
                          </a:lnTo>
                          <a:lnTo>
                            <a:pt x="267" y="171"/>
                          </a:lnTo>
                          <a:lnTo>
                            <a:pt x="269" y="171"/>
                          </a:lnTo>
                          <a:lnTo>
                            <a:pt x="269" y="171"/>
                          </a:lnTo>
                          <a:lnTo>
                            <a:pt x="271" y="171"/>
                          </a:lnTo>
                          <a:lnTo>
                            <a:pt x="273" y="171"/>
                          </a:lnTo>
                          <a:lnTo>
                            <a:pt x="276" y="171"/>
                          </a:lnTo>
                          <a:lnTo>
                            <a:pt x="276" y="171"/>
                          </a:lnTo>
                          <a:lnTo>
                            <a:pt x="278" y="171"/>
                          </a:lnTo>
                          <a:lnTo>
                            <a:pt x="280" y="171"/>
                          </a:lnTo>
                          <a:lnTo>
                            <a:pt x="282" y="171"/>
                          </a:lnTo>
                          <a:lnTo>
                            <a:pt x="282" y="171"/>
                          </a:lnTo>
                          <a:lnTo>
                            <a:pt x="286" y="171"/>
                          </a:lnTo>
                          <a:lnTo>
                            <a:pt x="288" y="171"/>
                          </a:lnTo>
                          <a:lnTo>
                            <a:pt x="290" y="171"/>
                          </a:lnTo>
                          <a:lnTo>
                            <a:pt x="290" y="171"/>
                          </a:lnTo>
                          <a:lnTo>
                            <a:pt x="292" y="171"/>
                          </a:lnTo>
                          <a:lnTo>
                            <a:pt x="294" y="171"/>
                          </a:lnTo>
                          <a:lnTo>
                            <a:pt x="296" y="171"/>
                          </a:lnTo>
                          <a:lnTo>
                            <a:pt x="298" y="171"/>
                          </a:lnTo>
                          <a:lnTo>
                            <a:pt x="299" y="171"/>
                          </a:lnTo>
                          <a:lnTo>
                            <a:pt x="301" y="171"/>
                          </a:lnTo>
                          <a:lnTo>
                            <a:pt x="303" y="171"/>
                          </a:lnTo>
                          <a:lnTo>
                            <a:pt x="305" y="171"/>
                          </a:lnTo>
                          <a:lnTo>
                            <a:pt x="307" y="171"/>
                          </a:lnTo>
                          <a:lnTo>
                            <a:pt x="309" y="171"/>
                          </a:lnTo>
                          <a:lnTo>
                            <a:pt x="309" y="171"/>
                          </a:lnTo>
                          <a:lnTo>
                            <a:pt x="311" y="171"/>
                          </a:lnTo>
                          <a:lnTo>
                            <a:pt x="313" y="171"/>
                          </a:lnTo>
                          <a:lnTo>
                            <a:pt x="317" y="171"/>
                          </a:lnTo>
                          <a:lnTo>
                            <a:pt x="317" y="171"/>
                          </a:lnTo>
                          <a:lnTo>
                            <a:pt x="319" y="171"/>
                          </a:lnTo>
                          <a:lnTo>
                            <a:pt x="321" y="171"/>
                          </a:lnTo>
                          <a:lnTo>
                            <a:pt x="323" y="171"/>
                          </a:lnTo>
                          <a:lnTo>
                            <a:pt x="323" y="171"/>
                          </a:lnTo>
                          <a:lnTo>
                            <a:pt x="326" y="171"/>
                          </a:lnTo>
                          <a:lnTo>
                            <a:pt x="328" y="171"/>
                          </a:lnTo>
                          <a:lnTo>
                            <a:pt x="330" y="171"/>
                          </a:lnTo>
                          <a:lnTo>
                            <a:pt x="330" y="171"/>
                          </a:lnTo>
                          <a:lnTo>
                            <a:pt x="332" y="171"/>
                          </a:lnTo>
                          <a:lnTo>
                            <a:pt x="334" y="171"/>
                          </a:lnTo>
                          <a:lnTo>
                            <a:pt x="336" y="171"/>
                          </a:lnTo>
                          <a:lnTo>
                            <a:pt x="338" y="171"/>
                          </a:lnTo>
                          <a:lnTo>
                            <a:pt x="340" y="171"/>
                          </a:lnTo>
                          <a:lnTo>
                            <a:pt x="342" y="171"/>
                          </a:lnTo>
                          <a:lnTo>
                            <a:pt x="344" y="171"/>
                          </a:lnTo>
                          <a:lnTo>
                            <a:pt x="344" y="171"/>
                          </a:lnTo>
                          <a:lnTo>
                            <a:pt x="348" y="171"/>
                          </a:lnTo>
                          <a:lnTo>
                            <a:pt x="349" y="171"/>
                          </a:lnTo>
                          <a:lnTo>
                            <a:pt x="349" y="171"/>
                          </a:lnTo>
                          <a:lnTo>
                            <a:pt x="351" y="171"/>
                          </a:lnTo>
                          <a:lnTo>
                            <a:pt x="353" y="171"/>
                          </a:lnTo>
                          <a:lnTo>
                            <a:pt x="357" y="171"/>
                          </a:lnTo>
                          <a:lnTo>
                            <a:pt x="357" y="171"/>
                          </a:lnTo>
                          <a:lnTo>
                            <a:pt x="359" y="171"/>
                          </a:lnTo>
                          <a:lnTo>
                            <a:pt x="361" y="173"/>
                          </a:lnTo>
                          <a:lnTo>
                            <a:pt x="363" y="173"/>
                          </a:lnTo>
                          <a:lnTo>
                            <a:pt x="363" y="173"/>
                          </a:lnTo>
                          <a:lnTo>
                            <a:pt x="367" y="173"/>
                          </a:lnTo>
                          <a:lnTo>
                            <a:pt x="369" y="173"/>
                          </a:lnTo>
                          <a:lnTo>
                            <a:pt x="371" y="173"/>
                          </a:lnTo>
                          <a:lnTo>
                            <a:pt x="371" y="173"/>
                          </a:lnTo>
                          <a:lnTo>
                            <a:pt x="373" y="173"/>
                          </a:lnTo>
                          <a:lnTo>
                            <a:pt x="374" y="173"/>
                          </a:lnTo>
                          <a:lnTo>
                            <a:pt x="376" y="173"/>
                          </a:lnTo>
                          <a:lnTo>
                            <a:pt x="378" y="173"/>
                          </a:lnTo>
                          <a:lnTo>
                            <a:pt x="380" y="173"/>
                          </a:lnTo>
                          <a:lnTo>
                            <a:pt x="382" y="173"/>
                          </a:lnTo>
                          <a:lnTo>
                            <a:pt x="384" y="173"/>
                          </a:lnTo>
                          <a:lnTo>
                            <a:pt x="384" y="173"/>
                          </a:lnTo>
                          <a:lnTo>
                            <a:pt x="388" y="173"/>
                          </a:lnTo>
                          <a:lnTo>
                            <a:pt x="390" y="173"/>
                          </a:lnTo>
                          <a:lnTo>
                            <a:pt x="392" y="173"/>
                          </a:lnTo>
                          <a:lnTo>
                            <a:pt x="392" y="173"/>
                          </a:lnTo>
                          <a:lnTo>
                            <a:pt x="394" y="173"/>
                          </a:lnTo>
                          <a:lnTo>
                            <a:pt x="396" y="173"/>
                          </a:lnTo>
                          <a:lnTo>
                            <a:pt x="397" y="173"/>
                          </a:lnTo>
                          <a:lnTo>
                            <a:pt x="399" y="173"/>
                          </a:lnTo>
                          <a:lnTo>
                            <a:pt x="401" y="173"/>
                          </a:lnTo>
                          <a:lnTo>
                            <a:pt x="403" y="173"/>
                          </a:lnTo>
                          <a:lnTo>
                            <a:pt x="405" y="173"/>
                          </a:lnTo>
                          <a:lnTo>
                            <a:pt x="405" y="173"/>
                          </a:lnTo>
                          <a:lnTo>
                            <a:pt x="409" y="173"/>
                          </a:lnTo>
                          <a:lnTo>
                            <a:pt x="411" y="173"/>
                          </a:lnTo>
                          <a:lnTo>
                            <a:pt x="411" y="173"/>
                          </a:lnTo>
                          <a:lnTo>
                            <a:pt x="413" y="173"/>
                          </a:lnTo>
                          <a:lnTo>
                            <a:pt x="415" y="173"/>
                          </a:lnTo>
                          <a:lnTo>
                            <a:pt x="419" y="173"/>
                          </a:lnTo>
                          <a:lnTo>
                            <a:pt x="419" y="173"/>
                          </a:lnTo>
                          <a:lnTo>
                            <a:pt x="421" y="173"/>
                          </a:lnTo>
                          <a:lnTo>
                            <a:pt x="422" y="173"/>
                          </a:lnTo>
                          <a:lnTo>
                            <a:pt x="424" y="173"/>
                          </a:lnTo>
                          <a:lnTo>
                            <a:pt x="424" y="173"/>
                          </a:lnTo>
                          <a:lnTo>
                            <a:pt x="428" y="173"/>
                          </a:lnTo>
                          <a:lnTo>
                            <a:pt x="430" y="173"/>
                          </a:lnTo>
                          <a:lnTo>
                            <a:pt x="432" y="173"/>
                          </a:lnTo>
                          <a:lnTo>
                            <a:pt x="432" y="173"/>
                          </a:lnTo>
                          <a:lnTo>
                            <a:pt x="434" y="173"/>
                          </a:lnTo>
                          <a:lnTo>
                            <a:pt x="436" y="173"/>
                          </a:lnTo>
                          <a:lnTo>
                            <a:pt x="438" y="173"/>
                          </a:lnTo>
                          <a:lnTo>
                            <a:pt x="440" y="173"/>
                          </a:lnTo>
                          <a:lnTo>
                            <a:pt x="442" y="173"/>
                          </a:lnTo>
                          <a:lnTo>
                            <a:pt x="444" y="173"/>
                          </a:lnTo>
                          <a:lnTo>
                            <a:pt x="446" y="173"/>
                          </a:lnTo>
                          <a:lnTo>
                            <a:pt x="446" y="173"/>
                          </a:lnTo>
                          <a:lnTo>
                            <a:pt x="449" y="173"/>
                          </a:lnTo>
                          <a:lnTo>
                            <a:pt x="451" y="173"/>
                          </a:lnTo>
                          <a:lnTo>
                            <a:pt x="451" y="173"/>
                          </a:lnTo>
                          <a:lnTo>
                            <a:pt x="453" y="173"/>
                          </a:lnTo>
                          <a:lnTo>
                            <a:pt x="455" y="173"/>
                          </a:lnTo>
                          <a:lnTo>
                            <a:pt x="457" y="173"/>
                          </a:lnTo>
                          <a:lnTo>
                            <a:pt x="459" y="173"/>
                          </a:lnTo>
                          <a:lnTo>
                            <a:pt x="461" y="173"/>
                          </a:lnTo>
                          <a:lnTo>
                            <a:pt x="463" y="173"/>
                          </a:lnTo>
                          <a:lnTo>
                            <a:pt x="465" y="173"/>
                          </a:lnTo>
                          <a:lnTo>
                            <a:pt x="465" y="173"/>
                          </a:lnTo>
                          <a:lnTo>
                            <a:pt x="469" y="173"/>
                          </a:lnTo>
                          <a:lnTo>
                            <a:pt x="471" y="173"/>
                          </a:lnTo>
                          <a:lnTo>
                            <a:pt x="472" y="173"/>
                          </a:lnTo>
                          <a:lnTo>
                            <a:pt x="472" y="173"/>
                          </a:lnTo>
                          <a:lnTo>
                            <a:pt x="474" y="173"/>
                          </a:lnTo>
                          <a:lnTo>
                            <a:pt x="476" y="173"/>
                          </a:lnTo>
                          <a:lnTo>
                            <a:pt x="478" y="173"/>
                          </a:lnTo>
                          <a:lnTo>
                            <a:pt x="480" y="173"/>
                          </a:lnTo>
                          <a:lnTo>
                            <a:pt x="482" y="173"/>
                          </a:lnTo>
                          <a:lnTo>
                            <a:pt x="484" y="173"/>
                          </a:lnTo>
                          <a:lnTo>
                            <a:pt x="486" y="173"/>
                          </a:lnTo>
                          <a:lnTo>
                            <a:pt x="486" y="173"/>
                          </a:lnTo>
                          <a:lnTo>
                            <a:pt x="490" y="173"/>
                          </a:lnTo>
                          <a:lnTo>
                            <a:pt x="492" y="173"/>
                          </a:lnTo>
                          <a:lnTo>
                            <a:pt x="492" y="173"/>
                          </a:lnTo>
                          <a:lnTo>
                            <a:pt x="494" y="173"/>
                          </a:lnTo>
                          <a:lnTo>
                            <a:pt x="496" y="173"/>
                          </a:lnTo>
                          <a:lnTo>
                            <a:pt x="497" y="173"/>
                          </a:lnTo>
                          <a:lnTo>
                            <a:pt x="499" y="173"/>
                          </a:lnTo>
                          <a:lnTo>
                            <a:pt x="501" y="173"/>
                          </a:lnTo>
                          <a:lnTo>
                            <a:pt x="503" y="173"/>
                          </a:lnTo>
                          <a:lnTo>
                            <a:pt x="505" y="173"/>
                          </a:lnTo>
                          <a:lnTo>
                            <a:pt x="507" y="173"/>
                          </a:lnTo>
                          <a:lnTo>
                            <a:pt x="507" y="173"/>
                          </a:lnTo>
                          <a:lnTo>
                            <a:pt x="511" y="173"/>
                          </a:lnTo>
                          <a:lnTo>
                            <a:pt x="513" y="173"/>
                          </a:lnTo>
                          <a:lnTo>
                            <a:pt x="513" y="173"/>
                          </a:lnTo>
                          <a:lnTo>
                            <a:pt x="515" y="173"/>
                          </a:lnTo>
                          <a:lnTo>
                            <a:pt x="517" y="173"/>
                          </a:lnTo>
                          <a:lnTo>
                            <a:pt x="519" y="173"/>
                          </a:lnTo>
                          <a:lnTo>
                            <a:pt x="520" y="173"/>
                          </a:lnTo>
                          <a:lnTo>
                            <a:pt x="522" y="173"/>
                          </a:lnTo>
                          <a:lnTo>
                            <a:pt x="524" y="173"/>
                          </a:lnTo>
                          <a:lnTo>
                            <a:pt x="526" y="173"/>
                          </a:lnTo>
                          <a:lnTo>
                            <a:pt x="526" y="173"/>
                          </a:lnTo>
                          <a:lnTo>
                            <a:pt x="530" y="173"/>
                          </a:lnTo>
                          <a:lnTo>
                            <a:pt x="532" y="173"/>
                          </a:lnTo>
                          <a:lnTo>
                            <a:pt x="534" y="173"/>
                          </a:lnTo>
                          <a:lnTo>
                            <a:pt x="534" y="173"/>
                          </a:lnTo>
                          <a:lnTo>
                            <a:pt x="536" y="173"/>
                          </a:lnTo>
                          <a:lnTo>
                            <a:pt x="538" y="173"/>
                          </a:lnTo>
                          <a:lnTo>
                            <a:pt x="540" y="173"/>
                          </a:lnTo>
                          <a:lnTo>
                            <a:pt x="542" y="173"/>
                          </a:lnTo>
                          <a:lnTo>
                            <a:pt x="544" y="173"/>
                          </a:lnTo>
                          <a:lnTo>
                            <a:pt x="545" y="173"/>
                          </a:lnTo>
                          <a:lnTo>
                            <a:pt x="547" y="173"/>
                          </a:lnTo>
                          <a:lnTo>
                            <a:pt x="547" y="173"/>
                          </a:lnTo>
                          <a:lnTo>
                            <a:pt x="551" y="173"/>
                          </a:lnTo>
                          <a:lnTo>
                            <a:pt x="553" y="173"/>
                          </a:lnTo>
                          <a:lnTo>
                            <a:pt x="553" y="173"/>
                          </a:lnTo>
                          <a:lnTo>
                            <a:pt x="555" y="173"/>
                          </a:lnTo>
                          <a:lnTo>
                            <a:pt x="557" y="173"/>
                          </a:lnTo>
                          <a:lnTo>
                            <a:pt x="559" y="173"/>
                          </a:lnTo>
                          <a:lnTo>
                            <a:pt x="561" y="173"/>
                          </a:lnTo>
                          <a:lnTo>
                            <a:pt x="563" y="173"/>
                          </a:lnTo>
                          <a:lnTo>
                            <a:pt x="565" y="173"/>
                          </a:lnTo>
                          <a:lnTo>
                            <a:pt x="567" y="173"/>
                          </a:lnTo>
                          <a:lnTo>
                            <a:pt x="567" y="173"/>
                          </a:lnTo>
                          <a:lnTo>
                            <a:pt x="569" y="173"/>
                          </a:lnTo>
                          <a:lnTo>
                            <a:pt x="572" y="173"/>
                          </a:lnTo>
                          <a:lnTo>
                            <a:pt x="574" y="173"/>
                          </a:lnTo>
                          <a:lnTo>
                            <a:pt x="574" y="173"/>
                          </a:lnTo>
                          <a:lnTo>
                            <a:pt x="576" y="173"/>
                          </a:lnTo>
                          <a:lnTo>
                            <a:pt x="578" y="173"/>
                          </a:lnTo>
                          <a:lnTo>
                            <a:pt x="580" y="173"/>
                          </a:lnTo>
                          <a:lnTo>
                            <a:pt x="582" y="173"/>
                          </a:lnTo>
                          <a:lnTo>
                            <a:pt x="584" y="173"/>
                          </a:lnTo>
                          <a:lnTo>
                            <a:pt x="586" y="173"/>
                          </a:lnTo>
                          <a:lnTo>
                            <a:pt x="588" y="173"/>
                          </a:lnTo>
                          <a:lnTo>
                            <a:pt x="588" y="173"/>
                          </a:lnTo>
                          <a:lnTo>
                            <a:pt x="592" y="173"/>
                          </a:lnTo>
                          <a:lnTo>
                            <a:pt x="594" y="173"/>
                          </a:lnTo>
                          <a:lnTo>
                            <a:pt x="594" y="173"/>
                          </a:lnTo>
                          <a:lnTo>
                            <a:pt x="595" y="173"/>
                          </a:lnTo>
                          <a:lnTo>
                            <a:pt x="597" y="173"/>
                          </a:lnTo>
                          <a:lnTo>
                            <a:pt x="599" y="173"/>
                          </a:lnTo>
                          <a:lnTo>
                            <a:pt x="601" y="173"/>
                          </a:lnTo>
                          <a:lnTo>
                            <a:pt x="603" y="173"/>
                          </a:lnTo>
                          <a:lnTo>
                            <a:pt x="605" y="173"/>
                          </a:lnTo>
                          <a:lnTo>
                            <a:pt x="607" y="173"/>
                          </a:lnTo>
                          <a:lnTo>
                            <a:pt x="609" y="173"/>
                          </a:lnTo>
                          <a:lnTo>
                            <a:pt x="609" y="173"/>
                          </a:lnTo>
                          <a:lnTo>
                            <a:pt x="613" y="173"/>
                          </a:lnTo>
                          <a:lnTo>
                            <a:pt x="615" y="173"/>
                          </a:lnTo>
                          <a:lnTo>
                            <a:pt x="615" y="173"/>
                          </a:lnTo>
                          <a:lnTo>
                            <a:pt x="617" y="173"/>
                          </a:lnTo>
                          <a:lnTo>
                            <a:pt x="618" y="173"/>
                          </a:lnTo>
                          <a:lnTo>
                            <a:pt x="620" y="173"/>
                          </a:lnTo>
                          <a:lnTo>
                            <a:pt x="622" y="173"/>
                          </a:lnTo>
                          <a:lnTo>
                            <a:pt x="624" y="173"/>
                          </a:lnTo>
                          <a:lnTo>
                            <a:pt x="626" y="173"/>
                          </a:lnTo>
                          <a:lnTo>
                            <a:pt x="628" y="173"/>
                          </a:lnTo>
                          <a:lnTo>
                            <a:pt x="628" y="173"/>
                          </a:lnTo>
                          <a:lnTo>
                            <a:pt x="630" y="173"/>
                          </a:lnTo>
                          <a:lnTo>
                            <a:pt x="634" y="173"/>
                          </a:lnTo>
                          <a:lnTo>
                            <a:pt x="636" y="173"/>
                          </a:lnTo>
                          <a:lnTo>
                            <a:pt x="636" y="173"/>
                          </a:lnTo>
                          <a:lnTo>
                            <a:pt x="638" y="173"/>
                          </a:lnTo>
                          <a:lnTo>
                            <a:pt x="640" y="173"/>
                          </a:lnTo>
                          <a:lnTo>
                            <a:pt x="642" y="173"/>
                          </a:lnTo>
                          <a:lnTo>
                            <a:pt x="643" y="173"/>
                          </a:lnTo>
                          <a:lnTo>
                            <a:pt x="645" y="173"/>
                          </a:lnTo>
                          <a:lnTo>
                            <a:pt x="647" y="173"/>
                          </a:lnTo>
                          <a:lnTo>
                            <a:pt x="649" y="173"/>
                          </a:lnTo>
                          <a:lnTo>
                            <a:pt x="649" y="173"/>
                          </a:lnTo>
                          <a:lnTo>
                            <a:pt x="653" y="173"/>
                          </a:lnTo>
                          <a:lnTo>
                            <a:pt x="655" y="173"/>
                          </a:lnTo>
                          <a:lnTo>
                            <a:pt x="655" y="173"/>
                          </a:lnTo>
                          <a:lnTo>
                            <a:pt x="657" y="173"/>
                          </a:lnTo>
                          <a:lnTo>
                            <a:pt x="659" y="173"/>
                          </a:lnTo>
                          <a:lnTo>
                            <a:pt x="661" y="173"/>
                          </a:lnTo>
                          <a:lnTo>
                            <a:pt x="663" y="173"/>
                          </a:lnTo>
                          <a:lnTo>
                            <a:pt x="665" y="173"/>
                          </a:lnTo>
                          <a:lnTo>
                            <a:pt x="667" y="173"/>
                          </a:lnTo>
                          <a:lnTo>
                            <a:pt x="668" y="173"/>
                          </a:lnTo>
                          <a:lnTo>
                            <a:pt x="668" y="173"/>
                          </a:lnTo>
                          <a:lnTo>
                            <a:pt x="670" y="173"/>
                          </a:lnTo>
                          <a:lnTo>
                            <a:pt x="674" y="173"/>
                          </a:lnTo>
                          <a:lnTo>
                            <a:pt x="676" y="173"/>
                          </a:lnTo>
                          <a:lnTo>
                            <a:pt x="676" y="173"/>
                          </a:lnTo>
                          <a:lnTo>
                            <a:pt x="678" y="173"/>
                          </a:lnTo>
                          <a:lnTo>
                            <a:pt x="680" y="173"/>
                          </a:lnTo>
                          <a:lnTo>
                            <a:pt x="682" y="173"/>
                          </a:lnTo>
                          <a:lnTo>
                            <a:pt x="684" y="173"/>
                          </a:lnTo>
                          <a:lnTo>
                            <a:pt x="686" y="173"/>
                          </a:lnTo>
                          <a:lnTo>
                            <a:pt x="688" y="173"/>
                          </a:lnTo>
                          <a:lnTo>
                            <a:pt x="690" y="173"/>
                          </a:lnTo>
                          <a:lnTo>
                            <a:pt x="690" y="173"/>
                          </a:lnTo>
                          <a:lnTo>
                            <a:pt x="692" y="173"/>
                          </a:lnTo>
                          <a:lnTo>
                            <a:pt x="695" y="173"/>
                          </a:lnTo>
                          <a:lnTo>
                            <a:pt x="695" y="173"/>
                          </a:lnTo>
                          <a:lnTo>
                            <a:pt x="697" y="173"/>
                          </a:lnTo>
                          <a:lnTo>
                            <a:pt x="699" y="173"/>
                          </a:lnTo>
                          <a:lnTo>
                            <a:pt x="701" y="173"/>
                          </a:lnTo>
                          <a:lnTo>
                            <a:pt x="703" y="173"/>
                          </a:lnTo>
                          <a:lnTo>
                            <a:pt x="705" y="173"/>
                          </a:lnTo>
                          <a:lnTo>
                            <a:pt x="707" y="173"/>
                          </a:lnTo>
                          <a:lnTo>
                            <a:pt x="709" y="173"/>
                          </a:lnTo>
                          <a:lnTo>
                            <a:pt x="709" y="173"/>
                          </a:lnTo>
                          <a:lnTo>
                            <a:pt x="711" y="173"/>
                          </a:lnTo>
                          <a:lnTo>
                            <a:pt x="715" y="173"/>
                          </a:lnTo>
                          <a:lnTo>
                            <a:pt x="716" y="173"/>
                          </a:lnTo>
                          <a:lnTo>
                            <a:pt x="716" y="173"/>
                          </a:lnTo>
                          <a:lnTo>
                            <a:pt x="718" y="173"/>
                          </a:lnTo>
                          <a:lnTo>
                            <a:pt x="720" y="173"/>
                          </a:lnTo>
                          <a:lnTo>
                            <a:pt x="722" y="173"/>
                          </a:lnTo>
                          <a:lnTo>
                            <a:pt x="724" y="173"/>
                          </a:lnTo>
                          <a:lnTo>
                            <a:pt x="726" y="173"/>
                          </a:lnTo>
                          <a:lnTo>
                            <a:pt x="728" y="173"/>
                          </a:lnTo>
                          <a:lnTo>
                            <a:pt x="730" y="173"/>
                          </a:lnTo>
                          <a:lnTo>
                            <a:pt x="730" y="173"/>
                          </a:lnTo>
                          <a:lnTo>
                            <a:pt x="732" y="173"/>
                          </a:lnTo>
                          <a:lnTo>
                            <a:pt x="736" y="173"/>
                          </a:lnTo>
                          <a:lnTo>
                            <a:pt x="738" y="173"/>
                          </a:lnTo>
                          <a:lnTo>
                            <a:pt x="738" y="173"/>
                          </a:lnTo>
                          <a:lnTo>
                            <a:pt x="740" y="173"/>
                          </a:lnTo>
                          <a:lnTo>
                            <a:pt x="741" y="173"/>
                          </a:lnTo>
                          <a:lnTo>
                            <a:pt x="743" y="173"/>
                          </a:lnTo>
                          <a:lnTo>
                            <a:pt x="745" y="173"/>
                          </a:lnTo>
                          <a:lnTo>
                            <a:pt x="747" y="173"/>
                          </a:lnTo>
                          <a:lnTo>
                            <a:pt x="749" y="173"/>
                          </a:lnTo>
                          <a:lnTo>
                            <a:pt x="751" y="173"/>
                          </a:lnTo>
                          <a:lnTo>
                            <a:pt x="751" y="173"/>
                          </a:lnTo>
                          <a:lnTo>
                            <a:pt x="755" y="173"/>
                          </a:lnTo>
                          <a:lnTo>
                            <a:pt x="757" y="173"/>
                          </a:lnTo>
                          <a:lnTo>
                            <a:pt x="757" y="173"/>
                          </a:lnTo>
                          <a:lnTo>
                            <a:pt x="759" y="173"/>
                          </a:lnTo>
                          <a:lnTo>
                            <a:pt x="761" y="173"/>
                          </a:lnTo>
                          <a:lnTo>
                            <a:pt x="763" y="173"/>
                          </a:lnTo>
                          <a:lnTo>
                            <a:pt x="765" y="173"/>
                          </a:lnTo>
                          <a:lnTo>
                            <a:pt x="766" y="173"/>
                          </a:lnTo>
                          <a:lnTo>
                            <a:pt x="768" y="173"/>
                          </a:lnTo>
                          <a:lnTo>
                            <a:pt x="770" y="173"/>
                          </a:lnTo>
                          <a:lnTo>
                            <a:pt x="770" y="173"/>
                          </a:lnTo>
                          <a:lnTo>
                            <a:pt x="772" y="173"/>
                          </a:lnTo>
                          <a:lnTo>
                            <a:pt x="776" y="173"/>
                          </a:lnTo>
                          <a:lnTo>
                            <a:pt x="778" y="173"/>
                          </a:lnTo>
                          <a:lnTo>
                            <a:pt x="778" y="173"/>
                          </a:lnTo>
                          <a:lnTo>
                            <a:pt x="780" y="173"/>
                          </a:lnTo>
                          <a:lnTo>
                            <a:pt x="782" y="173"/>
                          </a:lnTo>
                          <a:lnTo>
                            <a:pt x="784" y="173"/>
                          </a:lnTo>
                          <a:lnTo>
                            <a:pt x="786" y="173"/>
                          </a:lnTo>
                          <a:lnTo>
                            <a:pt x="788" y="173"/>
                          </a:lnTo>
                          <a:lnTo>
                            <a:pt x="790" y="173"/>
                          </a:lnTo>
                          <a:lnTo>
                            <a:pt x="791" y="173"/>
                          </a:lnTo>
                          <a:lnTo>
                            <a:pt x="791" y="173"/>
                          </a:lnTo>
                          <a:lnTo>
                            <a:pt x="793" y="173"/>
                          </a:lnTo>
                          <a:lnTo>
                            <a:pt x="797" y="173"/>
                          </a:lnTo>
                          <a:lnTo>
                            <a:pt x="797" y="173"/>
                          </a:lnTo>
                          <a:lnTo>
                            <a:pt x="799" y="173"/>
                          </a:lnTo>
                          <a:lnTo>
                            <a:pt x="801" y="173"/>
                          </a:lnTo>
                          <a:lnTo>
                            <a:pt x="803" y="173"/>
                          </a:lnTo>
                          <a:lnTo>
                            <a:pt x="805" y="173"/>
                          </a:lnTo>
                          <a:lnTo>
                            <a:pt x="807" y="173"/>
                          </a:lnTo>
                          <a:lnTo>
                            <a:pt x="809" y="173"/>
                          </a:lnTo>
                          <a:lnTo>
                            <a:pt x="811" y="173"/>
                          </a:lnTo>
                          <a:lnTo>
                            <a:pt x="811" y="173"/>
                          </a:lnTo>
                          <a:lnTo>
                            <a:pt x="813" y="173"/>
                          </a:lnTo>
                          <a:lnTo>
                            <a:pt x="816" y="173"/>
                          </a:lnTo>
                          <a:lnTo>
                            <a:pt x="818" y="173"/>
                          </a:lnTo>
                          <a:lnTo>
                            <a:pt x="818" y="173"/>
                          </a:lnTo>
                          <a:lnTo>
                            <a:pt x="820" y="173"/>
                          </a:lnTo>
                          <a:lnTo>
                            <a:pt x="822" y="173"/>
                          </a:lnTo>
                          <a:lnTo>
                            <a:pt x="824" y="173"/>
                          </a:lnTo>
                          <a:lnTo>
                            <a:pt x="826" y="173"/>
                          </a:lnTo>
                          <a:lnTo>
                            <a:pt x="828" y="173"/>
                          </a:lnTo>
                          <a:lnTo>
                            <a:pt x="830" y="173"/>
                          </a:lnTo>
                          <a:lnTo>
                            <a:pt x="832" y="173"/>
                          </a:lnTo>
                          <a:lnTo>
                            <a:pt x="832" y="173"/>
                          </a:lnTo>
                          <a:lnTo>
                            <a:pt x="834" y="173"/>
                          </a:lnTo>
                          <a:lnTo>
                            <a:pt x="838" y="173"/>
                          </a:lnTo>
                          <a:lnTo>
                            <a:pt x="839" y="171"/>
                          </a:lnTo>
                          <a:lnTo>
                            <a:pt x="839" y="171"/>
                          </a:lnTo>
                          <a:lnTo>
                            <a:pt x="841" y="171"/>
                          </a:lnTo>
                          <a:lnTo>
                            <a:pt x="843" y="171"/>
                          </a:lnTo>
                          <a:lnTo>
                            <a:pt x="845" y="171"/>
                          </a:lnTo>
                          <a:lnTo>
                            <a:pt x="847" y="171"/>
                          </a:lnTo>
                          <a:lnTo>
                            <a:pt x="849" y="171"/>
                          </a:lnTo>
                          <a:lnTo>
                            <a:pt x="851" y="171"/>
                          </a:lnTo>
                          <a:lnTo>
                            <a:pt x="853" y="171"/>
                          </a:lnTo>
                          <a:lnTo>
                            <a:pt x="853" y="171"/>
                          </a:lnTo>
                          <a:lnTo>
                            <a:pt x="855" y="171"/>
                          </a:lnTo>
                          <a:lnTo>
                            <a:pt x="859" y="171"/>
                          </a:lnTo>
                          <a:lnTo>
                            <a:pt x="859" y="171"/>
                          </a:lnTo>
                          <a:lnTo>
                            <a:pt x="861" y="171"/>
                          </a:lnTo>
                          <a:lnTo>
                            <a:pt x="863" y="171"/>
                          </a:lnTo>
                          <a:lnTo>
                            <a:pt x="864" y="171"/>
                          </a:lnTo>
                          <a:lnTo>
                            <a:pt x="866" y="171"/>
                          </a:lnTo>
                          <a:lnTo>
                            <a:pt x="868" y="171"/>
                          </a:lnTo>
                          <a:lnTo>
                            <a:pt x="870" y="171"/>
                          </a:lnTo>
                          <a:lnTo>
                            <a:pt x="872" y="171"/>
                          </a:lnTo>
                          <a:lnTo>
                            <a:pt x="872" y="171"/>
                          </a:lnTo>
                          <a:lnTo>
                            <a:pt x="874" y="171"/>
                          </a:lnTo>
                          <a:lnTo>
                            <a:pt x="878" y="171"/>
                          </a:lnTo>
                          <a:lnTo>
                            <a:pt x="880" y="171"/>
                          </a:lnTo>
                          <a:lnTo>
                            <a:pt x="880" y="171"/>
                          </a:lnTo>
                          <a:lnTo>
                            <a:pt x="882" y="171"/>
                          </a:lnTo>
                          <a:lnTo>
                            <a:pt x="884" y="171"/>
                          </a:lnTo>
                          <a:lnTo>
                            <a:pt x="886" y="171"/>
                          </a:lnTo>
                          <a:lnTo>
                            <a:pt x="888" y="171"/>
                          </a:lnTo>
                          <a:lnTo>
                            <a:pt x="889" y="171"/>
                          </a:lnTo>
                          <a:lnTo>
                            <a:pt x="891" y="171"/>
                          </a:lnTo>
                          <a:lnTo>
                            <a:pt x="893" y="171"/>
                          </a:lnTo>
                          <a:lnTo>
                            <a:pt x="893" y="171"/>
                          </a:lnTo>
                          <a:lnTo>
                            <a:pt x="895" y="171"/>
                          </a:lnTo>
                        </a:path>
                      </a:pathLst>
                    </a:custGeom>
                    <a:noFill/>
                    <a:ln w="1588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9" name="Freeform 87">
                      <a:extLst>
                        <a:ext uri="{FF2B5EF4-FFF2-40B4-BE49-F238E27FC236}">
                          <a16:creationId xmlns:a16="http://schemas.microsoft.com/office/drawing/2014/main" id="{BDA79E86-AE66-4DB9-AA64-27271452BCA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059488" y="4745038"/>
                      <a:ext cx="711200" cy="52388"/>
                    </a:xfrm>
                    <a:custGeom>
                      <a:avLst/>
                      <a:gdLst>
                        <a:gd name="T0" fmla="*/ 15 w 895"/>
                        <a:gd name="T1" fmla="*/ 67 h 67"/>
                        <a:gd name="T2" fmla="*/ 30 w 895"/>
                        <a:gd name="T3" fmla="*/ 67 h 67"/>
                        <a:gd name="T4" fmla="*/ 46 w 895"/>
                        <a:gd name="T5" fmla="*/ 67 h 67"/>
                        <a:gd name="T6" fmla="*/ 61 w 895"/>
                        <a:gd name="T7" fmla="*/ 67 h 67"/>
                        <a:gd name="T8" fmla="*/ 78 w 895"/>
                        <a:gd name="T9" fmla="*/ 67 h 67"/>
                        <a:gd name="T10" fmla="*/ 92 w 895"/>
                        <a:gd name="T11" fmla="*/ 67 h 67"/>
                        <a:gd name="T12" fmla="*/ 109 w 895"/>
                        <a:gd name="T13" fmla="*/ 67 h 67"/>
                        <a:gd name="T14" fmla="*/ 125 w 895"/>
                        <a:gd name="T15" fmla="*/ 67 h 67"/>
                        <a:gd name="T16" fmla="*/ 140 w 895"/>
                        <a:gd name="T17" fmla="*/ 67 h 67"/>
                        <a:gd name="T18" fmla="*/ 155 w 895"/>
                        <a:gd name="T19" fmla="*/ 65 h 67"/>
                        <a:gd name="T20" fmla="*/ 173 w 895"/>
                        <a:gd name="T21" fmla="*/ 65 h 67"/>
                        <a:gd name="T22" fmla="*/ 188 w 895"/>
                        <a:gd name="T23" fmla="*/ 65 h 67"/>
                        <a:gd name="T24" fmla="*/ 203 w 895"/>
                        <a:gd name="T25" fmla="*/ 63 h 67"/>
                        <a:gd name="T26" fmla="*/ 219 w 895"/>
                        <a:gd name="T27" fmla="*/ 63 h 67"/>
                        <a:gd name="T28" fmla="*/ 234 w 895"/>
                        <a:gd name="T29" fmla="*/ 61 h 67"/>
                        <a:gd name="T30" fmla="*/ 251 w 895"/>
                        <a:gd name="T31" fmla="*/ 59 h 67"/>
                        <a:gd name="T32" fmla="*/ 267 w 895"/>
                        <a:gd name="T33" fmla="*/ 59 h 67"/>
                        <a:gd name="T34" fmla="*/ 282 w 895"/>
                        <a:gd name="T35" fmla="*/ 57 h 67"/>
                        <a:gd name="T36" fmla="*/ 297 w 895"/>
                        <a:gd name="T37" fmla="*/ 55 h 67"/>
                        <a:gd name="T38" fmla="*/ 313 w 895"/>
                        <a:gd name="T39" fmla="*/ 53 h 67"/>
                        <a:gd name="T40" fmla="*/ 328 w 895"/>
                        <a:gd name="T41" fmla="*/ 51 h 67"/>
                        <a:gd name="T42" fmla="*/ 346 w 895"/>
                        <a:gd name="T43" fmla="*/ 49 h 67"/>
                        <a:gd name="T44" fmla="*/ 361 w 895"/>
                        <a:gd name="T45" fmla="*/ 48 h 67"/>
                        <a:gd name="T46" fmla="*/ 376 w 895"/>
                        <a:gd name="T47" fmla="*/ 44 h 67"/>
                        <a:gd name="T48" fmla="*/ 394 w 895"/>
                        <a:gd name="T49" fmla="*/ 40 h 67"/>
                        <a:gd name="T50" fmla="*/ 409 w 895"/>
                        <a:gd name="T51" fmla="*/ 38 h 67"/>
                        <a:gd name="T52" fmla="*/ 424 w 895"/>
                        <a:gd name="T53" fmla="*/ 36 h 67"/>
                        <a:gd name="T54" fmla="*/ 440 w 895"/>
                        <a:gd name="T55" fmla="*/ 34 h 67"/>
                        <a:gd name="T56" fmla="*/ 455 w 895"/>
                        <a:gd name="T57" fmla="*/ 32 h 67"/>
                        <a:gd name="T58" fmla="*/ 470 w 895"/>
                        <a:gd name="T59" fmla="*/ 30 h 67"/>
                        <a:gd name="T60" fmla="*/ 488 w 895"/>
                        <a:gd name="T61" fmla="*/ 26 h 67"/>
                        <a:gd name="T62" fmla="*/ 503 w 895"/>
                        <a:gd name="T63" fmla="*/ 25 h 67"/>
                        <a:gd name="T64" fmla="*/ 518 w 895"/>
                        <a:gd name="T65" fmla="*/ 23 h 67"/>
                        <a:gd name="T66" fmla="*/ 536 w 895"/>
                        <a:gd name="T67" fmla="*/ 21 h 67"/>
                        <a:gd name="T68" fmla="*/ 549 w 895"/>
                        <a:gd name="T69" fmla="*/ 19 h 67"/>
                        <a:gd name="T70" fmla="*/ 567 w 895"/>
                        <a:gd name="T71" fmla="*/ 17 h 67"/>
                        <a:gd name="T72" fmla="*/ 582 w 895"/>
                        <a:gd name="T73" fmla="*/ 15 h 67"/>
                        <a:gd name="T74" fmla="*/ 597 w 895"/>
                        <a:gd name="T75" fmla="*/ 9 h 67"/>
                        <a:gd name="T76" fmla="*/ 613 w 895"/>
                        <a:gd name="T77" fmla="*/ 7 h 67"/>
                        <a:gd name="T78" fmla="*/ 630 w 895"/>
                        <a:gd name="T79" fmla="*/ 5 h 67"/>
                        <a:gd name="T80" fmla="*/ 643 w 895"/>
                        <a:gd name="T81" fmla="*/ 3 h 67"/>
                        <a:gd name="T82" fmla="*/ 661 w 895"/>
                        <a:gd name="T83" fmla="*/ 2 h 67"/>
                        <a:gd name="T84" fmla="*/ 678 w 895"/>
                        <a:gd name="T85" fmla="*/ 2 h 67"/>
                        <a:gd name="T86" fmla="*/ 691 w 895"/>
                        <a:gd name="T87" fmla="*/ 2 h 67"/>
                        <a:gd name="T88" fmla="*/ 709 w 895"/>
                        <a:gd name="T89" fmla="*/ 5 h 67"/>
                        <a:gd name="T90" fmla="*/ 724 w 895"/>
                        <a:gd name="T91" fmla="*/ 21 h 67"/>
                        <a:gd name="T92" fmla="*/ 739 w 895"/>
                        <a:gd name="T93" fmla="*/ 38 h 67"/>
                        <a:gd name="T94" fmla="*/ 755 w 895"/>
                        <a:gd name="T95" fmla="*/ 53 h 67"/>
                        <a:gd name="T96" fmla="*/ 772 w 895"/>
                        <a:gd name="T97" fmla="*/ 59 h 67"/>
                        <a:gd name="T98" fmla="*/ 786 w 895"/>
                        <a:gd name="T99" fmla="*/ 63 h 67"/>
                        <a:gd name="T100" fmla="*/ 803 w 895"/>
                        <a:gd name="T101" fmla="*/ 65 h 67"/>
                        <a:gd name="T102" fmla="*/ 818 w 895"/>
                        <a:gd name="T103" fmla="*/ 65 h 67"/>
                        <a:gd name="T104" fmla="*/ 834 w 895"/>
                        <a:gd name="T105" fmla="*/ 67 h 67"/>
                        <a:gd name="T106" fmla="*/ 851 w 895"/>
                        <a:gd name="T107" fmla="*/ 67 h 67"/>
                        <a:gd name="T108" fmla="*/ 866 w 895"/>
                        <a:gd name="T109" fmla="*/ 65 h 67"/>
                        <a:gd name="T110" fmla="*/ 882 w 895"/>
                        <a:gd name="T111" fmla="*/ 65 h 6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  <a:cxn ang="0">
                          <a:pos x="T102" y="T103"/>
                        </a:cxn>
                        <a:cxn ang="0">
                          <a:pos x="T104" y="T105"/>
                        </a:cxn>
                        <a:cxn ang="0">
                          <a:pos x="T106" y="T107"/>
                        </a:cxn>
                        <a:cxn ang="0">
                          <a:pos x="T108" y="T109"/>
                        </a:cxn>
                        <a:cxn ang="0">
                          <a:pos x="T110" y="T111"/>
                        </a:cxn>
                      </a:cxnLst>
                      <a:rect l="0" t="0" r="r" b="b"/>
                      <a:pathLst>
                        <a:path w="895" h="67">
                          <a:moveTo>
                            <a:pt x="0" y="67"/>
                          </a:moveTo>
                          <a:lnTo>
                            <a:pt x="2" y="67"/>
                          </a:lnTo>
                          <a:lnTo>
                            <a:pt x="3" y="67"/>
                          </a:lnTo>
                          <a:lnTo>
                            <a:pt x="5" y="67"/>
                          </a:lnTo>
                          <a:lnTo>
                            <a:pt x="7" y="67"/>
                          </a:lnTo>
                          <a:lnTo>
                            <a:pt x="9" y="67"/>
                          </a:lnTo>
                          <a:lnTo>
                            <a:pt x="11" y="67"/>
                          </a:lnTo>
                          <a:lnTo>
                            <a:pt x="11" y="67"/>
                          </a:lnTo>
                          <a:lnTo>
                            <a:pt x="15" y="67"/>
                          </a:lnTo>
                          <a:lnTo>
                            <a:pt x="17" y="67"/>
                          </a:lnTo>
                          <a:lnTo>
                            <a:pt x="17" y="67"/>
                          </a:lnTo>
                          <a:lnTo>
                            <a:pt x="19" y="67"/>
                          </a:lnTo>
                          <a:lnTo>
                            <a:pt x="21" y="67"/>
                          </a:lnTo>
                          <a:lnTo>
                            <a:pt x="23" y="67"/>
                          </a:lnTo>
                          <a:lnTo>
                            <a:pt x="25" y="67"/>
                          </a:lnTo>
                          <a:lnTo>
                            <a:pt x="27" y="67"/>
                          </a:lnTo>
                          <a:lnTo>
                            <a:pt x="28" y="67"/>
                          </a:lnTo>
                          <a:lnTo>
                            <a:pt x="30" y="67"/>
                          </a:lnTo>
                          <a:lnTo>
                            <a:pt x="30" y="67"/>
                          </a:lnTo>
                          <a:lnTo>
                            <a:pt x="32" y="67"/>
                          </a:lnTo>
                          <a:lnTo>
                            <a:pt x="36" y="67"/>
                          </a:lnTo>
                          <a:lnTo>
                            <a:pt x="38" y="67"/>
                          </a:lnTo>
                          <a:lnTo>
                            <a:pt x="38" y="67"/>
                          </a:lnTo>
                          <a:lnTo>
                            <a:pt x="40" y="67"/>
                          </a:lnTo>
                          <a:lnTo>
                            <a:pt x="42" y="67"/>
                          </a:lnTo>
                          <a:lnTo>
                            <a:pt x="44" y="67"/>
                          </a:lnTo>
                          <a:lnTo>
                            <a:pt x="46" y="67"/>
                          </a:lnTo>
                          <a:lnTo>
                            <a:pt x="48" y="67"/>
                          </a:lnTo>
                          <a:lnTo>
                            <a:pt x="50" y="67"/>
                          </a:lnTo>
                          <a:lnTo>
                            <a:pt x="52" y="67"/>
                          </a:lnTo>
                          <a:lnTo>
                            <a:pt x="52" y="67"/>
                          </a:lnTo>
                          <a:lnTo>
                            <a:pt x="55" y="67"/>
                          </a:lnTo>
                          <a:lnTo>
                            <a:pt x="57" y="67"/>
                          </a:lnTo>
                          <a:lnTo>
                            <a:pt x="57" y="67"/>
                          </a:lnTo>
                          <a:lnTo>
                            <a:pt x="59" y="67"/>
                          </a:lnTo>
                          <a:lnTo>
                            <a:pt x="61" y="67"/>
                          </a:lnTo>
                          <a:lnTo>
                            <a:pt x="63" y="67"/>
                          </a:lnTo>
                          <a:lnTo>
                            <a:pt x="65" y="67"/>
                          </a:lnTo>
                          <a:lnTo>
                            <a:pt x="67" y="67"/>
                          </a:lnTo>
                          <a:lnTo>
                            <a:pt x="69" y="67"/>
                          </a:lnTo>
                          <a:lnTo>
                            <a:pt x="71" y="67"/>
                          </a:lnTo>
                          <a:lnTo>
                            <a:pt x="71" y="67"/>
                          </a:lnTo>
                          <a:lnTo>
                            <a:pt x="73" y="67"/>
                          </a:lnTo>
                          <a:lnTo>
                            <a:pt x="77" y="67"/>
                          </a:lnTo>
                          <a:lnTo>
                            <a:pt x="78" y="67"/>
                          </a:lnTo>
                          <a:lnTo>
                            <a:pt x="78" y="67"/>
                          </a:lnTo>
                          <a:lnTo>
                            <a:pt x="80" y="67"/>
                          </a:lnTo>
                          <a:lnTo>
                            <a:pt x="82" y="67"/>
                          </a:lnTo>
                          <a:lnTo>
                            <a:pt x="84" y="67"/>
                          </a:lnTo>
                          <a:lnTo>
                            <a:pt x="86" y="67"/>
                          </a:lnTo>
                          <a:lnTo>
                            <a:pt x="88" y="67"/>
                          </a:lnTo>
                          <a:lnTo>
                            <a:pt x="90" y="67"/>
                          </a:lnTo>
                          <a:lnTo>
                            <a:pt x="92" y="67"/>
                          </a:lnTo>
                          <a:lnTo>
                            <a:pt x="92" y="67"/>
                          </a:lnTo>
                          <a:lnTo>
                            <a:pt x="94" y="67"/>
                          </a:lnTo>
                          <a:lnTo>
                            <a:pt x="98" y="67"/>
                          </a:lnTo>
                          <a:lnTo>
                            <a:pt x="98" y="67"/>
                          </a:lnTo>
                          <a:lnTo>
                            <a:pt x="100" y="67"/>
                          </a:lnTo>
                          <a:lnTo>
                            <a:pt x="101" y="67"/>
                          </a:lnTo>
                          <a:lnTo>
                            <a:pt x="103" y="67"/>
                          </a:lnTo>
                          <a:lnTo>
                            <a:pt x="105" y="67"/>
                          </a:lnTo>
                          <a:lnTo>
                            <a:pt x="107" y="67"/>
                          </a:lnTo>
                          <a:lnTo>
                            <a:pt x="109" y="67"/>
                          </a:lnTo>
                          <a:lnTo>
                            <a:pt x="111" y="67"/>
                          </a:lnTo>
                          <a:lnTo>
                            <a:pt x="111" y="67"/>
                          </a:lnTo>
                          <a:lnTo>
                            <a:pt x="113" y="67"/>
                          </a:lnTo>
                          <a:lnTo>
                            <a:pt x="117" y="67"/>
                          </a:lnTo>
                          <a:lnTo>
                            <a:pt x="119" y="67"/>
                          </a:lnTo>
                          <a:lnTo>
                            <a:pt x="119" y="67"/>
                          </a:lnTo>
                          <a:lnTo>
                            <a:pt x="121" y="67"/>
                          </a:lnTo>
                          <a:lnTo>
                            <a:pt x="123" y="67"/>
                          </a:lnTo>
                          <a:lnTo>
                            <a:pt x="125" y="67"/>
                          </a:lnTo>
                          <a:lnTo>
                            <a:pt x="126" y="67"/>
                          </a:lnTo>
                          <a:lnTo>
                            <a:pt x="128" y="67"/>
                          </a:lnTo>
                          <a:lnTo>
                            <a:pt x="130" y="67"/>
                          </a:lnTo>
                          <a:lnTo>
                            <a:pt x="132" y="67"/>
                          </a:lnTo>
                          <a:lnTo>
                            <a:pt x="132" y="67"/>
                          </a:lnTo>
                          <a:lnTo>
                            <a:pt x="134" y="67"/>
                          </a:lnTo>
                          <a:lnTo>
                            <a:pt x="138" y="67"/>
                          </a:lnTo>
                          <a:lnTo>
                            <a:pt x="138" y="67"/>
                          </a:lnTo>
                          <a:lnTo>
                            <a:pt x="140" y="67"/>
                          </a:lnTo>
                          <a:lnTo>
                            <a:pt x="142" y="67"/>
                          </a:lnTo>
                          <a:lnTo>
                            <a:pt x="144" y="65"/>
                          </a:lnTo>
                          <a:lnTo>
                            <a:pt x="146" y="65"/>
                          </a:lnTo>
                          <a:lnTo>
                            <a:pt x="148" y="65"/>
                          </a:lnTo>
                          <a:lnTo>
                            <a:pt x="150" y="65"/>
                          </a:lnTo>
                          <a:lnTo>
                            <a:pt x="151" y="65"/>
                          </a:lnTo>
                          <a:lnTo>
                            <a:pt x="151" y="65"/>
                          </a:lnTo>
                          <a:lnTo>
                            <a:pt x="153" y="65"/>
                          </a:lnTo>
                          <a:lnTo>
                            <a:pt x="155" y="65"/>
                          </a:lnTo>
                          <a:lnTo>
                            <a:pt x="159" y="65"/>
                          </a:lnTo>
                          <a:lnTo>
                            <a:pt x="159" y="65"/>
                          </a:lnTo>
                          <a:lnTo>
                            <a:pt x="161" y="65"/>
                          </a:lnTo>
                          <a:lnTo>
                            <a:pt x="163" y="65"/>
                          </a:lnTo>
                          <a:lnTo>
                            <a:pt x="165" y="65"/>
                          </a:lnTo>
                          <a:lnTo>
                            <a:pt x="167" y="65"/>
                          </a:lnTo>
                          <a:lnTo>
                            <a:pt x="169" y="65"/>
                          </a:lnTo>
                          <a:lnTo>
                            <a:pt x="171" y="65"/>
                          </a:lnTo>
                          <a:lnTo>
                            <a:pt x="173" y="65"/>
                          </a:lnTo>
                          <a:lnTo>
                            <a:pt x="173" y="65"/>
                          </a:lnTo>
                          <a:lnTo>
                            <a:pt x="175" y="65"/>
                          </a:lnTo>
                          <a:lnTo>
                            <a:pt x="178" y="65"/>
                          </a:lnTo>
                          <a:lnTo>
                            <a:pt x="178" y="65"/>
                          </a:lnTo>
                          <a:lnTo>
                            <a:pt x="180" y="65"/>
                          </a:lnTo>
                          <a:lnTo>
                            <a:pt x="182" y="65"/>
                          </a:lnTo>
                          <a:lnTo>
                            <a:pt x="184" y="65"/>
                          </a:lnTo>
                          <a:lnTo>
                            <a:pt x="186" y="65"/>
                          </a:lnTo>
                          <a:lnTo>
                            <a:pt x="188" y="65"/>
                          </a:lnTo>
                          <a:lnTo>
                            <a:pt x="190" y="65"/>
                          </a:lnTo>
                          <a:lnTo>
                            <a:pt x="192" y="65"/>
                          </a:lnTo>
                          <a:lnTo>
                            <a:pt x="192" y="65"/>
                          </a:lnTo>
                          <a:lnTo>
                            <a:pt x="194" y="65"/>
                          </a:lnTo>
                          <a:lnTo>
                            <a:pt x="196" y="63"/>
                          </a:lnTo>
                          <a:lnTo>
                            <a:pt x="199" y="63"/>
                          </a:lnTo>
                          <a:lnTo>
                            <a:pt x="199" y="63"/>
                          </a:lnTo>
                          <a:lnTo>
                            <a:pt x="201" y="63"/>
                          </a:lnTo>
                          <a:lnTo>
                            <a:pt x="203" y="63"/>
                          </a:lnTo>
                          <a:lnTo>
                            <a:pt x="205" y="63"/>
                          </a:lnTo>
                          <a:lnTo>
                            <a:pt x="205" y="63"/>
                          </a:lnTo>
                          <a:lnTo>
                            <a:pt x="209" y="63"/>
                          </a:lnTo>
                          <a:lnTo>
                            <a:pt x="211" y="63"/>
                          </a:lnTo>
                          <a:lnTo>
                            <a:pt x="213" y="63"/>
                          </a:lnTo>
                          <a:lnTo>
                            <a:pt x="213" y="63"/>
                          </a:lnTo>
                          <a:lnTo>
                            <a:pt x="215" y="63"/>
                          </a:lnTo>
                          <a:lnTo>
                            <a:pt x="217" y="63"/>
                          </a:lnTo>
                          <a:lnTo>
                            <a:pt x="219" y="63"/>
                          </a:lnTo>
                          <a:lnTo>
                            <a:pt x="221" y="63"/>
                          </a:lnTo>
                          <a:lnTo>
                            <a:pt x="223" y="63"/>
                          </a:lnTo>
                          <a:lnTo>
                            <a:pt x="224" y="63"/>
                          </a:lnTo>
                          <a:lnTo>
                            <a:pt x="226" y="63"/>
                          </a:lnTo>
                          <a:lnTo>
                            <a:pt x="228" y="61"/>
                          </a:lnTo>
                          <a:lnTo>
                            <a:pt x="230" y="61"/>
                          </a:lnTo>
                          <a:lnTo>
                            <a:pt x="232" y="61"/>
                          </a:lnTo>
                          <a:lnTo>
                            <a:pt x="232" y="61"/>
                          </a:lnTo>
                          <a:lnTo>
                            <a:pt x="234" y="61"/>
                          </a:lnTo>
                          <a:lnTo>
                            <a:pt x="236" y="61"/>
                          </a:lnTo>
                          <a:lnTo>
                            <a:pt x="240" y="61"/>
                          </a:lnTo>
                          <a:lnTo>
                            <a:pt x="240" y="61"/>
                          </a:lnTo>
                          <a:lnTo>
                            <a:pt x="242" y="61"/>
                          </a:lnTo>
                          <a:lnTo>
                            <a:pt x="244" y="61"/>
                          </a:lnTo>
                          <a:lnTo>
                            <a:pt x="246" y="61"/>
                          </a:lnTo>
                          <a:lnTo>
                            <a:pt x="246" y="61"/>
                          </a:lnTo>
                          <a:lnTo>
                            <a:pt x="249" y="61"/>
                          </a:lnTo>
                          <a:lnTo>
                            <a:pt x="251" y="59"/>
                          </a:lnTo>
                          <a:lnTo>
                            <a:pt x="253" y="59"/>
                          </a:lnTo>
                          <a:lnTo>
                            <a:pt x="253" y="59"/>
                          </a:lnTo>
                          <a:lnTo>
                            <a:pt x="255" y="59"/>
                          </a:lnTo>
                          <a:lnTo>
                            <a:pt x="257" y="59"/>
                          </a:lnTo>
                          <a:lnTo>
                            <a:pt x="259" y="59"/>
                          </a:lnTo>
                          <a:lnTo>
                            <a:pt x="261" y="59"/>
                          </a:lnTo>
                          <a:lnTo>
                            <a:pt x="263" y="59"/>
                          </a:lnTo>
                          <a:lnTo>
                            <a:pt x="265" y="59"/>
                          </a:lnTo>
                          <a:lnTo>
                            <a:pt x="267" y="59"/>
                          </a:lnTo>
                          <a:lnTo>
                            <a:pt x="267" y="59"/>
                          </a:lnTo>
                          <a:lnTo>
                            <a:pt x="271" y="57"/>
                          </a:lnTo>
                          <a:lnTo>
                            <a:pt x="273" y="57"/>
                          </a:lnTo>
                          <a:lnTo>
                            <a:pt x="273" y="57"/>
                          </a:lnTo>
                          <a:lnTo>
                            <a:pt x="274" y="57"/>
                          </a:lnTo>
                          <a:lnTo>
                            <a:pt x="276" y="57"/>
                          </a:lnTo>
                          <a:lnTo>
                            <a:pt x="280" y="57"/>
                          </a:lnTo>
                          <a:lnTo>
                            <a:pt x="280" y="57"/>
                          </a:lnTo>
                          <a:lnTo>
                            <a:pt x="282" y="57"/>
                          </a:lnTo>
                          <a:lnTo>
                            <a:pt x="284" y="57"/>
                          </a:lnTo>
                          <a:lnTo>
                            <a:pt x="286" y="57"/>
                          </a:lnTo>
                          <a:lnTo>
                            <a:pt x="286" y="57"/>
                          </a:lnTo>
                          <a:lnTo>
                            <a:pt x="290" y="55"/>
                          </a:lnTo>
                          <a:lnTo>
                            <a:pt x="292" y="55"/>
                          </a:lnTo>
                          <a:lnTo>
                            <a:pt x="294" y="55"/>
                          </a:lnTo>
                          <a:lnTo>
                            <a:pt x="294" y="55"/>
                          </a:lnTo>
                          <a:lnTo>
                            <a:pt x="296" y="55"/>
                          </a:lnTo>
                          <a:lnTo>
                            <a:pt x="297" y="55"/>
                          </a:lnTo>
                          <a:lnTo>
                            <a:pt x="299" y="55"/>
                          </a:lnTo>
                          <a:lnTo>
                            <a:pt x="301" y="55"/>
                          </a:lnTo>
                          <a:lnTo>
                            <a:pt x="303" y="55"/>
                          </a:lnTo>
                          <a:lnTo>
                            <a:pt x="305" y="55"/>
                          </a:lnTo>
                          <a:lnTo>
                            <a:pt x="307" y="53"/>
                          </a:lnTo>
                          <a:lnTo>
                            <a:pt x="307" y="53"/>
                          </a:lnTo>
                          <a:lnTo>
                            <a:pt x="311" y="53"/>
                          </a:lnTo>
                          <a:lnTo>
                            <a:pt x="313" y="53"/>
                          </a:lnTo>
                          <a:lnTo>
                            <a:pt x="313" y="53"/>
                          </a:lnTo>
                          <a:lnTo>
                            <a:pt x="315" y="53"/>
                          </a:lnTo>
                          <a:lnTo>
                            <a:pt x="317" y="53"/>
                          </a:lnTo>
                          <a:lnTo>
                            <a:pt x="319" y="53"/>
                          </a:lnTo>
                          <a:lnTo>
                            <a:pt x="321" y="51"/>
                          </a:lnTo>
                          <a:lnTo>
                            <a:pt x="322" y="51"/>
                          </a:lnTo>
                          <a:lnTo>
                            <a:pt x="324" y="51"/>
                          </a:lnTo>
                          <a:lnTo>
                            <a:pt x="326" y="51"/>
                          </a:lnTo>
                          <a:lnTo>
                            <a:pt x="326" y="51"/>
                          </a:lnTo>
                          <a:lnTo>
                            <a:pt x="328" y="51"/>
                          </a:lnTo>
                          <a:lnTo>
                            <a:pt x="332" y="51"/>
                          </a:lnTo>
                          <a:lnTo>
                            <a:pt x="334" y="51"/>
                          </a:lnTo>
                          <a:lnTo>
                            <a:pt x="334" y="51"/>
                          </a:lnTo>
                          <a:lnTo>
                            <a:pt x="336" y="49"/>
                          </a:lnTo>
                          <a:lnTo>
                            <a:pt x="338" y="49"/>
                          </a:lnTo>
                          <a:lnTo>
                            <a:pt x="340" y="49"/>
                          </a:lnTo>
                          <a:lnTo>
                            <a:pt x="342" y="49"/>
                          </a:lnTo>
                          <a:lnTo>
                            <a:pt x="344" y="49"/>
                          </a:lnTo>
                          <a:lnTo>
                            <a:pt x="346" y="49"/>
                          </a:lnTo>
                          <a:lnTo>
                            <a:pt x="347" y="49"/>
                          </a:lnTo>
                          <a:lnTo>
                            <a:pt x="347" y="49"/>
                          </a:lnTo>
                          <a:lnTo>
                            <a:pt x="351" y="49"/>
                          </a:lnTo>
                          <a:lnTo>
                            <a:pt x="353" y="48"/>
                          </a:lnTo>
                          <a:lnTo>
                            <a:pt x="353" y="48"/>
                          </a:lnTo>
                          <a:lnTo>
                            <a:pt x="355" y="48"/>
                          </a:lnTo>
                          <a:lnTo>
                            <a:pt x="357" y="48"/>
                          </a:lnTo>
                          <a:lnTo>
                            <a:pt x="359" y="48"/>
                          </a:lnTo>
                          <a:lnTo>
                            <a:pt x="361" y="48"/>
                          </a:lnTo>
                          <a:lnTo>
                            <a:pt x="363" y="48"/>
                          </a:lnTo>
                          <a:lnTo>
                            <a:pt x="365" y="48"/>
                          </a:lnTo>
                          <a:lnTo>
                            <a:pt x="367" y="44"/>
                          </a:lnTo>
                          <a:lnTo>
                            <a:pt x="369" y="44"/>
                          </a:lnTo>
                          <a:lnTo>
                            <a:pt x="369" y="44"/>
                          </a:lnTo>
                          <a:lnTo>
                            <a:pt x="372" y="44"/>
                          </a:lnTo>
                          <a:lnTo>
                            <a:pt x="374" y="44"/>
                          </a:lnTo>
                          <a:lnTo>
                            <a:pt x="374" y="44"/>
                          </a:lnTo>
                          <a:lnTo>
                            <a:pt x="376" y="44"/>
                          </a:lnTo>
                          <a:lnTo>
                            <a:pt x="378" y="42"/>
                          </a:lnTo>
                          <a:lnTo>
                            <a:pt x="380" y="42"/>
                          </a:lnTo>
                          <a:lnTo>
                            <a:pt x="382" y="42"/>
                          </a:lnTo>
                          <a:lnTo>
                            <a:pt x="384" y="42"/>
                          </a:lnTo>
                          <a:lnTo>
                            <a:pt x="386" y="42"/>
                          </a:lnTo>
                          <a:lnTo>
                            <a:pt x="388" y="42"/>
                          </a:lnTo>
                          <a:lnTo>
                            <a:pt x="388" y="42"/>
                          </a:lnTo>
                          <a:lnTo>
                            <a:pt x="392" y="42"/>
                          </a:lnTo>
                          <a:lnTo>
                            <a:pt x="394" y="40"/>
                          </a:lnTo>
                          <a:lnTo>
                            <a:pt x="396" y="40"/>
                          </a:lnTo>
                          <a:lnTo>
                            <a:pt x="396" y="40"/>
                          </a:lnTo>
                          <a:lnTo>
                            <a:pt x="397" y="40"/>
                          </a:lnTo>
                          <a:lnTo>
                            <a:pt x="399" y="40"/>
                          </a:lnTo>
                          <a:lnTo>
                            <a:pt x="401" y="40"/>
                          </a:lnTo>
                          <a:lnTo>
                            <a:pt x="403" y="40"/>
                          </a:lnTo>
                          <a:lnTo>
                            <a:pt x="405" y="40"/>
                          </a:lnTo>
                          <a:lnTo>
                            <a:pt x="407" y="38"/>
                          </a:lnTo>
                          <a:lnTo>
                            <a:pt x="409" y="38"/>
                          </a:lnTo>
                          <a:lnTo>
                            <a:pt x="409" y="38"/>
                          </a:lnTo>
                          <a:lnTo>
                            <a:pt x="413" y="38"/>
                          </a:lnTo>
                          <a:lnTo>
                            <a:pt x="415" y="38"/>
                          </a:lnTo>
                          <a:lnTo>
                            <a:pt x="415" y="38"/>
                          </a:lnTo>
                          <a:lnTo>
                            <a:pt x="417" y="38"/>
                          </a:lnTo>
                          <a:lnTo>
                            <a:pt x="419" y="38"/>
                          </a:lnTo>
                          <a:lnTo>
                            <a:pt x="420" y="36"/>
                          </a:lnTo>
                          <a:lnTo>
                            <a:pt x="422" y="36"/>
                          </a:lnTo>
                          <a:lnTo>
                            <a:pt x="424" y="36"/>
                          </a:lnTo>
                          <a:lnTo>
                            <a:pt x="426" y="36"/>
                          </a:lnTo>
                          <a:lnTo>
                            <a:pt x="428" y="36"/>
                          </a:lnTo>
                          <a:lnTo>
                            <a:pt x="428" y="36"/>
                          </a:lnTo>
                          <a:lnTo>
                            <a:pt x="430" y="36"/>
                          </a:lnTo>
                          <a:lnTo>
                            <a:pt x="434" y="36"/>
                          </a:lnTo>
                          <a:lnTo>
                            <a:pt x="436" y="34"/>
                          </a:lnTo>
                          <a:lnTo>
                            <a:pt x="436" y="34"/>
                          </a:lnTo>
                          <a:lnTo>
                            <a:pt x="438" y="34"/>
                          </a:lnTo>
                          <a:lnTo>
                            <a:pt x="440" y="34"/>
                          </a:lnTo>
                          <a:lnTo>
                            <a:pt x="442" y="34"/>
                          </a:lnTo>
                          <a:lnTo>
                            <a:pt x="444" y="34"/>
                          </a:lnTo>
                          <a:lnTo>
                            <a:pt x="445" y="34"/>
                          </a:lnTo>
                          <a:lnTo>
                            <a:pt x="447" y="32"/>
                          </a:lnTo>
                          <a:lnTo>
                            <a:pt x="449" y="32"/>
                          </a:lnTo>
                          <a:lnTo>
                            <a:pt x="449" y="32"/>
                          </a:lnTo>
                          <a:lnTo>
                            <a:pt x="453" y="32"/>
                          </a:lnTo>
                          <a:lnTo>
                            <a:pt x="455" y="32"/>
                          </a:lnTo>
                          <a:lnTo>
                            <a:pt x="455" y="32"/>
                          </a:lnTo>
                          <a:lnTo>
                            <a:pt x="457" y="32"/>
                          </a:lnTo>
                          <a:lnTo>
                            <a:pt x="459" y="32"/>
                          </a:lnTo>
                          <a:lnTo>
                            <a:pt x="461" y="30"/>
                          </a:lnTo>
                          <a:lnTo>
                            <a:pt x="463" y="30"/>
                          </a:lnTo>
                          <a:lnTo>
                            <a:pt x="465" y="30"/>
                          </a:lnTo>
                          <a:lnTo>
                            <a:pt x="467" y="30"/>
                          </a:lnTo>
                          <a:lnTo>
                            <a:pt x="469" y="30"/>
                          </a:lnTo>
                          <a:lnTo>
                            <a:pt x="469" y="30"/>
                          </a:lnTo>
                          <a:lnTo>
                            <a:pt x="470" y="30"/>
                          </a:lnTo>
                          <a:lnTo>
                            <a:pt x="474" y="28"/>
                          </a:lnTo>
                          <a:lnTo>
                            <a:pt x="476" y="28"/>
                          </a:lnTo>
                          <a:lnTo>
                            <a:pt x="476" y="28"/>
                          </a:lnTo>
                          <a:lnTo>
                            <a:pt x="478" y="28"/>
                          </a:lnTo>
                          <a:lnTo>
                            <a:pt x="480" y="28"/>
                          </a:lnTo>
                          <a:lnTo>
                            <a:pt x="482" y="28"/>
                          </a:lnTo>
                          <a:lnTo>
                            <a:pt x="484" y="28"/>
                          </a:lnTo>
                          <a:lnTo>
                            <a:pt x="486" y="28"/>
                          </a:lnTo>
                          <a:lnTo>
                            <a:pt x="488" y="26"/>
                          </a:lnTo>
                          <a:lnTo>
                            <a:pt x="490" y="26"/>
                          </a:lnTo>
                          <a:lnTo>
                            <a:pt x="490" y="26"/>
                          </a:lnTo>
                          <a:lnTo>
                            <a:pt x="492" y="26"/>
                          </a:lnTo>
                          <a:lnTo>
                            <a:pt x="495" y="26"/>
                          </a:lnTo>
                          <a:lnTo>
                            <a:pt x="495" y="26"/>
                          </a:lnTo>
                          <a:lnTo>
                            <a:pt x="497" y="26"/>
                          </a:lnTo>
                          <a:lnTo>
                            <a:pt x="499" y="26"/>
                          </a:lnTo>
                          <a:lnTo>
                            <a:pt x="501" y="25"/>
                          </a:lnTo>
                          <a:lnTo>
                            <a:pt x="503" y="25"/>
                          </a:lnTo>
                          <a:lnTo>
                            <a:pt x="505" y="25"/>
                          </a:lnTo>
                          <a:lnTo>
                            <a:pt x="507" y="25"/>
                          </a:lnTo>
                          <a:lnTo>
                            <a:pt x="509" y="25"/>
                          </a:lnTo>
                          <a:lnTo>
                            <a:pt x="509" y="25"/>
                          </a:lnTo>
                          <a:lnTo>
                            <a:pt x="511" y="25"/>
                          </a:lnTo>
                          <a:lnTo>
                            <a:pt x="515" y="23"/>
                          </a:lnTo>
                          <a:lnTo>
                            <a:pt x="517" y="23"/>
                          </a:lnTo>
                          <a:lnTo>
                            <a:pt x="517" y="23"/>
                          </a:lnTo>
                          <a:lnTo>
                            <a:pt x="518" y="23"/>
                          </a:lnTo>
                          <a:lnTo>
                            <a:pt x="520" y="23"/>
                          </a:lnTo>
                          <a:lnTo>
                            <a:pt x="522" y="23"/>
                          </a:lnTo>
                          <a:lnTo>
                            <a:pt x="524" y="23"/>
                          </a:lnTo>
                          <a:lnTo>
                            <a:pt x="526" y="23"/>
                          </a:lnTo>
                          <a:lnTo>
                            <a:pt x="528" y="21"/>
                          </a:lnTo>
                          <a:lnTo>
                            <a:pt x="530" y="21"/>
                          </a:lnTo>
                          <a:lnTo>
                            <a:pt x="530" y="21"/>
                          </a:lnTo>
                          <a:lnTo>
                            <a:pt x="532" y="21"/>
                          </a:lnTo>
                          <a:lnTo>
                            <a:pt x="536" y="21"/>
                          </a:lnTo>
                          <a:lnTo>
                            <a:pt x="536" y="21"/>
                          </a:lnTo>
                          <a:lnTo>
                            <a:pt x="538" y="21"/>
                          </a:lnTo>
                          <a:lnTo>
                            <a:pt x="540" y="21"/>
                          </a:lnTo>
                          <a:lnTo>
                            <a:pt x="542" y="19"/>
                          </a:lnTo>
                          <a:lnTo>
                            <a:pt x="543" y="19"/>
                          </a:lnTo>
                          <a:lnTo>
                            <a:pt x="545" y="19"/>
                          </a:lnTo>
                          <a:lnTo>
                            <a:pt x="547" y="19"/>
                          </a:lnTo>
                          <a:lnTo>
                            <a:pt x="549" y="19"/>
                          </a:lnTo>
                          <a:lnTo>
                            <a:pt x="549" y="19"/>
                          </a:lnTo>
                          <a:lnTo>
                            <a:pt x="551" y="19"/>
                          </a:lnTo>
                          <a:lnTo>
                            <a:pt x="553" y="19"/>
                          </a:lnTo>
                          <a:lnTo>
                            <a:pt x="557" y="17"/>
                          </a:lnTo>
                          <a:lnTo>
                            <a:pt x="557" y="17"/>
                          </a:lnTo>
                          <a:lnTo>
                            <a:pt x="559" y="17"/>
                          </a:lnTo>
                          <a:lnTo>
                            <a:pt x="561" y="17"/>
                          </a:lnTo>
                          <a:lnTo>
                            <a:pt x="563" y="17"/>
                          </a:lnTo>
                          <a:lnTo>
                            <a:pt x="565" y="17"/>
                          </a:lnTo>
                          <a:lnTo>
                            <a:pt x="567" y="17"/>
                          </a:lnTo>
                          <a:lnTo>
                            <a:pt x="568" y="17"/>
                          </a:lnTo>
                          <a:lnTo>
                            <a:pt x="570" y="15"/>
                          </a:lnTo>
                          <a:lnTo>
                            <a:pt x="570" y="15"/>
                          </a:lnTo>
                          <a:lnTo>
                            <a:pt x="572" y="15"/>
                          </a:lnTo>
                          <a:lnTo>
                            <a:pt x="576" y="15"/>
                          </a:lnTo>
                          <a:lnTo>
                            <a:pt x="576" y="15"/>
                          </a:lnTo>
                          <a:lnTo>
                            <a:pt x="578" y="15"/>
                          </a:lnTo>
                          <a:lnTo>
                            <a:pt x="580" y="15"/>
                          </a:lnTo>
                          <a:lnTo>
                            <a:pt x="582" y="15"/>
                          </a:lnTo>
                          <a:lnTo>
                            <a:pt x="584" y="11"/>
                          </a:lnTo>
                          <a:lnTo>
                            <a:pt x="586" y="11"/>
                          </a:lnTo>
                          <a:lnTo>
                            <a:pt x="588" y="11"/>
                          </a:lnTo>
                          <a:lnTo>
                            <a:pt x="590" y="11"/>
                          </a:lnTo>
                          <a:lnTo>
                            <a:pt x="590" y="11"/>
                          </a:lnTo>
                          <a:lnTo>
                            <a:pt x="592" y="11"/>
                          </a:lnTo>
                          <a:lnTo>
                            <a:pt x="593" y="11"/>
                          </a:lnTo>
                          <a:lnTo>
                            <a:pt x="597" y="9"/>
                          </a:lnTo>
                          <a:lnTo>
                            <a:pt x="597" y="9"/>
                          </a:lnTo>
                          <a:lnTo>
                            <a:pt x="599" y="9"/>
                          </a:lnTo>
                          <a:lnTo>
                            <a:pt x="601" y="9"/>
                          </a:lnTo>
                          <a:lnTo>
                            <a:pt x="603" y="9"/>
                          </a:lnTo>
                          <a:lnTo>
                            <a:pt x="603" y="9"/>
                          </a:lnTo>
                          <a:lnTo>
                            <a:pt x="607" y="9"/>
                          </a:lnTo>
                          <a:lnTo>
                            <a:pt x="609" y="9"/>
                          </a:lnTo>
                          <a:lnTo>
                            <a:pt x="611" y="7"/>
                          </a:lnTo>
                          <a:lnTo>
                            <a:pt x="611" y="7"/>
                          </a:lnTo>
                          <a:lnTo>
                            <a:pt x="613" y="7"/>
                          </a:lnTo>
                          <a:lnTo>
                            <a:pt x="615" y="7"/>
                          </a:lnTo>
                          <a:lnTo>
                            <a:pt x="616" y="7"/>
                          </a:lnTo>
                          <a:lnTo>
                            <a:pt x="618" y="7"/>
                          </a:lnTo>
                          <a:lnTo>
                            <a:pt x="620" y="7"/>
                          </a:lnTo>
                          <a:lnTo>
                            <a:pt x="622" y="7"/>
                          </a:lnTo>
                          <a:lnTo>
                            <a:pt x="624" y="7"/>
                          </a:lnTo>
                          <a:lnTo>
                            <a:pt x="626" y="5"/>
                          </a:lnTo>
                          <a:lnTo>
                            <a:pt x="628" y="5"/>
                          </a:lnTo>
                          <a:lnTo>
                            <a:pt x="630" y="5"/>
                          </a:lnTo>
                          <a:lnTo>
                            <a:pt x="630" y="5"/>
                          </a:lnTo>
                          <a:lnTo>
                            <a:pt x="632" y="5"/>
                          </a:lnTo>
                          <a:lnTo>
                            <a:pt x="634" y="5"/>
                          </a:lnTo>
                          <a:lnTo>
                            <a:pt x="638" y="5"/>
                          </a:lnTo>
                          <a:lnTo>
                            <a:pt x="638" y="5"/>
                          </a:lnTo>
                          <a:lnTo>
                            <a:pt x="640" y="5"/>
                          </a:lnTo>
                          <a:lnTo>
                            <a:pt x="641" y="3"/>
                          </a:lnTo>
                          <a:lnTo>
                            <a:pt x="643" y="3"/>
                          </a:lnTo>
                          <a:lnTo>
                            <a:pt x="643" y="3"/>
                          </a:lnTo>
                          <a:lnTo>
                            <a:pt x="647" y="3"/>
                          </a:lnTo>
                          <a:lnTo>
                            <a:pt x="649" y="3"/>
                          </a:lnTo>
                          <a:lnTo>
                            <a:pt x="651" y="3"/>
                          </a:lnTo>
                          <a:lnTo>
                            <a:pt x="651" y="3"/>
                          </a:lnTo>
                          <a:lnTo>
                            <a:pt x="653" y="3"/>
                          </a:lnTo>
                          <a:lnTo>
                            <a:pt x="655" y="3"/>
                          </a:lnTo>
                          <a:lnTo>
                            <a:pt x="657" y="2"/>
                          </a:lnTo>
                          <a:lnTo>
                            <a:pt x="659" y="2"/>
                          </a:lnTo>
                          <a:lnTo>
                            <a:pt x="661" y="2"/>
                          </a:lnTo>
                          <a:lnTo>
                            <a:pt x="663" y="2"/>
                          </a:lnTo>
                          <a:lnTo>
                            <a:pt x="665" y="2"/>
                          </a:lnTo>
                          <a:lnTo>
                            <a:pt x="665" y="2"/>
                          </a:lnTo>
                          <a:lnTo>
                            <a:pt x="668" y="2"/>
                          </a:lnTo>
                          <a:lnTo>
                            <a:pt x="670" y="2"/>
                          </a:lnTo>
                          <a:lnTo>
                            <a:pt x="670" y="2"/>
                          </a:lnTo>
                          <a:lnTo>
                            <a:pt x="672" y="2"/>
                          </a:lnTo>
                          <a:lnTo>
                            <a:pt x="674" y="2"/>
                          </a:lnTo>
                          <a:lnTo>
                            <a:pt x="678" y="2"/>
                          </a:lnTo>
                          <a:lnTo>
                            <a:pt x="678" y="2"/>
                          </a:lnTo>
                          <a:lnTo>
                            <a:pt x="680" y="2"/>
                          </a:lnTo>
                          <a:lnTo>
                            <a:pt x="682" y="0"/>
                          </a:lnTo>
                          <a:lnTo>
                            <a:pt x="684" y="0"/>
                          </a:lnTo>
                          <a:lnTo>
                            <a:pt x="684" y="0"/>
                          </a:lnTo>
                          <a:lnTo>
                            <a:pt x="688" y="0"/>
                          </a:lnTo>
                          <a:lnTo>
                            <a:pt x="690" y="0"/>
                          </a:lnTo>
                          <a:lnTo>
                            <a:pt x="691" y="0"/>
                          </a:lnTo>
                          <a:lnTo>
                            <a:pt x="691" y="2"/>
                          </a:lnTo>
                          <a:lnTo>
                            <a:pt x="693" y="2"/>
                          </a:lnTo>
                          <a:lnTo>
                            <a:pt x="695" y="2"/>
                          </a:lnTo>
                          <a:lnTo>
                            <a:pt x="697" y="2"/>
                          </a:lnTo>
                          <a:lnTo>
                            <a:pt x="699" y="2"/>
                          </a:lnTo>
                          <a:lnTo>
                            <a:pt x="701" y="2"/>
                          </a:lnTo>
                          <a:lnTo>
                            <a:pt x="703" y="3"/>
                          </a:lnTo>
                          <a:lnTo>
                            <a:pt x="705" y="3"/>
                          </a:lnTo>
                          <a:lnTo>
                            <a:pt x="705" y="3"/>
                          </a:lnTo>
                          <a:lnTo>
                            <a:pt x="709" y="5"/>
                          </a:lnTo>
                          <a:lnTo>
                            <a:pt x="711" y="5"/>
                          </a:lnTo>
                          <a:lnTo>
                            <a:pt x="711" y="7"/>
                          </a:lnTo>
                          <a:lnTo>
                            <a:pt x="713" y="9"/>
                          </a:lnTo>
                          <a:lnTo>
                            <a:pt x="714" y="9"/>
                          </a:lnTo>
                          <a:lnTo>
                            <a:pt x="716" y="11"/>
                          </a:lnTo>
                          <a:lnTo>
                            <a:pt x="718" y="15"/>
                          </a:lnTo>
                          <a:lnTo>
                            <a:pt x="720" y="17"/>
                          </a:lnTo>
                          <a:lnTo>
                            <a:pt x="722" y="19"/>
                          </a:lnTo>
                          <a:lnTo>
                            <a:pt x="724" y="21"/>
                          </a:lnTo>
                          <a:lnTo>
                            <a:pt x="724" y="23"/>
                          </a:lnTo>
                          <a:lnTo>
                            <a:pt x="726" y="25"/>
                          </a:lnTo>
                          <a:lnTo>
                            <a:pt x="730" y="26"/>
                          </a:lnTo>
                          <a:lnTo>
                            <a:pt x="732" y="28"/>
                          </a:lnTo>
                          <a:lnTo>
                            <a:pt x="732" y="30"/>
                          </a:lnTo>
                          <a:lnTo>
                            <a:pt x="734" y="32"/>
                          </a:lnTo>
                          <a:lnTo>
                            <a:pt x="736" y="34"/>
                          </a:lnTo>
                          <a:lnTo>
                            <a:pt x="738" y="36"/>
                          </a:lnTo>
                          <a:lnTo>
                            <a:pt x="739" y="38"/>
                          </a:lnTo>
                          <a:lnTo>
                            <a:pt x="741" y="40"/>
                          </a:lnTo>
                          <a:lnTo>
                            <a:pt x="743" y="42"/>
                          </a:lnTo>
                          <a:lnTo>
                            <a:pt x="745" y="44"/>
                          </a:lnTo>
                          <a:lnTo>
                            <a:pt x="745" y="48"/>
                          </a:lnTo>
                          <a:lnTo>
                            <a:pt x="749" y="48"/>
                          </a:lnTo>
                          <a:lnTo>
                            <a:pt x="751" y="49"/>
                          </a:lnTo>
                          <a:lnTo>
                            <a:pt x="751" y="51"/>
                          </a:lnTo>
                          <a:lnTo>
                            <a:pt x="753" y="51"/>
                          </a:lnTo>
                          <a:lnTo>
                            <a:pt x="755" y="53"/>
                          </a:lnTo>
                          <a:lnTo>
                            <a:pt x="757" y="53"/>
                          </a:lnTo>
                          <a:lnTo>
                            <a:pt x="759" y="55"/>
                          </a:lnTo>
                          <a:lnTo>
                            <a:pt x="761" y="55"/>
                          </a:lnTo>
                          <a:lnTo>
                            <a:pt x="763" y="57"/>
                          </a:lnTo>
                          <a:lnTo>
                            <a:pt x="764" y="57"/>
                          </a:lnTo>
                          <a:lnTo>
                            <a:pt x="764" y="57"/>
                          </a:lnTo>
                          <a:lnTo>
                            <a:pt x="766" y="59"/>
                          </a:lnTo>
                          <a:lnTo>
                            <a:pt x="770" y="59"/>
                          </a:lnTo>
                          <a:lnTo>
                            <a:pt x="772" y="59"/>
                          </a:lnTo>
                          <a:lnTo>
                            <a:pt x="772" y="59"/>
                          </a:lnTo>
                          <a:lnTo>
                            <a:pt x="774" y="61"/>
                          </a:lnTo>
                          <a:lnTo>
                            <a:pt x="776" y="61"/>
                          </a:lnTo>
                          <a:lnTo>
                            <a:pt x="778" y="61"/>
                          </a:lnTo>
                          <a:lnTo>
                            <a:pt x="780" y="61"/>
                          </a:lnTo>
                          <a:lnTo>
                            <a:pt x="782" y="63"/>
                          </a:lnTo>
                          <a:lnTo>
                            <a:pt x="784" y="63"/>
                          </a:lnTo>
                          <a:lnTo>
                            <a:pt x="786" y="63"/>
                          </a:lnTo>
                          <a:lnTo>
                            <a:pt x="786" y="63"/>
                          </a:lnTo>
                          <a:lnTo>
                            <a:pt x="788" y="63"/>
                          </a:lnTo>
                          <a:lnTo>
                            <a:pt x="791" y="63"/>
                          </a:lnTo>
                          <a:lnTo>
                            <a:pt x="791" y="63"/>
                          </a:lnTo>
                          <a:lnTo>
                            <a:pt x="793" y="65"/>
                          </a:lnTo>
                          <a:lnTo>
                            <a:pt x="795" y="65"/>
                          </a:lnTo>
                          <a:lnTo>
                            <a:pt x="797" y="65"/>
                          </a:lnTo>
                          <a:lnTo>
                            <a:pt x="799" y="65"/>
                          </a:lnTo>
                          <a:lnTo>
                            <a:pt x="801" y="65"/>
                          </a:lnTo>
                          <a:lnTo>
                            <a:pt x="803" y="65"/>
                          </a:lnTo>
                          <a:lnTo>
                            <a:pt x="805" y="65"/>
                          </a:lnTo>
                          <a:lnTo>
                            <a:pt x="805" y="65"/>
                          </a:lnTo>
                          <a:lnTo>
                            <a:pt x="807" y="65"/>
                          </a:lnTo>
                          <a:lnTo>
                            <a:pt x="811" y="65"/>
                          </a:lnTo>
                          <a:lnTo>
                            <a:pt x="813" y="65"/>
                          </a:lnTo>
                          <a:lnTo>
                            <a:pt x="813" y="65"/>
                          </a:lnTo>
                          <a:lnTo>
                            <a:pt x="814" y="65"/>
                          </a:lnTo>
                          <a:lnTo>
                            <a:pt x="816" y="65"/>
                          </a:lnTo>
                          <a:lnTo>
                            <a:pt x="818" y="65"/>
                          </a:lnTo>
                          <a:lnTo>
                            <a:pt x="820" y="65"/>
                          </a:lnTo>
                          <a:lnTo>
                            <a:pt x="822" y="67"/>
                          </a:lnTo>
                          <a:lnTo>
                            <a:pt x="824" y="67"/>
                          </a:lnTo>
                          <a:lnTo>
                            <a:pt x="826" y="67"/>
                          </a:lnTo>
                          <a:lnTo>
                            <a:pt x="826" y="67"/>
                          </a:lnTo>
                          <a:lnTo>
                            <a:pt x="828" y="67"/>
                          </a:lnTo>
                          <a:lnTo>
                            <a:pt x="832" y="67"/>
                          </a:lnTo>
                          <a:lnTo>
                            <a:pt x="832" y="67"/>
                          </a:lnTo>
                          <a:lnTo>
                            <a:pt x="834" y="67"/>
                          </a:lnTo>
                          <a:lnTo>
                            <a:pt x="836" y="67"/>
                          </a:lnTo>
                          <a:lnTo>
                            <a:pt x="837" y="67"/>
                          </a:lnTo>
                          <a:lnTo>
                            <a:pt x="839" y="67"/>
                          </a:lnTo>
                          <a:lnTo>
                            <a:pt x="841" y="67"/>
                          </a:lnTo>
                          <a:lnTo>
                            <a:pt x="843" y="67"/>
                          </a:lnTo>
                          <a:lnTo>
                            <a:pt x="845" y="67"/>
                          </a:lnTo>
                          <a:lnTo>
                            <a:pt x="845" y="67"/>
                          </a:lnTo>
                          <a:lnTo>
                            <a:pt x="847" y="67"/>
                          </a:lnTo>
                          <a:lnTo>
                            <a:pt x="851" y="67"/>
                          </a:lnTo>
                          <a:lnTo>
                            <a:pt x="853" y="67"/>
                          </a:lnTo>
                          <a:lnTo>
                            <a:pt x="853" y="67"/>
                          </a:lnTo>
                          <a:lnTo>
                            <a:pt x="855" y="67"/>
                          </a:lnTo>
                          <a:lnTo>
                            <a:pt x="857" y="65"/>
                          </a:lnTo>
                          <a:lnTo>
                            <a:pt x="859" y="65"/>
                          </a:lnTo>
                          <a:lnTo>
                            <a:pt x="861" y="65"/>
                          </a:lnTo>
                          <a:lnTo>
                            <a:pt x="862" y="65"/>
                          </a:lnTo>
                          <a:lnTo>
                            <a:pt x="864" y="65"/>
                          </a:lnTo>
                          <a:lnTo>
                            <a:pt x="866" y="65"/>
                          </a:lnTo>
                          <a:lnTo>
                            <a:pt x="866" y="65"/>
                          </a:lnTo>
                          <a:lnTo>
                            <a:pt x="868" y="65"/>
                          </a:lnTo>
                          <a:lnTo>
                            <a:pt x="872" y="65"/>
                          </a:lnTo>
                          <a:lnTo>
                            <a:pt x="872" y="65"/>
                          </a:lnTo>
                          <a:lnTo>
                            <a:pt x="874" y="65"/>
                          </a:lnTo>
                          <a:lnTo>
                            <a:pt x="876" y="65"/>
                          </a:lnTo>
                          <a:lnTo>
                            <a:pt x="878" y="65"/>
                          </a:lnTo>
                          <a:lnTo>
                            <a:pt x="880" y="65"/>
                          </a:lnTo>
                          <a:lnTo>
                            <a:pt x="882" y="65"/>
                          </a:lnTo>
                          <a:lnTo>
                            <a:pt x="884" y="65"/>
                          </a:lnTo>
                          <a:lnTo>
                            <a:pt x="886" y="65"/>
                          </a:lnTo>
                          <a:lnTo>
                            <a:pt x="886" y="65"/>
                          </a:lnTo>
                          <a:lnTo>
                            <a:pt x="887" y="65"/>
                          </a:lnTo>
                          <a:lnTo>
                            <a:pt x="889" y="65"/>
                          </a:lnTo>
                          <a:lnTo>
                            <a:pt x="893" y="65"/>
                          </a:lnTo>
                          <a:lnTo>
                            <a:pt x="893" y="65"/>
                          </a:lnTo>
                          <a:lnTo>
                            <a:pt x="895" y="65"/>
                          </a:lnTo>
                        </a:path>
                      </a:pathLst>
                    </a:custGeom>
                    <a:noFill/>
                    <a:ln w="1588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90" name="Freeform 88">
                      <a:extLst>
                        <a:ext uri="{FF2B5EF4-FFF2-40B4-BE49-F238E27FC236}">
                          <a16:creationId xmlns:a16="http://schemas.microsoft.com/office/drawing/2014/main" id="{324911EE-A3A7-4272-BCB9-2EF63605A0D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770688" y="4794251"/>
                      <a:ext cx="566738" cy="3175"/>
                    </a:xfrm>
                    <a:custGeom>
                      <a:avLst/>
                      <a:gdLst>
                        <a:gd name="T0" fmla="*/ 12 w 715"/>
                        <a:gd name="T1" fmla="*/ 2 h 4"/>
                        <a:gd name="T2" fmla="*/ 23 w 715"/>
                        <a:gd name="T3" fmla="*/ 2 h 4"/>
                        <a:gd name="T4" fmla="*/ 35 w 715"/>
                        <a:gd name="T5" fmla="*/ 0 h 4"/>
                        <a:gd name="T6" fmla="*/ 48 w 715"/>
                        <a:gd name="T7" fmla="*/ 0 h 4"/>
                        <a:gd name="T8" fmla="*/ 60 w 715"/>
                        <a:gd name="T9" fmla="*/ 0 h 4"/>
                        <a:gd name="T10" fmla="*/ 71 w 715"/>
                        <a:gd name="T11" fmla="*/ 0 h 4"/>
                        <a:gd name="T12" fmla="*/ 85 w 715"/>
                        <a:gd name="T13" fmla="*/ 0 h 4"/>
                        <a:gd name="T14" fmla="*/ 96 w 715"/>
                        <a:gd name="T15" fmla="*/ 0 h 4"/>
                        <a:gd name="T16" fmla="*/ 110 w 715"/>
                        <a:gd name="T17" fmla="*/ 0 h 4"/>
                        <a:gd name="T18" fmla="*/ 121 w 715"/>
                        <a:gd name="T19" fmla="*/ 0 h 4"/>
                        <a:gd name="T20" fmla="*/ 133 w 715"/>
                        <a:gd name="T21" fmla="*/ 0 h 4"/>
                        <a:gd name="T22" fmla="*/ 146 w 715"/>
                        <a:gd name="T23" fmla="*/ 0 h 4"/>
                        <a:gd name="T24" fmla="*/ 158 w 715"/>
                        <a:gd name="T25" fmla="*/ 0 h 4"/>
                        <a:gd name="T26" fmla="*/ 171 w 715"/>
                        <a:gd name="T27" fmla="*/ 0 h 4"/>
                        <a:gd name="T28" fmla="*/ 183 w 715"/>
                        <a:gd name="T29" fmla="*/ 0 h 4"/>
                        <a:gd name="T30" fmla="*/ 194 w 715"/>
                        <a:gd name="T31" fmla="*/ 0 h 4"/>
                        <a:gd name="T32" fmla="*/ 208 w 715"/>
                        <a:gd name="T33" fmla="*/ 2 h 4"/>
                        <a:gd name="T34" fmla="*/ 219 w 715"/>
                        <a:gd name="T35" fmla="*/ 2 h 4"/>
                        <a:gd name="T36" fmla="*/ 233 w 715"/>
                        <a:gd name="T37" fmla="*/ 2 h 4"/>
                        <a:gd name="T38" fmla="*/ 244 w 715"/>
                        <a:gd name="T39" fmla="*/ 2 h 4"/>
                        <a:gd name="T40" fmla="*/ 256 w 715"/>
                        <a:gd name="T41" fmla="*/ 2 h 4"/>
                        <a:gd name="T42" fmla="*/ 267 w 715"/>
                        <a:gd name="T43" fmla="*/ 2 h 4"/>
                        <a:gd name="T44" fmla="*/ 281 w 715"/>
                        <a:gd name="T45" fmla="*/ 4 h 4"/>
                        <a:gd name="T46" fmla="*/ 294 w 715"/>
                        <a:gd name="T47" fmla="*/ 4 h 4"/>
                        <a:gd name="T48" fmla="*/ 306 w 715"/>
                        <a:gd name="T49" fmla="*/ 4 h 4"/>
                        <a:gd name="T50" fmla="*/ 317 w 715"/>
                        <a:gd name="T51" fmla="*/ 4 h 4"/>
                        <a:gd name="T52" fmla="*/ 329 w 715"/>
                        <a:gd name="T53" fmla="*/ 4 h 4"/>
                        <a:gd name="T54" fmla="*/ 342 w 715"/>
                        <a:gd name="T55" fmla="*/ 4 h 4"/>
                        <a:gd name="T56" fmla="*/ 356 w 715"/>
                        <a:gd name="T57" fmla="*/ 4 h 4"/>
                        <a:gd name="T58" fmla="*/ 367 w 715"/>
                        <a:gd name="T59" fmla="*/ 4 h 4"/>
                        <a:gd name="T60" fmla="*/ 379 w 715"/>
                        <a:gd name="T61" fmla="*/ 4 h 4"/>
                        <a:gd name="T62" fmla="*/ 390 w 715"/>
                        <a:gd name="T63" fmla="*/ 4 h 4"/>
                        <a:gd name="T64" fmla="*/ 402 w 715"/>
                        <a:gd name="T65" fmla="*/ 4 h 4"/>
                        <a:gd name="T66" fmla="*/ 415 w 715"/>
                        <a:gd name="T67" fmla="*/ 4 h 4"/>
                        <a:gd name="T68" fmla="*/ 429 w 715"/>
                        <a:gd name="T69" fmla="*/ 4 h 4"/>
                        <a:gd name="T70" fmla="*/ 440 w 715"/>
                        <a:gd name="T71" fmla="*/ 4 h 4"/>
                        <a:gd name="T72" fmla="*/ 452 w 715"/>
                        <a:gd name="T73" fmla="*/ 4 h 4"/>
                        <a:gd name="T74" fmla="*/ 463 w 715"/>
                        <a:gd name="T75" fmla="*/ 4 h 4"/>
                        <a:gd name="T76" fmla="*/ 477 w 715"/>
                        <a:gd name="T77" fmla="*/ 4 h 4"/>
                        <a:gd name="T78" fmla="*/ 490 w 715"/>
                        <a:gd name="T79" fmla="*/ 4 h 4"/>
                        <a:gd name="T80" fmla="*/ 502 w 715"/>
                        <a:gd name="T81" fmla="*/ 4 h 4"/>
                        <a:gd name="T82" fmla="*/ 513 w 715"/>
                        <a:gd name="T83" fmla="*/ 4 h 4"/>
                        <a:gd name="T84" fmla="*/ 527 w 715"/>
                        <a:gd name="T85" fmla="*/ 4 h 4"/>
                        <a:gd name="T86" fmla="*/ 538 w 715"/>
                        <a:gd name="T87" fmla="*/ 4 h 4"/>
                        <a:gd name="T88" fmla="*/ 552 w 715"/>
                        <a:gd name="T89" fmla="*/ 4 h 4"/>
                        <a:gd name="T90" fmla="*/ 563 w 715"/>
                        <a:gd name="T91" fmla="*/ 4 h 4"/>
                        <a:gd name="T92" fmla="*/ 575 w 715"/>
                        <a:gd name="T93" fmla="*/ 4 h 4"/>
                        <a:gd name="T94" fmla="*/ 588 w 715"/>
                        <a:gd name="T95" fmla="*/ 4 h 4"/>
                        <a:gd name="T96" fmla="*/ 600 w 715"/>
                        <a:gd name="T97" fmla="*/ 4 h 4"/>
                        <a:gd name="T98" fmla="*/ 611 w 715"/>
                        <a:gd name="T99" fmla="*/ 4 h 4"/>
                        <a:gd name="T100" fmla="*/ 625 w 715"/>
                        <a:gd name="T101" fmla="*/ 4 h 4"/>
                        <a:gd name="T102" fmla="*/ 636 w 715"/>
                        <a:gd name="T103" fmla="*/ 4 h 4"/>
                        <a:gd name="T104" fmla="*/ 650 w 715"/>
                        <a:gd name="T105" fmla="*/ 4 h 4"/>
                        <a:gd name="T106" fmla="*/ 661 w 715"/>
                        <a:gd name="T107" fmla="*/ 4 h 4"/>
                        <a:gd name="T108" fmla="*/ 673 w 715"/>
                        <a:gd name="T109" fmla="*/ 4 h 4"/>
                        <a:gd name="T110" fmla="*/ 686 w 715"/>
                        <a:gd name="T111" fmla="*/ 4 h 4"/>
                        <a:gd name="T112" fmla="*/ 698 w 715"/>
                        <a:gd name="T113" fmla="*/ 4 h 4"/>
                        <a:gd name="T114" fmla="*/ 711 w 715"/>
                        <a:gd name="T115" fmla="*/ 4 h 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  <a:cxn ang="0">
                          <a:pos x="T102" y="T103"/>
                        </a:cxn>
                        <a:cxn ang="0">
                          <a:pos x="T104" y="T105"/>
                        </a:cxn>
                        <a:cxn ang="0">
                          <a:pos x="T106" y="T107"/>
                        </a:cxn>
                        <a:cxn ang="0">
                          <a:pos x="T108" y="T109"/>
                        </a:cxn>
                        <a:cxn ang="0">
                          <a:pos x="T110" y="T111"/>
                        </a:cxn>
                        <a:cxn ang="0">
                          <a:pos x="T112" y="T113"/>
                        </a:cxn>
                        <a:cxn ang="0">
                          <a:pos x="T114" y="T115"/>
                        </a:cxn>
                      </a:cxnLst>
                      <a:rect l="0" t="0" r="r" b="b"/>
                      <a:pathLst>
                        <a:path w="715" h="4">
                          <a:moveTo>
                            <a:pt x="0" y="2"/>
                          </a:moveTo>
                          <a:lnTo>
                            <a:pt x="2" y="2"/>
                          </a:lnTo>
                          <a:lnTo>
                            <a:pt x="4" y="2"/>
                          </a:lnTo>
                          <a:lnTo>
                            <a:pt x="4" y="2"/>
                          </a:lnTo>
                          <a:lnTo>
                            <a:pt x="8" y="2"/>
                          </a:lnTo>
                          <a:lnTo>
                            <a:pt x="10" y="2"/>
                          </a:lnTo>
                          <a:lnTo>
                            <a:pt x="12" y="2"/>
                          </a:lnTo>
                          <a:lnTo>
                            <a:pt x="12" y="2"/>
                          </a:lnTo>
                          <a:lnTo>
                            <a:pt x="14" y="2"/>
                          </a:lnTo>
                          <a:lnTo>
                            <a:pt x="17" y="2"/>
                          </a:lnTo>
                          <a:lnTo>
                            <a:pt x="17" y="2"/>
                          </a:lnTo>
                          <a:lnTo>
                            <a:pt x="19" y="2"/>
                          </a:lnTo>
                          <a:lnTo>
                            <a:pt x="21" y="2"/>
                          </a:lnTo>
                          <a:lnTo>
                            <a:pt x="23" y="2"/>
                          </a:lnTo>
                          <a:lnTo>
                            <a:pt x="25" y="2"/>
                          </a:lnTo>
                          <a:lnTo>
                            <a:pt x="27" y="2"/>
                          </a:lnTo>
                          <a:lnTo>
                            <a:pt x="29" y="0"/>
                          </a:lnTo>
                          <a:lnTo>
                            <a:pt x="31" y="0"/>
                          </a:lnTo>
                          <a:lnTo>
                            <a:pt x="31" y="0"/>
                          </a:lnTo>
                          <a:lnTo>
                            <a:pt x="33" y="0"/>
                          </a:lnTo>
                          <a:lnTo>
                            <a:pt x="35" y="0"/>
                          </a:lnTo>
                          <a:lnTo>
                            <a:pt x="39" y="0"/>
                          </a:lnTo>
                          <a:lnTo>
                            <a:pt x="39" y="0"/>
                          </a:lnTo>
                          <a:lnTo>
                            <a:pt x="40" y="0"/>
                          </a:lnTo>
                          <a:lnTo>
                            <a:pt x="42" y="0"/>
                          </a:lnTo>
                          <a:lnTo>
                            <a:pt x="44" y="0"/>
                          </a:lnTo>
                          <a:lnTo>
                            <a:pt x="44" y="0"/>
                          </a:lnTo>
                          <a:lnTo>
                            <a:pt x="48" y="0"/>
                          </a:lnTo>
                          <a:lnTo>
                            <a:pt x="50" y="0"/>
                          </a:lnTo>
                          <a:lnTo>
                            <a:pt x="52" y="0"/>
                          </a:lnTo>
                          <a:lnTo>
                            <a:pt x="52" y="0"/>
                          </a:lnTo>
                          <a:lnTo>
                            <a:pt x="54" y="0"/>
                          </a:lnTo>
                          <a:lnTo>
                            <a:pt x="56" y="0"/>
                          </a:lnTo>
                          <a:lnTo>
                            <a:pt x="58" y="0"/>
                          </a:lnTo>
                          <a:lnTo>
                            <a:pt x="60" y="0"/>
                          </a:lnTo>
                          <a:lnTo>
                            <a:pt x="62" y="0"/>
                          </a:lnTo>
                          <a:lnTo>
                            <a:pt x="64" y="0"/>
                          </a:lnTo>
                          <a:lnTo>
                            <a:pt x="65" y="0"/>
                          </a:lnTo>
                          <a:lnTo>
                            <a:pt x="67" y="0"/>
                          </a:lnTo>
                          <a:lnTo>
                            <a:pt x="69" y="0"/>
                          </a:lnTo>
                          <a:lnTo>
                            <a:pt x="71" y="0"/>
                          </a:lnTo>
                          <a:lnTo>
                            <a:pt x="71" y="0"/>
                          </a:lnTo>
                          <a:lnTo>
                            <a:pt x="73" y="0"/>
                          </a:lnTo>
                          <a:lnTo>
                            <a:pt x="75" y="0"/>
                          </a:lnTo>
                          <a:lnTo>
                            <a:pt x="79" y="0"/>
                          </a:lnTo>
                          <a:lnTo>
                            <a:pt x="79" y="0"/>
                          </a:lnTo>
                          <a:lnTo>
                            <a:pt x="81" y="0"/>
                          </a:lnTo>
                          <a:lnTo>
                            <a:pt x="83" y="0"/>
                          </a:lnTo>
                          <a:lnTo>
                            <a:pt x="85" y="0"/>
                          </a:lnTo>
                          <a:lnTo>
                            <a:pt x="85" y="0"/>
                          </a:lnTo>
                          <a:lnTo>
                            <a:pt x="89" y="0"/>
                          </a:lnTo>
                          <a:lnTo>
                            <a:pt x="90" y="0"/>
                          </a:lnTo>
                          <a:lnTo>
                            <a:pt x="92" y="0"/>
                          </a:lnTo>
                          <a:lnTo>
                            <a:pt x="92" y="0"/>
                          </a:lnTo>
                          <a:lnTo>
                            <a:pt x="94" y="0"/>
                          </a:lnTo>
                          <a:lnTo>
                            <a:pt x="96" y="0"/>
                          </a:lnTo>
                          <a:lnTo>
                            <a:pt x="98" y="0"/>
                          </a:lnTo>
                          <a:lnTo>
                            <a:pt x="100" y="0"/>
                          </a:lnTo>
                          <a:lnTo>
                            <a:pt x="102" y="0"/>
                          </a:lnTo>
                          <a:lnTo>
                            <a:pt x="104" y="0"/>
                          </a:lnTo>
                          <a:lnTo>
                            <a:pt x="106" y="0"/>
                          </a:lnTo>
                          <a:lnTo>
                            <a:pt x="106" y="0"/>
                          </a:lnTo>
                          <a:lnTo>
                            <a:pt x="110" y="0"/>
                          </a:lnTo>
                          <a:lnTo>
                            <a:pt x="112" y="0"/>
                          </a:lnTo>
                          <a:lnTo>
                            <a:pt x="112" y="0"/>
                          </a:lnTo>
                          <a:lnTo>
                            <a:pt x="114" y="0"/>
                          </a:lnTo>
                          <a:lnTo>
                            <a:pt x="115" y="0"/>
                          </a:lnTo>
                          <a:lnTo>
                            <a:pt x="117" y="0"/>
                          </a:lnTo>
                          <a:lnTo>
                            <a:pt x="119" y="0"/>
                          </a:lnTo>
                          <a:lnTo>
                            <a:pt x="121" y="0"/>
                          </a:lnTo>
                          <a:lnTo>
                            <a:pt x="123" y="0"/>
                          </a:lnTo>
                          <a:lnTo>
                            <a:pt x="125" y="0"/>
                          </a:lnTo>
                          <a:lnTo>
                            <a:pt x="125" y="0"/>
                          </a:lnTo>
                          <a:lnTo>
                            <a:pt x="129" y="0"/>
                          </a:lnTo>
                          <a:lnTo>
                            <a:pt x="131" y="0"/>
                          </a:lnTo>
                          <a:lnTo>
                            <a:pt x="133" y="0"/>
                          </a:lnTo>
                          <a:lnTo>
                            <a:pt x="133" y="0"/>
                          </a:lnTo>
                          <a:lnTo>
                            <a:pt x="135" y="0"/>
                          </a:lnTo>
                          <a:lnTo>
                            <a:pt x="137" y="0"/>
                          </a:lnTo>
                          <a:lnTo>
                            <a:pt x="138" y="0"/>
                          </a:lnTo>
                          <a:lnTo>
                            <a:pt x="140" y="0"/>
                          </a:lnTo>
                          <a:lnTo>
                            <a:pt x="142" y="0"/>
                          </a:lnTo>
                          <a:lnTo>
                            <a:pt x="144" y="0"/>
                          </a:lnTo>
                          <a:lnTo>
                            <a:pt x="146" y="0"/>
                          </a:lnTo>
                          <a:lnTo>
                            <a:pt x="146" y="0"/>
                          </a:lnTo>
                          <a:lnTo>
                            <a:pt x="150" y="0"/>
                          </a:lnTo>
                          <a:lnTo>
                            <a:pt x="152" y="0"/>
                          </a:lnTo>
                          <a:lnTo>
                            <a:pt x="154" y="0"/>
                          </a:lnTo>
                          <a:lnTo>
                            <a:pt x="154" y="0"/>
                          </a:lnTo>
                          <a:lnTo>
                            <a:pt x="156" y="0"/>
                          </a:lnTo>
                          <a:lnTo>
                            <a:pt x="158" y="0"/>
                          </a:lnTo>
                          <a:lnTo>
                            <a:pt x="160" y="0"/>
                          </a:lnTo>
                          <a:lnTo>
                            <a:pt x="162" y="0"/>
                          </a:lnTo>
                          <a:lnTo>
                            <a:pt x="163" y="0"/>
                          </a:lnTo>
                          <a:lnTo>
                            <a:pt x="165" y="0"/>
                          </a:lnTo>
                          <a:lnTo>
                            <a:pt x="167" y="0"/>
                          </a:lnTo>
                          <a:lnTo>
                            <a:pt x="167" y="0"/>
                          </a:lnTo>
                          <a:lnTo>
                            <a:pt x="171" y="0"/>
                          </a:lnTo>
                          <a:lnTo>
                            <a:pt x="173" y="0"/>
                          </a:lnTo>
                          <a:lnTo>
                            <a:pt x="173" y="0"/>
                          </a:lnTo>
                          <a:lnTo>
                            <a:pt x="175" y="0"/>
                          </a:lnTo>
                          <a:lnTo>
                            <a:pt x="177" y="0"/>
                          </a:lnTo>
                          <a:lnTo>
                            <a:pt x="179" y="0"/>
                          </a:lnTo>
                          <a:lnTo>
                            <a:pt x="181" y="0"/>
                          </a:lnTo>
                          <a:lnTo>
                            <a:pt x="183" y="0"/>
                          </a:lnTo>
                          <a:lnTo>
                            <a:pt x="185" y="0"/>
                          </a:lnTo>
                          <a:lnTo>
                            <a:pt x="187" y="0"/>
                          </a:lnTo>
                          <a:lnTo>
                            <a:pt x="187" y="0"/>
                          </a:lnTo>
                          <a:lnTo>
                            <a:pt x="190" y="0"/>
                          </a:lnTo>
                          <a:lnTo>
                            <a:pt x="192" y="0"/>
                          </a:lnTo>
                          <a:lnTo>
                            <a:pt x="194" y="0"/>
                          </a:lnTo>
                          <a:lnTo>
                            <a:pt x="194" y="0"/>
                          </a:lnTo>
                          <a:lnTo>
                            <a:pt x="196" y="0"/>
                          </a:lnTo>
                          <a:lnTo>
                            <a:pt x="198" y="0"/>
                          </a:lnTo>
                          <a:lnTo>
                            <a:pt x="200" y="0"/>
                          </a:lnTo>
                          <a:lnTo>
                            <a:pt x="202" y="2"/>
                          </a:lnTo>
                          <a:lnTo>
                            <a:pt x="204" y="2"/>
                          </a:lnTo>
                          <a:lnTo>
                            <a:pt x="206" y="2"/>
                          </a:lnTo>
                          <a:lnTo>
                            <a:pt x="208" y="2"/>
                          </a:lnTo>
                          <a:lnTo>
                            <a:pt x="208" y="2"/>
                          </a:lnTo>
                          <a:lnTo>
                            <a:pt x="212" y="2"/>
                          </a:lnTo>
                          <a:lnTo>
                            <a:pt x="213" y="2"/>
                          </a:lnTo>
                          <a:lnTo>
                            <a:pt x="213" y="2"/>
                          </a:lnTo>
                          <a:lnTo>
                            <a:pt x="215" y="2"/>
                          </a:lnTo>
                          <a:lnTo>
                            <a:pt x="217" y="2"/>
                          </a:lnTo>
                          <a:lnTo>
                            <a:pt x="219" y="2"/>
                          </a:lnTo>
                          <a:lnTo>
                            <a:pt x="221" y="2"/>
                          </a:lnTo>
                          <a:lnTo>
                            <a:pt x="223" y="2"/>
                          </a:lnTo>
                          <a:lnTo>
                            <a:pt x="225" y="2"/>
                          </a:lnTo>
                          <a:lnTo>
                            <a:pt x="227" y="2"/>
                          </a:lnTo>
                          <a:lnTo>
                            <a:pt x="227" y="2"/>
                          </a:lnTo>
                          <a:lnTo>
                            <a:pt x="229" y="2"/>
                          </a:lnTo>
                          <a:lnTo>
                            <a:pt x="233" y="2"/>
                          </a:lnTo>
                          <a:lnTo>
                            <a:pt x="235" y="2"/>
                          </a:lnTo>
                          <a:lnTo>
                            <a:pt x="235" y="2"/>
                          </a:lnTo>
                          <a:lnTo>
                            <a:pt x="237" y="2"/>
                          </a:lnTo>
                          <a:lnTo>
                            <a:pt x="238" y="2"/>
                          </a:lnTo>
                          <a:lnTo>
                            <a:pt x="240" y="2"/>
                          </a:lnTo>
                          <a:lnTo>
                            <a:pt x="242" y="2"/>
                          </a:lnTo>
                          <a:lnTo>
                            <a:pt x="244" y="2"/>
                          </a:lnTo>
                          <a:lnTo>
                            <a:pt x="246" y="2"/>
                          </a:lnTo>
                          <a:lnTo>
                            <a:pt x="248" y="2"/>
                          </a:lnTo>
                          <a:lnTo>
                            <a:pt x="248" y="2"/>
                          </a:lnTo>
                          <a:lnTo>
                            <a:pt x="252" y="2"/>
                          </a:lnTo>
                          <a:lnTo>
                            <a:pt x="254" y="2"/>
                          </a:lnTo>
                          <a:lnTo>
                            <a:pt x="254" y="2"/>
                          </a:lnTo>
                          <a:lnTo>
                            <a:pt x="256" y="2"/>
                          </a:lnTo>
                          <a:lnTo>
                            <a:pt x="258" y="2"/>
                          </a:lnTo>
                          <a:lnTo>
                            <a:pt x="260" y="2"/>
                          </a:lnTo>
                          <a:lnTo>
                            <a:pt x="261" y="2"/>
                          </a:lnTo>
                          <a:lnTo>
                            <a:pt x="263" y="2"/>
                          </a:lnTo>
                          <a:lnTo>
                            <a:pt x="265" y="2"/>
                          </a:lnTo>
                          <a:lnTo>
                            <a:pt x="267" y="2"/>
                          </a:lnTo>
                          <a:lnTo>
                            <a:pt x="267" y="2"/>
                          </a:lnTo>
                          <a:lnTo>
                            <a:pt x="269" y="2"/>
                          </a:lnTo>
                          <a:lnTo>
                            <a:pt x="273" y="2"/>
                          </a:lnTo>
                          <a:lnTo>
                            <a:pt x="275" y="4"/>
                          </a:lnTo>
                          <a:lnTo>
                            <a:pt x="275" y="4"/>
                          </a:lnTo>
                          <a:lnTo>
                            <a:pt x="277" y="4"/>
                          </a:lnTo>
                          <a:lnTo>
                            <a:pt x="279" y="4"/>
                          </a:lnTo>
                          <a:lnTo>
                            <a:pt x="281" y="4"/>
                          </a:lnTo>
                          <a:lnTo>
                            <a:pt x="283" y="4"/>
                          </a:lnTo>
                          <a:lnTo>
                            <a:pt x="285" y="4"/>
                          </a:lnTo>
                          <a:lnTo>
                            <a:pt x="286" y="4"/>
                          </a:lnTo>
                          <a:lnTo>
                            <a:pt x="288" y="4"/>
                          </a:lnTo>
                          <a:lnTo>
                            <a:pt x="288" y="4"/>
                          </a:lnTo>
                          <a:lnTo>
                            <a:pt x="290" y="4"/>
                          </a:lnTo>
                          <a:lnTo>
                            <a:pt x="294" y="4"/>
                          </a:lnTo>
                          <a:lnTo>
                            <a:pt x="294" y="4"/>
                          </a:lnTo>
                          <a:lnTo>
                            <a:pt x="296" y="4"/>
                          </a:lnTo>
                          <a:lnTo>
                            <a:pt x="298" y="4"/>
                          </a:lnTo>
                          <a:lnTo>
                            <a:pt x="300" y="4"/>
                          </a:lnTo>
                          <a:lnTo>
                            <a:pt x="302" y="4"/>
                          </a:lnTo>
                          <a:lnTo>
                            <a:pt x="304" y="4"/>
                          </a:lnTo>
                          <a:lnTo>
                            <a:pt x="306" y="4"/>
                          </a:lnTo>
                          <a:lnTo>
                            <a:pt x="308" y="4"/>
                          </a:lnTo>
                          <a:lnTo>
                            <a:pt x="308" y="4"/>
                          </a:lnTo>
                          <a:lnTo>
                            <a:pt x="310" y="4"/>
                          </a:lnTo>
                          <a:lnTo>
                            <a:pt x="313" y="4"/>
                          </a:lnTo>
                          <a:lnTo>
                            <a:pt x="315" y="4"/>
                          </a:lnTo>
                          <a:lnTo>
                            <a:pt x="315" y="4"/>
                          </a:lnTo>
                          <a:lnTo>
                            <a:pt x="317" y="4"/>
                          </a:lnTo>
                          <a:lnTo>
                            <a:pt x="319" y="4"/>
                          </a:lnTo>
                          <a:lnTo>
                            <a:pt x="321" y="4"/>
                          </a:lnTo>
                          <a:lnTo>
                            <a:pt x="323" y="4"/>
                          </a:lnTo>
                          <a:lnTo>
                            <a:pt x="325" y="4"/>
                          </a:lnTo>
                          <a:lnTo>
                            <a:pt x="327" y="4"/>
                          </a:lnTo>
                          <a:lnTo>
                            <a:pt x="329" y="4"/>
                          </a:lnTo>
                          <a:lnTo>
                            <a:pt x="329" y="4"/>
                          </a:lnTo>
                          <a:lnTo>
                            <a:pt x="331" y="4"/>
                          </a:lnTo>
                          <a:lnTo>
                            <a:pt x="335" y="4"/>
                          </a:lnTo>
                          <a:lnTo>
                            <a:pt x="335" y="4"/>
                          </a:lnTo>
                          <a:lnTo>
                            <a:pt x="336" y="4"/>
                          </a:lnTo>
                          <a:lnTo>
                            <a:pt x="338" y="4"/>
                          </a:lnTo>
                          <a:lnTo>
                            <a:pt x="340" y="4"/>
                          </a:lnTo>
                          <a:lnTo>
                            <a:pt x="342" y="4"/>
                          </a:lnTo>
                          <a:lnTo>
                            <a:pt x="344" y="4"/>
                          </a:lnTo>
                          <a:lnTo>
                            <a:pt x="346" y="4"/>
                          </a:lnTo>
                          <a:lnTo>
                            <a:pt x="348" y="4"/>
                          </a:lnTo>
                          <a:lnTo>
                            <a:pt x="348" y="4"/>
                          </a:lnTo>
                          <a:lnTo>
                            <a:pt x="350" y="4"/>
                          </a:lnTo>
                          <a:lnTo>
                            <a:pt x="354" y="4"/>
                          </a:lnTo>
                          <a:lnTo>
                            <a:pt x="356" y="4"/>
                          </a:lnTo>
                          <a:lnTo>
                            <a:pt x="356" y="4"/>
                          </a:lnTo>
                          <a:lnTo>
                            <a:pt x="358" y="4"/>
                          </a:lnTo>
                          <a:lnTo>
                            <a:pt x="359" y="4"/>
                          </a:lnTo>
                          <a:lnTo>
                            <a:pt x="361" y="4"/>
                          </a:lnTo>
                          <a:lnTo>
                            <a:pt x="363" y="4"/>
                          </a:lnTo>
                          <a:lnTo>
                            <a:pt x="365" y="4"/>
                          </a:lnTo>
                          <a:lnTo>
                            <a:pt x="367" y="4"/>
                          </a:lnTo>
                          <a:lnTo>
                            <a:pt x="369" y="4"/>
                          </a:lnTo>
                          <a:lnTo>
                            <a:pt x="369" y="4"/>
                          </a:lnTo>
                          <a:lnTo>
                            <a:pt x="371" y="4"/>
                          </a:lnTo>
                          <a:lnTo>
                            <a:pt x="375" y="4"/>
                          </a:lnTo>
                          <a:lnTo>
                            <a:pt x="375" y="4"/>
                          </a:lnTo>
                          <a:lnTo>
                            <a:pt x="377" y="4"/>
                          </a:lnTo>
                          <a:lnTo>
                            <a:pt x="379" y="4"/>
                          </a:lnTo>
                          <a:lnTo>
                            <a:pt x="381" y="4"/>
                          </a:lnTo>
                          <a:lnTo>
                            <a:pt x="383" y="4"/>
                          </a:lnTo>
                          <a:lnTo>
                            <a:pt x="384" y="4"/>
                          </a:lnTo>
                          <a:lnTo>
                            <a:pt x="386" y="4"/>
                          </a:lnTo>
                          <a:lnTo>
                            <a:pt x="388" y="4"/>
                          </a:lnTo>
                          <a:lnTo>
                            <a:pt x="388" y="4"/>
                          </a:lnTo>
                          <a:lnTo>
                            <a:pt x="390" y="4"/>
                          </a:lnTo>
                          <a:lnTo>
                            <a:pt x="392" y="4"/>
                          </a:lnTo>
                          <a:lnTo>
                            <a:pt x="396" y="4"/>
                          </a:lnTo>
                          <a:lnTo>
                            <a:pt x="396" y="4"/>
                          </a:lnTo>
                          <a:lnTo>
                            <a:pt x="398" y="4"/>
                          </a:lnTo>
                          <a:lnTo>
                            <a:pt x="400" y="4"/>
                          </a:lnTo>
                          <a:lnTo>
                            <a:pt x="402" y="4"/>
                          </a:lnTo>
                          <a:lnTo>
                            <a:pt x="402" y="4"/>
                          </a:lnTo>
                          <a:lnTo>
                            <a:pt x="406" y="4"/>
                          </a:lnTo>
                          <a:lnTo>
                            <a:pt x="408" y="4"/>
                          </a:lnTo>
                          <a:lnTo>
                            <a:pt x="409" y="4"/>
                          </a:lnTo>
                          <a:lnTo>
                            <a:pt x="409" y="4"/>
                          </a:lnTo>
                          <a:lnTo>
                            <a:pt x="411" y="4"/>
                          </a:lnTo>
                          <a:lnTo>
                            <a:pt x="415" y="4"/>
                          </a:lnTo>
                          <a:lnTo>
                            <a:pt x="415" y="4"/>
                          </a:lnTo>
                          <a:lnTo>
                            <a:pt x="417" y="4"/>
                          </a:lnTo>
                          <a:lnTo>
                            <a:pt x="419" y="4"/>
                          </a:lnTo>
                          <a:lnTo>
                            <a:pt x="421" y="4"/>
                          </a:lnTo>
                          <a:lnTo>
                            <a:pt x="423" y="4"/>
                          </a:lnTo>
                          <a:lnTo>
                            <a:pt x="425" y="4"/>
                          </a:lnTo>
                          <a:lnTo>
                            <a:pt x="427" y="4"/>
                          </a:lnTo>
                          <a:lnTo>
                            <a:pt x="429" y="4"/>
                          </a:lnTo>
                          <a:lnTo>
                            <a:pt x="429" y="4"/>
                          </a:lnTo>
                          <a:lnTo>
                            <a:pt x="431" y="4"/>
                          </a:lnTo>
                          <a:lnTo>
                            <a:pt x="433" y="4"/>
                          </a:lnTo>
                          <a:lnTo>
                            <a:pt x="436" y="4"/>
                          </a:lnTo>
                          <a:lnTo>
                            <a:pt x="436" y="4"/>
                          </a:lnTo>
                          <a:lnTo>
                            <a:pt x="438" y="4"/>
                          </a:lnTo>
                          <a:lnTo>
                            <a:pt x="440" y="4"/>
                          </a:lnTo>
                          <a:lnTo>
                            <a:pt x="442" y="4"/>
                          </a:lnTo>
                          <a:lnTo>
                            <a:pt x="442" y="4"/>
                          </a:lnTo>
                          <a:lnTo>
                            <a:pt x="446" y="4"/>
                          </a:lnTo>
                          <a:lnTo>
                            <a:pt x="448" y="4"/>
                          </a:lnTo>
                          <a:lnTo>
                            <a:pt x="450" y="4"/>
                          </a:lnTo>
                          <a:lnTo>
                            <a:pt x="450" y="4"/>
                          </a:lnTo>
                          <a:lnTo>
                            <a:pt x="452" y="4"/>
                          </a:lnTo>
                          <a:lnTo>
                            <a:pt x="454" y="4"/>
                          </a:lnTo>
                          <a:lnTo>
                            <a:pt x="456" y="4"/>
                          </a:lnTo>
                          <a:lnTo>
                            <a:pt x="457" y="4"/>
                          </a:lnTo>
                          <a:lnTo>
                            <a:pt x="459" y="4"/>
                          </a:lnTo>
                          <a:lnTo>
                            <a:pt x="461" y="4"/>
                          </a:lnTo>
                          <a:lnTo>
                            <a:pt x="463" y="4"/>
                          </a:lnTo>
                          <a:lnTo>
                            <a:pt x="463" y="4"/>
                          </a:lnTo>
                          <a:lnTo>
                            <a:pt x="467" y="4"/>
                          </a:lnTo>
                          <a:lnTo>
                            <a:pt x="469" y="4"/>
                          </a:lnTo>
                          <a:lnTo>
                            <a:pt x="469" y="4"/>
                          </a:lnTo>
                          <a:lnTo>
                            <a:pt x="471" y="4"/>
                          </a:lnTo>
                          <a:lnTo>
                            <a:pt x="473" y="4"/>
                          </a:lnTo>
                          <a:lnTo>
                            <a:pt x="477" y="4"/>
                          </a:lnTo>
                          <a:lnTo>
                            <a:pt x="477" y="4"/>
                          </a:lnTo>
                          <a:lnTo>
                            <a:pt x="479" y="4"/>
                          </a:lnTo>
                          <a:lnTo>
                            <a:pt x="481" y="4"/>
                          </a:lnTo>
                          <a:lnTo>
                            <a:pt x="482" y="4"/>
                          </a:lnTo>
                          <a:lnTo>
                            <a:pt x="482" y="4"/>
                          </a:lnTo>
                          <a:lnTo>
                            <a:pt x="486" y="4"/>
                          </a:lnTo>
                          <a:lnTo>
                            <a:pt x="488" y="4"/>
                          </a:lnTo>
                          <a:lnTo>
                            <a:pt x="490" y="4"/>
                          </a:lnTo>
                          <a:lnTo>
                            <a:pt x="490" y="4"/>
                          </a:lnTo>
                          <a:lnTo>
                            <a:pt x="492" y="4"/>
                          </a:lnTo>
                          <a:lnTo>
                            <a:pt x="494" y="4"/>
                          </a:lnTo>
                          <a:lnTo>
                            <a:pt x="496" y="4"/>
                          </a:lnTo>
                          <a:lnTo>
                            <a:pt x="498" y="4"/>
                          </a:lnTo>
                          <a:lnTo>
                            <a:pt x="500" y="4"/>
                          </a:lnTo>
                          <a:lnTo>
                            <a:pt x="502" y="4"/>
                          </a:lnTo>
                          <a:lnTo>
                            <a:pt x="504" y="4"/>
                          </a:lnTo>
                          <a:lnTo>
                            <a:pt x="504" y="4"/>
                          </a:lnTo>
                          <a:lnTo>
                            <a:pt x="507" y="4"/>
                          </a:lnTo>
                          <a:lnTo>
                            <a:pt x="509" y="4"/>
                          </a:lnTo>
                          <a:lnTo>
                            <a:pt x="511" y="4"/>
                          </a:lnTo>
                          <a:lnTo>
                            <a:pt x="511" y="4"/>
                          </a:lnTo>
                          <a:lnTo>
                            <a:pt x="513" y="4"/>
                          </a:lnTo>
                          <a:lnTo>
                            <a:pt x="515" y="4"/>
                          </a:lnTo>
                          <a:lnTo>
                            <a:pt x="517" y="4"/>
                          </a:lnTo>
                          <a:lnTo>
                            <a:pt x="519" y="4"/>
                          </a:lnTo>
                          <a:lnTo>
                            <a:pt x="521" y="4"/>
                          </a:lnTo>
                          <a:lnTo>
                            <a:pt x="523" y="4"/>
                          </a:lnTo>
                          <a:lnTo>
                            <a:pt x="525" y="4"/>
                          </a:lnTo>
                          <a:lnTo>
                            <a:pt x="527" y="4"/>
                          </a:lnTo>
                          <a:lnTo>
                            <a:pt x="529" y="4"/>
                          </a:lnTo>
                          <a:lnTo>
                            <a:pt x="531" y="4"/>
                          </a:lnTo>
                          <a:lnTo>
                            <a:pt x="531" y="4"/>
                          </a:lnTo>
                          <a:lnTo>
                            <a:pt x="532" y="4"/>
                          </a:lnTo>
                          <a:lnTo>
                            <a:pt x="534" y="4"/>
                          </a:lnTo>
                          <a:lnTo>
                            <a:pt x="538" y="4"/>
                          </a:lnTo>
                          <a:lnTo>
                            <a:pt x="538" y="4"/>
                          </a:lnTo>
                          <a:lnTo>
                            <a:pt x="540" y="4"/>
                          </a:lnTo>
                          <a:lnTo>
                            <a:pt x="542" y="4"/>
                          </a:lnTo>
                          <a:lnTo>
                            <a:pt x="544" y="4"/>
                          </a:lnTo>
                          <a:lnTo>
                            <a:pt x="544" y="4"/>
                          </a:lnTo>
                          <a:lnTo>
                            <a:pt x="548" y="4"/>
                          </a:lnTo>
                          <a:lnTo>
                            <a:pt x="550" y="4"/>
                          </a:lnTo>
                          <a:lnTo>
                            <a:pt x="552" y="4"/>
                          </a:lnTo>
                          <a:lnTo>
                            <a:pt x="552" y="4"/>
                          </a:lnTo>
                          <a:lnTo>
                            <a:pt x="554" y="4"/>
                          </a:lnTo>
                          <a:lnTo>
                            <a:pt x="556" y="4"/>
                          </a:lnTo>
                          <a:lnTo>
                            <a:pt x="557" y="4"/>
                          </a:lnTo>
                          <a:lnTo>
                            <a:pt x="559" y="4"/>
                          </a:lnTo>
                          <a:lnTo>
                            <a:pt x="561" y="4"/>
                          </a:lnTo>
                          <a:lnTo>
                            <a:pt x="563" y="4"/>
                          </a:lnTo>
                          <a:lnTo>
                            <a:pt x="565" y="4"/>
                          </a:lnTo>
                          <a:lnTo>
                            <a:pt x="565" y="4"/>
                          </a:lnTo>
                          <a:lnTo>
                            <a:pt x="569" y="4"/>
                          </a:lnTo>
                          <a:lnTo>
                            <a:pt x="571" y="4"/>
                          </a:lnTo>
                          <a:lnTo>
                            <a:pt x="571" y="4"/>
                          </a:lnTo>
                          <a:lnTo>
                            <a:pt x="573" y="4"/>
                          </a:lnTo>
                          <a:lnTo>
                            <a:pt x="575" y="4"/>
                          </a:lnTo>
                          <a:lnTo>
                            <a:pt x="577" y="4"/>
                          </a:lnTo>
                          <a:lnTo>
                            <a:pt x="579" y="4"/>
                          </a:lnTo>
                          <a:lnTo>
                            <a:pt x="580" y="4"/>
                          </a:lnTo>
                          <a:lnTo>
                            <a:pt x="582" y="4"/>
                          </a:lnTo>
                          <a:lnTo>
                            <a:pt x="584" y="4"/>
                          </a:lnTo>
                          <a:lnTo>
                            <a:pt x="584" y="4"/>
                          </a:lnTo>
                          <a:lnTo>
                            <a:pt x="588" y="4"/>
                          </a:lnTo>
                          <a:lnTo>
                            <a:pt x="590" y="4"/>
                          </a:lnTo>
                          <a:lnTo>
                            <a:pt x="592" y="4"/>
                          </a:lnTo>
                          <a:lnTo>
                            <a:pt x="592" y="4"/>
                          </a:lnTo>
                          <a:lnTo>
                            <a:pt x="594" y="4"/>
                          </a:lnTo>
                          <a:lnTo>
                            <a:pt x="596" y="4"/>
                          </a:lnTo>
                          <a:lnTo>
                            <a:pt x="598" y="4"/>
                          </a:lnTo>
                          <a:lnTo>
                            <a:pt x="600" y="4"/>
                          </a:lnTo>
                          <a:lnTo>
                            <a:pt x="602" y="4"/>
                          </a:lnTo>
                          <a:lnTo>
                            <a:pt x="604" y="4"/>
                          </a:lnTo>
                          <a:lnTo>
                            <a:pt x="605" y="4"/>
                          </a:lnTo>
                          <a:lnTo>
                            <a:pt x="605" y="4"/>
                          </a:lnTo>
                          <a:lnTo>
                            <a:pt x="609" y="4"/>
                          </a:lnTo>
                          <a:lnTo>
                            <a:pt x="611" y="4"/>
                          </a:lnTo>
                          <a:lnTo>
                            <a:pt x="611" y="4"/>
                          </a:lnTo>
                          <a:lnTo>
                            <a:pt x="613" y="4"/>
                          </a:lnTo>
                          <a:lnTo>
                            <a:pt x="615" y="4"/>
                          </a:lnTo>
                          <a:lnTo>
                            <a:pt x="617" y="4"/>
                          </a:lnTo>
                          <a:lnTo>
                            <a:pt x="619" y="4"/>
                          </a:lnTo>
                          <a:lnTo>
                            <a:pt x="621" y="4"/>
                          </a:lnTo>
                          <a:lnTo>
                            <a:pt x="623" y="4"/>
                          </a:lnTo>
                          <a:lnTo>
                            <a:pt x="625" y="4"/>
                          </a:lnTo>
                          <a:lnTo>
                            <a:pt x="625" y="4"/>
                          </a:lnTo>
                          <a:lnTo>
                            <a:pt x="627" y="4"/>
                          </a:lnTo>
                          <a:lnTo>
                            <a:pt x="630" y="4"/>
                          </a:lnTo>
                          <a:lnTo>
                            <a:pt x="632" y="4"/>
                          </a:lnTo>
                          <a:lnTo>
                            <a:pt x="632" y="4"/>
                          </a:lnTo>
                          <a:lnTo>
                            <a:pt x="634" y="4"/>
                          </a:lnTo>
                          <a:lnTo>
                            <a:pt x="636" y="4"/>
                          </a:lnTo>
                          <a:lnTo>
                            <a:pt x="638" y="4"/>
                          </a:lnTo>
                          <a:lnTo>
                            <a:pt x="640" y="4"/>
                          </a:lnTo>
                          <a:lnTo>
                            <a:pt x="642" y="4"/>
                          </a:lnTo>
                          <a:lnTo>
                            <a:pt x="644" y="4"/>
                          </a:lnTo>
                          <a:lnTo>
                            <a:pt x="646" y="4"/>
                          </a:lnTo>
                          <a:lnTo>
                            <a:pt x="646" y="4"/>
                          </a:lnTo>
                          <a:lnTo>
                            <a:pt x="650" y="4"/>
                          </a:lnTo>
                          <a:lnTo>
                            <a:pt x="652" y="4"/>
                          </a:lnTo>
                          <a:lnTo>
                            <a:pt x="652" y="4"/>
                          </a:lnTo>
                          <a:lnTo>
                            <a:pt x="654" y="4"/>
                          </a:lnTo>
                          <a:lnTo>
                            <a:pt x="655" y="4"/>
                          </a:lnTo>
                          <a:lnTo>
                            <a:pt x="657" y="4"/>
                          </a:lnTo>
                          <a:lnTo>
                            <a:pt x="659" y="4"/>
                          </a:lnTo>
                          <a:lnTo>
                            <a:pt x="661" y="4"/>
                          </a:lnTo>
                          <a:lnTo>
                            <a:pt x="663" y="4"/>
                          </a:lnTo>
                          <a:lnTo>
                            <a:pt x="665" y="4"/>
                          </a:lnTo>
                          <a:lnTo>
                            <a:pt x="665" y="4"/>
                          </a:lnTo>
                          <a:lnTo>
                            <a:pt x="667" y="4"/>
                          </a:lnTo>
                          <a:lnTo>
                            <a:pt x="671" y="4"/>
                          </a:lnTo>
                          <a:lnTo>
                            <a:pt x="673" y="4"/>
                          </a:lnTo>
                          <a:lnTo>
                            <a:pt x="673" y="4"/>
                          </a:lnTo>
                          <a:lnTo>
                            <a:pt x="675" y="4"/>
                          </a:lnTo>
                          <a:lnTo>
                            <a:pt x="677" y="4"/>
                          </a:lnTo>
                          <a:lnTo>
                            <a:pt x="678" y="4"/>
                          </a:lnTo>
                          <a:lnTo>
                            <a:pt x="680" y="4"/>
                          </a:lnTo>
                          <a:lnTo>
                            <a:pt x="682" y="4"/>
                          </a:lnTo>
                          <a:lnTo>
                            <a:pt x="684" y="4"/>
                          </a:lnTo>
                          <a:lnTo>
                            <a:pt x="686" y="4"/>
                          </a:lnTo>
                          <a:lnTo>
                            <a:pt x="686" y="4"/>
                          </a:lnTo>
                          <a:lnTo>
                            <a:pt x="688" y="4"/>
                          </a:lnTo>
                          <a:lnTo>
                            <a:pt x="692" y="4"/>
                          </a:lnTo>
                          <a:lnTo>
                            <a:pt x="692" y="4"/>
                          </a:lnTo>
                          <a:lnTo>
                            <a:pt x="694" y="4"/>
                          </a:lnTo>
                          <a:lnTo>
                            <a:pt x="696" y="4"/>
                          </a:lnTo>
                          <a:lnTo>
                            <a:pt x="698" y="4"/>
                          </a:lnTo>
                          <a:lnTo>
                            <a:pt x="700" y="4"/>
                          </a:lnTo>
                          <a:lnTo>
                            <a:pt x="702" y="4"/>
                          </a:lnTo>
                          <a:lnTo>
                            <a:pt x="703" y="4"/>
                          </a:lnTo>
                          <a:lnTo>
                            <a:pt x="705" y="4"/>
                          </a:lnTo>
                          <a:lnTo>
                            <a:pt x="705" y="4"/>
                          </a:lnTo>
                          <a:lnTo>
                            <a:pt x="707" y="4"/>
                          </a:lnTo>
                          <a:lnTo>
                            <a:pt x="711" y="4"/>
                          </a:lnTo>
                          <a:lnTo>
                            <a:pt x="713" y="4"/>
                          </a:lnTo>
                          <a:lnTo>
                            <a:pt x="713" y="4"/>
                          </a:lnTo>
                          <a:lnTo>
                            <a:pt x="715" y="4"/>
                          </a:lnTo>
                        </a:path>
                      </a:pathLst>
                    </a:custGeom>
                    <a:noFill/>
                    <a:ln w="1588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12" name="Freeform 110">
                      <a:extLst>
                        <a:ext uri="{FF2B5EF4-FFF2-40B4-BE49-F238E27FC236}">
                          <a16:creationId xmlns:a16="http://schemas.microsoft.com/office/drawing/2014/main" id="{B3003151-F090-45F5-94B8-912EC1E70BE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072063" y="4797426"/>
                      <a:ext cx="801688" cy="0"/>
                    </a:xfrm>
                    <a:custGeom>
                      <a:avLst/>
                      <a:gdLst>
                        <a:gd name="T0" fmla="*/ 0 w 1009"/>
                        <a:gd name="T1" fmla="*/ 0 w 1009"/>
                        <a:gd name="T2" fmla="*/ 1009 w 1009"/>
                        <a:gd name="T3" fmla="*/ 1009 w 1009"/>
                      </a:gdLst>
                      <a:ahLst/>
                      <a:cxnLst>
                        <a:cxn ang="0">
                          <a:pos x="T0" y="0"/>
                        </a:cxn>
                        <a:cxn ang="0">
                          <a:pos x="T1" y="0"/>
                        </a:cxn>
                        <a:cxn ang="0">
                          <a:pos x="T2" y="0"/>
                        </a:cxn>
                        <a:cxn ang="0">
                          <a:pos x="T3" y="0"/>
                        </a:cxn>
                      </a:cxnLst>
                      <a:rect l="0" t="0" r="r" b="b"/>
                      <a:pathLst>
                        <a:path w="1009">
                          <a:moveTo>
                            <a:pt x="0" y="0"/>
                          </a:moveTo>
                          <a:lnTo>
                            <a:pt x="0" y="0"/>
                          </a:lnTo>
                          <a:lnTo>
                            <a:pt x="1009" y="0"/>
                          </a:lnTo>
                          <a:lnTo>
                            <a:pt x="1009" y="0"/>
                          </a:lnTo>
                        </a:path>
                      </a:pathLst>
                    </a:custGeom>
                    <a:noFill/>
                    <a:ln w="1588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grpSp>
                  <p:nvGrpSpPr>
                    <p:cNvPr id="182" name="Grupo 181">
                      <a:extLst>
                        <a:ext uri="{FF2B5EF4-FFF2-40B4-BE49-F238E27FC236}">
                          <a16:creationId xmlns:a16="http://schemas.microsoft.com/office/drawing/2014/main" id="{3331ACB9-A387-4030-ABCA-31365273E8B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40777" y="5072779"/>
                      <a:ext cx="4474903" cy="294897"/>
                      <a:chOff x="2395095" y="5072779"/>
                      <a:chExt cx="4474903" cy="294897"/>
                    </a:xfrm>
                  </p:grpSpPr>
                  <p:sp>
                    <p:nvSpPr>
                      <p:cNvPr id="13" name="Rectangle 11">
                        <a:extLst>
                          <a:ext uri="{FF2B5EF4-FFF2-40B4-BE49-F238E27FC236}">
                            <a16:creationId xmlns:a16="http://schemas.microsoft.com/office/drawing/2014/main" id="{6CB3660B-9ABE-4616-A72C-9E4C350F8907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274985" y="5076771"/>
                        <a:ext cx="190020" cy="29090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none" lIns="0" tIns="0" rIns="0" bIns="0" numCol="1" anchor="t" anchorCtr="0" compatLnSpc="1">
                        <a:prstTxWarp prst="textNoShape">
                          <a:avLst/>
                        </a:prstTxWarp>
                        <a:spAutoFit/>
                      </a:bodyPr>
                      <a:lstStyle>
                        <a:lvl1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marL="0" marR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r>
                          <a:rPr kumimoji="0" lang="es-MX" altLang="es-MX" sz="1000" b="1" i="0" u="none" strike="noStrike" cap="none" normalizeH="0" baseline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2.0</a:t>
                        </a:r>
                        <a:endParaRPr kumimoji="0" lang="es-MX" altLang="es-MX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18" name="Rectangle 16">
                        <a:extLst>
                          <a:ext uri="{FF2B5EF4-FFF2-40B4-BE49-F238E27FC236}">
                            <a16:creationId xmlns:a16="http://schemas.microsoft.com/office/drawing/2014/main" id="{3821D99E-C73B-4D8C-BC21-D2B8CB71D57E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111597" y="5076771"/>
                        <a:ext cx="190020" cy="29090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none" lIns="0" tIns="0" rIns="0" bIns="0" numCol="1" anchor="t" anchorCtr="0" compatLnSpc="1">
                        <a:prstTxWarp prst="textNoShape">
                          <a:avLst/>
                        </a:prstTxWarp>
                        <a:spAutoFit/>
                      </a:bodyPr>
                      <a:lstStyle>
                        <a:lvl1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marL="0" marR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r>
                          <a:rPr kumimoji="0" lang="es-MX" altLang="es-MX" sz="1000" b="1" i="0" u="none" strike="noStrike" cap="none" normalizeH="0" baseline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4.0</a:t>
                        </a:r>
                        <a:endParaRPr kumimoji="0" lang="es-MX" altLang="es-MX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" name="Rectangle 21">
                        <a:extLst>
                          <a:ext uri="{FF2B5EF4-FFF2-40B4-BE49-F238E27FC236}">
                            <a16:creationId xmlns:a16="http://schemas.microsoft.com/office/drawing/2014/main" id="{5B7DCF4C-FBB7-407A-8EC1-92F055357294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945035" y="5076771"/>
                        <a:ext cx="190020" cy="29090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none" lIns="0" tIns="0" rIns="0" bIns="0" numCol="1" anchor="t" anchorCtr="0" compatLnSpc="1">
                        <a:prstTxWarp prst="textNoShape">
                          <a:avLst/>
                        </a:prstTxWarp>
                        <a:spAutoFit/>
                      </a:bodyPr>
                      <a:lstStyle>
                        <a:lvl1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marL="0" marR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r>
                          <a:rPr kumimoji="0" lang="es-MX" altLang="es-MX" sz="1000" b="1" i="0" u="none" strike="noStrike" cap="none" normalizeH="0" baseline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6.0</a:t>
                        </a:r>
                        <a:endParaRPr kumimoji="0" lang="es-MX" altLang="es-MX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8" name="Rectangle 26">
                        <a:extLst>
                          <a:ext uri="{FF2B5EF4-FFF2-40B4-BE49-F238E27FC236}">
                            <a16:creationId xmlns:a16="http://schemas.microsoft.com/office/drawing/2014/main" id="{47E501BD-64B0-4B59-9549-776E0849CDFF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781647" y="5076771"/>
                        <a:ext cx="190020" cy="29090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none" lIns="0" tIns="0" rIns="0" bIns="0" numCol="1" anchor="t" anchorCtr="0" compatLnSpc="1">
                        <a:prstTxWarp prst="textNoShape">
                          <a:avLst/>
                        </a:prstTxWarp>
                        <a:spAutoFit/>
                      </a:bodyPr>
                      <a:lstStyle>
                        <a:lvl1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marL="0" marR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r>
                          <a:rPr kumimoji="0" lang="es-MX" altLang="es-MX" sz="1000" b="1" i="0" u="none" strike="noStrike" cap="none" normalizeH="0" baseline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8.0</a:t>
                        </a:r>
                        <a:endParaRPr kumimoji="0" lang="es-MX" altLang="es-MX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33" name="Rectangle 31">
                        <a:extLst>
                          <a:ext uri="{FF2B5EF4-FFF2-40B4-BE49-F238E27FC236}">
                            <a16:creationId xmlns:a16="http://schemas.microsoft.com/office/drawing/2014/main" id="{14C9BF13-670E-4CD1-9269-3696BCA14138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603970" y="5076771"/>
                        <a:ext cx="266028" cy="29090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none" lIns="0" tIns="0" rIns="0" bIns="0" numCol="1" anchor="t" anchorCtr="0" compatLnSpc="1">
                        <a:prstTxWarp prst="textNoShape">
                          <a:avLst/>
                        </a:prstTxWarp>
                        <a:spAutoFit/>
                      </a:bodyPr>
                      <a:lstStyle>
                        <a:lvl1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marL="0" marR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r>
                          <a:rPr kumimoji="0" lang="es-MX" altLang="es-MX" sz="1000" b="1" i="0" u="none" strike="noStrike" cap="none" normalizeH="0" baseline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10.0</a:t>
                        </a:r>
                        <a:endParaRPr kumimoji="0" lang="es-MX" altLang="es-MX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169" name="Rectangle 11">
                        <a:extLst>
                          <a:ext uri="{FF2B5EF4-FFF2-40B4-BE49-F238E27FC236}">
                            <a16:creationId xmlns:a16="http://schemas.microsoft.com/office/drawing/2014/main" id="{F46384C4-CA8E-4931-BF8A-EC9D140186DC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395095" y="5072779"/>
                        <a:ext cx="190020" cy="29090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none" lIns="0" tIns="0" rIns="0" bIns="0" numCol="1" anchor="t" anchorCtr="0" compatLnSpc="1">
                        <a:prstTxWarp prst="textNoShape">
                          <a:avLst/>
                        </a:prstTxWarp>
                        <a:spAutoFit/>
                      </a:bodyPr>
                      <a:lstStyle>
                        <a:lvl1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marL="0" marR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r>
                          <a:rPr lang="es-MX" altLang="es-MX" sz="1000" b="1" dirty="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0</a:t>
                        </a:r>
                        <a:r>
                          <a:rPr kumimoji="0" lang="es-MX" altLang="es-MX" sz="1000" b="1" i="0" u="none" strike="noStrike" cap="none" normalizeH="0" baseline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.0</a:t>
                        </a:r>
                        <a:endParaRPr kumimoji="0" lang="es-MX" altLang="es-MX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</p:grpSp>
                <p:grpSp>
                  <p:nvGrpSpPr>
                    <p:cNvPr id="172" name="Grupo 171">
                      <a:extLst>
                        <a:ext uri="{FF2B5EF4-FFF2-40B4-BE49-F238E27FC236}">
                          <a16:creationId xmlns:a16="http://schemas.microsoft.com/office/drawing/2014/main" id="{A62DB4FA-C4A3-43EF-B549-640A09C4FDF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213100" y="1733551"/>
                      <a:ext cx="4124326" cy="3062288"/>
                      <a:chOff x="3213100" y="1733551"/>
                      <a:chExt cx="4124326" cy="3062288"/>
                    </a:xfrm>
                  </p:grpSpPr>
                  <p:sp>
                    <p:nvSpPr>
                      <p:cNvPr id="174" name="Freeform 114">
                        <a:extLst>
                          <a:ext uri="{FF2B5EF4-FFF2-40B4-BE49-F238E27FC236}">
                            <a16:creationId xmlns:a16="http://schemas.microsoft.com/office/drawing/2014/main" id="{29F96688-B723-4170-922F-E02CAE6EE48F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213100" y="4260851"/>
                        <a:ext cx="712788" cy="531813"/>
                      </a:xfrm>
                      <a:custGeom>
                        <a:avLst/>
                        <a:gdLst>
                          <a:gd name="T0" fmla="*/ 13 w 897"/>
                          <a:gd name="T1" fmla="*/ 669 h 669"/>
                          <a:gd name="T2" fmla="*/ 31 w 897"/>
                          <a:gd name="T3" fmla="*/ 669 h 669"/>
                          <a:gd name="T4" fmla="*/ 46 w 897"/>
                          <a:gd name="T5" fmla="*/ 669 h 669"/>
                          <a:gd name="T6" fmla="*/ 61 w 897"/>
                          <a:gd name="T7" fmla="*/ 669 h 669"/>
                          <a:gd name="T8" fmla="*/ 79 w 897"/>
                          <a:gd name="T9" fmla="*/ 669 h 669"/>
                          <a:gd name="T10" fmla="*/ 92 w 897"/>
                          <a:gd name="T11" fmla="*/ 669 h 669"/>
                          <a:gd name="T12" fmla="*/ 109 w 897"/>
                          <a:gd name="T13" fmla="*/ 669 h 669"/>
                          <a:gd name="T14" fmla="*/ 125 w 897"/>
                          <a:gd name="T15" fmla="*/ 667 h 669"/>
                          <a:gd name="T16" fmla="*/ 140 w 897"/>
                          <a:gd name="T17" fmla="*/ 665 h 669"/>
                          <a:gd name="T18" fmla="*/ 155 w 897"/>
                          <a:gd name="T19" fmla="*/ 663 h 669"/>
                          <a:gd name="T20" fmla="*/ 173 w 897"/>
                          <a:gd name="T21" fmla="*/ 661 h 669"/>
                          <a:gd name="T22" fmla="*/ 188 w 897"/>
                          <a:gd name="T23" fmla="*/ 654 h 669"/>
                          <a:gd name="T24" fmla="*/ 203 w 897"/>
                          <a:gd name="T25" fmla="*/ 636 h 669"/>
                          <a:gd name="T26" fmla="*/ 221 w 897"/>
                          <a:gd name="T27" fmla="*/ 612 h 669"/>
                          <a:gd name="T28" fmla="*/ 236 w 897"/>
                          <a:gd name="T29" fmla="*/ 587 h 669"/>
                          <a:gd name="T30" fmla="*/ 252 w 897"/>
                          <a:gd name="T31" fmla="*/ 566 h 669"/>
                          <a:gd name="T32" fmla="*/ 267 w 897"/>
                          <a:gd name="T33" fmla="*/ 546 h 669"/>
                          <a:gd name="T34" fmla="*/ 282 w 897"/>
                          <a:gd name="T35" fmla="*/ 533 h 669"/>
                          <a:gd name="T36" fmla="*/ 298 w 897"/>
                          <a:gd name="T37" fmla="*/ 537 h 669"/>
                          <a:gd name="T38" fmla="*/ 315 w 897"/>
                          <a:gd name="T39" fmla="*/ 539 h 669"/>
                          <a:gd name="T40" fmla="*/ 330 w 897"/>
                          <a:gd name="T41" fmla="*/ 541 h 669"/>
                          <a:gd name="T42" fmla="*/ 346 w 897"/>
                          <a:gd name="T43" fmla="*/ 543 h 669"/>
                          <a:gd name="T44" fmla="*/ 361 w 897"/>
                          <a:gd name="T45" fmla="*/ 539 h 669"/>
                          <a:gd name="T46" fmla="*/ 378 w 897"/>
                          <a:gd name="T47" fmla="*/ 529 h 669"/>
                          <a:gd name="T48" fmla="*/ 394 w 897"/>
                          <a:gd name="T49" fmla="*/ 523 h 669"/>
                          <a:gd name="T50" fmla="*/ 409 w 897"/>
                          <a:gd name="T51" fmla="*/ 518 h 669"/>
                          <a:gd name="T52" fmla="*/ 426 w 897"/>
                          <a:gd name="T53" fmla="*/ 512 h 669"/>
                          <a:gd name="T54" fmla="*/ 440 w 897"/>
                          <a:gd name="T55" fmla="*/ 508 h 669"/>
                          <a:gd name="T56" fmla="*/ 457 w 897"/>
                          <a:gd name="T57" fmla="*/ 502 h 669"/>
                          <a:gd name="T58" fmla="*/ 473 w 897"/>
                          <a:gd name="T59" fmla="*/ 500 h 669"/>
                          <a:gd name="T60" fmla="*/ 488 w 897"/>
                          <a:gd name="T61" fmla="*/ 497 h 669"/>
                          <a:gd name="T62" fmla="*/ 503 w 897"/>
                          <a:gd name="T63" fmla="*/ 495 h 669"/>
                          <a:gd name="T64" fmla="*/ 521 w 897"/>
                          <a:gd name="T65" fmla="*/ 493 h 669"/>
                          <a:gd name="T66" fmla="*/ 534 w 897"/>
                          <a:gd name="T67" fmla="*/ 491 h 669"/>
                          <a:gd name="T68" fmla="*/ 551 w 897"/>
                          <a:gd name="T69" fmla="*/ 487 h 669"/>
                          <a:gd name="T70" fmla="*/ 569 w 897"/>
                          <a:gd name="T71" fmla="*/ 481 h 669"/>
                          <a:gd name="T72" fmla="*/ 582 w 897"/>
                          <a:gd name="T73" fmla="*/ 470 h 669"/>
                          <a:gd name="T74" fmla="*/ 599 w 897"/>
                          <a:gd name="T75" fmla="*/ 456 h 669"/>
                          <a:gd name="T76" fmla="*/ 615 w 897"/>
                          <a:gd name="T77" fmla="*/ 439 h 669"/>
                          <a:gd name="T78" fmla="*/ 630 w 897"/>
                          <a:gd name="T79" fmla="*/ 420 h 669"/>
                          <a:gd name="T80" fmla="*/ 645 w 897"/>
                          <a:gd name="T81" fmla="*/ 399 h 669"/>
                          <a:gd name="T82" fmla="*/ 663 w 897"/>
                          <a:gd name="T83" fmla="*/ 380 h 669"/>
                          <a:gd name="T84" fmla="*/ 678 w 897"/>
                          <a:gd name="T85" fmla="*/ 357 h 669"/>
                          <a:gd name="T86" fmla="*/ 694 w 897"/>
                          <a:gd name="T87" fmla="*/ 337 h 669"/>
                          <a:gd name="T88" fmla="*/ 709 w 897"/>
                          <a:gd name="T89" fmla="*/ 314 h 669"/>
                          <a:gd name="T90" fmla="*/ 724 w 897"/>
                          <a:gd name="T91" fmla="*/ 289 h 669"/>
                          <a:gd name="T92" fmla="*/ 742 w 897"/>
                          <a:gd name="T93" fmla="*/ 265 h 669"/>
                          <a:gd name="T94" fmla="*/ 757 w 897"/>
                          <a:gd name="T95" fmla="*/ 240 h 669"/>
                          <a:gd name="T96" fmla="*/ 772 w 897"/>
                          <a:gd name="T97" fmla="*/ 213 h 669"/>
                          <a:gd name="T98" fmla="*/ 788 w 897"/>
                          <a:gd name="T99" fmla="*/ 192 h 669"/>
                          <a:gd name="T100" fmla="*/ 805 w 897"/>
                          <a:gd name="T101" fmla="*/ 167 h 669"/>
                          <a:gd name="T102" fmla="*/ 820 w 897"/>
                          <a:gd name="T103" fmla="*/ 140 h 669"/>
                          <a:gd name="T104" fmla="*/ 836 w 897"/>
                          <a:gd name="T105" fmla="*/ 111 h 669"/>
                          <a:gd name="T106" fmla="*/ 851 w 897"/>
                          <a:gd name="T107" fmla="*/ 84 h 669"/>
                          <a:gd name="T108" fmla="*/ 868 w 897"/>
                          <a:gd name="T109" fmla="*/ 55 h 669"/>
                          <a:gd name="T110" fmla="*/ 882 w 897"/>
                          <a:gd name="T111" fmla="*/ 27 h 66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  <a:cxn ang="0">
                            <a:pos x="T70" y="T71"/>
                          </a:cxn>
                          <a:cxn ang="0">
                            <a:pos x="T72" y="T73"/>
                          </a:cxn>
                          <a:cxn ang="0">
                            <a:pos x="T74" y="T75"/>
                          </a:cxn>
                          <a:cxn ang="0">
                            <a:pos x="T76" y="T77"/>
                          </a:cxn>
                          <a:cxn ang="0">
                            <a:pos x="T78" y="T79"/>
                          </a:cxn>
                          <a:cxn ang="0">
                            <a:pos x="T80" y="T81"/>
                          </a:cxn>
                          <a:cxn ang="0">
                            <a:pos x="T82" y="T83"/>
                          </a:cxn>
                          <a:cxn ang="0">
                            <a:pos x="T84" y="T85"/>
                          </a:cxn>
                          <a:cxn ang="0">
                            <a:pos x="T86" y="T87"/>
                          </a:cxn>
                          <a:cxn ang="0">
                            <a:pos x="T88" y="T89"/>
                          </a:cxn>
                          <a:cxn ang="0">
                            <a:pos x="T90" y="T91"/>
                          </a:cxn>
                          <a:cxn ang="0">
                            <a:pos x="T92" y="T93"/>
                          </a:cxn>
                          <a:cxn ang="0">
                            <a:pos x="T94" y="T95"/>
                          </a:cxn>
                          <a:cxn ang="0">
                            <a:pos x="T96" y="T97"/>
                          </a:cxn>
                          <a:cxn ang="0">
                            <a:pos x="T98" y="T99"/>
                          </a:cxn>
                          <a:cxn ang="0">
                            <a:pos x="T100" y="T101"/>
                          </a:cxn>
                          <a:cxn ang="0">
                            <a:pos x="T102" y="T103"/>
                          </a:cxn>
                          <a:cxn ang="0">
                            <a:pos x="T104" y="T105"/>
                          </a:cxn>
                          <a:cxn ang="0">
                            <a:pos x="T106" y="T107"/>
                          </a:cxn>
                          <a:cxn ang="0">
                            <a:pos x="T108" y="T109"/>
                          </a:cxn>
                          <a:cxn ang="0">
                            <a:pos x="T110" y="T111"/>
                          </a:cxn>
                        </a:cxnLst>
                        <a:rect l="0" t="0" r="r" b="b"/>
                        <a:pathLst>
                          <a:path w="897" h="669">
                            <a:moveTo>
                              <a:pt x="0" y="669"/>
                            </a:moveTo>
                            <a:lnTo>
                              <a:pt x="2" y="669"/>
                            </a:lnTo>
                            <a:lnTo>
                              <a:pt x="4" y="669"/>
                            </a:lnTo>
                            <a:lnTo>
                              <a:pt x="6" y="669"/>
                            </a:lnTo>
                            <a:lnTo>
                              <a:pt x="7" y="669"/>
                            </a:lnTo>
                            <a:lnTo>
                              <a:pt x="9" y="669"/>
                            </a:lnTo>
                            <a:lnTo>
                              <a:pt x="11" y="669"/>
                            </a:lnTo>
                            <a:lnTo>
                              <a:pt x="11" y="669"/>
                            </a:lnTo>
                            <a:lnTo>
                              <a:pt x="13" y="669"/>
                            </a:lnTo>
                            <a:lnTo>
                              <a:pt x="17" y="669"/>
                            </a:lnTo>
                            <a:lnTo>
                              <a:pt x="17" y="669"/>
                            </a:lnTo>
                            <a:lnTo>
                              <a:pt x="19" y="669"/>
                            </a:lnTo>
                            <a:lnTo>
                              <a:pt x="21" y="669"/>
                            </a:lnTo>
                            <a:lnTo>
                              <a:pt x="23" y="669"/>
                            </a:lnTo>
                            <a:lnTo>
                              <a:pt x="25" y="669"/>
                            </a:lnTo>
                            <a:lnTo>
                              <a:pt x="27" y="669"/>
                            </a:lnTo>
                            <a:lnTo>
                              <a:pt x="29" y="669"/>
                            </a:lnTo>
                            <a:lnTo>
                              <a:pt x="31" y="669"/>
                            </a:lnTo>
                            <a:lnTo>
                              <a:pt x="31" y="669"/>
                            </a:lnTo>
                            <a:lnTo>
                              <a:pt x="32" y="669"/>
                            </a:lnTo>
                            <a:lnTo>
                              <a:pt x="36" y="669"/>
                            </a:lnTo>
                            <a:lnTo>
                              <a:pt x="38" y="669"/>
                            </a:lnTo>
                            <a:lnTo>
                              <a:pt x="38" y="669"/>
                            </a:lnTo>
                            <a:lnTo>
                              <a:pt x="40" y="669"/>
                            </a:lnTo>
                            <a:lnTo>
                              <a:pt x="42" y="669"/>
                            </a:lnTo>
                            <a:lnTo>
                              <a:pt x="44" y="669"/>
                            </a:lnTo>
                            <a:lnTo>
                              <a:pt x="46" y="669"/>
                            </a:lnTo>
                            <a:lnTo>
                              <a:pt x="48" y="669"/>
                            </a:lnTo>
                            <a:lnTo>
                              <a:pt x="50" y="669"/>
                            </a:lnTo>
                            <a:lnTo>
                              <a:pt x="52" y="669"/>
                            </a:lnTo>
                            <a:lnTo>
                              <a:pt x="52" y="669"/>
                            </a:lnTo>
                            <a:lnTo>
                              <a:pt x="54" y="669"/>
                            </a:lnTo>
                            <a:lnTo>
                              <a:pt x="57" y="669"/>
                            </a:lnTo>
                            <a:lnTo>
                              <a:pt x="59" y="669"/>
                            </a:lnTo>
                            <a:lnTo>
                              <a:pt x="59" y="669"/>
                            </a:lnTo>
                            <a:lnTo>
                              <a:pt x="61" y="669"/>
                            </a:lnTo>
                            <a:lnTo>
                              <a:pt x="63" y="669"/>
                            </a:lnTo>
                            <a:lnTo>
                              <a:pt x="65" y="669"/>
                            </a:lnTo>
                            <a:lnTo>
                              <a:pt x="67" y="669"/>
                            </a:lnTo>
                            <a:lnTo>
                              <a:pt x="69" y="669"/>
                            </a:lnTo>
                            <a:lnTo>
                              <a:pt x="71" y="669"/>
                            </a:lnTo>
                            <a:lnTo>
                              <a:pt x="73" y="669"/>
                            </a:lnTo>
                            <a:lnTo>
                              <a:pt x="73" y="669"/>
                            </a:lnTo>
                            <a:lnTo>
                              <a:pt x="75" y="669"/>
                            </a:lnTo>
                            <a:lnTo>
                              <a:pt x="79" y="669"/>
                            </a:lnTo>
                            <a:lnTo>
                              <a:pt x="79" y="669"/>
                            </a:lnTo>
                            <a:lnTo>
                              <a:pt x="80" y="669"/>
                            </a:lnTo>
                            <a:lnTo>
                              <a:pt x="82" y="669"/>
                            </a:lnTo>
                            <a:lnTo>
                              <a:pt x="84" y="669"/>
                            </a:lnTo>
                            <a:lnTo>
                              <a:pt x="86" y="669"/>
                            </a:lnTo>
                            <a:lnTo>
                              <a:pt x="88" y="669"/>
                            </a:lnTo>
                            <a:lnTo>
                              <a:pt x="90" y="669"/>
                            </a:lnTo>
                            <a:lnTo>
                              <a:pt x="92" y="669"/>
                            </a:lnTo>
                            <a:lnTo>
                              <a:pt x="92" y="669"/>
                            </a:lnTo>
                            <a:lnTo>
                              <a:pt x="94" y="669"/>
                            </a:lnTo>
                            <a:lnTo>
                              <a:pt x="98" y="669"/>
                            </a:lnTo>
                            <a:lnTo>
                              <a:pt x="100" y="669"/>
                            </a:lnTo>
                            <a:lnTo>
                              <a:pt x="100" y="669"/>
                            </a:lnTo>
                            <a:lnTo>
                              <a:pt x="102" y="669"/>
                            </a:lnTo>
                            <a:lnTo>
                              <a:pt x="104" y="669"/>
                            </a:lnTo>
                            <a:lnTo>
                              <a:pt x="105" y="669"/>
                            </a:lnTo>
                            <a:lnTo>
                              <a:pt x="107" y="669"/>
                            </a:lnTo>
                            <a:lnTo>
                              <a:pt x="109" y="669"/>
                            </a:lnTo>
                            <a:lnTo>
                              <a:pt x="111" y="669"/>
                            </a:lnTo>
                            <a:lnTo>
                              <a:pt x="113" y="669"/>
                            </a:lnTo>
                            <a:lnTo>
                              <a:pt x="113" y="669"/>
                            </a:lnTo>
                            <a:lnTo>
                              <a:pt x="115" y="669"/>
                            </a:lnTo>
                            <a:lnTo>
                              <a:pt x="119" y="669"/>
                            </a:lnTo>
                            <a:lnTo>
                              <a:pt x="119" y="669"/>
                            </a:lnTo>
                            <a:lnTo>
                              <a:pt x="121" y="669"/>
                            </a:lnTo>
                            <a:lnTo>
                              <a:pt x="123" y="667"/>
                            </a:lnTo>
                            <a:lnTo>
                              <a:pt x="125" y="667"/>
                            </a:lnTo>
                            <a:lnTo>
                              <a:pt x="127" y="667"/>
                            </a:lnTo>
                            <a:lnTo>
                              <a:pt x="129" y="667"/>
                            </a:lnTo>
                            <a:lnTo>
                              <a:pt x="130" y="667"/>
                            </a:lnTo>
                            <a:lnTo>
                              <a:pt x="132" y="667"/>
                            </a:lnTo>
                            <a:lnTo>
                              <a:pt x="134" y="665"/>
                            </a:lnTo>
                            <a:lnTo>
                              <a:pt x="134" y="665"/>
                            </a:lnTo>
                            <a:lnTo>
                              <a:pt x="136" y="665"/>
                            </a:lnTo>
                            <a:lnTo>
                              <a:pt x="140" y="665"/>
                            </a:lnTo>
                            <a:lnTo>
                              <a:pt x="140" y="665"/>
                            </a:lnTo>
                            <a:lnTo>
                              <a:pt x="142" y="665"/>
                            </a:lnTo>
                            <a:lnTo>
                              <a:pt x="144" y="665"/>
                            </a:lnTo>
                            <a:lnTo>
                              <a:pt x="146" y="665"/>
                            </a:lnTo>
                            <a:lnTo>
                              <a:pt x="148" y="665"/>
                            </a:lnTo>
                            <a:lnTo>
                              <a:pt x="150" y="665"/>
                            </a:lnTo>
                            <a:lnTo>
                              <a:pt x="152" y="663"/>
                            </a:lnTo>
                            <a:lnTo>
                              <a:pt x="154" y="663"/>
                            </a:lnTo>
                            <a:lnTo>
                              <a:pt x="154" y="663"/>
                            </a:lnTo>
                            <a:lnTo>
                              <a:pt x="155" y="663"/>
                            </a:lnTo>
                            <a:lnTo>
                              <a:pt x="159" y="663"/>
                            </a:lnTo>
                            <a:lnTo>
                              <a:pt x="161" y="663"/>
                            </a:lnTo>
                            <a:lnTo>
                              <a:pt x="161" y="663"/>
                            </a:lnTo>
                            <a:lnTo>
                              <a:pt x="163" y="663"/>
                            </a:lnTo>
                            <a:lnTo>
                              <a:pt x="165" y="663"/>
                            </a:lnTo>
                            <a:lnTo>
                              <a:pt x="167" y="663"/>
                            </a:lnTo>
                            <a:lnTo>
                              <a:pt x="169" y="661"/>
                            </a:lnTo>
                            <a:lnTo>
                              <a:pt x="171" y="661"/>
                            </a:lnTo>
                            <a:lnTo>
                              <a:pt x="173" y="661"/>
                            </a:lnTo>
                            <a:lnTo>
                              <a:pt x="175" y="661"/>
                            </a:lnTo>
                            <a:lnTo>
                              <a:pt x="175" y="659"/>
                            </a:lnTo>
                            <a:lnTo>
                              <a:pt x="177" y="659"/>
                            </a:lnTo>
                            <a:lnTo>
                              <a:pt x="180" y="659"/>
                            </a:lnTo>
                            <a:lnTo>
                              <a:pt x="180" y="658"/>
                            </a:lnTo>
                            <a:lnTo>
                              <a:pt x="182" y="658"/>
                            </a:lnTo>
                            <a:lnTo>
                              <a:pt x="184" y="656"/>
                            </a:lnTo>
                            <a:lnTo>
                              <a:pt x="186" y="656"/>
                            </a:lnTo>
                            <a:lnTo>
                              <a:pt x="188" y="654"/>
                            </a:lnTo>
                            <a:lnTo>
                              <a:pt x="190" y="650"/>
                            </a:lnTo>
                            <a:lnTo>
                              <a:pt x="192" y="650"/>
                            </a:lnTo>
                            <a:lnTo>
                              <a:pt x="194" y="648"/>
                            </a:lnTo>
                            <a:lnTo>
                              <a:pt x="194" y="646"/>
                            </a:lnTo>
                            <a:lnTo>
                              <a:pt x="196" y="644"/>
                            </a:lnTo>
                            <a:lnTo>
                              <a:pt x="198" y="642"/>
                            </a:lnTo>
                            <a:lnTo>
                              <a:pt x="202" y="640"/>
                            </a:lnTo>
                            <a:lnTo>
                              <a:pt x="202" y="638"/>
                            </a:lnTo>
                            <a:lnTo>
                              <a:pt x="203" y="636"/>
                            </a:lnTo>
                            <a:lnTo>
                              <a:pt x="205" y="635"/>
                            </a:lnTo>
                            <a:lnTo>
                              <a:pt x="207" y="633"/>
                            </a:lnTo>
                            <a:lnTo>
                              <a:pt x="209" y="631"/>
                            </a:lnTo>
                            <a:lnTo>
                              <a:pt x="211" y="627"/>
                            </a:lnTo>
                            <a:lnTo>
                              <a:pt x="213" y="625"/>
                            </a:lnTo>
                            <a:lnTo>
                              <a:pt x="215" y="621"/>
                            </a:lnTo>
                            <a:lnTo>
                              <a:pt x="215" y="617"/>
                            </a:lnTo>
                            <a:lnTo>
                              <a:pt x="217" y="615"/>
                            </a:lnTo>
                            <a:lnTo>
                              <a:pt x="221" y="612"/>
                            </a:lnTo>
                            <a:lnTo>
                              <a:pt x="223" y="610"/>
                            </a:lnTo>
                            <a:lnTo>
                              <a:pt x="223" y="608"/>
                            </a:lnTo>
                            <a:lnTo>
                              <a:pt x="225" y="604"/>
                            </a:lnTo>
                            <a:lnTo>
                              <a:pt x="227" y="602"/>
                            </a:lnTo>
                            <a:lnTo>
                              <a:pt x="228" y="598"/>
                            </a:lnTo>
                            <a:lnTo>
                              <a:pt x="230" y="596"/>
                            </a:lnTo>
                            <a:lnTo>
                              <a:pt x="232" y="590"/>
                            </a:lnTo>
                            <a:lnTo>
                              <a:pt x="234" y="589"/>
                            </a:lnTo>
                            <a:lnTo>
                              <a:pt x="236" y="587"/>
                            </a:lnTo>
                            <a:lnTo>
                              <a:pt x="236" y="583"/>
                            </a:lnTo>
                            <a:lnTo>
                              <a:pt x="238" y="581"/>
                            </a:lnTo>
                            <a:lnTo>
                              <a:pt x="242" y="579"/>
                            </a:lnTo>
                            <a:lnTo>
                              <a:pt x="242" y="575"/>
                            </a:lnTo>
                            <a:lnTo>
                              <a:pt x="244" y="573"/>
                            </a:lnTo>
                            <a:lnTo>
                              <a:pt x="246" y="571"/>
                            </a:lnTo>
                            <a:lnTo>
                              <a:pt x="248" y="569"/>
                            </a:lnTo>
                            <a:lnTo>
                              <a:pt x="250" y="567"/>
                            </a:lnTo>
                            <a:lnTo>
                              <a:pt x="252" y="566"/>
                            </a:lnTo>
                            <a:lnTo>
                              <a:pt x="253" y="562"/>
                            </a:lnTo>
                            <a:lnTo>
                              <a:pt x="255" y="560"/>
                            </a:lnTo>
                            <a:lnTo>
                              <a:pt x="255" y="558"/>
                            </a:lnTo>
                            <a:lnTo>
                              <a:pt x="257" y="556"/>
                            </a:lnTo>
                            <a:lnTo>
                              <a:pt x="261" y="554"/>
                            </a:lnTo>
                            <a:lnTo>
                              <a:pt x="263" y="552"/>
                            </a:lnTo>
                            <a:lnTo>
                              <a:pt x="263" y="550"/>
                            </a:lnTo>
                            <a:lnTo>
                              <a:pt x="265" y="548"/>
                            </a:lnTo>
                            <a:lnTo>
                              <a:pt x="267" y="546"/>
                            </a:lnTo>
                            <a:lnTo>
                              <a:pt x="269" y="544"/>
                            </a:lnTo>
                            <a:lnTo>
                              <a:pt x="271" y="543"/>
                            </a:lnTo>
                            <a:lnTo>
                              <a:pt x="273" y="543"/>
                            </a:lnTo>
                            <a:lnTo>
                              <a:pt x="275" y="541"/>
                            </a:lnTo>
                            <a:lnTo>
                              <a:pt x="277" y="539"/>
                            </a:lnTo>
                            <a:lnTo>
                              <a:pt x="277" y="539"/>
                            </a:lnTo>
                            <a:lnTo>
                              <a:pt x="278" y="537"/>
                            </a:lnTo>
                            <a:lnTo>
                              <a:pt x="282" y="537"/>
                            </a:lnTo>
                            <a:lnTo>
                              <a:pt x="282" y="533"/>
                            </a:lnTo>
                            <a:lnTo>
                              <a:pt x="284" y="533"/>
                            </a:lnTo>
                            <a:lnTo>
                              <a:pt x="286" y="533"/>
                            </a:lnTo>
                            <a:lnTo>
                              <a:pt x="288" y="533"/>
                            </a:lnTo>
                            <a:lnTo>
                              <a:pt x="290" y="533"/>
                            </a:lnTo>
                            <a:lnTo>
                              <a:pt x="292" y="533"/>
                            </a:lnTo>
                            <a:lnTo>
                              <a:pt x="294" y="533"/>
                            </a:lnTo>
                            <a:lnTo>
                              <a:pt x="296" y="533"/>
                            </a:lnTo>
                            <a:lnTo>
                              <a:pt x="296" y="533"/>
                            </a:lnTo>
                            <a:lnTo>
                              <a:pt x="298" y="537"/>
                            </a:lnTo>
                            <a:lnTo>
                              <a:pt x="300" y="537"/>
                            </a:lnTo>
                            <a:lnTo>
                              <a:pt x="303" y="537"/>
                            </a:lnTo>
                            <a:lnTo>
                              <a:pt x="303" y="537"/>
                            </a:lnTo>
                            <a:lnTo>
                              <a:pt x="305" y="537"/>
                            </a:lnTo>
                            <a:lnTo>
                              <a:pt x="307" y="537"/>
                            </a:lnTo>
                            <a:lnTo>
                              <a:pt x="309" y="537"/>
                            </a:lnTo>
                            <a:lnTo>
                              <a:pt x="311" y="539"/>
                            </a:lnTo>
                            <a:lnTo>
                              <a:pt x="313" y="539"/>
                            </a:lnTo>
                            <a:lnTo>
                              <a:pt x="315" y="539"/>
                            </a:lnTo>
                            <a:lnTo>
                              <a:pt x="317" y="539"/>
                            </a:lnTo>
                            <a:lnTo>
                              <a:pt x="317" y="539"/>
                            </a:lnTo>
                            <a:lnTo>
                              <a:pt x="319" y="539"/>
                            </a:lnTo>
                            <a:lnTo>
                              <a:pt x="323" y="539"/>
                            </a:lnTo>
                            <a:lnTo>
                              <a:pt x="325" y="541"/>
                            </a:lnTo>
                            <a:lnTo>
                              <a:pt x="325" y="541"/>
                            </a:lnTo>
                            <a:lnTo>
                              <a:pt x="326" y="541"/>
                            </a:lnTo>
                            <a:lnTo>
                              <a:pt x="328" y="541"/>
                            </a:lnTo>
                            <a:lnTo>
                              <a:pt x="330" y="541"/>
                            </a:lnTo>
                            <a:lnTo>
                              <a:pt x="332" y="543"/>
                            </a:lnTo>
                            <a:lnTo>
                              <a:pt x="334" y="543"/>
                            </a:lnTo>
                            <a:lnTo>
                              <a:pt x="336" y="543"/>
                            </a:lnTo>
                            <a:lnTo>
                              <a:pt x="338" y="543"/>
                            </a:lnTo>
                            <a:lnTo>
                              <a:pt x="338" y="543"/>
                            </a:lnTo>
                            <a:lnTo>
                              <a:pt x="340" y="543"/>
                            </a:lnTo>
                            <a:lnTo>
                              <a:pt x="344" y="543"/>
                            </a:lnTo>
                            <a:lnTo>
                              <a:pt x="344" y="543"/>
                            </a:lnTo>
                            <a:lnTo>
                              <a:pt x="346" y="543"/>
                            </a:lnTo>
                            <a:lnTo>
                              <a:pt x="348" y="543"/>
                            </a:lnTo>
                            <a:lnTo>
                              <a:pt x="350" y="543"/>
                            </a:lnTo>
                            <a:lnTo>
                              <a:pt x="351" y="541"/>
                            </a:lnTo>
                            <a:lnTo>
                              <a:pt x="353" y="541"/>
                            </a:lnTo>
                            <a:lnTo>
                              <a:pt x="355" y="541"/>
                            </a:lnTo>
                            <a:lnTo>
                              <a:pt x="357" y="541"/>
                            </a:lnTo>
                            <a:lnTo>
                              <a:pt x="357" y="539"/>
                            </a:lnTo>
                            <a:lnTo>
                              <a:pt x="359" y="539"/>
                            </a:lnTo>
                            <a:lnTo>
                              <a:pt x="361" y="539"/>
                            </a:lnTo>
                            <a:lnTo>
                              <a:pt x="365" y="537"/>
                            </a:lnTo>
                            <a:lnTo>
                              <a:pt x="365" y="537"/>
                            </a:lnTo>
                            <a:lnTo>
                              <a:pt x="367" y="533"/>
                            </a:lnTo>
                            <a:lnTo>
                              <a:pt x="369" y="533"/>
                            </a:lnTo>
                            <a:lnTo>
                              <a:pt x="371" y="533"/>
                            </a:lnTo>
                            <a:lnTo>
                              <a:pt x="371" y="531"/>
                            </a:lnTo>
                            <a:lnTo>
                              <a:pt x="375" y="531"/>
                            </a:lnTo>
                            <a:lnTo>
                              <a:pt x="376" y="531"/>
                            </a:lnTo>
                            <a:lnTo>
                              <a:pt x="378" y="529"/>
                            </a:lnTo>
                            <a:lnTo>
                              <a:pt x="378" y="529"/>
                            </a:lnTo>
                            <a:lnTo>
                              <a:pt x="380" y="527"/>
                            </a:lnTo>
                            <a:lnTo>
                              <a:pt x="384" y="527"/>
                            </a:lnTo>
                            <a:lnTo>
                              <a:pt x="384" y="527"/>
                            </a:lnTo>
                            <a:lnTo>
                              <a:pt x="386" y="525"/>
                            </a:lnTo>
                            <a:lnTo>
                              <a:pt x="388" y="525"/>
                            </a:lnTo>
                            <a:lnTo>
                              <a:pt x="390" y="525"/>
                            </a:lnTo>
                            <a:lnTo>
                              <a:pt x="392" y="523"/>
                            </a:lnTo>
                            <a:lnTo>
                              <a:pt x="394" y="523"/>
                            </a:lnTo>
                            <a:lnTo>
                              <a:pt x="396" y="521"/>
                            </a:lnTo>
                            <a:lnTo>
                              <a:pt x="398" y="521"/>
                            </a:lnTo>
                            <a:lnTo>
                              <a:pt x="399" y="521"/>
                            </a:lnTo>
                            <a:lnTo>
                              <a:pt x="399" y="520"/>
                            </a:lnTo>
                            <a:lnTo>
                              <a:pt x="401" y="520"/>
                            </a:lnTo>
                            <a:lnTo>
                              <a:pt x="405" y="520"/>
                            </a:lnTo>
                            <a:lnTo>
                              <a:pt x="405" y="518"/>
                            </a:lnTo>
                            <a:lnTo>
                              <a:pt x="407" y="518"/>
                            </a:lnTo>
                            <a:lnTo>
                              <a:pt x="409" y="518"/>
                            </a:lnTo>
                            <a:lnTo>
                              <a:pt x="411" y="516"/>
                            </a:lnTo>
                            <a:lnTo>
                              <a:pt x="413" y="516"/>
                            </a:lnTo>
                            <a:lnTo>
                              <a:pt x="415" y="516"/>
                            </a:lnTo>
                            <a:lnTo>
                              <a:pt x="417" y="516"/>
                            </a:lnTo>
                            <a:lnTo>
                              <a:pt x="419" y="514"/>
                            </a:lnTo>
                            <a:lnTo>
                              <a:pt x="419" y="514"/>
                            </a:lnTo>
                            <a:lnTo>
                              <a:pt x="421" y="514"/>
                            </a:lnTo>
                            <a:lnTo>
                              <a:pt x="423" y="514"/>
                            </a:lnTo>
                            <a:lnTo>
                              <a:pt x="426" y="512"/>
                            </a:lnTo>
                            <a:lnTo>
                              <a:pt x="426" y="512"/>
                            </a:lnTo>
                            <a:lnTo>
                              <a:pt x="428" y="512"/>
                            </a:lnTo>
                            <a:lnTo>
                              <a:pt x="430" y="512"/>
                            </a:lnTo>
                            <a:lnTo>
                              <a:pt x="432" y="512"/>
                            </a:lnTo>
                            <a:lnTo>
                              <a:pt x="434" y="510"/>
                            </a:lnTo>
                            <a:lnTo>
                              <a:pt x="436" y="510"/>
                            </a:lnTo>
                            <a:lnTo>
                              <a:pt x="438" y="510"/>
                            </a:lnTo>
                            <a:lnTo>
                              <a:pt x="440" y="510"/>
                            </a:lnTo>
                            <a:lnTo>
                              <a:pt x="440" y="508"/>
                            </a:lnTo>
                            <a:lnTo>
                              <a:pt x="442" y="508"/>
                            </a:lnTo>
                            <a:lnTo>
                              <a:pt x="446" y="508"/>
                            </a:lnTo>
                            <a:lnTo>
                              <a:pt x="446" y="508"/>
                            </a:lnTo>
                            <a:lnTo>
                              <a:pt x="448" y="504"/>
                            </a:lnTo>
                            <a:lnTo>
                              <a:pt x="449" y="504"/>
                            </a:lnTo>
                            <a:lnTo>
                              <a:pt x="451" y="504"/>
                            </a:lnTo>
                            <a:lnTo>
                              <a:pt x="453" y="504"/>
                            </a:lnTo>
                            <a:lnTo>
                              <a:pt x="455" y="504"/>
                            </a:lnTo>
                            <a:lnTo>
                              <a:pt x="457" y="502"/>
                            </a:lnTo>
                            <a:lnTo>
                              <a:pt x="459" y="502"/>
                            </a:lnTo>
                            <a:lnTo>
                              <a:pt x="459" y="502"/>
                            </a:lnTo>
                            <a:lnTo>
                              <a:pt x="461" y="502"/>
                            </a:lnTo>
                            <a:lnTo>
                              <a:pt x="463" y="502"/>
                            </a:lnTo>
                            <a:lnTo>
                              <a:pt x="467" y="500"/>
                            </a:lnTo>
                            <a:lnTo>
                              <a:pt x="467" y="500"/>
                            </a:lnTo>
                            <a:lnTo>
                              <a:pt x="469" y="500"/>
                            </a:lnTo>
                            <a:lnTo>
                              <a:pt x="471" y="500"/>
                            </a:lnTo>
                            <a:lnTo>
                              <a:pt x="473" y="500"/>
                            </a:lnTo>
                            <a:lnTo>
                              <a:pt x="473" y="500"/>
                            </a:lnTo>
                            <a:lnTo>
                              <a:pt x="476" y="498"/>
                            </a:lnTo>
                            <a:lnTo>
                              <a:pt x="478" y="498"/>
                            </a:lnTo>
                            <a:lnTo>
                              <a:pt x="480" y="498"/>
                            </a:lnTo>
                            <a:lnTo>
                              <a:pt x="480" y="498"/>
                            </a:lnTo>
                            <a:lnTo>
                              <a:pt x="482" y="498"/>
                            </a:lnTo>
                            <a:lnTo>
                              <a:pt x="484" y="498"/>
                            </a:lnTo>
                            <a:lnTo>
                              <a:pt x="488" y="498"/>
                            </a:lnTo>
                            <a:lnTo>
                              <a:pt x="488" y="497"/>
                            </a:lnTo>
                            <a:lnTo>
                              <a:pt x="490" y="497"/>
                            </a:lnTo>
                            <a:lnTo>
                              <a:pt x="492" y="497"/>
                            </a:lnTo>
                            <a:lnTo>
                              <a:pt x="494" y="497"/>
                            </a:lnTo>
                            <a:lnTo>
                              <a:pt x="496" y="497"/>
                            </a:lnTo>
                            <a:lnTo>
                              <a:pt x="498" y="495"/>
                            </a:lnTo>
                            <a:lnTo>
                              <a:pt x="499" y="495"/>
                            </a:lnTo>
                            <a:lnTo>
                              <a:pt x="501" y="495"/>
                            </a:lnTo>
                            <a:lnTo>
                              <a:pt x="501" y="495"/>
                            </a:lnTo>
                            <a:lnTo>
                              <a:pt x="503" y="495"/>
                            </a:lnTo>
                            <a:lnTo>
                              <a:pt x="507" y="495"/>
                            </a:lnTo>
                            <a:lnTo>
                              <a:pt x="507" y="495"/>
                            </a:lnTo>
                            <a:lnTo>
                              <a:pt x="509" y="493"/>
                            </a:lnTo>
                            <a:lnTo>
                              <a:pt x="511" y="493"/>
                            </a:lnTo>
                            <a:lnTo>
                              <a:pt x="513" y="493"/>
                            </a:lnTo>
                            <a:lnTo>
                              <a:pt x="515" y="493"/>
                            </a:lnTo>
                            <a:lnTo>
                              <a:pt x="517" y="493"/>
                            </a:lnTo>
                            <a:lnTo>
                              <a:pt x="519" y="493"/>
                            </a:lnTo>
                            <a:lnTo>
                              <a:pt x="521" y="493"/>
                            </a:lnTo>
                            <a:lnTo>
                              <a:pt x="521" y="493"/>
                            </a:lnTo>
                            <a:lnTo>
                              <a:pt x="522" y="493"/>
                            </a:lnTo>
                            <a:lnTo>
                              <a:pt x="524" y="493"/>
                            </a:lnTo>
                            <a:lnTo>
                              <a:pt x="528" y="493"/>
                            </a:lnTo>
                            <a:lnTo>
                              <a:pt x="528" y="491"/>
                            </a:lnTo>
                            <a:lnTo>
                              <a:pt x="530" y="491"/>
                            </a:lnTo>
                            <a:lnTo>
                              <a:pt x="532" y="491"/>
                            </a:lnTo>
                            <a:lnTo>
                              <a:pt x="534" y="491"/>
                            </a:lnTo>
                            <a:lnTo>
                              <a:pt x="534" y="491"/>
                            </a:lnTo>
                            <a:lnTo>
                              <a:pt x="538" y="491"/>
                            </a:lnTo>
                            <a:lnTo>
                              <a:pt x="540" y="491"/>
                            </a:lnTo>
                            <a:lnTo>
                              <a:pt x="542" y="489"/>
                            </a:lnTo>
                            <a:lnTo>
                              <a:pt x="542" y="489"/>
                            </a:lnTo>
                            <a:lnTo>
                              <a:pt x="544" y="489"/>
                            </a:lnTo>
                            <a:lnTo>
                              <a:pt x="547" y="489"/>
                            </a:lnTo>
                            <a:lnTo>
                              <a:pt x="547" y="489"/>
                            </a:lnTo>
                            <a:lnTo>
                              <a:pt x="549" y="487"/>
                            </a:lnTo>
                            <a:lnTo>
                              <a:pt x="551" y="487"/>
                            </a:lnTo>
                            <a:lnTo>
                              <a:pt x="553" y="487"/>
                            </a:lnTo>
                            <a:lnTo>
                              <a:pt x="555" y="487"/>
                            </a:lnTo>
                            <a:lnTo>
                              <a:pt x="557" y="485"/>
                            </a:lnTo>
                            <a:lnTo>
                              <a:pt x="559" y="485"/>
                            </a:lnTo>
                            <a:lnTo>
                              <a:pt x="561" y="485"/>
                            </a:lnTo>
                            <a:lnTo>
                              <a:pt x="561" y="485"/>
                            </a:lnTo>
                            <a:lnTo>
                              <a:pt x="563" y="483"/>
                            </a:lnTo>
                            <a:lnTo>
                              <a:pt x="565" y="483"/>
                            </a:lnTo>
                            <a:lnTo>
                              <a:pt x="569" y="481"/>
                            </a:lnTo>
                            <a:lnTo>
                              <a:pt x="569" y="481"/>
                            </a:lnTo>
                            <a:lnTo>
                              <a:pt x="571" y="481"/>
                            </a:lnTo>
                            <a:lnTo>
                              <a:pt x="572" y="479"/>
                            </a:lnTo>
                            <a:lnTo>
                              <a:pt x="574" y="479"/>
                            </a:lnTo>
                            <a:lnTo>
                              <a:pt x="576" y="475"/>
                            </a:lnTo>
                            <a:lnTo>
                              <a:pt x="578" y="474"/>
                            </a:lnTo>
                            <a:lnTo>
                              <a:pt x="580" y="474"/>
                            </a:lnTo>
                            <a:lnTo>
                              <a:pt x="582" y="472"/>
                            </a:lnTo>
                            <a:lnTo>
                              <a:pt x="582" y="470"/>
                            </a:lnTo>
                            <a:lnTo>
                              <a:pt x="584" y="470"/>
                            </a:lnTo>
                            <a:lnTo>
                              <a:pt x="586" y="468"/>
                            </a:lnTo>
                            <a:lnTo>
                              <a:pt x="590" y="466"/>
                            </a:lnTo>
                            <a:lnTo>
                              <a:pt x="590" y="464"/>
                            </a:lnTo>
                            <a:lnTo>
                              <a:pt x="592" y="464"/>
                            </a:lnTo>
                            <a:lnTo>
                              <a:pt x="594" y="462"/>
                            </a:lnTo>
                            <a:lnTo>
                              <a:pt x="596" y="460"/>
                            </a:lnTo>
                            <a:lnTo>
                              <a:pt x="596" y="458"/>
                            </a:lnTo>
                            <a:lnTo>
                              <a:pt x="599" y="456"/>
                            </a:lnTo>
                            <a:lnTo>
                              <a:pt x="601" y="454"/>
                            </a:lnTo>
                            <a:lnTo>
                              <a:pt x="603" y="452"/>
                            </a:lnTo>
                            <a:lnTo>
                              <a:pt x="603" y="450"/>
                            </a:lnTo>
                            <a:lnTo>
                              <a:pt x="605" y="449"/>
                            </a:lnTo>
                            <a:lnTo>
                              <a:pt x="609" y="445"/>
                            </a:lnTo>
                            <a:lnTo>
                              <a:pt x="609" y="443"/>
                            </a:lnTo>
                            <a:lnTo>
                              <a:pt x="611" y="443"/>
                            </a:lnTo>
                            <a:lnTo>
                              <a:pt x="613" y="441"/>
                            </a:lnTo>
                            <a:lnTo>
                              <a:pt x="615" y="439"/>
                            </a:lnTo>
                            <a:lnTo>
                              <a:pt x="617" y="435"/>
                            </a:lnTo>
                            <a:lnTo>
                              <a:pt x="619" y="433"/>
                            </a:lnTo>
                            <a:lnTo>
                              <a:pt x="620" y="431"/>
                            </a:lnTo>
                            <a:lnTo>
                              <a:pt x="622" y="429"/>
                            </a:lnTo>
                            <a:lnTo>
                              <a:pt x="622" y="427"/>
                            </a:lnTo>
                            <a:lnTo>
                              <a:pt x="624" y="426"/>
                            </a:lnTo>
                            <a:lnTo>
                              <a:pt x="626" y="424"/>
                            </a:lnTo>
                            <a:lnTo>
                              <a:pt x="630" y="422"/>
                            </a:lnTo>
                            <a:lnTo>
                              <a:pt x="630" y="420"/>
                            </a:lnTo>
                            <a:lnTo>
                              <a:pt x="632" y="416"/>
                            </a:lnTo>
                            <a:lnTo>
                              <a:pt x="634" y="414"/>
                            </a:lnTo>
                            <a:lnTo>
                              <a:pt x="636" y="410"/>
                            </a:lnTo>
                            <a:lnTo>
                              <a:pt x="636" y="408"/>
                            </a:lnTo>
                            <a:lnTo>
                              <a:pt x="640" y="406"/>
                            </a:lnTo>
                            <a:lnTo>
                              <a:pt x="642" y="404"/>
                            </a:lnTo>
                            <a:lnTo>
                              <a:pt x="644" y="403"/>
                            </a:lnTo>
                            <a:lnTo>
                              <a:pt x="644" y="401"/>
                            </a:lnTo>
                            <a:lnTo>
                              <a:pt x="645" y="399"/>
                            </a:lnTo>
                            <a:lnTo>
                              <a:pt x="647" y="397"/>
                            </a:lnTo>
                            <a:lnTo>
                              <a:pt x="649" y="395"/>
                            </a:lnTo>
                            <a:lnTo>
                              <a:pt x="651" y="393"/>
                            </a:lnTo>
                            <a:lnTo>
                              <a:pt x="653" y="391"/>
                            </a:lnTo>
                            <a:lnTo>
                              <a:pt x="655" y="387"/>
                            </a:lnTo>
                            <a:lnTo>
                              <a:pt x="657" y="385"/>
                            </a:lnTo>
                            <a:lnTo>
                              <a:pt x="657" y="383"/>
                            </a:lnTo>
                            <a:lnTo>
                              <a:pt x="661" y="381"/>
                            </a:lnTo>
                            <a:lnTo>
                              <a:pt x="663" y="380"/>
                            </a:lnTo>
                            <a:lnTo>
                              <a:pt x="663" y="376"/>
                            </a:lnTo>
                            <a:lnTo>
                              <a:pt x="665" y="374"/>
                            </a:lnTo>
                            <a:lnTo>
                              <a:pt x="667" y="372"/>
                            </a:lnTo>
                            <a:lnTo>
                              <a:pt x="670" y="370"/>
                            </a:lnTo>
                            <a:lnTo>
                              <a:pt x="670" y="368"/>
                            </a:lnTo>
                            <a:lnTo>
                              <a:pt x="672" y="366"/>
                            </a:lnTo>
                            <a:lnTo>
                              <a:pt x="674" y="364"/>
                            </a:lnTo>
                            <a:lnTo>
                              <a:pt x="676" y="358"/>
                            </a:lnTo>
                            <a:lnTo>
                              <a:pt x="678" y="357"/>
                            </a:lnTo>
                            <a:lnTo>
                              <a:pt x="680" y="355"/>
                            </a:lnTo>
                            <a:lnTo>
                              <a:pt x="682" y="353"/>
                            </a:lnTo>
                            <a:lnTo>
                              <a:pt x="684" y="351"/>
                            </a:lnTo>
                            <a:lnTo>
                              <a:pt x="684" y="349"/>
                            </a:lnTo>
                            <a:lnTo>
                              <a:pt x="686" y="345"/>
                            </a:lnTo>
                            <a:lnTo>
                              <a:pt x="688" y="343"/>
                            </a:lnTo>
                            <a:lnTo>
                              <a:pt x="692" y="341"/>
                            </a:lnTo>
                            <a:lnTo>
                              <a:pt x="692" y="339"/>
                            </a:lnTo>
                            <a:lnTo>
                              <a:pt x="694" y="337"/>
                            </a:lnTo>
                            <a:lnTo>
                              <a:pt x="695" y="334"/>
                            </a:lnTo>
                            <a:lnTo>
                              <a:pt x="697" y="330"/>
                            </a:lnTo>
                            <a:lnTo>
                              <a:pt x="697" y="328"/>
                            </a:lnTo>
                            <a:lnTo>
                              <a:pt x="701" y="326"/>
                            </a:lnTo>
                            <a:lnTo>
                              <a:pt x="703" y="324"/>
                            </a:lnTo>
                            <a:lnTo>
                              <a:pt x="705" y="320"/>
                            </a:lnTo>
                            <a:lnTo>
                              <a:pt x="705" y="318"/>
                            </a:lnTo>
                            <a:lnTo>
                              <a:pt x="707" y="316"/>
                            </a:lnTo>
                            <a:lnTo>
                              <a:pt x="709" y="314"/>
                            </a:lnTo>
                            <a:lnTo>
                              <a:pt x="711" y="311"/>
                            </a:lnTo>
                            <a:lnTo>
                              <a:pt x="713" y="309"/>
                            </a:lnTo>
                            <a:lnTo>
                              <a:pt x="715" y="307"/>
                            </a:lnTo>
                            <a:lnTo>
                              <a:pt x="717" y="305"/>
                            </a:lnTo>
                            <a:lnTo>
                              <a:pt x="718" y="299"/>
                            </a:lnTo>
                            <a:lnTo>
                              <a:pt x="720" y="297"/>
                            </a:lnTo>
                            <a:lnTo>
                              <a:pt x="722" y="295"/>
                            </a:lnTo>
                            <a:lnTo>
                              <a:pt x="724" y="291"/>
                            </a:lnTo>
                            <a:lnTo>
                              <a:pt x="724" y="289"/>
                            </a:lnTo>
                            <a:lnTo>
                              <a:pt x="726" y="286"/>
                            </a:lnTo>
                            <a:lnTo>
                              <a:pt x="728" y="284"/>
                            </a:lnTo>
                            <a:lnTo>
                              <a:pt x="732" y="282"/>
                            </a:lnTo>
                            <a:lnTo>
                              <a:pt x="732" y="278"/>
                            </a:lnTo>
                            <a:lnTo>
                              <a:pt x="734" y="276"/>
                            </a:lnTo>
                            <a:lnTo>
                              <a:pt x="736" y="274"/>
                            </a:lnTo>
                            <a:lnTo>
                              <a:pt x="738" y="268"/>
                            </a:lnTo>
                            <a:lnTo>
                              <a:pt x="738" y="266"/>
                            </a:lnTo>
                            <a:lnTo>
                              <a:pt x="742" y="265"/>
                            </a:lnTo>
                            <a:lnTo>
                              <a:pt x="743" y="261"/>
                            </a:lnTo>
                            <a:lnTo>
                              <a:pt x="745" y="259"/>
                            </a:lnTo>
                            <a:lnTo>
                              <a:pt x="745" y="257"/>
                            </a:lnTo>
                            <a:lnTo>
                              <a:pt x="747" y="253"/>
                            </a:lnTo>
                            <a:lnTo>
                              <a:pt x="749" y="251"/>
                            </a:lnTo>
                            <a:lnTo>
                              <a:pt x="751" y="249"/>
                            </a:lnTo>
                            <a:lnTo>
                              <a:pt x="753" y="245"/>
                            </a:lnTo>
                            <a:lnTo>
                              <a:pt x="755" y="241"/>
                            </a:lnTo>
                            <a:lnTo>
                              <a:pt x="757" y="240"/>
                            </a:lnTo>
                            <a:lnTo>
                              <a:pt x="759" y="236"/>
                            </a:lnTo>
                            <a:lnTo>
                              <a:pt x="759" y="234"/>
                            </a:lnTo>
                            <a:lnTo>
                              <a:pt x="763" y="232"/>
                            </a:lnTo>
                            <a:lnTo>
                              <a:pt x="765" y="228"/>
                            </a:lnTo>
                            <a:lnTo>
                              <a:pt x="767" y="226"/>
                            </a:lnTo>
                            <a:lnTo>
                              <a:pt x="767" y="222"/>
                            </a:lnTo>
                            <a:lnTo>
                              <a:pt x="768" y="220"/>
                            </a:lnTo>
                            <a:lnTo>
                              <a:pt x="770" y="218"/>
                            </a:lnTo>
                            <a:lnTo>
                              <a:pt x="772" y="213"/>
                            </a:lnTo>
                            <a:lnTo>
                              <a:pt x="774" y="211"/>
                            </a:lnTo>
                            <a:lnTo>
                              <a:pt x="776" y="209"/>
                            </a:lnTo>
                            <a:lnTo>
                              <a:pt x="778" y="205"/>
                            </a:lnTo>
                            <a:lnTo>
                              <a:pt x="780" y="203"/>
                            </a:lnTo>
                            <a:lnTo>
                              <a:pt x="782" y="201"/>
                            </a:lnTo>
                            <a:lnTo>
                              <a:pt x="784" y="197"/>
                            </a:lnTo>
                            <a:lnTo>
                              <a:pt x="786" y="195"/>
                            </a:lnTo>
                            <a:lnTo>
                              <a:pt x="786" y="194"/>
                            </a:lnTo>
                            <a:lnTo>
                              <a:pt x="788" y="192"/>
                            </a:lnTo>
                            <a:lnTo>
                              <a:pt x="790" y="188"/>
                            </a:lnTo>
                            <a:lnTo>
                              <a:pt x="793" y="184"/>
                            </a:lnTo>
                            <a:lnTo>
                              <a:pt x="793" y="182"/>
                            </a:lnTo>
                            <a:lnTo>
                              <a:pt x="795" y="178"/>
                            </a:lnTo>
                            <a:lnTo>
                              <a:pt x="797" y="176"/>
                            </a:lnTo>
                            <a:lnTo>
                              <a:pt x="799" y="174"/>
                            </a:lnTo>
                            <a:lnTo>
                              <a:pt x="799" y="172"/>
                            </a:lnTo>
                            <a:lnTo>
                              <a:pt x="803" y="169"/>
                            </a:lnTo>
                            <a:lnTo>
                              <a:pt x="805" y="167"/>
                            </a:lnTo>
                            <a:lnTo>
                              <a:pt x="807" y="165"/>
                            </a:lnTo>
                            <a:lnTo>
                              <a:pt x="807" y="161"/>
                            </a:lnTo>
                            <a:lnTo>
                              <a:pt x="809" y="159"/>
                            </a:lnTo>
                            <a:lnTo>
                              <a:pt x="811" y="153"/>
                            </a:lnTo>
                            <a:lnTo>
                              <a:pt x="813" y="151"/>
                            </a:lnTo>
                            <a:lnTo>
                              <a:pt x="815" y="148"/>
                            </a:lnTo>
                            <a:lnTo>
                              <a:pt x="816" y="146"/>
                            </a:lnTo>
                            <a:lnTo>
                              <a:pt x="818" y="142"/>
                            </a:lnTo>
                            <a:lnTo>
                              <a:pt x="820" y="140"/>
                            </a:lnTo>
                            <a:lnTo>
                              <a:pt x="820" y="136"/>
                            </a:lnTo>
                            <a:lnTo>
                              <a:pt x="824" y="134"/>
                            </a:lnTo>
                            <a:lnTo>
                              <a:pt x="826" y="130"/>
                            </a:lnTo>
                            <a:lnTo>
                              <a:pt x="826" y="126"/>
                            </a:lnTo>
                            <a:lnTo>
                              <a:pt x="828" y="123"/>
                            </a:lnTo>
                            <a:lnTo>
                              <a:pt x="830" y="121"/>
                            </a:lnTo>
                            <a:lnTo>
                              <a:pt x="834" y="117"/>
                            </a:lnTo>
                            <a:lnTo>
                              <a:pt x="834" y="115"/>
                            </a:lnTo>
                            <a:lnTo>
                              <a:pt x="836" y="111"/>
                            </a:lnTo>
                            <a:lnTo>
                              <a:pt x="838" y="109"/>
                            </a:lnTo>
                            <a:lnTo>
                              <a:pt x="840" y="105"/>
                            </a:lnTo>
                            <a:lnTo>
                              <a:pt x="840" y="103"/>
                            </a:lnTo>
                            <a:lnTo>
                              <a:pt x="843" y="100"/>
                            </a:lnTo>
                            <a:lnTo>
                              <a:pt x="845" y="96"/>
                            </a:lnTo>
                            <a:lnTo>
                              <a:pt x="847" y="92"/>
                            </a:lnTo>
                            <a:lnTo>
                              <a:pt x="847" y="90"/>
                            </a:lnTo>
                            <a:lnTo>
                              <a:pt x="849" y="86"/>
                            </a:lnTo>
                            <a:lnTo>
                              <a:pt x="851" y="84"/>
                            </a:lnTo>
                            <a:lnTo>
                              <a:pt x="855" y="80"/>
                            </a:lnTo>
                            <a:lnTo>
                              <a:pt x="855" y="79"/>
                            </a:lnTo>
                            <a:lnTo>
                              <a:pt x="857" y="75"/>
                            </a:lnTo>
                            <a:lnTo>
                              <a:pt x="859" y="73"/>
                            </a:lnTo>
                            <a:lnTo>
                              <a:pt x="861" y="67"/>
                            </a:lnTo>
                            <a:lnTo>
                              <a:pt x="861" y="65"/>
                            </a:lnTo>
                            <a:lnTo>
                              <a:pt x="865" y="61"/>
                            </a:lnTo>
                            <a:lnTo>
                              <a:pt x="866" y="57"/>
                            </a:lnTo>
                            <a:lnTo>
                              <a:pt x="868" y="55"/>
                            </a:lnTo>
                            <a:lnTo>
                              <a:pt x="868" y="52"/>
                            </a:lnTo>
                            <a:lnTo>
                              <a:pt x="870" y="50"/>
                            </a:lnTo>
                            <a:lnTo>
                              <a:pt x="872" y="46"/>
                            </a:lnTo>
                            <a:lnTo>
                              <a:pt x="874" y="44"/>
                            </a:lnTo>
                            <a:lnTo>
                              <a:pt x="876" y="38"/>
                            </a:lnTo>
                            <a:lnTo>
                              <a:pt x="878" y="36"/>
                            </a:lnTo>
                            <a:lnTo>
                              <a:pt x="880" y="32"/>
                            </a:lnTo>
                            <a:lnTo>
                              <a:pt x="882" y="31"/>
                            </a:lnTo>
                            <a:lnTo>
                              <a:pt x="882" y="27"/>
                            </a:lnTo>
                            <a:lnTo>
                              <a:pt x="886" y="25"/>
                            </a:lnTo>
                            <a:lnTo>
                              <a:pt x="888" y="21"/>
                            </a:lnTo>
                            <a:lnTo>
                              <a:pt x="888" y="19"/>
                            </a:lnTo>
                            <a:lnTo>
                              <a:pt x="890" y="15"/>
                            </a:lnTo>
                            <a:lnTo>
                              <a:pt x="891" y="9"/>
                            </a:lnTo>
                            <a:lnTo>
                              <a:pt x="895" y="8"/>
                            </a:lnTo>
                            <a:lnTo>
                              <a:pt x="895" y="4"/>
                            </a:lnTo>
                            <a:lnTo>
                              <a:pt x="897" y="0"/>
                            </a:lnTo>
                          </a:path>
                        </a:pathLst>
                      </a:custGeom>
                      <a:noFill/>
                      <a:ln w="3175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s-MX" sz="100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175" name="Freeform 115">
                        <a:extLst>
                          <a:ext uri="{FF2B5EF4-FFF2-40B4-BE49-F238E27FC236}">
                            <a16:creationId xmlns:a16="http://schemas.microsoft.com/office/drawing/2014/main" id="{E98B1BED-DF09-4EAD-AD9E-6244067BDE8B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25888" y="1733551"/>
                        <a:ext cx="709613" cy="2527300"/>
                      </a:xfrm>
                      <a:custGeom>
                        <a:avLst/>
                        <a:gdLst>
                          <a:gd name="T0" fmla="*/ 14 w 896"/>
                          <a:gd name="T1" fmla="*/ 3152 h 3183"/>
                          <a:gd name="T2" fmla="*/ 31 w 896"/>
                          <a:gd name="T3" fmla="*/ 3112 h 3183"/>
                          <a:gd name="T4" fmla="*/ 44 w 896"/>
                          <a:gd name="T5" fmla="*/ 3062 h 3183"/>
                          <a:gd name="T6" fmla="*/ 62 w 896"/>
                          <a:gd name="T7" fmla="*/ 2991 h 3183"/>
                          <a:gd name="T8" fmla="*/ 77 w 896"/>
                          <a:gd name="T9" fmla="*/ 2895 h 3183"/>
                          <a:gd name="T10" fmla="*/ 92 w 896"/>
                          <a:gd name="T11" fmla="*/ 2774 h 3183"/>
                          <a:gd name="T12" fmla="*/ 110 w 896"/>
                          <a:gd name="T13" fmla="*/ 2634 h 3183"/>
                          <a:gd name="T14" fmla="*/ 125 w 896"/>
                          <a:gd name="T15" fmla="*/ 2496 h 3183"/>
                          <a:gd name="T16" fmla="*/ 140 w 896"/>
                          <a:gd name="T17" fmla="*/ 2355 h 3183"/>
                          <a:gd name="T18" fmla="*/ 156 w 896"/>
                          <a:gd name="T19" fmla="*/ 2201 h 3183"/>
                          <a:gd name="T20" fmla="*/ 173 w 896"/>
                          <a:gd name="T21" fmla="*/ 2021 h 3183"/>
                          <a:gd name="T22" fmla="*/ 187 w 896"/>
                          <a:gd name="T23" fmla="*/ 1797 h 3183"/>
                          <a:gd name="T24" fmla="*/ 204 w 896"/>
                          <a:gd name="T25" fmla="*/ 1545 h 3183"/>
                          <a:gd name="T26" fmla="*/ 219 w 896"/>
                          <a:gd name="T27" fmla="*/ 1317 h 3183"/>
                          <a:gd name="T28" fmla="*/ 235 w 896"/>
                          <a:gd name="T29" fmla="*/ 1154 h 3183"/>
                          <a:gd name="T30" fmla="*/ 250 w 896"/>
                          <a:gd name="T31" fmla="*/ 1081 h 3183"/>
                          <a:gd name="T32" fmla="*/ 267 w 896"/>
                          <a:gd name="T33" fmla="*/ 1097 h 3183"/>
                          <a:gd name="T34" fmla="*/ 283 w 896"/>
                          <a:gd name="T35" fmla="*/ 1168 h 3183"/>
                          <a:gd name="T36" fmla="*/ 298 w 896"/>
                          <a:gd name="T37" fmla="*/ 1296 h 3183"/>
                          <a:gd name="T38" fmla="*/ 313 w 896"/>
                          <a:gd name="T39" fmla="*/ 1524 h 3183"/>
                          <a:gd name="T40" fmla="*/ 329 w 896"/>
                          <a:gd name="T41" fmla="*/ 1898 h 3183"/>
                          <a:gd name="T42" fmla="*/ 346 w 896"/>
                          <a:gd name="T43" fmla="*/ 2330 h 3183"/>
                          <a:gd name="T44" fmla="*/ 361 w 896"/>
                          <a:gd name="T45" fmla="*/ 2673 h 3183"/>
                          <a:gd name="T46" fmla="*/ 377 w 896"/>
                          <a:gd name="T47" fmla="*/ 2876 h 3183"/>
                          <a:gd name="T48" fmla="*/ 392 w 896"/>
                          <a:gd name="T49" fmla="*/ 2968 h 3183"/>
                          <a:gd name="T50" fmla="*/ 408 w 896"/>
                          <a:gd name="T51" fmla="*/ 3001 h 3183"/>
                          <a:gd name="T52" fmla="*/ 423 w 896"/>
                          <a:gd name="T53" fmla="*/ 3014 h 3183"/>
                          <a:gd name="T54" fmla="*/ 440 w 896"/>
                          <a:gd name="T55" fmla="*/ 3016 h 3183"/>
                          <a:gd name="T56" fmla="*/ 456 w 896"/>
                          <a:gd name="T57" fmla="*/ 3016 h 3183"/>
                          <a:gd name="T58" fmla="*/ 471 w 896"/>
                          <a:gd name="T59" fmla="*/ 3012 h 3183"/>
                          <a:gd name="T60" fmla="*/ 488 w 896"/>
                          <a:gd name="T61" fmla="*/ 2999 h 3183"/>
                          <a:gd name="T62" fmla="*/ 502 w 896"/>
                          <a:gd name="T63" fmla="*/ 2968 h 3183"/>
                          <a:gd name="T64" fmla="*/ 519 w 896"/>
                          <a:gd name="T65" fmla="*/ 2901 h 3183"/>
                          <a:gd name="T66" fmla="*/ 534 w 896"/>
                          <a:gd name="T67" fmla="*/ 2786 h 3183"/>
                          <a:gd name="T68" fmla="*/ 550 w 896"/>
                          <a:gd name="T69" fmla="*/ 2625 h 3183"/>
                          <a:gd name="T70" fmla="*/ 565 w 896"/>
                          <a:gd name="T71" fmla="*/ 2408 h 3183"/>
                          <a:gd name="T72" fmla="*/ 582 w 896"/>
                          <a:gd name="T73" fmla="*/ 2161 h 3183"/>
                          <a:gd name="T74" fmla="*/ 596 w 896"/>
                          <a:gd name="T75" fmla="*/ 1891 h 3183"/>
                          <a:gd name="T76" fmla="*/ 613 w 896"/>
                          <a:gd name="T77" fmla="*/ 1593 h 3183"/>
                          <a:gd name="T78" fmla="*/ 631 w 896"/>
                          <a:gd name="T79" fmla="*/ 1288 h 3183"/>
                          <a:gd name="T80" fmla="*/ 644 w 896"/>
                          <a:gd name="T81" fmla="*/ 987 h 3183"/>
                          <a:gd name="T82" fmla="*/ 661 w 896"/>
                          <a:gd name="T83" fmla="*/ 713 h 3183"/>
                          <a:gd name="T84" fmla="*/ 677 w 896"/>
                          <a:gd name="T85" fmla="*/ 495 h 3183"/>
                          <a:gd name="T86" fmla="*/ 692 w 896"/>
                          <a:gd name="T87" fmla="*/ 334 h 3183"/>
                          <a:gd name="T88" fmla="*/ 707 w 896"/>
                          <a:gd name="T89" fmla="*/ 218 h 3183"/>
                          <a:gd name="T90" fmla="*/ 725 w 896"/>
                          <a:gd name="T91" fmla="*/ 140 h 3183"/>
                          <a:gd name="T92" fmla="*/ 738 w 896"/>
                          <a:gd name="T93" fmla="*/ 86 h 3183"/>
                          <a:gd name="T94" fmla="*/ 755 w 896"/>
                          <a:gd name="T95" fmla="*/ 50 h 3183"/>
                          <a:gd name="T96" fmla="*/ 771 w 896"/>
                          <a:gd name="T97" fmla="*/ 27 h 3183"/>
                          <a:gd name="T98" fmla="*/ 786 w 896"/>
                          <a:gd name="T99" fmla="*/ 9 h 3183"/>
                          <a:gd name="T100" fmla="*/ 803 w 896"/>
                          <a:gd name="T101" fmla="*/ 6 h 3183"/>
                          <a:gd name="T102" fmla="*/ 819 w 896"/>
                          <a:gd name="T103" fmla="*/ 2 h 3183"/>
                          <a:gd name="T104" fmla="*/ 834 w 896"/>
                          <a:gd name="T105" fmla="*/ 4 h 3183"/>
                          <a:gd name="T106" fmla="*/ 850 w 896"/>
                          <a:gd name="T107" fmla="*/ 6 h 3183"/>
                          <a:gd name="T108" fmla="*/ 867 w 896"/>
                          <a:gd name="T109" fmla="*/ 17 h 3183"/>
                          <a:gd name="T110" fmla="*/ 880 w 896"/>
                          <a:gd name="T111" fmla="*/ 25 h 318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  <a:cxn ang="0">
                            <a:pos x="T70" y="T71"/>
                          </a:cxn>
                          <a:cxn ang="0">
                            <a:pos x="T72" y="T73"/>
                          </a:cxn>
                          <a:cxn ang="0">
                            <a:pos x="T74" y="T75"/>
                          </a:cxn>
                          <a:cxn ang="0">
                            <a:pos x="T76" y="T77"/>
                          </a:cxn>
                          <a:cxn ang="0">
                            <a:pos x="T78" y="T79"/>
                          </a:cxn>
                          <a:cxn ang="0">
                            <a:pos x="T80" y="T81"/>
                          </a:cxn>
                          <a:cxn ang="0">
                            <a:pos x="T82" y="T83"/>
                          </a:cxn>
                          <a:cxn ang="0">
                            <a:pos x="T84" y="T85"/>
                          </a:cxn>
                          <a:cxn ang="0">
                            <a:pos x="T86" y="T87"/>
                          </a:cxn>
                          <a:cxn ang="0">
                            <a:pos x="T88" y="T89"/>
                          </a:cxn>
                          <a:cxn ang="0">
                            <a:pos x="T90" y="T91"/>
                          </a:cxn>
                          <a:cxn ang="0">
                            <a:pos x="T92" y="T93"/>
                          </a:cxn>
                          <a:cxn ang="0">
                            <a:pos x="T94" y="T95"/>
                          </a:cxn>
                          <a:cxn ang="0">
                            <a:pos x="T96" y="T97"/>
                          </a:cxn>
                          <a:cxn ang="0">
                            <a:pos x="T98" y="T99"/>
                          </a:cxn>
                          <a:cxn ang="0">
                            <a:pos x="T100" y="T101"/>
                          </a:cxn>
                          <a:cxn ang="0">
                            <a:pos x="T102" y="T103"/>
                          </a:cxn>
                          <a:cxn ang="0">
                            <a:pos x="T104" y="T105"/>
                          </a:cxn>
                          <a:cxn ang="0">
                            <a:pos x="T106" y="T107"/>
                          </a:cxn>
                          <a:cxn ang="0">
                            <a:pos x="T108" y="T109"/>
                          </a:cxn>
                          <a:cxn ang="0">
                            <a:pos x="T110" y="T111"/>
                          </a:cxn>
                        </a:cxnLst>
                        <a:rect l="0" t="0" r="r" b="b"/>
                        <a:pathLst>
                          <a:path w="896" h="3183">
                            <a:moveTo>
                              <a:pt x="0" y="3183"/>
                            </a:moveTo>
                            <a:lnTo>
                              <a:pt x="2" y="3181"/>
                            </a:lnTo>
                            <a:lnTo>
                              <a:pt x="4" y="3177"/>
                            </a:lnTo>
                            <a:lnTo>
                              <a:pt x="4" y="3173"/>
                            </a:lnTo>
                            <a:lnTo>
                              <a:pt x="8" y="3169"/>
                            </a:lnTo>
                            <a:lnTo>
                              <a:pt x="10" y="3164"/>
                            </a:lnTo>
                            <a:lnTo>
                              <a:pt x="12" y="3160"/>
                            </a:lnTo>
                            <a:lnTo>
                              <a:pt x="12" y="3156"/>
                            </a:lnTo>
                            <a:lnTo>
                              <a:pt x="14" y="3152"/>
                            </a:lnTo>
                            <a:lnTo>
                              <a:pt x="16" y="3148"/>
                            </a:lnTo>
                            <a:lnTo>
                              <a:pt x="18" y="3145"/>
                            </a:lnTo>
                            <a:lnTo>
                              <a:pt x="19" y="3141"/>
                            </a:lnTo>
                            <a:lnTo>
                              <a:pt x="21" y="3133"/>
                            </a:lnTo>
                            <a:lnTo>
                              <a:pt x="23" y="3129"/>
                            </a:lnTo>
                            <a:lnTo>
                              <a:pt x="25" y="3125"/>
                            </a:lnTo>
                            <a:lnTo>
                              <a:pt x="25" y="3122"/>
                            </a:lnTo>
                            <a:lnTo>
                              <a:pt x="29" y="3118"/>
                            </a:lnTo>
                            <a:lnTo>
                              <a:pt x="31" y="3112"/>
                            </a:lnTo>
                            <a:lnTo>
                              <a:pt x="31" y="3106"/>
                            </a:lnTo>
                            <a:lnTo>
                              <a:pt x="33" y="3100"/>
                            </a:lnTo>
                            <a:lnTo>
                              <a:pt x="35" y="3097"/>
                            </a:lnTo>
                            <a:lnTo>
                              <a:pt x="37" y="3091"/>
                            </a:lnTo>
                            <a:lnTo>
                              <a:pt x="39" y="3087"/>
                            </a:lnTo>
                            <a:lnTo>
                              <a:pt x="41" y="3081"/>
                            </a:lnTo>
                            <a:lnTo>
                              <a:pt x="42" y="3074"/>
                            </a:lnTo>
                            <a:lnTo>
                              <a:pt x="44" y="3068"/>
                            </a:lnTo>
                            <a:lnTo>
                              <a:pt x="44" y="3062"/>
                            </a:lnTo>
                            <a:lnTo>
                              <a:pt x="46" y="3056"/>
                            </a:lnTo>
                            <a:lnTo>
                              <a:pt x="50" y="3049"/>
                            </a:lnTo>
                            <a:lnTo>
                              <a:pt x="52" y="3041"/>
                            </a:lnTo>
                            <a:lnTo>
                              <a:pt x="52" y="3033"/>
                            </a:lnTo>
                            <a:lnTo>
                              <a:pt x="54" y="3028"/>
                            </a:lnTo>
                            <a:lnTo>
                              <a:pt x="56" y="3018"/>
                            </a:lnTo>
                            <a:lnTo>
                              <a:pt x="58" y="3010"/>
                            </a:lnTo>
                            <a:lnTo>
                              <a:pt x="60" y="3001"/>
                            </a:lnTo>
                            <a:lnTo>
                              <a:pt x="62" y="2991"/>
                            </a:lnTo>
                            <a:lnTo>
                              <a:pt x="64" y="2982"/>
                            </a:lnTo>
                            <a:lnTo>
                              <a:pt x="66" y="2974"/>
                            </a:lnTo>
                            <a:lnTo>
                              <a:pt x="66" y="2962"/>
                            </a:lnTo>
                            <a:lnTo>
                              <a:pt x="69" y="2953"/>
                            </a:lnTo>
                            <a:lnTo>
                              <a:pt x="71" y="2943"/>
                            </a:lnTo>
                            <a:lnTo>
                              <a:pt x="71" y="2930"/>
                            </a:lnTo>
                            <a:lnTo>
                              <a:pt x="73" y="2920"/>
                            </a:lnTo>
                            <a:lnTo>
                              <a:pt x="75" y="2909"/>
                            </a:lnTo>
                            <a:lnTo>
                              <a:pt x="77" y="2895"/>
                            </a:lnTo>
                            <a:lnTo>
                              <a:pt x="79" y="2884"/>
                            </a:lnTo>
                            <a:lnTo>
                              <a:pt x="81" y="2870"/>
                            </a:lnTo>
                            <a:lnTo>
                              <a:pt x="83" y="2859"/>
                            </a:lnTo>
                            <a:lnTo>
                              <a:pt x="85" y="2845"/>
                            </a:lnTo>
                            <a:lnTo>
                              <a:pt x="85" y="2832"/>
                            </a:lnTo>
                            <a:lnTo>
                              <a:pt x="87" y="2817"/>
                            </a:lnTo>
                            <a:lnTo>
                              <a:pt x="91" y="2803"/>
                            </a:lnTo>
                            <a:lnTo>
                              <a:pt x="92" y="2788"/>
                            </a:lnTo>
                            <a:lnTo>
                              <a:pt x="92" y="2774"/>
                            </a:lnTo>
                            <a:lnTo>
                              <a:pt x="94" y="2759"/>
                            </a:lnTo>
                            <a:lnTo>
                              <a:pt x="96" y="2744"/>
                            </a:lnTo>
                            <a:lnTo>
                              <a:pt x="98" y="2728"/>
                            </a:lnTo>
                            <a:lnTo>
                              <a:pt x="100" y="2715"/>
                            </a:lnTo>
                            <a:lnTo>
                              <a:pt x="102" y="2698"/>
                            </a:lnTo>
                            <a:lnTo>
                              <a:pt x="104" y="2682"/>
                            </a:lnTo>
                            <a:lnTo>
                              <a:pt x="106" y="2667"/>
                            </a:lnTo>
                            <a:lnTo>
                              <a:pt x="106" y="2652"/>
                            </a:lnTo>
                            <a:lnTo>
                              <a:pt x="110" y="2634"/>
                            </a:lnTo>
                            <a:lnTo>
                              <a:pt x="112" y="2621"/>
                            </a:lnTo>
                            <a:lnTo>
                              <a:pt x="112" y="2604"/>
                            </a:lnTo>
                            <a:lnTo>
                              <a:pt x="114" y="2590"/>
                            </a:lnTo>
                            <a:lnTo>
                              <a:pt x="116" y="2573"/>
                            </a:lnTo>
                            <a:lnTo>
                              <a:pt x="117" y="2558"/>
                            </a:lnTo>
                            <a:lnTo>
                              <a:pt x="119" y="2542"/>
                            </a:lnTo>
                            <a:lnTo>
                              <a:pt x="121" y="2527"/>
                            </a:lnTo>
                            <a:lnTo>
                              <a:pt x="123" y="2512"/>
                            </a:lnTo>
                            <a:lnTo>
                              <a:pt x="125" y="2496"/>
                            </a:lnTo>
                            <a:lnTo>
                              <a:pt x="125" y="2481"/>
                            </a:lnTo>
                            <a:lnTo>
                              <a:pt x="127" y="2466"/>
                            </a:lnTo>
                            <a:lnTo>
                              <a:pt x="131" y="2450"/>
                            </a:lnTo>
                            <a:lnTo>
                              <a:pt x="133" y="2435"/>
                            </a:lnTo>
                            <a:lnTo>
                              <a:pt x="133" y="2420"/>
                            </a:lnTo>
                            <a:lnTo>
                              <a:pt x="135" y="2404"/>
                            </a:lnTo>
                            <a:lnTo>
                              <a:pt x="137" y="2389"/>
                            </a:lnTo>
                            <a:lnTo>
                              <a:pt x="139" y="2372"/>
                            </a:lnTo>
                            <a:lnTo>
                              <a:pt x="140" y="2355"/>
                            </a:lnTo>
                            <a:lnTo>
                              <a:pt x="142" y="2339"/>
                            </a:lnTo>
                            <a:lnTo>
                              <a:pt x="144" y="2322"/>
                            </a:lnTo>
                            <a:lnTo>
                              <a:pt x="146" y="2307"/>
                            </a:lnTo>
                            <a:lnTo>
                              <a:pt x="146" y="2289"/>
                            </a:lnTo>
                            <a:lnTo>
                              <a:pt x="148" y="2272"/>
                            </a:lnTo>
                            <a:lnTo>
                              <a:pt x="152" y="2255"/>
                            </a:lnTo>
                            <a:lnTo>
                              <a:pt x="152" y="2236"/>
                            </a:lnTo>
                            <a:lnTo>
                              <a:pt x="154" y="2218"/>
                            </a:lnTo>
                            <a:lnTo>
                              <a:pt x="156" y="2201"/>
                            </a:lnTo>
                            <a:lnTo>
                              <a:pt x="158" y="2182"/>
                            </a:lnTo>
                            <a:lnTo>
                              <a:pt x="160" y="2163"/>
                            </a:lnTo>
                            <a:lnTo>
                              <a:pt x="162" y="2144"/>
                            </a:lnTo>
                            <a:lnTo>
                              <a:pt x="164" y="2126"/>
                            </a:lnTo>
                            <a:lnTo>
                              <a:pt x="165" y="2105"/>
                            </a:lnTo>
                            <a:lnTo>
                              <a:pt x="165" y="2084"/>
                            </a:lnTo>
                            <a:lnTo>
                              <a:pt x="167" y="2063"/>
                            </a:lnTo>
                            <a:lnTo>
                              <a:pt x="171" y="2044"/>
                            </a:lnTo>
                            <a:lnTo>
                              <a:pt x="173" y="2021"/>
                            </a:lnTo>
                            <a:lnTo>
                              <a:pt x="173" y="1998"/>
                            </a:lnTo>
                            <a:lnTo>
                              <a:pt x="175" y="1975"/>
                            </a:lnTo>
                            <a:lnTo>
                              <a:pt x="177" y="1950"/>
                            </a:lnTo>
                            <a:lnTo>
                              <a:pt x="179" y="1929"/>
                            </a:lnTo>
                            <a:lnTo>
                              <a:pt x="181" y="1904"/>
                            </a:lnTo>
                            <a:lnTo>
                              <a:pt x="183" y="1877"/>
                            </a:lnTo>
                            <a:lnTo>
                              <a:pt x="185" y="1852"/>
                            </a:lnTo>
                            <a:lnTo>
                              <a:pt x="187" y="1825"/>
                            </a:lnTo>
                            <a:lnTo>
                              <a:pt x="187" y="1797"/>
                            </a:lnTo>
                            <a:lnTo>
                              <a:pt x="189" y="1770"/>
                            </a:lnTo>
                            <a:lnTo>
                              <a:pt x="192" y="1743"/>
                            </a:lnTo>
                            <a:lnTo>
                              <a:pt x="192" y="1714"/>
                            </a:lnTo>
                            <a:lnTo>
                              <a:pt x="194" y="1685"/>
                            </a:lnTo>
                            <a:lnTo>
                              <a:pt x="196" y="1657"/>
                            </a:lnTo>
                            <a:lnTo>
                              <a:pt x="198" y="1630"/>
                            </a:lnTo>
                            <a:lnTo>
                              <a:pt x="200" y="1601"/>
                            </a:lnTo>
                            <a:lnTo>
                              <a:pt x="202" y="1572"/>
                            </a:lnTo>
                            <a:lnTo>
                              <a:pt x="204" y="1545"/>
                            </a:lnTo>
                            <a:lnTo>
                              <a:pt x="206" y="1519"/>
                            </a:lnTo>
                            <a:lnTo>
                              <a:pt x="206" y="1492"/>
                            </a:lnTo>
                            <a:lnTo>
                              <a:pt x="208" y="1465"/>
                            </a:lnTo>
                            <a:lnTo>
                              <a:pt x="210" y="1438"/>
                            </a:lnTo>
                            <a:lnTo>
                              <a:pt x="214" y="1413"/>
                            </a:lnTo>
                            <a:lnTo>
                              <a:pt x="214" y="1388"/>
                            </a:lnTo>
                            <a:lnTo>
                              <a:pt x="215" y="1363"/>
                            </a:lnTo>
                            <a:lnTo>
                              <a:pt x="217" y="1338"/>
                            </a:lnTo>
                            <a:lnTo>
                              <a:pt x="219" y="1317"/>
                            </a:lnTo>
                            <a:lnTo>
                              <a:pt x="221" y="1294"/>
                            </a:lnTo>
                            <a:lnTo>
                              <a:pt x="223" y="1273"/>
                            </a:lnTo>
                            <a:lnTo>
                              <a:pt x="225" y="1252"/>
                            </a:lnTo>
                            <a:lnTo>
                              <a:pt x="227" y="1235"/>
                            </a:lnTo>
                            <a:lnTo>
                              <a:pt x="227" y="1216"/>
                            </a:lnTo>
                            <a:lnTo>
                              <a:pt x="229" y="1200"/>
                            </a:lnTo>
                            <a:lnTo>
                              <a:pt x="233" y="1183"/>
                            </a:lnTo>
                            <a:lnTo>
                              <a:pt x="233" y="1166"/>
                            </a:lnTo>
                            <a:lnTo>
                              <a:pt x="235" y="1154"/>
                            </a:lnTo>
                            <a:lnTo>
                              <a:pt x="237" y="1143"/>
                            </a:lnTo>
                            <a:lnTo>
                              <a:pt x="238" y="1129"/>
                            </a:lnTo>
                            <a:lnTo>
                              <a:pt x="240" y="1120"/>
                            </a:lnTo>
                            <a:lnTo>
                              <a:pt x="242" y="1110"/>
                            </a:lnTo>
                            <a:lnTo>
                              <a:pt x="244" y="1102"/>
                            </a:lnTo>
                            <a:lnTo>
                              <a:pt x="246" y="1097"/>
                            </a:lnTo>
                            <a:lnTo>
                              <a:pt x="246" y="1091"/>
                            </a:lnTo>
                            <a:lnTo>
                              <a:pt x="248" y="1087"/>
                            </a:lnTo>
                            <a:lnTo>
                              <a:pt x="250" y="1081"/>
                            </a:lnTo>
                            <a:lnTo>
                              <a:pt x="254" y="1079"/>
                            </a:lnTo>
                            <a:lnTo>
                              <a:pt x="254" y="1079"/>
                            </a:lnTo>
                            <a:lnTo>
                              <a:pt x="256" y="1079"/>
                            </a:lnTo>
                            <a:lnTo>
                              <a:pt x="258" y="1079"/>
                            </a:lnTo>
                            <a:lnTo>
                              <a:pt x="260" y="1081"/>
                            </a:lnTo>
                            <a:lnTo>
                              <a:pt x="260" y="1087"/>
                            </a:lnTo>
                            <a:lnTo>
                              <a:pt x="263" y="1089"/>
                            </a:lnTo>
                            <a:lnTo>
                              <a:pt x="265" y="1093"/>
                            </a:lnTo>
                            <a:lnTo>
                              <a:pt x="267" y="1097"/>
                            </a:lnTo>
                            <a:lnTo>
                              <a:pt x="267" y="1102"/>
                            </a:lnTo>
                            <a:lnTo>
                              <a:pt x="269" y="1108"/>
                            </a:lnTo>
                            <a:lnTo>
                              <a:pt x="271" y="1116"/>
                            </a:lnTo>
                            <a:lnTo>
                              <a:pt x="273" y="1124"/>
                            </a:lnTo>
                            <a:lnTo>
                              <a:pt x="275" y="1131"/>
                            </a:lnTo>
                            <a:lnTo>
                              <a:pt x="277" y="1139"/>
                            </a:lnTo>
                            <a:lnTo>
                              <a:pt x="279" y="1150"/>
                            </a:lnTo>
                            <a:lnTo>
                              <a:pt x="281" y="1158"/>
                            </a:lnTo>
                            <a:lnTo>
                              <a:pt x="283" y="1168"/>
                            </a:lnTo>
                            <a:lnTo>
                              <a:pt x="285" y="1181"/>
                            </a:lnTo>
                            <a:lnTo>
                              <a:pt x="287" y="1191"/>
                            </a:lnTo>
                            <a:lnTo>
                              <a:pt x="287" y="1204"/>
                            </a:lnTo>
                            <a:lnTo>
                              <a:pt x="288" y="1217"/>
                            </a:lnTo>
                            <a:lnTo>
                              <a:pt x="290" y="1231"/>
                            </a:lnTo>
                            <a:lnTo>
                              <a:pt x="294" y="1246"/>
                            </a:lnTo>
                            <a:lnTo>
                              <a:pt x="294" y="1262"/>
                            </a:lnTo>
                            <a:lnTo>
                              <a:pt x="296" y="1277"/>
                            </a:lnTo>
                            <a:lnTo>
                              <a:pt x="298" y="1296"/>
                            </a:lnTo>
                            <a:lnTo>
                              <a:pt x="300" y="1313"/>
                            </a:lnTo>
                            <a:lnTo>
                              <a:pt x="300" y="1334"/>
                            </a:lnTo>
                            <a:lnTo>
                              <a:pt x="304" y="1357"/>
                            </a:lnTo>
                            <a:lnTo>
                              <a:pt x="306" y="1382"/>
                            </a:lnTo>
                            <a:lnTo>
                              <a:pt x="308" y="1407"/>
                            </a:lnTo>
                            <a:lnTo>
                              <a:pt x="308" y="1434"/>
                            </a:lnTo>
                            <a:lnTo>
                              <a:pt x="310" y="1463"/>
                            </a:lnTo>
                            <a:lnTo>
                              <a:pt x="312" y="1494"/>
                            </a:lnTo>
                            <a:lnTo>
                              <a:pt x="313" y="1524"/>
                            </a:lnTo>
                            <a:lnTo>
                              <a:pt x="315" y="1559"/>
                            </a:lnTo>
                            <a:lnTo>
                              <a:pt x="317" y="1595"/>
                            </a:lnTo>
                            <a:lnTo>
                              <a:pt x="319" y="1636"/>
                            </a:lnTo>
                            <a:lnTo>
                              <a:pt x="321" y="1674"/>
                            </a:lnTo>
                            <a:lnTo>
                              <a:pt x="321" y="1714"/>
                            </a:lnTo>
                            <a:lnTo>
                              <a:pt x="325" y="1760"/>
                            </a:lnTo>
                            <a:lnTo>
                              <a:pt x="327" y="1802"/>
                            </a:lnTo>
                            <a:lnTo>
                              <a:pt x="327" y="1850"/>
                            </a:lnTo>
                            <a:lnTo>
                              <a:pt x="329" y="1898"/>
                            </a:lnTo>
                            <a:lnTo>
                              <a:pt x="331" y="1944"/>
                            </a:lnTo>
                            <a:lnTo>
                              <a:pt x="333" y="1994"/>
                            </a:lnTo>
                            <a:lnTo>
                              <a:pt x="335" y="2044"/>
                            </a:lnTo>
                            <a:lnTo>
                              <a:pt x="337" y="2090"/>
                            </a:lnTo>
                            <a:lnTo>
                              <a:pt x="338" y="2140"/>
                            </a:lnTo>
                            <a:lnTo>
                              <a:pt x="340" y="2188"/>
                            </a:lnTo>
                            <a:lnTo>
                              <a:pt x="340" y="2236"/>
                            </a:lnTo>
                            <a:lnTo>
                              <a:pt x="344" y="2282"/>
                            </a:lnTo>
                            <a:lnTo>
                              <a:pt x="346" y="2330"/>
                            </a:lnTo>
                            <a:lnTo>
                              <a:pt x="348" y="2374"/>
                            </a:lnTo>
                            <a:lnTo>
                              <a:pt x="348" y="2418"/>
                            </a:lnTo>
                            <a:lnTo>
                              <a:pt x="350" y="2458"/>
                            </a:lnTo>
                            <a:lnTo>
                              <a:pt x="352" y="2498"/>
                            </a:lnTo>
                            <a:lnTo>
                              <a:pt x="354" y="2537"/>
                            </a:lnTo>
                            <a:lnTo>
                              <a:pt x="356" y="2573"/>
                            </a:lnTo>
                            <a:lnTo>
                              <a:pt x="358" y="2610"/>
                            </a:lnTo>
                            <a:lnTo>
                              <a:pt x="360" y="2642"/>
                            </a:lnTo>
                            <a:lnTo>
                              <a:pt x="361" y="2673"/>
                            </a:lnTo>
                            <a:lnTo>
                              <a:pt x="361" y="2705"/>
                            </a:lnTo>
                            <a:lnTo>
                              <a:pt x="365" y="2730"/>
                            </a:lnTo>
                            <a:lnTo>
                              <a:pt x="367" y="2757"/>
                            </a:lnTo>
                            <a:lnTo>
                              <a:pt x="367" y="2782"/>
                            </a:lnTo>
                            <a:lnTo>
                              <a:pt x="369" y="2805"/>
                            </a:lnTo>
                            <a:lnTo>
                              <a:pt x="371" y="2826"/>
                            </a:lnTo>
                            <a:lnTo>
                              <a:pt x="373" y="2844"/>
                            </a:lnTo>
                            <a:lnTo>
                              <a:pt x="375" y="2863"/>
                            </a:lnTo>
                            <a:lnTo>
                              <a:pt x="377" y="2876"/>
                            </a:lnTo>
                            <a:lnTo>
                              <a:pt x="379" y="2891"/>
                            </a:lnTo>
                            <a:lnTo>
                              <a:pt x="381" y="2905"/>
                            </a:lnTo>
                            <a:lnTo>
                              <a:pt x="381" y="2916"/>
                            </a:lnTo>
                            <a:lnTo>
                              <a:pt x="383" y="2928"/>
                            </a:lnTo>
                            <a:lnTo>
                              <a:pt x="386" y="2937"/>
                            </a:lnTo>
                            <a:lnTo>
                              <a:pt x="388" y="2945"/>
                            </a:lnTo>
                            <a:lnTo>
                              <a:pt x="388" y="2953"/>
                            </a:lnTo>
                            <a:lnTo>
                              <a:pt x="390" y="2959"/>
                            </a:lnTo>
                            <a:lnTo>
                              <a:pt x="392" y="2968"/>
                            </a:lnTo>
                            <a:lnTo>
                              <a:pt x="394" y="2972"/>
                            </a:lnTo>
                            <a:lnTo>
                              <a:pt x="396" y="2978"/>
                            </a:lnTo>
                            <a:lnTo>
                              <a:pt x="398" y="2982"/>
                            </a:lnTo>
                            <a:lnTo>
                              <a:pt x="400" y="2985"/>
                            </a:lnTo>
                            <a:lnTo>
                              <a:pt x="402" y="2989"/>
                            </a:lnTo>
                            <a:lnTo>
                              <a:pt x="402" y="2991"/>
                            </a:lnTo>
                            <a:lnTo>
                              <a:pt x="406" y="2997"/>
                            </a:lnTo>
                            <a:lnTo>
                              <a:pt x="408" y="2999"/>
                            </a:lnTo>
                            <a:lnTo>
                              <a:pt x="408" y="3001"/>
                            </a:lnTo>
                            <a:lnTo>
                              <a:pt x="410" y="3003"/>
                            </a:lnTo>
                            <a:lnTo>
                              <a:pt x="411" y="3005"/>
                            </a:lnTo>
                            <a:lnTo>
                              <a:pt x="413" y="3006"/>
                            </a:lnTo>
                            <a:lnTo>
                              <a:pt x="415" y="3008"/>
                            </a:lnTo>
                            <a:lnTo>
                              <a:pt x="417" y="3010"/>
                            </a:lnTo>
                            <a:lnTo>
                              <a:pt x="419" y="3010"/>
                            </a:lnTo>
                            <a:lnTo>
                              <a:pt x="421" y="3012"/>
                            </a:lnTo>
                            <a:lnTo>
                              <a:pt x="421" y="3012"/>
                            </a:lnTo>
                            <a:lnTo>
                              <a:pt x="423" y="3014"/>
                            </a:lnTo>
                            <a:lnTo>
                              <a:pt x="427" y="3014"/>
                            </a:lnTo>
                            <a:lnTo>
                              <a:pt x="429" y="3014"/>
                            </a:lnTo>
                            <a:lnTo>
                              <a:pt x="429" y="3014"/>
                            </a:lnTo>
                            <a:lnTo>
                              <a:pt x="431" y="3014"/>
                            </a:lnTo>
                            <a:lnTo>
                              <a:pt x="433" y="3016"/>
                            </a:lnTo>
                            <a:lnTo>
                              <a:pt x="435" y="3016"/>
                            </a:lnTo>
                            <a:lnTo>
                              <a:pt x="436" y="3016"/>
                            </a:lnTo>
                            <a:lnTo>
                              <a:pt x="438" y="3016"/>
                            </a:lnTo>
                            <a:lnTo>
                              <a:pt x="440" y="3016"/>
                            </a:lnTo>
                            <a:lnTo>
                              <a:pt x="442" y="3016"/>
                            </a:lnTo>
                            <a:lnTo>
                              <a:pt x="442" y="3016"/>
                            </a:lnTo>
                            <a:lnTo>
                              <a:pt x="444" y="3016"/>
                            </a:lnTo>
                            <a:lnTo>
                              <a:pt x="448" y="3016"/>
                            </a:lnTo>
                            <a:lnTo>
                              <a:pt x="448" y="3016"/>
                            </a:lnTo>
                            <a:lnTo>
                              <a:pt x="450" y="3016"/>
                            </a:lnTo>
                            <a:lnTo>
                              <a:pt x="452" y="3016"/>
                            </a:lnTo>
                            <a:lnTo>
                              <a:pt x="454" y="3016"/>
                            </a:lnTo>
                            <a:lnTo>
                              <a:pt x="456" y="3016"/>
                            </a:lnTo>
                            <a:lnTo>
                              <a:pt x="458" y="3016"/>
                            </a:lnTo>
                            <a:lnTo>
                              <a:pt x="459" y="3016"/>
                            </a:lnTo>
                            <a:lnTo>
                              <a:pt x="461" y="3016"/>
                            </a:lnTo>
                            <a:lnTo>
                              <a:pt x="461" y="3016"/>
                            </a:lnTo>
                            <a:lnTo>
                              <a:pt x="463" y="3016"/>
                            </a:lnTo>
                            <a:lnTo>
                              <a:pt x="467" y="3016"/>
                            </a:lnTo>
                            <a:lnTo>
                              <a:pt x="469" y="3014"/>
                            </a:lnTo>
                            <a:lnTo>
                              <a:pt x="469" y="3014"/>
                            </a:lnTo>
                            <a:lnTo>
                              <a:pt x="471" y="3012"/>
                            </a:lnTo>
                            <a:lnTo>
                              <a:pt x="473" y="3012"/>
                            </a:lnTo>
                            <a:lnTo>
                              <a:pt x="475" y="3010"/>
                            </a:lnTo>
                            <a:lnTo>
                              <a:pt x="477" y="3010"/>
                            </a:lnTo>
                            <a:lnTo>
                              <a:pt x="479" y="3008"/>
                            </a:lnTo>
                            <a:lnTo>
                              <a:pt x="481" y="3006"/>
                            </a:lnTo>
                            <a:lnTo>
                              <a:pt x="483" y="3005"/>
                            </a:lnTo>
                            <a:lnTo>
                              <a:pt x="483" y="3003"/>
                            </a:lnTo>
                            <a:lnTo>
                              <a:pt x="484" y="3003"/>
                            </a:lnTo>
                            <a:lnTo>
                              <a:pt x="488" y="2999"/>
                            </a:lnTo>
                            <a:lnTo>
                              <a:pt x="488" y="2997"/>
                            </a:lnTo>
                            <a:lnTo>
                              <a:pt x="490" y="2995"/>
                            </a:lnTo>
                            <a:lnTo>
                              <a:pt x="492" y="2991"/>
                            </a:lnTo>
                            <a:lnTo>
                              <a:pt x="494" y="2987"/>
                            </a:lnTo>
                            <a:lnTo>
                              <a:pt x="496" y="2983"/>
                            </a:lnTo>
                            <a:lnTo>
                              <a:pt x="498" y="2982"/>
                            </a:lnTo>
                            <a:lnTo>
                              <a:pt x="500" y="2978"/>
                            </a:lnTo>
                            <a:lnTo>
                              <a:pt x="502" y="2974"/>
                            </a:lnTo>
                            <a:lnTo>
                              <a:pt x="502" y="2968"/>
                            </a:lnTo>
                            <a:lnTo>
                              <a:pt x="504" y="2962"/>
                            </a:lnTo>
                            <a:lnTo>
                              <a:pt x="508" y="2957"/>
                            </a:lnTo>
                            <a:lnTo>
                              <a:pt x="509" y="2951"/>
                            </a:lnTo>
                            <a:lnTo>
                              <a:pt x="509" y="2945"/>
                            </a:lnTo>
                            <a:lnTo>
                              <a:pt x="511" y="2937"/>
                            </a:lnTo>
                            <a:lnTo>
                              <a:pt x="513" y="2928"/>
                            </a:lnTo>
                            <a:lnTo>
                              <a:pt x="515" y="2920"/>
                            </a:lnTo>
                            <a:lnTo>
                              <a:pt x="517" y="2913"/>
                            </a:lnTo>
                            <a:lnTo>
                              <a:pt x="519" y="2901"/>
                            </a:lnTo>
                            <a:lnTo>
                              <a:pt x="521" y="2891"/>
                            </a:lnTo>
                            <a:lnTo>
                              <a:pt x="523" y="2880"/>
                            </a:lnTo>
                            <a:lnTo>
                              <a:pt x="523" y="2868"/>
                            </a:lnTo>
                            <a:lnTo>
                              <a:pt x="525" y="2857"/>
                            </a:lnTo>
                            <a:lnTo>
                              <a:pt x="529" y="2844"/>
                            </a:lnTo>
                            <a:lnTo>
                              <a:pt x="529" y="2830"/>
                            </a:lnTo>
                            <a:lnTo>
                              <a:pt x="531" y="2817"/>
                            </a:lnTo>
                            <a:lnTo>
                              <a:pt x="533" y="2803"/>
                            </a:lnTo>
                            <a:lnTo>
                              <a:pt x="534" y="2786"/>
                            </a:lnTo>
                            <a:lnTo>
                              <a:pt x="536" y="2773"/>
                            </a:lnTo>
                            <a:lnTo>
                              <a:pt x="538" y="2755"/>
                            </a:lnTo>
                            <a:lnTo>
                              <a:pt x="540" y="2740"/>
                            </a:lnTo>
                            <a:lnTo>
                              <a:pt x="542" y="2721"/>
                            </a:lnTo>
                            <a:lnTo>
                              <a:pt x="542" y="2702"/>
                            </a:lnTo>
                            <a:lnTo>
                              <a:pt x="544" y="2684"/>
                            </a:lnTo>
                            <a:lnTo>
                              <a:pt x="546" y="2665"/>
                            </a:lnTo>
                            <a:lnTo>
                              <a:pt x="550" y="2644"/>
                            </a:lnTo>
                            <a:lnTo>
                              <a:pt x="550" y="2625"/>
                            </a:lnTo>
                            <a:lnTo>
                              <a:pt x="552" y="2604"/>
                            </a:lnTo>
                            <a:lnTo>
                              <a:pt x="554" y="2581"/>
                            </a:lnTo>
                            <a:lnTo>
                              <a:pt x="556" y="2558"/>
                            </a:lnTo>
                            <a:lnTo>
                              <a:pt x="556" y="2535"/>
                            </a:lnTo>
                            <a:lnTo>
                              <a:pt x="559" y="2512"/>
                            </a:lnTo>
                            <a:lnTo>
                              <a:pt x="561" y="2487"/>
                            </a:lnTo>
                            <a:lnTo>
                              <a:pt x="563" y="2462"/>
                            </a:lnTo>
                            <a:lnTo>
                              <a:pt x="563" y="2435"/>
                            </a:lnTo>
                            <a:lnTo>
                              <a:pt x="565" y="2408"/>
                            </a:lnTo>
                            <a:lnTo>
                              <a:pt x="569" y="2381"/>
                            </a:lnTo>
                            <a:lnTo>
                              <a:pt x="569" y="2355"/>
                            </a:lnTo>
                            <a:lnTo>
                              <a:pt x="571" y="2330"/>
                            </a:lnTo>
                            <a:lnTo>
                              <a:pt x="573" y="2303"/>
                            </a:lnTo>
                            <a:lnTo>
                              <a:pt x="575" y="2274"/>
                            </a:lnTo>
                            <a:lnTo>
                              <a:pt x="577" y="2247"/>
                            </a:lnTo>
                            <a:lnTo>
                              <a:pt x="579" y="2218"/>
                            </a:lnTo>
                            <a:lnTo>
                              <a:pt x="581" y="2190"/>
                            </a:lnTo>
                            <a:lnTo>
                              <a:pt x="582" y="2161"/>
                            </a:lnTo>
                            <a:lnTo>
                              <a:pt x="582" y="2132"/>
                            </a:lnTo>
                            <a:lnTo>
                              <a:pt x="584" y="2103"/>
                            </a:lnTo>
                            <a:lnTo>
                              <a:pt x="586" y="2075"/>
                            </a:lnTo>
                            <a:lnTo>
                              <a:pt x="590" y="2044"/>
                            </a:lnTo>
                            <a:lnTo>
                              <a:pt x="590" y="2013"/>
                            </a:lnTo>
                            <a:lnTo>
                              <a:pt x="592" y="1984"/>
                            </a:lnTo>
                            <a:lnTo>
                              <a:pt x="594" y="1954"/>
                            </a:lnTo>
                            <a:lnTo>
                              <a:pt x="596" y="1921"/>
                            </a:lnTo>
                            <a:lnTo>
                              <a:pt x="596" y="1891"/>
                            </a:lnTo>
                            <a:lnTo>
                              <a:pt x="600" y="1858"/>
                            </a:lnTo>
                            <a:lnTo>
                              <a:pt x="602" y="1825"/>
                            </a:lnTo>
                            <a:lnTo>
                              <a:pt x="604" y="1795"/>
                            </a:lnTo>
                            <a:lnTo>
                              <a:pt x="604" y="1762"/>
                            </a:lnTo>
                            <a:lnTo>
                              <a:pt x="606" y="1729"/>
                            </a:lnTo>
                            <a:lnTo>
                              <a:pt x="607" y="1695"/>
                            </a:lnTo>
                            <a:lnTo>
                              <a:pt x="609" y="1660"/>
                            </a:lnTo>
                            <a:lnTo>
                              <a:pt x="611" y="1626"/>
                            </a:lnTo>
                            <a:lnTo>
                              <a:pt x="613" y="1593"/>
                            </a:lnTo>
                            <a:lnTo>
                              <a:pt x="615" y="1559"/>
                            </a:lnTo>
                            <a:lnTo>
                              <a:pt x="617" y="1524"/>
                            </a:lnTo>
                            <a:lnTo>
                              <a:pt x="617" y="1492"/>
                            </a:lnTo>
                            <a:lnTo>
                              <a:pt x="621" y="1455"/>
                            </a:lnTo>
                            <a:lnTo>
                              <a:pt x="623" y="1423"/>
                            </a:lnTo>
                            <a:lnTo>
                              <a:pt x="623" y="1388"/>
                            </a:lnTo>
                            <a:lnTo>
                              <a:pt x="625" y="1356"/>
                            </a:lnTo>
                            <a:lnTo>
                              <a:pt x="627" y="1321"/>
                            </a:lnTo>
                            <a:lnTo>
                              <a:pt x="631" y="1288"/>
                            </a:lnTo>
                            <a:lnTo>
                              <a:pt x="631" y="1252"/>
                            </a:lnTo>
                            <a:lnTo>
                              <a:pt x="632" y="1219"/>
                            </a:lnTo>
                            <a:lnTo>
                              <a:pt x="634" y="1185"/>
                            </a:lnTo>
                            <a:lnTo>
                              <a:pt x="636" y="1152"/>
                            </a:lnTo>
                            <a:lnTo>
                              <a:pt x="636" y="1120"/>
                            </a:lnTo>
                            <a:lnTo>
                              <a:pt x="640" y="1087"/>
                            </a:lnTo>
                            <a:lnTo>
                              <a:pt x="642" y="1053"/>
                            </a:lnTo>
                            <a:lnTo>
                              <a:pt x="644" y="1020"/>
                            </a:lnTo>
                            <a:lnTo>
                              <a:pt x="644" y="987"/>
                            </a:lnTo>
                            <a:lnTo>
                              <a:pt x="646" y="955"/>
                            </a:lnTo>
                            <a:lnTo>
                              <a:pt x="648" y="924"/>
                            </a:lnTo>
                            <a:lnTo>
                              <a:pt x="650" y="892"/>
                            </a:lnTo>
                            <a:lnTo>
                              <a:pt x="652" y="861"/>
                            </a:lnTo>
                            <a:lnTo>
                              <a:pt x="654" y="830"/>
                            </a:lnTo>
                            <a:lnTo>
                              <a:pt x="656" y="799"/>
                            </a:lnTo>
                            <a:lnTo>
                              <a:pt x="657" y="771"/>
                            </a:lnTo>
                            <a:lnTo>
                              <a:pt x="657" y="742"/>
                            </a:lnTo>
                            <a:lnTo>
                              <a:pt x="661" y="713"/>
                            </a:lnTo>
                            <a:lnTo>
                              <a:pt x="663" y="686"/>
                            </a:lnTo>
                            <a:lnTo>
                              <a:pt x="663" y="660"/>
                            </a:lnTo>
                            <a:lnTo>
                              <a:pt x="665" y="633"/>
                            </a:lnTo>
                            <a:lnTo>
                              <a:pt x="667" y="608"/>
                            </a:lnTo>
                            <a:lnTo>
                              <a:pt x="669" y="583"/>
                            </a:lnTo>
                            <a:lnTo>
                              <a:pt x="671" y="560"/>
                            </a:lnTo>
                            <a:lnTo>
                              <a:pt x="673" y="539"/>
                            </a:lnTo>
                            <a:lnTo>
                              <a:pt x="675" y="518"/>
                            </a:lnTo>
                            <a:lnTo>
                              <a:pt x="677" y="495"/>
                            </a:lnTo>
                            <a:lnTo>
                              <a:pt x="677" y="474"/>
                            </a:lnTo>
                            <a:lnTo>
                              <a:pt x="680" y="456"/>
                            </a:lnTo>
                            <a:lnTo>
                              <a:pt x="682" y="435"/>
                            </a:lnTo>
                            <a:lnTo>
                              <a:pt x="684" y="416"/>
                            </a:lnTo>
                            <a:lnTo>
                              <a:pt x="684" y="399"/>
                            </a:lnTo>
                            <a:lnTo>
                              <a:pt x="686" y="380"/>
                            </a:lnTo>
                            <a:lnTo>
                              <a:pt x="688" y="364"/>
                            </a:lnTo>
                            <a:lnTo>
                              <a:pt x="690" y="349"/>
                            </a:lnTo>
                            <a:lnTo>
                              <a:pt x="692" y="334"/>
                            </a:lnTo>
                            <a:lnTo>
                              <a:pt x="694" y="318"/>
                            </a:lnTo>
                            <a:lnTo>
                              <a:pt x="696" y="305"/>
                            </a:lnTo>
                            <a:lnTo>
                              <a:pt x="698" y="291"/>
                            </a:lnTo>
                            <a:lnTo>
                              <a:pt x="698" y="278"/>
                            </a:lnTo>
                            <a:lnTo>
                              <a:pt x="702" y="265"/>
                            </a:lnTo>
                            <a:lnTo>
                              <a:pt x="704" y="253"/>
                            </a:lnTo>
                            <a:lnTo>
                              <a:pt x="704" y="240"/>
                            </a:lnTo>
                            <a:lnTo>
                              <a:pt x="705" y="230"/>
                            </a:lnTo>
                            <a:lnTo>
                              <a:pt x="707" y="218"/>
                            </a:lnTo>
                            <a:lnTo>
                              <a:pt x="709" y="207"/>
                            </a:lnTo>
                            <a:lnTo>
                              <a:pt x="711" y="197"/>
                            </a:lnTo>
                            <a:lnTo>
                              <a:pt x="713" y="190"/>
                            </a:lnTo>
                            <a:lnTo>
                              <a:pt x="715" y="178"/>
                            </a:lnTo>
                            <a:lnTo>
                              <a:pt x="717" y="171"/>
                            </a:lnTo>
                            <a:lnTo>
                              <a:pt x="717" y="163"/>
                            </a:lnTo>
                            <a:lnTo>
                              <a:pt x="719" y="153"/>
                            </a:lnTo>
                            <a:lnTo>
                              <a:pt x="723" y="146"/>
                            </a:lnTo>
                            <a:lnTo>
                              <a:pt x="725" y="140"/>
                            </a:lnTo>
                            <a:lnTo>
                              <a:pt x="725" y="134"/>
                            </a:lnTo>
                            <a:lnTo>
                              <a:pt x="727" y="126"/>
                            </a:lnTo>
                            <a:lnTo>
                              <a:pt x="729" y="121"/>
                            </a:lnTo>
                            <a:lnTo>
                              <a:pt x="730" y="115"/>
                            </a:lnTo>
                            <a:lnTo>
                              <a:pt x="732" y="111"/>
                            </a:lnTo>
                            <a:lnTo>
                              <a:pt x="734" y="105"/>
                            </a:lnTo>
                            <a:lnTo>
                              <a:pt x="736" y="98"/>
                            </a:lnTo>
                            <a:lnTo>
                              <a:pt x="738" y="92"/>
                            </a:lnTo>
                            <a:lnTo>
                              <a:pt x="738" y="86"/>
                            </a:lnTo>
                            <a:lnTo>
                              <a:pt x="742" y="82"/>
                            </a:lnTo>
                            <a:lnTo>
                              <a:pt x="744" y="77"/>
                            </a:lnTo>
                            <a:lnTo>
                              <a:pt x="744" y="73"/>
                            </a:lnTo>
                            <a:lnTo>
                              <a:pt x="746" y="67"/>
                            </a:lnTo>
                            <a:lnTo>
                              <a:pt x="748" y="63"/>
                            </a:lnTo>
                            <a:lnTo>
                              <a:pt x="750" y="59"/>
                            </a:lnTo>
                            <a:lnTo>
                              <a:pt x="752" y="56"/>
                            </a:lnTo>
                            <a:lnTo>
                              <a:pt x="754" y="52"/>
                            </a:lnTo>
                            <a:lnTo>
                              <a:pt x="755" y="50"/>
                            </a:lnTo>
                            <a:lnTo>
                              <a:pt x="757" y="46"/>
                            </a:lnTo>
                            <a:lnTo>
                              <a:pt x="757" y="44"/>
                            </a:lnTo>
                            <a:lnTo>
                              <a:pt x="759" y="40"/>
                            </a:lnTo>
                            <a:lnTo>
                              <a:pt x="763" y="36"/>
                            </a:lnTo>
                            <a:lnTo>
                              <a:pt x="765" y="34"/>
                            </a:lnTo>
                            <a:lnTo>
                              <a:pt x="765" y="33"/>
                            </a:lnTo>
                            <a:lnTo>
                              <a:pt x="767" y="31"/>
                            </a:lnTo>
                            <a:lnTo>
                              <a:pt x="769" y="29"/>
                            </a:lnTo>
                            <a:lnTo>
                              <a:pt x="771" y="27"/>
                            </a:lnTo>
                            <a:lnTo>
                              <a:pt x="773" y="27"/>
                            </a:lnTo>
                            <a:lnTo>
                              <a:pt x="775" y="25"/>
                            </a:lnTo>
                            <a:lnTo>
                              <a:pt x="777" y="23"/>
                            </a:lnTo>
                            <a:lnTo>
                              <a:pt x="778" y="21"/>
                            </a:lnTo>
                            <a:lnTo>
                              <a:pt x="778" y="19"/>
                            </a:lnTo>
                            <a:lnTo>
                              <a:pt x="780" y="17"/>
                            </a:lnTo>
                            <a:lnTo>
                              <a:pt x="784" y="15"/>
                            </a:lnTo>
                            <a:lnTo>
                              <a:pt x="784" y="11"/>
                            </a:lnTo>
                            <a:lnTo>
                              <a:pt x="786" y="9"/>
                            </a:lnTo>
                            <a:lnTo>
                              <a:pt x="788" y="9"/>
                            </a:lnTo>
                            <a:lnTo>
                              <a:pt x="790" y="9"/>
                            </a:lnTo>
                            <a:lnTo>
                              <a:pt x="792" y="8"/>
                            </a:lnTo>
                            <a:lnTo>
                              <a:pt x="794" y="8"/>
                            </a:lnTo>
                            <a:lnTo>
                              <a:pt x="796" y="6"/>
                            </a:lnTo>
                            <a:lnTo>
                              <a:pt x="798" y="6"/>
                            </a:lnTo>
                            <a:lnTo>
                              <a:pt x="798" y="6"/>
                            </a:lnTo>
                            <a:lnTo>
                              <a:pt x="800" y="6"/>
                            </a:lnTo>
                            <a:lnTo>
                              <a:pt x="803" y="6"/>
                            </a:lnTo>
                            <a:lnTo>
                              <a:pt x="805" y="4"/>
                            </a:lnTo>
                            <a:lnTo>
                              <a:pt x="805" y="4"/>
                            </a:lnTo>
                            <a:lnTo>
                              <a:pt x="807" y="4"/>
                            </a:lnTo>
                            <a:lnTo>
                              <a:pt x="809" y="2"/>
                            </a:lnTo>
                            <a:lnTo>
                              <a:pt x="811" y="2"/>
                            </a:lnTo>
                            <a:lnTo>
                              <a:pt x="813" y="2"/>
                            </a:lnTo>
                            <a:lnTo>
                              <a:pt x="815" y="2"/>
                            </a:lnTo>
                            <a:lnTo>
                              <a:pt x="817" y="2"/>
                            </a:lnTo>
                            <a:lnTo>
                              <a:pt x="819" y="2"/>
                            </a:lnTo>
                            <a:lnTo>
                              <a:pt x="819" y="0"/>
                            </a:lnTo>
                            <a:lnTo>
                              <a:pt x="821" y="0"/>
                            </a:lnTo>
                            <a:lnTo>
                              <a:pt x="825" y="0"/>
                            </a:lnTo>
                            <a:lnTo>
                              <a:pt x="825" y="0"/>
                            </a:lnTo>
                            <a:lnTo>
                              <a:pt x="827" y="0"/>
                            </a:lnTo>
                            <a:lnTo>
                              <a:pt x="828" y="2"/>
                            </a:lnTo>
                            <a:lnTo>
                              <a:pt x="830" y="2"/>
                            </a:lnTo>
                            <a:lnTo>
                              <a:pt x="832" y="4"/>
                            </a:lnTo>
                            <a:lnTo>
                              <a:pt x="834" y="4"/>
                            </a:lnTo>
                            <a:lnTo>
                              <a:pt x="836" y="4"/>
                            </a:lnTo>
                            <a:lnTo>
                              <a:pt x="838" y="4"/>
                            </a:lnTo>
                            <a:lnTo>
                              <a:pt x="838" y="4"/>
                            </a:lnTo>
                            <a:lnTo>
                              <a:pt x="840" y="4"/>
                            </a:lnTo>
                            <a:lnTo>
                              <a:pt x="842" y="4"/>
                            </a:lnTo>
                            <a:lnTo>
                              <a:pt x="846" y="4"/>
                            </a:lnTo>
                            <a:lnTo>
                              <a:pt x="846" y="4"/>
                            </a:lnTo>
                            <a:lnTo>
                              <a:pt x="848" y="4"/>
                            </a:lnTo>
                            <a:lnTo>
                              <a:pt x="850" y="6"/>
                            </a:lnTo>
                            <a:lnTo>
                              <a:pt x="852" y="6"/>
                            </a:lnTo>
                            <a:lnTo>
                              <a:pt x="853" y="8"/>
                            </a:lnTo>
                            <a:lnTo>
                              <a:pt x="855" y="11"/>
                            </a:lnTo>
                            <a:lnTo>
                              <a:pt x="857" y="15"/>
                            </a:lnTo>
                            <a:lnTo>
                              <a:pt x="859" y="15"/>
                            </a:lnTo>
                            <a:lnTo>
                              <a:pt x="859" y="17"/>
                            </a:lnTo>
                            <a:lnTo>
                              <a:pt x="861" y="17"/>
                            </a:lnTo>
                            <a:lnTo>
                              <a:pt x="865" y="17"/>
                            </a:lnTo>
                            <a:lnTo>
                              <a:pt x="867" y="17"/>
                            </a:lnTo>
                            <a:lnTo>
                              <a:pt x="867" y="17"/>
                            </a:lnTo>
                            <a:lnTo>
                              <a:pt x="869" y="17"/>
                            </a:lnTo>
                            <a:lnTo>
                              <a:pt x="871" y="17"/>
                            </a:lnTo>
                            <a:lnTo>
                              <a:pt x="873" y="19"/>
                            </a:lnTo>
                            <a:lnTo>
                              <a:pt x="875" y="19"/>
                            </a:lnTo>
                            <a:lnTo>
                              <a:pt x="876" y="21"/>
                            </a:lnTo>
                            <a:lnTo>
                              <a:pt x="878" y="21"/>
                            </a:lnTo>
                            <a:lnTo>
                              <a:pt x="880" y="23"/>
                            </a:lnTo>
                            <a:lnTo>
                              <a:pt x="880" y="25"/>
                            </a:lnTo>
                            <a:lnTo>
                              <a:pt x="882" y="25"/>
                            </a:lnTo>
                            <a:lnTo>
                              <a:pt x="886" y="27"/>
                            </a:lnTo>
                            <a:lnTo>
                              <a:pt x="886" y="29"/>
                            </a:lnTo>
                            <a:lnTo>
                              <a:pt x="888" y="31"/>
                            </a:lnTo>
                            <a:lnTo>
                              <a:pt x="890" y="33"/>
                            </a:lnTo>
                            <a:lnTo>
                              <a:pt x="892" y="34"/>
                            </a:lnTo>
                            <a:lnTo>
                              <a:pt x="894" y="36"/>
                            </a:lnTo>
                            <a:lnTo>
                              <a:pt x="896" y="38"/>
                            </a:lnTo>
                          </a:path>
                        </a:pathLst>
                      </a:custGeom>
                      <a:noFill/>
                      <a:ln w="3175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s-MX" sz="100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176" name="Freeform 116">
                        <a:extLst>
                          <a:ext uri="{FF2B5EF4-FFF2-40B4-BE49-F238E27FC236}">
                            <a16:creationId xmlns:a16="http://schemas.microsoft.com/office/drawing/2014/main" id="{65DEC223-DEB2-4CA6-A07E-460889D53091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635500" y="1766888"/>
                        <a:ext cx="711200" cy="3024188"/>
                      </a:xfrm>
                      <a:custGeom>
                        <a:avLst/>
                        <a:gdLst>
                          <a:gd name="T0" fmla="*/ 13 w 895"/>
                          <a:gd name="T1" fmla="*/ 35 h 3810"/>
                          <a:gd name="T2" fmla="*/ 30 w 895"/>
                          <a:gd name="T3" fmla="*/ 117 h 3810"/>
                          <a:gd name="T4" fmla="*/ 44 w 895"/>
                          <a:gd name="T5" fmla="*/ 343 h 3810"/>
                          <a:gd name="T6" fmla="*/ 61 w 895"/>
                          <a:gd name="T7" fmla="*/ 1064 h 3810"/>
                          <a:gd name="T8" fmla="*/ 77 w 895"/>
                          <a:gd name="T9" fmla="*/ 2226 h 3810"/>
                          <a:gd name="T10" fmla="*/ 92 w 895"/>
                          <a:gd name="T11" fmla="*/ 3022 h 3810"/>
                          <a:gd name="T12" fmla="*/ 107 w 895"/>
                          <a:gd name="T13" fmla="*/ 3409 h 3810"/>
                          <a:gd name="T14" fmla="*/ 125 w 895"/>
                          <a:gd name="T15" fmla="*/ 3586 h 3810"/>
                          <a:gd name="T16" fmla="*/ 140 w 895"/>
                          <a:gd name="T17" fmla="*/ 3661 h 3810"/>
                          <a:gd name="T18" fmla="*/ 155 w 895"/>
                          <a:gd name="T19" fmla="*/ 3686 h 3810"/>
                          <a:gd name="T20" fmla="*/ 171 w 895"/>
                          <a:gd name="T21" fmla="*/ 3691 h 3810"/>
                          <a:gd name="T22" fmla="*/ 188 w 895"/>
                          <a:gd name="T23" fmla="*/ 3689 h 3810"/>
                          <a:gd name="T24" fmla="*/ 203 w 895"/>
                          <a:gd name="T25" fmla="*/ 3686 h 3810"/>
                          <a:gd name="T26" fmla="*/ 219 w 895"/>
                          <a:gd name="T27" fmla="*/ 3684 h 3810"/>
                          <a:gd name="T28" fmla="*/ 234 w 895"/>
                          <a:gd name="T29" fmla="*/ 3682 h 3810"/>
                          <a:gd name="T30" fmla="*/ 250 w 895"/>
                          <a:gd name="T31" fmla="*/ 3684 h 3810"/>
                          <a:gd name="T32" fmla="*/ 267 w 895"/>
                          <a:gd name="T33" fmla="*/ 3686 h 3810"/>
                          <a:gd name="T34" fmla="*/ 282 w 895"/>
                          <a:gd name="T35" fmla="*/ 3691 h 3810"/>
                          <a:gd name="T36" fmla="*/ 298 w 895"/>
                          <a:gd name="T37" fmla="*/ 3697 h 3810"/>
                          <a:gd name="T38" fmla="*/ 313 w 895"/>
                          <a:gd name="T39" fmla="*/ 3707 h 3810"/>
                          <a:gd name="T40" fmla="*/ 330 w 895"/>
                          <a:gd name="T41" fmla="*/ 3716 h 3810"/>
                          <a:gd name="T42" fmla="*/ 344 w 895"/>
                          <a:gd name="T43" fmla="*/ 3730 h 3810"/>
                          <a:gd name="T44" fmla="*/ 361 w 895"/>
                          <a:gd name="T45" fmla="*/ 3749 h 3810"/>
                          <a:gd name="T46" fmla="*/ 376 w 895"/>
                          <a:gd name="T47" fmla="*/ 3766 h 3810"/>
                          <a:gd name="T48" fmla="*/ 392 w 895"/>
                          <a:gd name="T49" fmla="*/ 3781 h 3810"/>
                          <a:gd name="T50" fmla="*/ 409 w 895"/>
                          <a:gd name="T51" fmla="*/ 3795 h 3810"/>
                          <a:gd name="T52" fmla="*/ 424 w 895"/>
                          <a:gd name="T53" fmla="*/ 3801 h 3810"/>
                          <a:gd name="T54" fmla="*/ 440 w 895"/>
                          <a:gd name="T55" fmla="*/ 3804 h 3810"/>
                          <a:gd name="T56" fmla="*/ 455 w 895"/>
                          <a:gd name="T57" fmla="*/ 3808 h 3810"/>
                          <a:gd name="T58" fmla="*/ 472 w 895"/>
                          <a:gd name="T59" fmla="*/ 3808 h 3810"/>
                          <a:gd name="T60" fmla="*/ 486 w 895"/>
                          <a:gd name="T61" fmla="*/ 3808 h 3810"/>
                          <a:gd name="T62" fmla="*/ 503 w 895"/>
                          <a:gd name="T63" fmla="*/ 3810 h 3810"/>
                          <a:gd name="T64" fmla="*/ 519 w 895"/>
                          <a:gd name="T65" fmla="*/ 3810 h 3810"/>
                          <a:gd name="T66" fmla="*/ 534 w 895"/>
                          <a:gd name="T67" fmla="*/ 3810 h 3810"/>
                          <a:gd name="T68" fmla="*/ 551 w 895"/>
                          <a:gd name="T69" fmla="*/ 3810 h 3810"/>
                          <a:gd name="T70" fmla="*/ 567 w 895"/>
                          <a:gd name="T71" fmla="*/ 3808 h 3810"/>
                          <a:gd name="T72" fmla="*/ 582 w 895"/>
                          <a:gd name="T73" fmla="*/ 3808 h 3810"/>
                          <a:gd name="T74" fmla="*/ 597 w 895"/>
                          <a:gd name="T75" fmla="*/ 3808 h 3810"/>
                          <a:gd name="T76" fmla="*/ 615 w 895"/>
                          <a:gd name="T77" fmla="*/ 3806 h 3810"/>
                          <a:gd name="T78" fmla="*/ 628 w 895"/>
                          <a:gd name="T79" fmla="*/ 3804 h 3810"/>
                          <a:gd name="T80" fmla="*/ 645 w 895"/>
                          <a:gd name="T81" fmla="*/ 3802 h 3810"/>
                          <a:gd name="T82" fmla="*/ 661 w 895"/>
                          <a:gd name="T83" fmla="*/ 3801 h 3810"/>
                          <a:gd name="T84" fmla="*/ 676 w 895"/>
                          <a:gd name="T85" fmla="*/ 3797 h 3810"/>
                          <a:gd name="T86" fmla="*/ 692 w 895"/>
                          <a:gd name="T87" fmla="*/ 3789 h 3810"/>
                          <a:gd name="T88" fmla="*/ 709 w 895"/>
                          <a:gd name="T89" fmla="*/ 3783 h 3810"/>
                          <a:gd name="T90" fmla="*/ 724 w 895"/>
                          <a:gd name="T91" fmla="*/ 3776 h 3810"/>
                          <a:gd name="T92" fmla="*/ 740 w 895"/>
                          <a:gd name="T93" fmla="*/ 3766 h 3810"/>
                          <a:gd name="T94" fmla="*/ 757 w 895"/>
                          <a:gd name="T95" fmla="*/ 3755 h 3810"/>
                          <a:gd name="T96" fmla="*/ 770 w 895"/>
                          <a:gd name="T97" fmla="*/ 3745 h 3810"/>
                          <a:gd name="T98" fmla="*/ 788 w 895"/>
                          <a:gd name="T99" fmla="*/ 3735 h 3810"/>
                          <a:gd name="T100" fmla="*/ 803 w 895"/>
                          <a:gd name="T101" fmla="*/ 3726 h 3810"/>
                          <a:gd name="T102" fmla="*/ 818 w 895"/>
                          <a:gd name="T103" fmla="*/ 3718 h 3810"/>
                          <a:gd name="T104" fmla="*/ 834 w 895"/>
                          <a:gd name="T105" fmla="*/ 3712 h 3810"/>
                          <a:gd name="T106" fmla="*/ 851 w 895"/>
                          <a:gd name="T107" fmla="*/ 3707 h 3810"/>
                          <a:gd name="T108" fmla="*/ 866 w 895"/>
                          <a:gd name="T109" fmla="*/ 3699 h 3810"/>
                          <a:gd name="T110" fmla="*/ 882 w 895"/>
                          <a:gd name="T111" fmla="*/ 3693 h 381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  <a:cxn ang="0">
                            <a:pos x="T70" y="T71"/>
                          </a:cxn>
                          <a:cxn ang="0">
                            <a:pos x="T72" y="T73"/>
                          </a:cxn>
                          <a:cxn ang="0">
                            <a:pos x="T74" y="T75"/>
                          </a:cxn>
                          <a:cxn ang="0">
                            <a:pos x="T76" y="T77"/>
                          </a:cxn>
                          <a:cxn ang="0">
                            <a:pos x="T78" y="T79"/>
                          </a:cxn>
                          <a:cxn ang="0">
                            <a:pos x="T80" y="T81"/>
                          </a:cxn>
                          <a:cxn ang="0">
                            <a:pos x="T82" y="T83"/>
                          </a:cxn>
                          <a:cxn ang="0">
                            <a:pos x="T84" y="T85"/>
                          </a:cxn>
                          <a:cxn ang="0">
                            <a:pos x="T86" y="T87"/>
                          </a:cxn>
                          <a:cxn ang="0">
                            <a:pos x="T88" y="T89"/>
                          </a:cxn>
                          <a:cxn ang="0">
                            <a:pos x="T90" y="T91"/>
                          </a:cxn>
                          <a:cxn ang="0">
                            <a:pos x="T92" y="T93"/>
                          </a:cxn>
                          <a:cxn ang="0">
                            <a:pos x="T94" y="T95"/>
                          </a:cxn>
                          <a:cxn ang="0">
                            <a:pos x="T96" y="T97"/>
                          </a:cxn>
                          <a:cxn ang="0">
                            <a:pos x="T98" y="T99"/>
                          </a:cxn>
                          <a:cxn ang="0">
                            <a:pos x="T100" y="T101"/>
                          </a:cxn>
                          <a:cxn ang="0">
                            <a:pos x="T102" y="T103"/>
                          </a:cxn>
                          <a:cxn ang="0">
                            <a:pos x="T104" y="T105"/>
                          </a:cxn>
                          <a:cxn ang="0">
                            <a:pos x="T106" y="T107"/>
                          </a:cxn>
                          <a:cxn ang="0">
                            <a:pos x="T108" y="T109"/>
                          </a:cxn>
                          <a:cxn ang="0">
                            <a:pos x="T110" y="T111"/>
                          </a:cxn>
                        </a:cxnLst>
                        <a:rect l="0" t="0" r="r" b="b"/>
                        <a:pathLst>
                          <a:path w="895" h="3810">
                            <a:moveTo>
                              <a:pt x="0" y="0"/>
                            </a:moveTo>
                            <a:lnTo>
                              <a:pt x="2" y="2"/>
                            </a:lnTo>
                            <a:lnTo>
                              <a:pt x="4" y="6"/>
                            </a:lnTo>
                            <a:lnTo>
                              <a:pt x="4" y="8"/>
                            </a:lnTo>
                            <a:lnTo>
                              <a:pt x="5" y="14"/>
                            </a:lnTo>
                            <a:lnTo>
                              <a:pt x="7" y="17"/>
                            </a:lnTo>
                            <a:lnTo>
                              <a:pt x="11" y="23"/>
                            </a:lnTo>
                            <a:lnTo>
                              <a:pt x="11" y="29"/>
                            </a:lnTo>
                            <a:lnTo>
                              <a:pt x="13" y="35"/>
                            </a:lnTo>
                            <a:lnTo>
                              <a:pt x="15" y="44"/>
                            </a:lnTo>
                            <a:lnTo>
                              <a:pt x="17" y="50"/>
                            </a:lnTo>
                            <a:lnTo>
                              <a:pt x="19" y="58"/>
                            </a:lnTo>
                            <a:lnTo>
                              <a:pt x="21" y="63"/>
                            </a:lnTo>
                            <a:lnTo>
                              <a:pt x="23" y="75"/>
                            </a:lnTo>
                            <a:lnTo>
                              <a:pt x="25" y="83"/>
                            </a:lnTo>
                            <a:lnTo>
                              <a:pt x="25" y="94"/>
                            </a:lnTo>
                            <a:lnTo>
                              <a:pt x="27" y="106"/>
                            </a:lnTo>
                            <a:lnTo>
                              <a:pt x="30" y="117"/>
                            </a:lnTo>
                            <a:lnTo>
                              <a:pt x="30" y="134"/>
                            </a:lnTo>
                            <a:lnTo>
                              <a:pt x="32" y="150"/>
                            </a:lnTo>
                            <a:lnTo>
                              <a:pt x="34" y="167"/>
                            </a:lnTo>
                            <a:lnTo>
                              <a:pt x="36" y="190"/>
                            </a:lnTo>
                            <a:lnTo>
                              <a:pt x="38" y="211"/>
                            </a:lnTo>
                            <a:lnTo>
                              <a:pt x="40" y="238"/>
                            </a:lnTo>
                            <a:lnTo>
                              <a:pt x="42" y="269"/>
                            </a:lnTo>
                            <a:lnTo>
                              <a:pt x="44" y="305"/>
                            </a:lnTo>
                            <a:lnTo>
                              <a:pt x="44" y="343"/>
                            </a:lnTo>
                            <a:lnTo>
                              <a:pt x="46" y="388"/>
                            </a:lnTo>
                            <a:lnTo>
                              <a:pt x="48" y="441"/>
                            </a:lnTo>
                            <a:lnTo>
                              <a:pt x="52" y="501"/>
                            </a:lnTo>
                            <a:lnTo>
                              <a:pt x="52" y="572"/>
                            </a:lnTo>
                            <a:lnTo>
                              <a:pt x="54" y="648"/>
                            </a:lnTo>
                            <a:lnTo>
                              <a:pt x="55" y="736"/>
                            </a:lnTo>
                            <a:lnTo>
                              <a:pt x="57" y="838"/>
                            </a:lnTo>
                            <a:lnTo>
                              <a:pt x="59" y="947"/>
                            </a:lnTo>
                            <a:lnTo>
                              <a:pt x="61" y="1064"/>
                            </a:lnTo>
                            <a:lnTo>
                              <a:pt x="63" y="1189"/>
                            </a:lnTo>
                            <a:lnTo>
                              <a:pt x="65" y="1317"/>
                            </a:lnTo>
                            <a:lnTo>
                              <a:pt x="65" y="1452"/>
                            </a:lnTo>
                            <a:lnTo>
                              <a:pt x="67" y="1588"/>
                            </a:lnTo>
                            <a:lnTo>
                              <a:pt x="71" y="1722"/>
                            </a:lnTo>
                            <a:lnTo>
                              <a:pt x="73" y="1854"/>
                            </a:lnTo>
                            <a:lnTo>
                              <a:pt x="73" y="1983"/>
                            </a:lnTo>
                            <a:lnTo>
                              <a:pt x="75" y="2107"/>
                            </a:lnTo>
                            <a:lnTo>
                              <a:pt x="77" y="2226"/>
                            </a:lnTo>
                            <a:lnTo>
                              <a:pt x="78" y="2339"/>
                            </a:lnTo>
                            <a:lnTo>
                              <a:pt x="80" y="2447"/>
                            </a:lnTo>
                            <a:lnTo>
                              <a:pt x="82" y="2548"/>
                            </a:lnTo>
                            <a:lnTo>
                              <a:pt x="84" y="2642"/>
                            </a:lnTo>
                            <a:lnTo>
                              <a:pt x="86" y="2731"/>
                            </a:lnTo>
                            <a:lnTo>
                              <a:pt x="86" y="2813"/>
                            </a:lnTo>
                            <a:lnTo>
                              <a:pt x="88" y="2886"/>
                            </a:lnTo>
                            <a:lnTo>
                              <a:pt x="92" y="2959"/>
                            </a:lnTo>
                            <a:lnTo>
                              <a:pt x="92" y="3022"/>
                            </a:lnTo>
                            <a:lnTo>
                              <a:pt x="94" y="3082"/>
                            </a:lnTo>
                            <a:lnTo>
                              <a:pt x="96" y="3137"/>
                            </a:lnTo>
                            <a:lnTo>
                              <a:pt x="98" y="3187"/>
                            </a:lnTo>
                            <a:lnTo>
                              <a:pt x="100" y="3231"/>
                            </a:lnTo>
                            <a:lnTo>
                              <a:pt x="102" y="3275"/>
                            </a:lnTo>
                            <a:lnTo>
                              <a:pt x="103" y="3314"/>
                            </a:lnTo>
                            <a:lnTo>
                              <a:pt x="105" y="3348"/>
                            </a:lnTo>
                            <a:lnTo>
                              <a:pt x="105" y="3381"/>
                            </a:lnTo>
                            <a:lnTo>
                              <a:pt x="107" y="3409"/>
                            </a:lnTo>
                            <a:lnTo>
                              <a:pt x="109" y="3436"/>
                            </a:lnTo>
                            <a:lnTo>
                              <a:pt x="113" y="3463"/>
                            </a:lnTo>
                            <a:lnTo>
                              <a:pt x="113" y="3486"/>
                            </a:lnTo>
                            <a:lnTo>
                              <a:pt x="115" y="3507"/>
                            </a:lnTo>
                            <a:lnTo>
                              <a:pt x="117" y="3524"/>
                            </a:lnTo>
                            <a:lnTo>
                              <a:pt x="119" y="3544"/>
                            </a:lnTo>
                            <a:lnTo>
                              <a:pt x="119" y="3561"/>
                            </a:lnTo>
                            <a:lnTo>
                              <a:pt x="123" y="3574"/>
                            </a:lnTo>
                            <a:lnTo>
                              <a:pt x="125" y="3586"/>
                            </a:lnTo>
                            <a:lnTo>
                              <a:pt x="127" y="3599"/>
                            </a:lnTo>
                            <a:lnTo>
                              <a:pt x="127" y="3611"/>
                            </a:lnTo>
                            <a:lnTo>
                              <a:pt x="128" y="3620"/>
                            </a:lnTo>
                            <a:lnTo>
                              <a:pt x="132" y="3630"/>
                            </a:lnTo>
                            <a:lnTo>
                              <a:pt x="132" y="3636"/>
                            </a:lnTo>
                            <a:lnTo>
                              <a:pt x="134" y="3643"/>
                            </a:lnTo>
                            <a:lnTo>
                              <a:pt x="136" y="3651"/>
                            </a:lnTo>
                            <a:lnTo>
                              <a:pt x="138" y="3657"/>
                            </a:lnTo>
                            <a:lnTo>
                              <a:pt x="140" y="3661"/>
                            </a:lnTo>
                            <a:lnTo>
                              <a:pt x="142" y="3664"/>
                            </a:lnTo>
                            <a:lnTo>
                              <a:pt x="144" y="3668"/>
                            </a:lnTo>
                            <a:lnTo>
                              <a:pt x="146" y="3672"/>
                            </a:lnTo>
                            <a:lnTo>
                              <a:pt x="146" y="3674"/>
                            </a:lnTo>
                            <a:lnTo>
                              <a:pt x="148" y="3680"/>
                            </a:lnTo>
                            <a:lnTo>
                              <a:pt x="150" y="3682"/>
                            </a:lnTo>
                            <a:lnTo>
                              <a:pt x="153" y="3684"/>
                            </a:lnTo>
                            <a:lnTo>
                              <a:pt x="153" y="3686"/>
                            </a:lnTo>
                            <a:lnTo>
                              <a:pt x="155" y="3686"/>
                            </a:lnTo>
                            <a:lnTo>
                              <a:pt x="157" y="3687"/>
                            </a:lnTo>
                            <a:lnTo>
                              <a:pt x="159" y="3687"/>
                            </a:lnTo>
                            <a:lnTo>
                              <a:pt x="161" y="3689"/>
                            </a:lnTo>
                            <a:lnTo>
                              <a:pt x="163" y="3689"/>
                            </a:lnTo>
                            <a:lnTo>
                              <a:pt x="165" y="3689"/>
                            </a:lnTo>
                            <a:lnTo>
                              <a:pt x="167" y="3691"/>
                            </a:lnTo>
                            <a:lnTo>
                              <a:pt x="167" y="3691"/>
                            </a:lnTo>
                            <a:lnTo>
                              <a:pt x="169" y="3691"/>
                            </a:lnTo>
                            <a:lnTo>
                              <a:pt x="171" y="3691"/>
                            </a:lnTo>
                            <a:lnTo>
                              <a:pt x="175" y="3691"/>
                            </a:lnTo>
                            <a:lnTo>
                              <a:pt x="175" y="3691"/>
                            </a:lnTo>
                            <a:lnTo>
                              <a:pt x="177" y="3691"/>
                            </a:lnTo>
                            <a:lnTo>
                              <a:pt x="178" y="3691"/>
                            </a:lnTo>
                            <a:lnTo>
                              <a:pt x="180" y="3691"/>
                            </a:lnTo>
                            <a:lnTo>
                              <a:pt x="182" y="3691"/>
                            </a:lnTo>
                            <a:lnTo>
                              <a:pt x="184" y="3689"/>
                            </a:lnTo>
                            <a:lnTo>
                              <a:pt x="186" y="3689"/>
                            </a:lnTo>
                            <a:lnTo>
                              <a:pt x="188" y="3689"/>
                            </a:lnTo>
                            <a:lnTo>
                              <a:pt x="188" y="3689"/>
                            </a:lnTo>
                            <a:lnTo>
                              <a:pt x="190" y="3689"/>
                            </a:lnTo>
                            <a:lnTo>
                              <a:pt x="194" y="3687"/>
                            </a:lnTo>
                            <a:lnTo>
                              <a:pt x="194" y="3687"/>
                            </a:lnTo>
                            <a:lnTo>
                              <a:pt x="196" y="3687"/>
                            </a:lnTo>
                            <a:lnTo>
                              <a:pt x="198" y="3687"/>
                            </a:lnTo>
                            <a:lnTo>
                              <a:pt x="200" y="3686"/>
                            </a:lnTo>
                            <a:lnTo>
                              <a:pt x="201" y="3686"/>
                            </a:lnTo>
                            <a:lnTo>
                              <a:pt x="203" y="3686"/>
                            </a:lnTo>
                            <a:lnTo>
                              <a:pt x="205" y="3686"/>
                            </a:lnTo>
                            <a:lnTo>
                              <a:pt x="207" y="3686"/>
                            </a:lnTo>
                            <a:lnTo>
                              <a:pt x="207" y="3684"/>
                            </a:lnTo>
                            <a:lnTo>
                              <a:pt x="209" y="3684"/>
                            </a:lnTo>
                            <a:lnTo>
                              <a:pt x="211" y="3684"/>
                            </a:lnTo>
                            <a:lnTo>
                              <a:pt x="215" y="3684"/>
                            </a:lnTo>
                            <a:lnTo>
                              <a:pt x="215" y="3684"/>
                            </a:lnTo>
                            <a:lnTo>
                              <a:pt x="217" y="3684"/>
                            </a:lnTo>
                            <a:lnTo>
                              <a:pt x="219" y="3684"/>
                            </a:lnTo>
                            <a:lnTo>
                              <a:pt x="221" y="3682"/>
                            </a:lnTo>
                            <a:lnTo>
                              <a:pt x="221" y="3682"/>
                            </a:lnTo>
                            <a:lnTo>
                              <a:pt x="225" y="3682"/>
                            </a:lnTo>
                            <a:lnTo>
                              <a:pt x="226" y="3682"/>
                            </a:lnTo>
                            <a:lnTo>
                              <a:pt x="228" y="3682"/>
                            </a:lnTo>
                            <a:lnTo>
                              <a:pt x="228" y="3682"/>
                            </a:lnTo>
                            <a:lnTo>
                              <a:pt x="230" y="3682"/>
                            </a:lnTo>
                            <a:lnTo>
                              <a:pt x="232" y="3682"/>
                            </a:lnTo>
                            <a:lnTo>
                              <a:pt x="234" y="3682"/>
                            </a:lnTo>
                            <a:lnTo>
                              <a:pt x="236" y="3682"/>
                            </a:lnTo>
                            <a:lnTo>
                              <a:pt x="238" y="3682"/>
                            </a:lnTo>
                            <a:lnTo>
                              <a:pt x="240" y="3682"/>
                            </a:lnTo>
                            <a:lnTo>
                              <a:pt x="242" y="3682"/>
                            </a:lnTo>
                            <a:lnTo>
                              <a:pt x="244" y="3682"/>
                            </a:lnTo>
                            <a:lnTo>
                              <a:pt x="246" y="3684"/>
                            </a:lnTo>
                            <a:lnTo>
                              <a:pt x="248" y="3684"/>
                            </a:lnTo>
                            <a:lnTo>
                              <a:pt x="248" y="3684"/>
                            </a:lnTo>
                            <a:lnTo>
                              <a:pt x="250" y="3684"/>
                            </a:lnTo>
                            <a:lnTo>
                              <a:pt x="251" y="3684"/>
                            </a:lnTo>
                            <a:lnTo>
                              <a:pt x="255" y="3684"/>
                            </a:lnTo>
                            <a:lnTo>
                              <a:pt x="255" y="3684"/>
                            </a:lnTo>
                            <a:lnTo>
                              <a:pt x="257" y="3684"/>
                            </a:lnTo>
                            <a:lnTo>
                              <a:pt x="259" y="3686"/>
                            </a:lnTo>
                            <a:lnTo>
                              <a:pt x="261" y="3686"/>
                            </a:lnTo>
                            <a:lnTo>
                              <a:pt x="261" y="3686"/>
                            </a:lnTo>
                            <a:lnTo>
                              <a:pt x="265" y="3686"/>
                            </a:lnTo>
                            <a:lnTo>
                              <a:pt x="267" y="3686"/>
                            </a:lnTo>
                            <a:lnTo>
                              <a:pt x="269" y="3687"/>
                            </a:lnTo>
                            <a:lnTo>
                              <a:pt x="269" y="3687"/>
                            </a:lnTo>
                            <a:lnTo>
                              <a:pt x="271" y="3687"/>
                            </a:lnTo>
                            <a:lnTo>
                              <a:pt x="273" y="3687"/>
                            </a:lnTo>
                            <a:lnTo>
                              <a:pt x="276" y="3689"/>
                            </a:lnTo>
                            <a:lnTo>
                              <a:pt x="276" y="3689"/>
                            </a:lnTo>
                            <a:lnTo>
                              <a:pt x="278" y="3689"/>
                            </a:lnTo>
                            <a:lnTo>
                              <a:pt x="280" y="3689"/>
                            </a:lnTo>
                            <a:lnTo>
                              <a:pt x="282" y="3691"/>
                            </a:lnTo>
                            <a:lnTo>
                              <a:pt x="282" y="3691"/>
                            </a:lnTo>
                            <a:lnTo>
                              <a:pt x="286" y="3691"/>
                            </a:lnTo>
                            <a:lnTo>
                              <a:pt x="288" y="3693"/>
                            </a:lnTo>
                            <a:lnTo>
                              <a:pt x="290" y="3693"/>
                            </a:lnTo>
                            <a:lnTo>
                              <a:pt x="290" y="3693"/>
                            </a:lnTo>
                            <a:lnTo>
                              <a:pt x="292" y="3695"/>
                            </a:lnTo>
                            <a:lnTo>
                              <a:pt x="294" y="3695"/>
                            </a:lnTo>
                            <a:lnTo>
                              <a:pt x="296" y="3695"/>
                            </a:lnTo>
                            <a:lnTo>
                              <a:pt x="298" y="3697"/>
                            </a:lnTo>
                            <a:lnTo>
                              <a:pt x="299" y="3697"/>
                            </a:lnTo>
                            <a:lnTo>
                              <a:pt x="301" y="3697"/>
                            </a:lnTo>
                            <a:lnTo>
                              <a:pt x="303" y="3699"/>
                            </a:lnTo>
                            <a:lnTo>
                              <a:pt x="305" y="3699"/>
                            </a:lnTo>
                            <a:lnTo>
                              <a:pt x="307" y="3701"/>
                            </a:lnTo>
                            <a:lnTo>
                              <a:pt x="309" y="3701"/>
                            </a:lnTo>
                            <a:lnTo>
                              <a:pt x="309" y="3703"/>
                            </a:lnTo>
                            <a:lnTo>
                              <a:pt x="311" y="3703"/>
                            </a:lnTo>
                            <a:lnTo>
                              <a:pt x="313" y="3707"/>
                            </a:lnTo>
                            <a:lnTo>
                              <a:pt x="317" y="3707"/>
                            </a:lnTo>
                            <a:lnTo>
                              <a:pt x="317" y="3709"/>
                            </a:lnTo>
                            <a:lnTo>
                              <a:pt x="319" y="3709"/>
                            </a:lnTo>
                            <a:lnTo>
                              <a:pt x="321" y="3710"/>
                            </a:lnTo>
                            <a:lnTo>
                              <a:pt x="323" y="3710"/>
                            </a:lnTo>
                            <a:lnTo>
                              <a:pt x="323" y="3712"/>
                            </a:lnTo>
                            <a:lnTo>
                              <a:pt x="326" y="3714"/>
                            </a:lnTo>
                            <a:lnTo>
                              <a:pt x="328" y="3714"/>
                            </a:lnTo>
                            <a:lnTo>
                              <a:pt x="330" y="3716"/>
                            </a:lnTo>
                            <a:lnTo>
                              <a:pt x="330" y="3718"/>
                            </a:lnTo>
                            <a:lnTo>
                              <a:pt x="332" y="3720"/>
                            </a:lnTo>
                            <a:lnTo>
                              <a:pt x="334" y="3720"/>
                            </a:lnTo>
                            <a:lnTo>
                              <a:pt x="336" y="3722"/>
                            </a:lnTo>
                            <a:lnTo>
                              <a:pt x="338" y="3724"/>
                            </a:lnTo>
                            <a:lnTo>
                              <a:pt x="340" y="3726"/>
                            </a:lnTo>
                            <a:lnTo>
                              <a:pt x="342" y="3726"/>
                            </a:lnTo>
                            <a:lnTo>
                              <a:pt x="344" y="3728"/>
                            </a:lnTo>
                            <a:lnTo>
                              <a:pt x="344" y="3730"/>
                            </a:lnTo>
                            <a:lnTo>
                              <a:pt x="348" y="3732"/>
                            </a:lnTo>
                            <a:lnTo>
                              <a:pt x="349" y="3735"/>
                            </a:lnTo>
                            <a:lnTo>
                              <a:pt x="349" y="3737"/>
                            </a:lnTo>
                            <a:lnTo>
                              <a:pt x="351" y="3739"/>
                            </a:lnTo>
                            <a:lnTo>
                              <a:pt x="353" y="3741"/>
                            </a:lnTo>
                            <a:lnTo>
                              <a:pt x="357" y="3743"/>
                            </a:lnTo>
                            <a:lnTo>
                              <a:pt x="357" y="3745"/>
                            </a:lnTo>
                            <a:lnTo>
                              <a:pt x="359" y="3747"/>
                            </a:lnTo>
                            <a:lnTo>
                              <a:pt x="361" y="3749"/>
                            </a:lnTo>
                            <a:lnTo>
                              <a:pt x="363" y="3751"/>
                            </a:lnTo>
                            <a:lnTo>
                              <a:pt x="363" y="3753"/>
                            </a:lnTo>
                            <a:lnTo>
                              <a:pt x="367" y="3755"/>
                            </a:lnTo>
                            <a:lnTo>
                              <a:pt x="369" y="3756"/>
                            </a:lnTo>
                            <a:lnTo>
                              <a:pt x="371" y="3758"/>
                            </a:lnTo>
                            <a:lnTo>
                              <a:pt x="371" y="3760"/>
                            </a:lnTo>
                            <a:lnTo>
                              <a:pt x="373" y="3762"/>
                            </a:lnTo>
                            <a:lnTo>
                              <a:pt x="374" y="3762"/>
                            </a:lnTo>
                            <a:lnTo>
                              <a:pt x="376" y="3766"/>
                            </a:lnTo>
                            <a:lnTo>
                              <a:pt x="378" y="3768"/>
                            </a:lnTo>
                            <a:lnTo>
                              <a:pt x="380" y="3770"/>
                            </a:lnTo>
                            <a:lnTo>
                              <a:pt x="382" y="3772"/>
                            </a:lnTo>
                            <a:lnTo>
                              <a:pt x="384" y="3774"/>
                            </a:lnTo>
                            <a:lnTo>
                              <a:pt x="384" y="3776"/>
                            </a:lnTo>
                            <a:lnTo>
                              <a:pt x="388" y="3778"/>
                            </a:lnTo>
                            <a:lnTo>
                              <a:pt x="390" y="3778"/>
                            </a:lnTo>
                            <a:lnTo>
                              <a:pt x="392" y="3779"/>
                            </a:lnTo>
                            <a:lnTo>
                              <a:pt x="392" y="3781"/>
                            </a:lnTo>
                            <a:lnTo>
                              <a:pt x="394" y="3783"/>
                            </a:lnTo>
                            <a:lnTo>
                              <a:pt x="396" y="3783"/>
                            </a:lnTo>
                            <a:lnTo>
                              <a:pt x="397" y="3785"/>
                            </a:lnTo>
                            <a:lnTo>
                              <a:pt x="399" y="3787"/>
                            </a:lnTo>
                            <a:lnTo>
                              <a:pt x="401" y="3787"/>
                            </a:lnTo>
                            <a:lnTo>
                              <a:pt x="403" y="3789"/>
                            </a:lnTo>
                            <a:lnTo>
                              <a:pt x="405" y="3789"/>
                            </a:lnTo>
                            <a:lnTo>
                              <a:pt x="405" y="3791"/>
                            </a:lnTo>
                            <a:lnTo>
                              <a:pt x="409" y="3795"/>
                            </a:lnTo>
                            <a:lnTo>
                              <a:pt x="411" y="3795"/>
                            </a:lnTo>
                            <a:lnTo>
                              <a:pt x="411" y="3797"/>
                            </a:lnTo>
                            <a:lnTo>
                              <a:pt x="413" y="3797"/>
                            </a:lnTo>
                            <a:lnTo>
                              <a:pt x="415" y="3797"/>
                            </a:lnTo>
                            <a:lnTo>
                              <a:pt x="419" y="3799"/>
                            </a:lnTo>
                            <a:lnTo>
                              <a:pt x="419" y="3799"/>
                            </a:lnTo>
                            <a:lnTo>
                              <a:pt x="421" y="3801"/>
                            </a:lnTo>
                            <a:lnTo>
                              <a:pt x="422" y="3801"/>
                            </a:lnTo>
                            <a:lnTo>
                              <a:pt x="424" y="3801"/>
                            </a:lnTo>
                            <a:lnTo>
                              <a:pt x="424" y="3801"/>
                            </a:lnTo>
                            <a:lnTo>
                              <a:pt x="428" y="3802"/>
                            </a:lnTo>
                            <a:lnTo>
                              <a:pt x="430" y="3802"/>
                            </a:lnTo>
                            <a:lnTo>
                              <a:pt x="432" y="3802"/>
                            </a:lnTo>
                            <a:lnTo>
                              <a:pt x="432" y="3804"/>
                            </a:lnTo>
                            <a:lnTo>
                              <a:pt x="434" y="3804"/>
                            </a:lnTo>
                            <a:lnTo>
                              <a:pt x="436" y="3804"/>
                            </a:lnTo>
                            <a:lnTo>
                              <a:pt x="438" y="3804"/>
                            </a:lnTo>
                            <a:lnTo>
                              <a:pt x="440" y="3804"/>
                            </a:lnTo>
                            <a:lnTo>
                              <a:pt x="442" y="3804"/>
                            </a:lnTo>
                            <a:lnTo>
                              <a:pt x="444" y="3806"/>
                            </a:lnTo>
                            <a:lnTo>
                              <a:pt x="446" y="3806"/>
                            </a:lnTo>
                            <a:lnTo>
                              <a:pt x="446" y="3806"/>
                            </a:lnTo>
                            <a:lnTo>
                              <a:pt x="449" y="3806"/>
                            </a:lnTo>
                            <a:lnTo>
                              <a:pt x="451" y="3806"/>
                            </a:lnTo>
                            <a:lnTo>
                              <a:pt x="451" y="3806"/>
                            </a:lnTo>
                            <a:lnTo>
                              <a:pt x="453" y="3806"/>
                            </a:lnTo>
                            <a:lnTo>
                              <a:pt x="455" y="3808"/>
                            </a:lnTo>
                            <a:lnTo>
                              <a:pt x="457" y="3808"/>
                            </a:lnTo>
                            <a:lnTo>
                              <a:pt x="459" y="3808"/>
                            </a:lnTo>
                            <a:lnTo>
                              <a:pt x="461" y="3808"/>
                            </a:lnTo>
                            <a:lnTo>
                              <a:pt x="463" y="3808"/>
                            </a:lnTo>
                            <a:lnTo>
                              <a:pt x="465" y="3808"/>
                            </a:lnTo>
                            <a:lnTo>
                              <a:pt x="465" y="3808"/>
                            </a:lnTo>
                            <a:lnTo>
                              <a:pt x="469" y="3808"/>
                            </a:lnTo>
                            <a:lnTo>
                              <a:pt x="471" y="3808"/>
                            </a:lnTo>
                            <a:lnTo>
                              <a:pt x="472" y="3808"/>
                            </a:lnTo>
                            <a:lnTo>
                              <a:pt x="472" y="3808"/>
                            </a:lnTo>
                            <a:lnTo>
                              <a:pt x="474" y="3808"/>
                            </a:lnTo>
                            <a:lnTo>
                              <a:pt x="476" y="3808"/>
                            </a:lnTo>
                            <a:lnTo>
                              <a:pt x="478" y="3808"/>
                            </a:lnTo>
                            <a:lnTo>
                              <a:pt x="480" y="3808"/>
                            </a:lnTo>
                            <a:lnTo>
                              <a:pt x="482" y="3808"/>
                            </a:lnTo>
                            <a:lnTo>
                              <a:pt x="484" y="3808"/>
                            </a:lnTo>
                            <a:lnTo>
                              <a:pt x="486" y="3808"/>
                            </a:lnTo>
                            <a:lnTo>
                              <a:pt x="486" y="3808"/>
                            </a:lnTo>
                            <a:lnTo>
                              <a:pt x="490" y="3808"/>
                            </a:lnTo>
                            <a:lnTo>
                              <a:pt x="492" y="3810"/>
                            </a:lnTo>
                            <a:lnTo>
                              <a:pt x="492" y="3810"/>
                            </a:lnTo>
                            <a:lnTo>
                              <a:pt x="494" y="3810"/>
                            </a:lnTo>
                            <a:lnTo>
                              <a:pt x="496" y="3810"/>
                            </a:lnTo>
                            <a:lnTo>
                              <a:pt x="497" y="3810"/>
                            </a:lnTo>
                            <a:lnTo>
                              <a:pt x="499" y="3810"/>
                            </a:lnTo>
                            <a:lnTo>
                              <a:pt x="501" y="3810"/>
                            </a:lnTo>
                            <a:lnTo>
                              <a:pt x="503" y="3810"/>
                            </a:lnTo>
                            <a:lnTo>
                              <a:pt x="505" y="3810"/>
                            </a:lnTo>
                            <a:lnTo>
                              <a:pt x="507" y="3810"/>
                            </a:lnTo>
                            <a:lnTo>
                              <a:pt x="507" y="3810"/>
                            </a:lnTo>
                            <a:lnTo>
                              <a:pt x="511" y="3810"/>
                            </a:lnTo>
                            <a:lnTo>
                              <a:pt x="513" y="3810"/>
                            </a:lnTo>
                            <a:lnTo>
                              <a:pt x="513" y="3810"/>
                            </a:lnTo>
                            <a:lnTo>
                              <a:pt x="515" y="3810"/>
                            </a:lnTo>
                            <a:lnTo>
                              <a:pt x="517" y="3810"/>
                            </a:lnTo>
                            <a:lnTo>
                              <a:pt x="519" y="3810"/>
                            </a:lnTo>
                            <a:lnTo>
                              <a:pt x="520" y="3810"/>
                            </a:lnTo>
                            <a:lnTo>
                              <a:pt x="522" y="3810"/>
                            </a:lnTo>
                            <a:lnTo>
                              <a:pt x="524" y="3810"/>
                            </a:lnTo>
                            <a:lnTo>
                              <a:pt x="526" y="3810"/>
                            </a:lnTo>
                            <a:lnTo>
                              <a:pt x="526" y="3810"/>
                            </a:lnTo>
                            <a:lnTo>
                              <a:pt x="530" y="3810"/>
                            </a:lnTo>
                            <a:lnTo>
                              <a:pt x="532" y="3810"/>
                            </a:lnTo>
                            <a:lnTo>
                              <a:pt x="534" y="3810"/>
                            </a:lnTo>
                            <a:lnTo>
                              <a:pt x="534" y="3810"/>
                            </a:lnTo>
                            <a:lnTo>
                              <a:pt x="536" y="3810"/>
                            </a:lnTo>
                            <a:lnTo>
                              <a:pt x="538" y="3810"/>
                            </a:lnTo>
                            <a:lnTo>
                              <a:pt x="540" y="3810"/>
                            </a:lnTo>
                            <a:lnTo>
                              <a:pt x="542" y="3810"/>
                            </a:lnTo>
                            <a:lnTo>
                              <a:pt x="544" y="3810"/>
                            </a:lnTo>
                            <a:lnTo>
                              <a:pt x="545" y="3810"/>
                            </a:lnTo>
                            <a:lnTo>
                              <a:pt x="547" y="3810"/>
                            </a:lnTo>
                            <a:lnTo>
                              <a:pt x="547" y="3810"/>
                            </a:lnTo>
                            <a:lnTo>
                              <a:pt x="551" y="3810"/>
                            </a:lnTo>
                            <a:lnTo>
                              <a:pt x="553" y="3808"/>
                            </a:lnTo>
                            <a:lnTo>
                              <a:pt x="553" y="3808"/>
                            </a:lnTo>
                            <a:lnTo>
                              <a:pt x="555" y="3808"/>
                            </a:lnTo>
                            <a:lnTo>
                              <a:pt x="557" y="3808"/>
                            </a:lnTo>
                            <a:lnTo>
                              <a:pt x="559" y="3808"/>
                            </a:lnTo>
                            <a:lnTo>
                              <a:pt x="561" y="3808"/>
                            </a:lnTo>
                            <a:lnTo>
                              <a:pt x="563" y="3808"/>
                            </a:lnTo>
                            <a:lnTo>
                              <a:pt x="565" y="3808"/>
                            </a:lnTo>
                            <a:lnTo>
                              <a:pt x="567" y="3808"/>
                            </a:lnTo>
                            <a:lnTo>
                              <a:pt x="567" y="3808"/>
                            </a:lnTo>
                            <a:lnTo>
                              <a:pt x="569" y="3808"/>
                            </a:lnTo>
                            <a:lnTo>
                              <a:pt x="572" y="3808"/>
                            </a:lnTo>
                            <a:lnTo>
                              <a:pt x="574" y="3808"/>
                            </a:lnTo>
                            <a:lnTo>
                              <a:pt x="574" y="3808"/>
                            </a:lnTo>
                            <a:lnTo>
                              <a:pt x="576" y="3808"/>
                            </a:lnTo>
                            <a:lnTo>
                              <a:pt x="578" y="3808"/>
                            </a:lnTo>
                            <a:lnTo>
                              <a:pt x="580" y="3808"/>
                            </a:lnTo>
                            <a:lnTo>
                              <a:pt x="582" y="3808"/>
                            </a:lnTo>
                            <a:lnTo>
                              <a:pt x="584" y="3808"/>
                            </a:lnTo>
                            <a:lnTo>
                              <a:pt x="586" y="3808"/>
                            </a:lnTo>
                            <a:lnTo>
                              <a:pt x="588" y="3808"/>
                            </a:lnTo>
                            <a:lnTo>
                              <a:pt x="588" y="3808"/>
                            </a:lnTo>
                            <a:lnTo>
                              <a:pt x="592" y="3808"/>
                            </a:lnTo>
                            <a:lnTo>
                              <a:pt x="594" y="3808"/>
                            </a:lnTo>
                            <a:lnTo>
                              <a:pt x="594" y="3808"/>
                            </a:lnTo>
                            <a:lnTo>
                              <a:pt x="595" y="3808"/>
                            </a:lnTo>
                            <a:lnTo>
                              <a:pt x="597" y="3808"/>
                            </a:lnTo>
                            <a:lnTo>
                              <a:pt x="599" y="3806"/>
                            </a:lnTo>
                            <a:lnTo>
                              <a:pt x="601" y="3806"/>
                            </a:lnTo>
                            <a:lnTo>
                              <a:pt x="603" y="3806"/>
                            </a:lnTo>
                            <a:lnTo>
                              <a:pt x="605" y="3806"/>
                            </a:lnTo>
                            <a:lnTo>
                              <a:pt x="607" y="3806"/>
                            </a:lnTo>
                            <a:lnTo>
                              <a:pt x="609" y="3806"/>
                            </a:lnTo>
                            <a:lnTo>
                              <a:pt x="609" y="3806"/>
                            </a:lnTo>
                            <a:lnTo>
                              <a:pt x="613" y="3806"/>
                            </a:lnTo>
                            <a:lnTo>
                              <a:pt x="615" y="3806"/>
                            </a:lnTo>
                            <a:lnTo>
                              <a:pt x="615" y="3806"/>
                            </a:lnTo>
                            <a:lnTo>
                              <a:pt x="617" y="3806"/>
                            </a:lnTo>
                            <a:lnTo>
                              <a:pt x="618" y="3806"/>
                            </a:lnTo>
                            <a:lnTo>
                              <a:pt x="620" y="3806"/>
                            </a:lnTo>
                            <a:lnTo>
                              <a:pt x="622" y="3806"/>
                            </a:lnTo>
                            <a:lnTo>
                              <a:pt x="624" y="3804"/>
                            </a:lnTo>
                            <a:lnTo>
                              <a:pt x="626" y="3804"/>
                            </a:lnTo>
                            <a:lnTo>
                              <a:pt x="628" y="3804"/>
                            </a:lnTo>
                            <a:lnTo>
                              <a:pt x="628" y="3804"/>
                            </a:lnTo>
                            <a:lnTo>
                              <a:pt x="630" y="3804"/>
                            </a:lnTo>
                            <a:lnTo>
                              <a:pt x="634" y="3804"/>
                            </a:lnTo>
                            <a:lnTo>
                              <a:pt x="636" y="3804"/>
                            </a:lnTo>
                            <a:lnTo>
                              <a:pt x="636" y="3804"/>
                            </a:lnTo>
                            <a:lnTo>
                              <a:pt x="638" y="3804"/>
                            </a:lnTo>
                            <a:lnTo>
                              <a:pt x="640" y="3804"/>
                            </a:lnTo>
                            <a:lnTo>
                              <a:pt x="642" y="3802"/>
                            </a:lnTo>
                            <a:lnTo>
                              <a:pt x="643" y="3802"/>
                            </a:lnTo>
                            <a:lnTo>
                              <a:pt x="645" y="3802"/>
                            </a:lnTo>
                            <a:lnTo>
                              <a:pt x="647" y="3802"/>
                            </a:lnTo>
                            <a:lnTo>
                              <a:pt x="649" y="3802"/>
                            </a:lnTo>
                            <a:lnTo>
                              <a:pt x="649" y="3802"/>
                            </a:lnTo>
                            <a:lnTo>
                              <a:pt x="653" y="3802"/>
                            </a:lnTo>
                            <a:lnTo>
                              <a:pt x="655" y="3801"/>
                            </a:lnTo>
                            <a:lnTo>
                              <a:pt x="655" y="3801"/>
                            </a:lnTo>
                            <a:lnTo>
                              <a:pt x="657" y="3801"/>
                            </a:lnTo>
                            <a:lnTo>
                              <a:pt x="659" y="3801"/>
                            </a:lnTo>
                            <a:lnTo>
                              <a:pt x="661" y="3801"/>
                            </a:lnTo>
                            <a:lnTo>
                              <a:pt x="663" y="3801"/>
                            </a:lnTo>
                            <a:lnTo>
                              <a:pt x="665" y="3799"/>
                            </a:lnTo>
                            <a:lnTo>
                              <a:pt x="667" y="3799"/>
                            </a:lnTo>
                            <a:lnTo>
                              <a:pt x="668" y="3799"/>
                            </a:lnTo>
                            <a:lnTo>
                              <a:pt x="668" y="3799"/>
                            </a:lnTo>
                            <a:lnTo>
                              <a:pt x="670" y="3799"/>
                            </a:lnTo>
                            <a:lnTo>
                              <a:pt x="674" y="3797"/>
                            </a:lnTo>
                            <a:lnTo>
                              <a:pt x="676" y="3797"/>
                            </a:lnTo>
                            <a:lnTo>
                              <a:pt x="676" y="3797"/>
                            </a:lnTo>
                            <a:lnTo>
                              <a:pt x="678" y="3797"/>
                            </a:lnTo>
                            <a:lnTo>
                              <a:pt x="680" y="3795"/>
                            </a:lnTo>
                            <a:lnTo>
                              <a:pt x="682" y="3795"/>
                            </a:lnTo>
                            <a:lnTo>
                              <a:pt x="684" y="3795"/>
                            </a:lnTo>
                            <a:lnTo>
                              <a:pt x="686" y="3791"/>
                            </a:lnTo>
                            <a:lnTo>
                              <a:pt x="688" y="3791"/>
                            </a:lnTo>
                            <a:lnTo>
                              <a:pt x="690" y="3791"/>
                            </a:lnTo>
                            <a:lnTo>
                              <a:pt x="690" y="3791"/>
                            </a:lnTo>
                            <a:lnTo>
                              <a:pt x="692" y="3789"/>
                            </a:lnTo>
                            <a:lnTo>
                              <a:pt x="695" y="3789"/>
                            </a:lnTo>
                            <a:lnTo>
                              <a:pt x="695" y="3789"/>
                            </a:lnTo>
                            <a:lnTo>
                              <a:pt x="697" y="3787"/>
                            </a:lnTo>
                            <a:lnTo>
                              <a:pt x="699" y="3787"/>
                            </a:lnTo>
                            <a:lnTo>
                              <a:pt x="701" y="3785"/>
                            </a:lnTo>
                            <a:lnTo>
                              <a:pt x="703" y="3785"/>
                            </a:lnTo>
                            <a:lnTo>
                              <a:pt x="705" y="3785"/>
                            </a:lnTo>
                            <a:lnTo>
                              <a:pt x="707" y="3783"/>
                            </a:lnTo>
                            <a:lnTo>
                              <a:pt x="709" y="3783"/>
                            </a:lnTo>
                            <a:lnTo>
                              <a:pt x="709" y="3781"/>
                            </a:lnTo>
                            <a:lnTo>
                              <a:pt x="711" y="3781"/>
                            </a:lnTo>
                            <a:lnTo>
                              <a:pt x="715" y="3781"/>
                            </a:lnTo>
                            <a:lnTo>
                              <a:pt x="716" y="3779"/>
                            </a:lnTo>
                            <a:lnTo>
                              <a:pt x="716" y="3779"/>
                            </a:lnTo>
                            <a:lnTo>
                              <a:pt x="718" y="3778"/>
                            </a:lnTo>
                            <a:lnTo>
                              <a:pt x="720" y="3778"/>
                            </a:lnTo>
                            <a:lnTo>
                              <a:pt x="722" y="3776"/>
                            </a:lnTo>
                            <a:lnTo>
                              <a:pt x="724" y="3776"/>
                            </a:lnTo>
                            <a:lnTo>
                              <a:pt x="726" y="3774"/>
                            </a:lnTo>
                            <a:lnTo>
                              <a:pt x="728" y="3774"/>
                            </a:lnTo>
                            <a:lnTo>
                              <a:pt x="730" y="3772"/>
                            </a:lnTo>
                            <a:lnTo>
                              <a:pt x="730" y="3772"/>
                            </a:lnTo>
                            <a:lnTo>
                              <a:pt x="732" y="3770"/>
                            </a:lnTo>
                            <a:lnTo>
                              <a:pt x="736" y="3770"/>
                            </a:lnTo>
                            <a:lnTo>
                              <a:pt x="738" y="3768"/>
                            </a:lnTo>
                            <a:lnTo>
                              <a:pt x="738" y="3768"/>
                            </a:lnTo>
                            <a:lnTo>
                              <a:pt x="740" y="3766"/>
                            </a:lnTo>
                            <a:lnTo>
                              <a:pt x="741" y="3766"/>
                            </a:lnTo>
                            <a:lnTo>
                              <a:pt x="743" y="3762"/>
                            </a:lnTo>
                            <a:lnTo>
                              <a:pt x="745" y="3760"/>
                            </a:lnTo>
                            <a:lnTo>
                              <a:pt x="747" y="3760"/>
                            </a:lnTo>
                            <a:lnTo>
                              <a:pt x="749" y="3758"/>
                            </a:lnTo>
                            <a:lnTo>
                              <a:pt x="751" y="3758"/>
                            </a:lnTo>
                            <a:lnTo>
                              <a:pt x="751" y="3756"/>
                            </a:lnTo>
                            <a:lnTo>
                              <a:pt x="755" y="3756"/>
                            </a:lnTo>
                            <a:lnTo>
                              <a:pt x="757" y="3755"/>
                            </a:lnTo>
                            <a:lnTo>
                              <a:pt x="757" y="3755"/>
                            </a:lnTo>
                            <a:lnTo>
                              <a:pt x="759" y="3753"/>
                            </a:lnTo>
                            <a:lnTo>
                              <a:pt x="761" y="3753"/>
                            </a:lnTo>
                            <a:lnTo>
                              <a:pt x="763" y="3751"/>
                            </a:lnTo>
                            <a:lnTo>
                              <a:pt x="765" y="3749"/>
                            </a:lnTo>
                            <a:lnTo>
                              <a:pt x="766" y="3749"/>
                            </a:lnTo>
                            <a:lnTo>
                              <a:pt x="768" y="3747"/>
                            </a:lnTo>
                            <a:lnTo>
                              <a:pt x="770" y="3747"/>
                            </a:lnTo>
                            <a:lnTo>
                              <a:pt x="770" y="3745"/>
                            </a:lnTo>
                            <a:lnTo>
                              <a:pt x="772" y="3745"/>
                            </a:lnTo>
                            <a:lnTo>
                              <a:pt x="776" y="3743"/>
                            </a:lnTo>
                            <a:lnTo>
                              <a:pt x="778" y="3741"/>
                            </a:lnTo>
                            <a:lnTo>
                              <a:pt x="778" y="3741"/>
                            </a:lnTo>
                            <a:lnTo>
                              <a:pt x="780" y="3739"/>
                            </a:lnTo>
                            <a:lnTo>
                              <a:pt x="782" y="3739"/>
                            </a:lnTo>
                            <a:lnTo>
                              <a:pt x="784" y="3737"/>
                            </a:lnTo>
                            <a:lnTo>
                              <a:pt x="786" y="3737"/>
                            </a:lnTo>
                            <a:lnTo>
                              <a:pt x="788" y="3735"/>
                            </a:lnTo>
                            <a:lnTo>
                              <a:pt x="790" y="3735"/>
                            </a:lnTo>
                            <a:lnTo>
                              <a:pt x="791" y="3732"/>
                            </a:lnTo>
                            <a:lnTo>
                              <a:pt x="791" y="3732"/>
                            </a:lnTo>
                            <a:lnTo>
                              <a:pt x="793" y="3730"/>
                            </a:lnTo>
                            <a:lnTo>
                              <a:pt x="797" y="3730"/>
                            </a:lnTo>
                            <a:lnTo>
                              <a:pt x="797" y="3728"/>
                            </a:lnTo>
                            <a:lnTo>
                              <a:pt x="799" y="3728"/>
                            </a:lnTo>
                            <a:lnTo>
                              <a:pt x="801" y="3726"/>
                            </a:lnTo>
                            <a:lnTo>
                              <a:pt x="803" y="3726"/>
                            </a:lnTo>
                            <a:lnTo>
                              <a:pt x="805" y="3726"/>
                            </a:lnTo>
                            <a:lnTo>
                              <a:pt x="807" y="3724"/>
                            </a:lnTo>
                            <a:lnTo>
                              <a:pt x="809" y="3724"/>
                            </a:lnTo>
                            <a:lnTo>
                              <a:pt x="811" y="3722"/>
                            </a:lnTo>
                            <a:lnTo>
                              <a:pt x="811" y="3722"/>
                            </a:lnTo>
                            <a:lnTo>
                              <a:pt x="813" y="3720"/>
                            </a:lnTo>
                            <a:lnTo>
                              <a:pt x="816" y="3720"/>
                            </a:lnTo>
                            <a:lnTo>
                              <a:pt x="818" y="3720"/>
                            </a:lnTo>
                            <a:lnTo>
                              <a:pt x="818" y="3718"/>
                            </a:lnTo>
                            <a:lnTo>
                              <a:pt x="820" y="3718"/>
                            </a:lnTo>
                            <a:lnTo>
                              <a:pt x="822" y="3716"/>
                            </a:lnTo>
                            <a:lnTo>
                              <a:pt x="824" y="3716"/>
                            </a:lnTo>
                            <a:lnTo>
                              <a:pt x="826" y="3716"/>
                            </a:lnTo>
                            <a:lnTo>
                              <a:pt x="828" y="3714"/>
                            </a:lnTo>
                            <a:lnTo>
                              <a:pt x="830" y="3714"/>
                            </a:lnTo>
                            <a:lnTo>
                              <a:pt x="832" y="3712"/>
                            </a:lnTo>
                            <a:lnTo>
                              <a:pt x="832" y="3712"/>
                            </a:lnTo>
                            <a:lnTo>
                              <a:pt x="834" y="3712"/>
                            </a:lnTo>
                            <a:lnTo>
                              <a:pt x="838" y="3710"/>
                            </a:lnTo>
                            <a:lnTo>
                              <a:pt x="839" y="3710"/>
                            </a:lnTo>
                            <a:lnTo>
                              <a:pt x="839" y="3710"/>
                            </a:lnTo>
                            <a:lnTo>
                              <a:pt x="841" y="3709"/>
                            </a:lnTo>
                            <a:lnTo>
                              <a:pt x="843" y="3709"/>
                            </a:lnTo>
                            <a:lnTo>
                              <a:pt x="845" y="3709"/>
                            </a:lnTo>
                            <a:lnTo>
                              <a:pt x="847" y="3707"/>
                            </a:lnTo>
                            <a:lnTo>
                              <a:pt x="849" y="3707"/>
                            </a:lnTo>
                            <a:lnTo>
                              <a:pt x="851" y="3707"/>
                            </a:lnTo>
                            <a:lnTo>
                              <a:pt x="853" y="3703"/>
                            </a:lnTo>
                            <a:lnTo>
                              <a:pt x="853" y="3703"/>
                            </a:lnTo>
                            <a:lnTo>
                              <a:pt x="855" y="3703"/>
                            </a:lnTo>
                            <a:lnTo>
                              <a:pt x="859" y="3701"/>
                            </a:lnTo>
                            <a:lnTo>
                              <a:pt x="859" y="3701"/>
                            </a:lnTo>
                            <a:lnTo>
                              <a:pt x="861" y="3701"/>
                            </a:lnTo>
                            <a:lnTo>
                              <a:pt x="863" y="3699"/>
                            </a:lnTo>
                            <a:lnTo>
                              <a:pt x="864" y="3699"/>
                            </a:lnTo>
                            <a:lnTo>
                              <a:pt x="866" y="3699"/>
                            </a:lnTo>
                            <a:lnTo>
                              <a:pt x="868" y="3697"/>
                            </a:lnTo>
                            <a:lnTo>
                              <a:pt x="870" y="3697"/>
                            </a:lnTo>
                            <a:lnTo>
                              <a:pt x="872" y="3697"/>
                            </a:lnTo>
                            <a:lnTo>
                              <a:pt x="872" y="3695"/>
                            </a:lnTo>
                            <a:lnTo>
                              <a:pt x="874" y="3695"/>
                            </a:lnTo>
                            <a:lnTo>
                              <a:pt x="878" y="3695"/>
                            </a:lnTo>
                            <a:lnTo>
                              <a:pt x="880" y="3693"/>
                            </a:lnTo>
                            <a:lnTo>
                              <a:pt x="880" y="3693"/>
                            </a:lnTo>
                            <a:lnTo>
                              <a:pt x="882" y="3693"/>
                            </a:lnTo>
                            <a:lnTo>
                              <a:pt x="884" y="3691"/>
                            </a:lnTo>
                            <a:lnTo>
                              <a:pt x="886" y="3691"/>
                            </a:lnTo>
                            <a:lnTo>
                              <a:pt x="888" y="3691"/>
                            </a:lnTo>
                            <a:lnTo>
                              <a:pt x="889" y="3689"/>
                            </a:lnTo>
                            <a:lnTo>
                              <a:pt x="891" y="3689"/>
                            </a:lnTo>
                            <a:lnTo>
                              <a:pt x="893" y="3689"/>
                            </a:lnTo>
                            <a:lnTo>
                              <a:pt x="893" y="3687"/>
                            </a:lnTo>
                            <a:lnTo>
                              <a:pt x="895" y="3687"/>
                            </a:lnTo>
                          </a:path>
                        </a:pathLst>
                      </a:custGeom>
                      <a:noFill/>
                      <a:ln w="3175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s-MX" sz="100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177" name="Freeform 117">
                        <a:extLst>
                          <a:ext uri="{FF2B5EF4-FFF2-40B4-BE49-F238E27FC236}">
                            <a16:creationId xmlns:a16="http://schemas.microsoft.com/office/drawing/2014/main" id="{96A6D5E4-5660-4A85-A0D1-0E0D8AE1A559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46700" y="4673601"/>
                        <a:ext cx="712788" cy="114300"/>
                      </a:xfrm>
                      <a:custGeom>
                        <a:avLst/>
                        <a:gdLst>
                          <a:gd name="T0" fmla="*/ 16 w 898"/>
                          <a:gd name="T1" fmla="*/ 19 h 143"/>
                          <a:gd name="T2" fmla="*/ 31 w 898"/>
                          <a:gd name="T3" fmla="*/ 13 h 143"/>
                          <a:gd name="T4" fmla="*/ 46 w 898"/>
                          <a:gd name="T5" fmla="*/ 5 h 143"/>
                          <a:gd name="T6" fmla="*/ 62 w 898"/>
                          <a:gd name="T7" fmla="*/ 1 h 143"/>
                          <a:gd name="T8" fmla="*/ 79 w 898"/>
                          <a:gd name="T9" fmla="*/ 0 h 143"/>
                          <a:gd name="T10" fmla="*/ 94 w 898"/>
                          <a:gd name="T11" fmla="*/ 0 h 143"/>
                          <a:gd name="T12" fmla="*/ 110 w 898"/>
                          <a:gd name="T13" fmla="*/ 3 h 143"/>
                          <a:gd name="T14" fmla="*/ 127 w 898"/>
                          <a:gd name="T15" fmla="*/ 9 h 143"/>
                          <a:gd name="T16" fmla="*/ 140 w 898"/>
                          <a:gd name="T17" fmla="*/ 19 h 143"/>
                          <a:gd name="T18" fmla="*/ 158 w 898"/>
                          <a:gd name="T19" fmla="*/ 26 h 143"/>
                          <a:gd name="T20" fmla="*/ 173 w 898"/>
                          <a:gd name="T21" fmla="*/ 34 h 143"/>
                          <a:gd name="T22" fmla="*/ 189 w 898"/>
                          <a:gd name="T23" fmla="*/ 38 h 143"/>
                          <a:gd name="T24" fmla="*/ 204 w 898"/>
                          <a:gd name="T25" fmla="*/ 44 h 143"/>
                          <a:gd name="T26" fmla="*/ 221 w 898"/>
                          <a:gd name="T27" fmla="*/ 47 h 143"/>
                          <a:gd name="T28" fmla="*/ 237 w 898"/>
                          <a:gd name="T29" fmla="*/ 47 h 143"/>
                          <a:gd name="T30" fmla="*/ 252 w 898"/>
                          <a:gd name="T31" fmla="*/ 49 h 143"/>
                          <a:gd name="T32" fmla="*/ 269 w 898"/>
                          <a:gd name="T33" fmla="*/ 51 h 143"/>
                          <a:gd name="T34" fmla="*/ 283 w 898"/>
                          <a:gd name="T35" fmla="*/ 51 h 143"/>
                          <a:gd name="T36" fmla="*/ 300 w 898"/>
                          <a:gd name="T37" fmla="*/ 53 h 143"/>
                          <a:gd name="T38" fmla="*/ 315 w 898"/>
                          <a:gd name="T39" fmla="*/ 55 h 143"/>
                          <a:gd name="T40" fmla="*/ 331 w 898"/>
                          <a:gd name="T41" fmla="*/ 57 h 143"/>
                          <a:gd name="T42" fmla="*/ 346 w 898"/>
                          <a:gd name="T43" fmla="*/ 63 h 143"/>
                          <a:gd name="T44" fmla="*/ 363 w 898"/>
                          <a:gd name="T45" fmla="*/ 70 h 143"/>
                          <a:gd name="T46" fmla="*/ 379 w 898"/>
                          <a:gd name="T47" fmla="*/ 80 h 143"/>
                          <a:gd name="T48" fmla="*/ 394 w 898"/>
                          <a:gd name="T49" fmla="*/ 90 h 143"/>
                          <a:gd name="T50" fmla="*/ 410 w 898"/>
                          <a:gd name="T51" fmla="*/ 101 h 143"/>
                          <a:gd name="T52" fmla="*/ 427 w 898"/>
                          <a:gd name="T53" fmla="*/ 109 h 143"/>
                          <a:gd name="T54" fmla="*/ 442 w 898"/>
                          <a:gd name="T55" fmla="*/ 115 h 143"/>
                          <a:gd name="T56" fmla="*/ 458 w 898"/>
                          <a:gd name="T57" fmla="*/ 118 h 143"/>
                          <a:gd name="T58" fmla="*/ 473 w 898"/>
                          <a:gd name="T59" fmla="*/ 122 h 143"/>
                          <a:gd name="T60" fmla="*/ 488 w 898"/>
                          <a:gd name="T61" fmla="*/ 124 h 143"/>
                          <a:gd name="T62" fmla="*/ 506 w 898"/>
                          <a:gd name="T63" fmla="*/ 130 h 143"/>
                          <a:gd name="T64" fmla="*/ 521 w 898"/>
                          <a:gd name="T65" fmla="*/ 132 h 143"/>
                          <a:gd name="T66" fmla="*/ 536 w 898"/>
                          <a:gd name="T67" fmla="*/ 134 h 143"/>
                          <a:gd name="T68" fmla="*/ 552 w 898"/>
                          <a:gd name="T69" fmla="*/ 136 h 143"/>
                          <a:gd name="T70" fmla="*/ 569 w 898"/>
                          <a:gd name="T71" fmla="*/ 136 h 143"/>
                          <a:gd name="T72" fmla="*/ 582 w 898"/>
                          <a:gd name="T73" fmla="*/ 138 h 143"/>
                          <a:gd name="T74" fmla="*/ 600 w 898"/>
                          <a:gd name="T75" fmla="*/ 139 h 143"/>
                          <a:gd name="T76" fmla="*/ 617 w 898"/>
                          <a:gd name="T77" fmla="*/ 139 h 143"/>
                          <a:gd name="T78" fmla="*/ 631 w 898"/>
                          <a:gd name="T79" fmla="*/ 139 h 143"/>
                          <a:gd name="T80" fmla="*/ 648 w 898"/>
                          <a:gd name="T81" fmla="*/ 139 h 143"/>
                          <a:gd name="T82" fmla="*/ 663 w 898"/>
                          <a:gd name="T83" fmla="*/ 139 h 143"/>
                          <a:gd name="T84" fmla="*/ 679 w 898"/>
                          <a:gd name="T85" fmla="*/ 139 h 143"/>
                          <a:gd name="T86" fmla="*/ 694 w 898"/>
                          <a:gd name="T87" fmla="*/ 139 h 143"/>
                          <a:gd name="T88" fmla="*/ 711 w 898"/>
                          <a:gd name="T89" fmla="*/ 139 h 143"/>
                          <a:gd name="T90" fmla="*/ 725 w 898"/>
                          <a:gd name="T91" fmla="*/ 141 h 143"/>
                          <a:gd name="T92" fmla="*/ 742 w 898"/>
                          <a:gd name="T93" fmla="*/ 141 h 143"/>
                          <a:gd name="T94" fmla="*/ 757 w 898"/>
                          <a:gd name="T95" fmla="*/ 141 h 143"/>
                          <a:gd name="T96" fmla="*/ 773 w 898"/>
                          <a:gd name="T97" fmla="*/ 141 h 143"/>
                          <a:gd name="T98" fmla="*/ 790 w 898"/>
                          <a:gd name="T99" fmla="*/ 143 h 143"/>
                          <a:gd name="T100" fmla="*/ 805 w 898"/>
                          <a:gd name="T101" fmla="*/ 143 h 143"/>
                          <a:gd name="T102" fmla="*/ 821 w 898"/>
                          <a:gd name="T103" fmla="*/ 143 h 143"/>
                          <a:gd name="T104" fmla="*/ 836 w 898"/>
                          <a:gd name="T105" fmla="*/ 143 h 143"/>
                          <a:gd name="T106" fmla="*/ 853 w 898"/>
                          <a:gd name="T107" fmla="*/ 143 h 143"/>
                          <a:gd name="T108" fmla="*/ 869 w 898"/>
                          <a:gd name="T109" fmla="*/ 141 h 143"/>
                          <a:gd name="T110" fmla="*/ 884 w 898"/>
                          <a:gd name="T111" fmla="*/ 141 h 143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  <a:cxn ang="0">
                            <a:pos x="T70" y="T71"/>
                          </a:cxn>
                          <a:cxn ang="0">
                            <a:pos x="T72" y="T73"/>
                          </a:cxn>
                          <a:cxn ang="0">
                            <a:pos x="T74" y="T75"/>
                          </a:cxn>
                          <a:cxn ang="0">
                            <a:pos x="T76" y="T77"/>
                          </a:cxn>
                          <a:cxn ang="0">
                            <a:pos x="T78" y="T79"/>
                          </a:cxn>
                          <a:cxn ang="0">
                            <a:pos x="T80" y="T81"/>
                          </a:cxn>
                          <a:cxn ang="0">
                            <a:pos x="T82" y="T83"/>
                          </a:cxn>
                          <a:cxn ang="0">
                            <a:pos x="T84" y="T85"/>
                          </a:cxn>
                          <a:cxn ang="0">
                            <a:pos x="T86" y="T87"/>
                          </a:cxn>
                          <a:cxn ang="0">
                            <a:pos x="T88" y="T89"/>
                          </a:cxn>
                          <a:cxn ang="0">
                            <a:pos x="T90" y="T91"/>
                          </a:cxn>
                          <a:cxn ang="0">
                            <a:pos x="T92" y="T93"/>
                          </a:cxn>
                          <a:cxn ang="0">
                            <a:pos x="T94" y="T95"/>
                          </a:cxn>
                          <a:cxn ang="0">
                            <a:pos x="T96" y="T97"/>
                          </a:cxn>
                          <a:cxn ang="0">
                            <a:pos x="T98" y="T99"/>
                          </a:cxn>
                          <a:cxn ang="0">
                            <a:pos x="T100" y="T101"/>
                          </a:cxn>
                          <a:cxn ang="0">
                            <a:pos x="T102" y="T103"/>
                          </a:cxn>
                          <a:cxn ang="0">
                            <a:pos x="T104" y="T105"/>
                          </a:cxn>
                          <a:cxn ang="0">
                            <a:pos x="T106" y="T107"/>
                          </a:cxn>
                          <a:cxn ang="0">
                            <a:pos x="T108" y="T109"/>
                          </a:cxn>
                          <a:cxn ang="0">
                            <a:pos x="T110" y="T111"/>
                          </a:cxn>
                        </a:cxnLst>
                        <a:rect l="0" t="0" r="r" b="b"/>
                        <a:pathLst>
                          <a:path w="898" h="143">
                            <a:moveTo>
                              <a:pt x="0" y="24"/>
                            </a:moveTo>
                            <a:lnTo>
                              <a:pt x="4" y="24"/>
                            </a:lnTo>
                            <a:lnTo>
                              <a:pt x="4" y="23"/>
                            </a:lnTo>
                            <a:lnTo>
                              <a:pt x="6" y="23"/>
                            </a:lnTo>
                            <a:lnTo>
                              <a:pt x="8" y="23"/>
                            </a:lnTo>
                            <a:lnTo>
                              <a:pt x="10" y="21"/>
                            </a:lnTo>
                            <a:lnTo>
                              <a:pt x="12" y="21"/>
                            </a:lnTo>
                            <a:lnTo>
                              <a:pt x="14" y="19"/>
                            </a:lnTo>
                            <a:lnTo>
                              <a:pt x="16" y="19"/>
                            </a:lnTo>
                            <a:lnTo>
                              <a:pt x="18" y="19"/>
                            </a:lnTo>
                            <a:lnTo>
                              <a:pt x="18" y="17"/>
                            </a:lnTo>
                            <a:lnTo>
                              <a:pt x="19" y="17"/>
                            </a:lnTo>
                            <a:lnTo>
                              <a:pt x="21" y="17"/>
                            </a:lnTo>
                            <a:lnTo>
                              <a:pt x="25" y="15"/>
                            </a:lnTo>
                            <a:lnTo>
                              <a:pt x="25" y="15"/>
                            </a:lnTo>
                            <a:lnTo>
                              <a:pt x="27" y="15"/>
                            </a:lnTo>
                            <a:lnTo>
                              <a:pt x="29" y="13"/>
                            </a:lnTo>
                            <a:lnTo>
                              <a:pt x="31" y="13"/>
                            </a:lnTo>
                            <a:lnTo>
                              <a:pt x="33" y="13"/>
                            </a:lnTo>
                            <a:lnTo>
                              <a:pt x="35" y="9"/>
                            </a:lnTo>
                            <a:lnTo>
                              <a:pt x="37" y="9"/>
                            </a:lnTo>
                            <a:lnTo>
                              <a:pt x="39" y="9"/>
                            </a:lnTo>
                            <a:lnTo>
                              <a:pt x="39" y="7"/>
                            </a:lnTo>
                            <a:lnTo>
                              <a:pt x="41" y="7"/>
                            </a:lnTo>
                            <a:lnTo>
                              <a:pt x="44" y="7"/>
                            </a:lnTo>
                            <a:lnTo>
                              <a:pt x="46" y="7"/>
                            </a:lnTo>
                            <a:lnTo>
                              <a:pt x="46" y="5"/>
                            </a:lnTo>
                            <a:lnTo>
                              <a:pt x="48" y="5"/>
                            </a:lnTo>
                            <a:lnTo>
                              <a:pt x="50" y="5"/>
                            </a:lnTo>
                            <a:lnTo>
                              <a:pt x="52" y="3"/>
                            </a:lnTo>
                            <a:lnTo>
                              <a:pt x="54" y="3"/>
                            </a:lnTo>
                            <a:lnTo>
                              <a:pt x="56" y="3"/>
                            </a:lnTo>
                            <a:lnTo>
                              <a:pt x="58" y="3"/>
                            </a:lnTo>
                            <a:lnTo>
                              <a:pt x="60" y="1"/>
                            </a:lnTo>
                            <a:lnTo>
                              <a:pt x="60" y="1"/>
                            </a:lnTo>
                            <a:lnTo>
                              <a:pt x="62" y="1"/>
                            </a:lnTo>
                            <a:lnTo>
                              <a:pt x="66" y="1"/>
                            </a:lnTo>
                            <a:lnTo>
                              <a:pt x="66" y="1"/>
                            </a:lnTo>
                            <a:lnTo>
                              <a:pt x="67" y="1"/>
                            </a:lnTo>
                            <a:lnTo>
                              <a:pt x="69" y="0"/>
                            </a:lnTo>
                            <a:lnTo>
                              <a:pt x="71" y="0"/>
                            </a:lnTo>
                            <a:lnTo>
                              <a:pt x="73" y="0"/>
                            </a:lnTo>
                            <a:lnTo>
                              <a:pt x="75" y="0"/>
                            </a:lnTo>
                            <a:lnTo>
                              <a:pt x="77" y="0"/>
                            </a:lnTo>
                            <a:lnTo>
                              <a:pt x="79" y="0"/>
                            </a:lnTo>
                            <a:lnTo>
                              <a:pt x="79" y="0"/>
                            </a:lnTo>
                            <a:lnTo>
                              <a:pt x="81" y="0"/>
                            </a:lnTo>
                            <a:lnTo>
                              <a:pt x="83" y="0"/>
                            </a:lnTo>
                            <a:lnTo>
                              <a:pt x="87" y="0"/>
                            </a:lnTo>
                            <a:lnTo>
                              <a:pt x="87" y="0"/>
                            </a:lnTo>
                            <a:lnTo>
                              <a:pt x="89" y="0"/>
                            </a:lnTo>
                            <a:lnTo>
                              <a:pt x="91" y="0"/>
                            </a:lnTo>
                            <a:lnTo>
                              <a:pt x="92" y="0"/>
                            </a:lnTo>
                            <a:lnTo>
                              <a:pt x="94" y="0"/>
                            </a:lnTo>
                            <a:lnTo>
                              <a:pt x="96" y="0"/>
                            </a:lnTo>
                            <a:lnTo>
                              <a:pt x="98" y="0"/>
                            </a:lnTo>
                            <a:lnTo>
                              <a:pt x="100" y="0"/>
                            </a:lnTo>
                            <a:lnTo>
                              <a:pt x="100" y="1"/>
                            </a:lnTo>
                            <a:lnTo>
                              <a:pt x="102" y="1"/>
                            </a:lnTo>
                            <a:lnTo>
                              <a:pt x="106" y="1"/>
                            </a:lnTo>
                            <a:lnTo>
                              <a:pt x="106" y="1"/>
                            </a:lnTo>
                            <a:lnTo>
                              <a:pt x="108" y="3"/>
                            </a:lnTo>
                            <a:lnTo>
                              <a:pt x="110" y="3"/>
                            </a:lnTo>
                            <a:lnTo>
                              <a:pt x="112" y="3"/>
                            </a:lnTo>
                            <a:lnTo>
                              <a:pt x="114" y="5"/>
                            </a:lnTo>
                            <a:lnTo>
                              <a:pt x="116" y="5"/>
                            </a:lnTo>
                            <a:lnTo>
                              <a:pt x="117" y="5"/>
                            </a:lnTo>
                            <a:lnTo>
                              <a:pt x="119" y="7"/>
                            </a:lnTo>
                            <a:lnTo>
                              <a:pt x="119" y="7"/>
                            </a:lnTo>
                            <a:lnTo>
                              <a:pt x="121" y="7"/>
                            </a:lnTo>
                            <a:lnTo>
                              <a:pt x="123" y="9"/>
                            </a:lnTo>
                            <a:lnTo>
                              <a:pt x="127" y="9"/>
                            </a:lnTo>
                            <a:lnTo>
                              <a:pt x="127" y="9"/>
                            </a:lnTo>
                            <a:lnTo>
                              <a:pt x="129" y="13"/>
                            </a:lnTo>
                            <a:lnTo>
                              <a:pt x="131" y="13"/>
                            </a:lnTo>
                            <a:lnTo>
                              <a:pt x="133" y="15"/>
                            </a:lnTo>
                            <a:lnTo>
                              <a:pt x="135" y="15"/>
                            </a:lnTo>
                            <a:lnTo>
                              <a:pt x="137" y="17"/>
                            </a:lnTo>
                            <a:lnTo>
                              <a:pt x="139" y="17"/>
                            </a:lnTo>
                            <a:lnTo>
                              <a:pt x="140" y="19"/>
                            </a:lnTo>
                            <a:lnTo>
                              <a:pt x="140" y="19"/>
                            </a:lnTo>
                            <a:lnTo>
                              <a:pt x="142" y="21"/>
                            </a:lnTo>
                            <a:lnTo>
                              <a:pt x="146" y="21"/>
                            </a:lnTo>
                            <a:lnTo>
                              <a:pt x="148" y="21"/>
                            </a:lnTo>
                            <a:lnTo>
                              <a:pt x="148" y="23"/>
                            </a:lnTo>
                            <a:lnTo>
                              <a:pt x="150" y="23"/>
                            </a:lnTo>
                            <a:lnTo>
                              <a:pt x="152" y="24"/>
                            </a:lnTo>
                            <a:lnTo>
                              <a:pt x="154" y="24"/>
                            </a:lnTo>
                            <a:lnTo>
                              <a:pt x="156" y="26"/>
                            </a:lnTo>
                            <a:lnTo>
                              <a:pt x="158" y="26"/>
                            </a:lnTo>
                            <a:lnTo>
                              <a:pt x="160" y="28"/>
                            </a:lnTo>
                            <a:lnTo>
                              <a:pt x="162" y="28"/>
                            </a:lnTo>
                            <a:lnTo>
                              <a:pt x="162" y="28"/>
                            </a:lnTo>
                            <a:lnTo>
                              <a:pt x="164" y="30"/>
                            </a:lnTo>
                            <a:lnTo>
                              <a:pt x="167" y="30"/>
                            </a:lnTo>
                            <a:lnTo>
                              <a:pt x="167" y="32"/>
                            </a:lnTo>
                            <a:lnTo>
                              <a:pt x="169" y="32"/>
                            </a:lnTo>
                            <a:lnTo>
                              <a:pt x="171" y="32"/>
                            </a:lnTo>
                            <a:lnTo>
                              <a:pt x="173" y="34"/>
                            </a:lnTo>
                            <a:lnTo>
                              <a:pt x="175" y="34"/>
                            </a:lnTo>
                            <a:lnTo>
                              <a:pt x="177" y="34"/>
                            </a:lnTo>
                            <a:lnTo>
                              <a:pt x="179" y="36"/>
                            </a:lnTo>
                            <a:lnTo>
                              <a:pt x="181" y="36"/>
                            </a:lnTo>
                            <a:lnTo>
                              <a:pt x="181" y="36"/>
                            </a:lnTo>
                            <a:lnTo>
                              <a:pt x="183" y="38"/>
                            </a:lnTo>
                            <a:lnTo>
                              <a:pt x="185" y="38"/>
                            </a:lnTo>
                            <a:lnTo>
                              <a:pt x="189" y="38"/>
                            </a:lnTo>
                            <a:lnTo>
                              <a:pt x="189" y="38"/>
                            </a:lnTo>
                            <a:lnTo>
                              <a:pt x="190" y="42"/>
                            </a:lnTo>
                            <a:lnTo>
                              <a:pt x="192" y="42"/>
                            </a:lnTo>
                            <a:lnTo>
                              <a:pt x="194" y="42"/>
                            </a:lnTo>
                            <a:lnTo>
                              <a:pt x="194" y="42"/>
                            </a:lnTo>
                            <a:lnTo>
                              <a:pt x="198" y="44"/>
                            </a:lnTo>
                            <a:lnTo>
                              <a:pt x="200" y="44"/>
                            </a:lnTo>
                            <a:lnTo>
                              <a:pt x="202" y="44"/>
                            </a:lnTo>
                            <a:lnTo>
                              <a:pt x="202" y="44"/>
                            </a:lnTo>
                            <a:lnTo>
                              <a:pt x="204" y="44"/>
                            </a:lnTo>
                            <a:lnTo>
                              <a:pt x="208" y="46"/>
                            </a:lnTo>
                            <a:lnTo>
                              <a:pt x="208" y="46"/>
                            </a:lnTo>
                            <a:lnTo>
                              <a:pt x="210" y="46"/>
                            </a:lnTo>
                            <a:lnTo>
                              <a:pt x="212" y="46"/>
                            </a:lnTo>
                            <a:lnTo>
                              <a:pt x="214" y="46"/>
                            </a:lnTo>
                            <a:lnTo>
                              <a:pt x="215" y="46"/>
                            </a:lnTo>
                            <a:lnTo>
                              <a:pt x="217" y="46"/>
                            </a:lnTo>
                            <a:lnTo>
                              <a:pt x="219" y="47"/>
                            </a:lnTo>
                            <a:lnTo>
                              <a:pt x="221" y="47"/>
                            </a:lnTo>
                            <a:lnTo>
                              <a:pt x="223" y="47"/>
                            </a:lnTo>
                            <a:lnTo>
                              <a:pt x="223" y="47"/>
                            </a:lnTo>
                            <a:lnTo>
                              <a:pt x="225" y="47"/>
                            </a:lnTo>
                            <a:lnTo>
                              <a:pt x="229" y="47"/>
                            </a:lnTo>
                            <a:lnTo>
                              <a:pt x="229" y="47"/>
                            </a:lnTo>
                            <a:lnTo>
                              <a:pt x="231" y="47"/>
                            </a:lnTo>
                            <a:lnTo>
                              <a:pt x="233" y="47"/>
                            </a:lnTo>
                            <a:lnTo>
                              <a:pt x="235" y="47"/>
                            </a:lnTo>
                            <a:lnTo>
                              <a:pt x="237" y="47"/>
                            </a:lnTo>
                            <a:lnTo>
                              <a:pt x="238" y="49"/>
                            </a:lnTo>
                            <a:lnTo>
                              <a:pt x="240" y="49"/>
                            </a:lnTo>
                            <a:lnTo>
                              <a:pt x="242" y="49"/>
                            </a:lnTo>
                            <a:lnTo>
                              <a:pt x="242" y="49"/>
                            </a:lnTo>
                            <a:lnTo>
                              <a:pt x="244" y="49"/>
                            </a:lnTo>
                            <a:lnTo>
                              <a:pt x="246" y="49"/>
                            </a:lnTo>
                            <a:lnTo>
                              <a:pt x="250" y="49"/>
                            </a:lnTo>
                            <a:lnTo>
                              <a:pt x="250" y="49"/>
                            </a:lnTo>
                            <a:lnTo>
                              <a:pt x="252" y="49"/>
                            </a:lnTo>
                            <a:lnTo>
                              <a:pt x="254" y="49"/>
                            </a:lnTo>
                            <a:lnTo>
                              <a:pt x="256" y="49"/>
                            </a:lnTo>
                            <a:lnTo>
                              <a:pt x="256" y="49"/>
                            </a:lnTo>
                            <a:lnTo>
                              <a:pt x="260" y="49"/>
                            </a:lnTo>
                            <a:lnTo>
                              <a:pt x="262" y="49"/>
                            </a:lnTo>
                            <a:lnTo>
                              <a:pt x="263" y="49"/>
                            </a:lnTo>
                            <a:lnTo>
                              <a:pt x="263" y="49"/>
                            </a:lnTo>
                            <a:lnTo>
                              <a:pt x="265" y="49"/>
                            </a:lnTo>
                            <a:lnTo>
                              <a:pt x="269" y="51"/>
                            </a:lnTo>
                            <a:lnTo>
                              <a:pt x="269" y="51"/>
                            </a:lnTo>
                            <a:lnTo>
                              <a:pt x="271" y="51"/>
                            </a:lnTo>
                            <a:lnTo>
                              <a:pt x="273" y="51"/>
                            </a:lnTo>
                            <a:lnTo>
                              <a:pt x="275" y="51"/>
                            </a:lnTo>
                            <a:lnTo>
                              <a:pt x="277" y="51"/>
                            </a:lnTo>
                            <a:lnTo>
                              <a:pt x="279" y="51"/>
                            </a:lnTo>
                            <a:lnTo>
                              <a:pt x="281" y="51"/>
                            </a:lnTo>
                            <a:lnTo>
                              <a:pt x="283" y="51"/>
                            </a:lnTo>
                            <a:lnTo>
                              <a:pt x="283" y="51"/>
                            </a:lnTo>
                            <a:lnTo>
                              <a:pt x="285" y="51"/>
                            </a:lnTo>
                            <a:lnTo>
                              <a:pt x="287" y="51"/>
                            </a:lnTo>
                            <a:lnTo>
                              <a:pt x="290" y="51"/>
                            </a:lnTo>
                            <a:lnTo>
                              <a:pt x="290" y="51"/>
                            </a:lnTo>
                            <a:lnTo>
                              <a:pt x="292" y="51"/>
                            </a:lnTo>
                            <a:lnTo>
                              <a:pt x="294" y="51"/>
                            </a:lnTo>
                            <a:lnTo>
                              <a:pt x="296" y="53"/>
                            </a:lnTo>
                            <a:lnTo>
                              <a:pt x="296" y="53"/>
                            </a:lnTo>
                            <a:lnTo>
                              <a:pt x="300" y="53"/>
                            </a:lnTo>
                            <a:lnTo>
                              <a:pt x="302" y="53"/>
                            </a:lnTo>
                            <a:lnTo>
                              <a:pt x="304" y="53"/>
                            </a:lnTo>
                            <a:lnTo>
                              <a:pt x="304" y="53"/>
                            </a:lnTo>
                            <a:lnTo>
                              <a:pt x="306" y="53"/>
                            </a:lnTo>
                            <a:lnTo>
                              <a:pt x="308" y="53"/>
                            </a:lnTo>
                            <a:lnTo>
                              <a:pt x="312" y="53"/>
                            </a:lnTo>
                            <a:lnTo>
                              <a:pt x="312" y="53"/>
                            </a:lnTo>
                            <a:lnTo>
                              <a:pt x="313" y="55"/>
                            </a:lnTo>
                            <a:lnTo>
                              <a:pt x="315" y="55"/>
                            </a:lnTo>
                            <a:lnTo>
                              <a:pt x="317" y="55"/>
                            </a:lnTo>
                            <a:lnTo>
                              <a:pt x="319" y="55"/>
                            </a:lnTo>
                            <a:lnTo>
                              <a:pt x="321" y="55"/>
                            </a:lnTo>
                            <a:lnTo>
                              <a:pt x="323" y="55"/>
                            </a:lnTo>
                            <a:lnTo>
                              <a:pt x="325" y="55"/>
                            </a:lnTo>
                            <a:lnTo>
                              <a:pt x="325" y="57"/>
                            </a:lnTo>
                            <a:lnTo>
                              <a:pt x="327" y="57"/>
                            </a:lnTo>
                            <a:lnTo>
                              <a:pt x="331" y="57"/>
                            </a:lnTo>
                            <a:lnTo>
                              <a:pt x="331" y="57"/>
                            </a:lnTo>
                            <a:lnTo>
                              <a:pt x="333" y="57"/>
                            </a:lnTo>
                            <a:lnTo>
                              <a:pt x="335" y="59"/>
                            </a:lnTo>
                            <a:lnTo>
                              <a:pt x="337" y="59"/>
                            </a:lnTo>
                            <a:lnTo>
                              <a:pt x="338" y="59"/>
                            </a:lnTo>
                            <a:lnTo>
                              <a:pt x="340" y="59"/>
                            </a:lnTo>
                            <a:lnTo>
                              <a:pt x="342" y="61"/>
                            </a:lnTo>
                            <a:lnTo>
                              <a:pt x="344" y="61"/>
                            </a:lnTo>
                            <a:lnTo>
                              <a:pt x="344" y="61"/>
                            </a:lnTo>
                            <a:lnTo>
                              <a:pt x="346" y="63"/>
                            </a:lnTo>
                            <a:lnTo>
                              <a:pt x="348" y="63"/>
                            </a:lnTo>
                            <a:lnTo>
                              <a:pt x="352" y="63"/>
                            </a:lnTo>
                            <a:lnTo>
                              <a:pt x="352" y="65"/>
                            </a:lnTo>
                            <a:lnTo>
                              <a:pt x="354" y="65"/>
                            </a:lnTo>
                            <a:lnTo>
                              <a:pt x="356" y="67"/>
                            </a:lnTo>
                            <a:lnTo>
                              <a:pt x="358" y="67"/>
                            </a:lnTo>
                            <a:lnTo>
                              <a:pt x="358" y="67"/>
                            </a:lnTo>
                            <a:lnTo>
                              <a:pt x="361" y="70"/>
                            </a:lnTo>
                            <a:lnTo>
                              <a:pt x="363" y="70"/>
                            </a:lnTo>
                            <a:lnTo>
                              <a:pt x="365" y="72"/>
                            </a:lnTo>
                            <a:lnTo>
                              <a:pt x="365" y="72"/>
                            </a:lnTo>
                            <a:lnTo>
                              <a:pt x="367" y="74"/>
                            </a:lnTo>
                            <a:lnTo>
                              <a:pt x="369" y="74"/>
                            </a:lnTo>
                            <a:lnTo>
                              <a:pt x="371" y="76"/>
                            </a:lnTo>
                            <a:lnTo>
                              <a:pt x="373" y="76"/>
                            </a:lnTo>
                            <a:lnTo>
                              <a:pt x="375" y="78"/>
                            </a:lnTo>
                            <a:lnTo>
                              <a:pt x="377" y="78"/>
                            </a:lnTo>
                            <a:lnTo>
                              <a:pt x="379" y="80"/>
                            </a:lnTo>
                            <a:lnTo>
                              <a:pt x="381" y="82"/>
                            </a:lnTo>
                            <a:lnTo>
                              <a:pt x="383" y="82"/>
                            </a:lnTo>
                            <a:lnTo>
                              <a:pt x="385" y="84"/>
                            </a:lnTo>
                            <a:lnTo>
                              <a:pt x="385" y="84"/>
                            </a:lnTo>
                            <a:lnTo>
                              <a:pt x="386" y="86"/>
                            </a:lnTo>
                            <a:lnTo>
                              <a:pt x="388" y="86"/>
                            </a:lnTo>
                            <a:lnTo>
                              <a:pt x="392" y="88"/>
                            </a:lnTo>
                            <a:lnTo>
                              <a:pt x="392" y="90"/>
                            </a:lnTo>
                            <a:lnTo>
                              <a:pt x="394" y="90"/>
                            </a:lnTo>
                            <a:lnTo>
                              <a:pt x="396" y="92"/>
                            </a:lnTo>
                            <a:lnTo>
                              <a:pt x="398" y="92"/>
                            </a:lnTo>
                            <a:lnTo>
                              <a:pt x="400" y="93"/>
                            </a:lnTo>
                            <a:lnTo>
                              <a:pt x="402" y="93"/>
                            </a:lnTo>
                            <a:lnTo>
                              <a:pt x="404" y="95"/>
                            </a:lnTo>
                            <a:lnTo>
                              <a:pt x="406" y="95"/>
                            </a:lnTo>
                            <a:lnTo>
                              <a:pt x="406" y="99"/>
                            </a:lnTo>
                            <a:lnTo>
                              <a:pt x="408" y="99"/>
                            </a:lnTo>
                            <a:lnTo>
                              <a:pt x="410" y="101"/>
                            </a:lnTo>
                            <a:lnTo>
                              <a:pt x="413" y="101"/>
                            </a:lnTo>
                            <a:lnTo>
                              <a:pt x="413" y="103"/>
                            </a:lnTo>
                            <a:lnTo>
                              <a:pt x="415" y="103"/>
                            </a:lnTo>
                            <a:lnTo>
                              <a:pt x="417" y="105"/>
                            </a:lnTo>
                            <a:lnTo>
                              <a:pt x="419" y="105"/>
                            </a:lnTo>
                            <a:lnTo>
                              <a:pt x="419" y="105"/>
                            </a:lnTo>
                            <a:lnTo>
                              <a:pt x="423" y="107"/>
                            </a:lnTo>
                            <a:lnTo>
                              <a:pt x="425" y="107"/>
                            </a:lnTo>
                            <a:lnTo>
                              <a:pt x="427" y="109"/>
                            </a:lnTo>
                            <a:lnTo>
                              <a:pt x="427" y="109"/>
                            </a:lnTo>
                            <a:lnTo>
                              <a:pt x="429" y="109"/>
                            </a:lnTo>
                            <a:lnTo>
                              <a:pt x="433" y="111"/>
                            </a:lnTo>
                            <a:lnTo>
                              <a:pt x="433" y="111"/>
                            </a:lnTo>
                            <a:lnTo>
                              <a:pt x="435" y="111"/>
                            </a:lnTo>
                            <a:lnTo>
                              <a:pt x="436" y="113"/>
                            </a:lnTo>
                            <a:lnTo>
                              <a:pt x="438" y="113"/>
                            </a:lnTo>
                            <a:lnTo>
                              <a:pt x="440" y="113"/>
                            </a:lnTo>
                            <a:lnTo>
                              <a:pt x="442" y="115"/>
                            </a:lnTo>
                            <a:lnTo>
                              <a:pt x="444" y="115"/>
                            </a:lnTo>
                            <a:lnTo>
                              <a:pt x="446" y="115"/>
                            </a:lnTo>
                            <a:lnTo>
                              <a:pt x="446" y="115"/>
                            </a:lnTo>
                            <a:lnTo>
                              <a:pt x="448" y="116"/>
                            </a:lnTo>
                            <a:lnTo>
                              <a:pt x="450" y="116"/>
                            </a:lnTo>
                            <a:lnTo>
                              <a:pt x="454" y="116"/>
                            </a:lnTo>
                            <a:lnTo>
                              <a:pt x="454" y="116"/>
                            </a:lnTo>
                            <a:lnTo>
                              <a:pt x="456" y="118"/>
                            </a:lnTo>
                            <a:lnTo>
                              <a:pt x="458" y="118"/>
                            </a:lnTo>
                            <a:lnTo>
                              <a:pt x="459" y="118"/>
                            </a:lnTo>
                            <a:lnTo>
                              <a:pt x="459" y="118"/>
                            </a:lnTo>
                            <a:lnTo>
                              <a:pt x="463" y="120"/>
                            </a:lnTo>
                            <a:lnTo>
                              <a:pt x="465" y="120"/>
                            </a:lnTo>
                            <a:lnTo>
                              <a:pt x="467" y="120"/>
                            </a:lnTo>
                            <a:lnTo>
                              <a:pt x="467" y="120"/>
                            </a:lnTo>
                            <a:lnTo>
                              <a:pt x="469" y="120"/>
                            </a:lnTo>
                            <a:lnTo>
                              <a:pt x="471" y="122"/>
                            </a:lnTo>
                            <a:lnTo>
                              <a:pt x="473" y="122"/>
                            </a:lnTo>
                            <a:lnTo>
                              <a:pt x="475" y="122"/>
                            </a:lnTo>
                            <a:lnTo>
                              <a:pt x="477" y="122"/>
                            </a:lnTo>
                            <a:lnTo>
                              <a:pt x="479" y="122"/>
                            </a:lnTo>
                            <a:lnTo>
                              <a:pt x="481" y="122"/>
                            </a:lnTo>
                            <a:lnTo>
                              <a:pt x="481" y="124"/>
                            </a:lnTo>
                            <a:lnTo>
                              <a:pt x="484" y="124"/>
                            </a:lnTo>
                            <a:lnTo>
                              <a:pt x="486" y="124"/>
                            </a:lnTo>
                            <a:lnTo>
                              <a:pt x="488" y="124"/>
                            </a:lnTo>
                            <a:lnTo>
                              <a:pt x="488" y="124"/>
                            </a:lnTo>
                            <a:lnTo>
                              <a:pt x="490" y="124"/>
                            </a:lnTo>
                            <a:lnTo>
                              <a:pt x="494" y="128"/>
                            </a:lnTo>
                            <a:lnTo>
                              <a:pt x="494" y="128"/>
                            </a:lnTo>
                            <a:lnTo>
                              <a:pt x="496" y="128"/>
                            </a:lnTo>
                            <a:lnTo>
                              <a:pt x="498" y="128"/>
                            </a:lnTo>
                            <a:lnTo>
                              <a:pt x="500" y="128"/>
                            </a:lnTo>
                            <a:lnTo>
                              <a:pt x="502" y="128"/>
                            </a:lnTo>
                            <a:lnTo>
                              <a:pt x="504" y="128"/>
                            </a:lnTo>
                            <a:lnTo>
                              <a:pt x="506" y="130"/>
                            </a:lnTo>
                            <a:lnTo>
                              <a:pt x="508" y="130"/>
                            </a:lnTo>
                            <a:lnTo>
                              <a:pt x="508" y="130"/>
                            </a:lnTo>
                            <a:lnTo>
                              <a:pt x="509" y="130"/>
                            </a:lnTo>
                            <a:lnTo>
                              <a:pt x="511" y="130"/>
                            </a:lnTo>
                            <a:lnTo>
                              <a:pt x="515" y="130"/>
                            </a:lnTo>
                            <a:lnTo>
                              <a:pt x="515" y="130"/>
                            </a:lnTo>
                            <a:lnTo>
                              <a:pt x="517" y="132"/>
                            </a:lnTo>
                            <a:lnTo>
                              <a:pt x="519" y="132"/>
                            </a:lnTo>
                            <a:lnTo>
                              <a:pt x="521" y="132"/>
                            </a:lnTo>
                            <a:lnTo>
                              <a:pt x="521" y="132"/>
                            </a:lnTo>
                            <a:lnTo>
                              <a:pt x="525" y="132"/>
                            </a:lnTo>
                            <a:lnTo>
                              <a:pt x="527" y="132"/>
                            </a:lnTo>
                            <a:lnTo>
                              <a:pt x="529" y="132"/>
                            </a:lnTo>
                            <a:lnTo>
                              <a:pt x="529" y="132"/>
                            </a:lnTo>
                            <a:lnTo>
                              <a:pt x="531" y="132"/>
                            </a:lnTo>
                            <a:lnTo>
                              <a:pt x="533" y="134"/>
                            </a:lnTo>
                            <a:lnTo>
                              <a:pt x="534" y="134"/>
                            </a:lnTo>
                            <a:lnTo>
                              <a:pt x="536" y="134"/>
                            </a:lnTo>
                            <a:lnTo>
                              <a:pt x="538" y="134"/>
                            </a:lnTo>
                            <a:lnTo>
                              <a:pt x="540" y="134"/>
                            </a:lnTo>
                            <a:lnTo>
                              <a:pt x="542" y="134"/>
                            </a:lnTo>
                            <a:lnTo>
                              <a:pt x="542" y="134"/>
                            </a:lnTo>
                            <a:lnTo>
                              <a:pt x="546" y="134"/>
                            </a:lnTo>
                            <a:lnTo>
                              <a:pt x="548" y="134"/>
                            </a:lnTo>
                            <a:lnTo>
                              <a:pt x="548" y="134"/>
                            </a:lnTo>
                            <a:lnTo>
                              <a:pt x="550" y="136"/>
                            </a:lnTo>
                            <a:lnTo>
                              <a:pt x="552" y="136"/>
                            </a:lnTo>
                            <a:lnTo>
                              <a:pt x="556" y="136"/>
                            </a:lnTo>
                            <a:lnTo>
                              <a:pt x="556" y="136"/>
                            </a:lnTo>
                            <a:lnTo>
                              <a:pt x="557" y="136"/>
                            </a:lnTo>
                            <a:lnTo>
                              <a:pt x="559" y="136"/>
                            </a:lnTo>
                            <a:lnTo>
                              <a:pt x="561" y="136"/>
                            </a:lnTo>
                            <a:lnTo>
                              <a:pt x="561" y="136"/>
                            </a:lnTo>
                            <a:lnTo>
                              <a:pt x="565" y="136"/>
                            </a:lnTo>
                            <a:lnTo>
                              <a:pt x="567" y="136"/>
                            </a:lnTo>
                            <a:lnTo>
                              <a:pt x="569" y="136"/>
                            </a:lnTo>
                            <a:lnTo>
                              <a:pt x="569" y="138"/>
                            </a:lnTo>
                            <a:lnTo>
                              <a:pt x="571" y="138"/>
                            </a:lnTo>
                            <a:lnTo>
                              <a:pt x="573" y="138"/>
                            </a:lnTo>
                            <a:lnTo>
                              <a:pt x="577" y="138"/>
                            </a:lnTo>
                            <a:lnTo>
                              <a:pt x="577" y="138"/>
                            </a:lnTo>
                            <a:lnTo>
                              <a:pt x="579" y="138"/>
                            </a:lnTo>
                            <a:lnTo>
                              <a:pt x="581" y="138"/>
                            </a:lnTo>
                            <a:lnTo>
                              <a:pt x="582" y="138"/>
                            </a:lnTo>
                            <a:lnTo>
                              <a:pt x="582" y="138"/>
                            </a:lnTo>
                            <a:lnTo>
                              <a:pt x="586" y="138"/>
                            </a:lnTo>
                            <a:lnTo>
                              <a:pt x="588" y="138"/>
                            </a:lnTo>
                            <a:lnTo>
                              <a:pt x="590" y="138"/>
                            </a:lnTo>
                            <a:lnTo>
                              <a:pt x="590" y="138"/>
                            </a:lnTo>
                            <a:lnTo>
                              <a:pt x="592" y="138"/>
                            </a:lnTo>
                            <a:lnTo>
                              <a:pt x="594" y="139"/>
                            </a:lnTo>
                            <a:lnTo>
                              <a:pt x="596" y="139"/>
                            </a:lnTo>
                            <a:lnTo>
                              <a:pt x="598" y="139"/>
                            </a:lnTo>
                            <a:lnTo>
                              <a:pt x="600" y="139"/>
                            </a:lnTo>
                            <a:lnTo>
                              <a:pt x="602" y="139"/>
                            </a:lnTo>
                            <a:lnTo>
                              <a:pt x="604" y="139"/>
                            </a:lnTo>
                            <a:lnTo>
                              <a:pt x="606" y="139"/>
                            </a:lnTo>
                            <a:lnTo>
                              <a:pt x="607" y="139"/>
                            </a:lnTo>
                            <a:lnTo>
                              <a:pt x="609" y="139"/>
                            </a:lnTo>
                            <a:lnTo>
                              <a:pt x="609" y="139"/>
                            </a:lnTo>
                            <a:lnTo>
                              <a:pt x="611" y="139"/>
                            </a:lnTo>
                            <a:lnTo>
                              <a:pt x="613" y="139"/>
                            </a:lnTo>
                            <a:lnTo>
                              <a:pt x="617" y="139"/>
                            </a:lnTo>
                            <a:lnTo>
                              <a:pt x="617" y="139"/>
                            </a:lnTo>
                            <a:lnTo>
                              <a:pt x="619" y="139"/>
                            </a:lnTo>
                            <a:lnTo>
                              <a:pt x="621" y="139"/>
                            </a:lnTo>
                            <a:lnTo>
                              <a:pt x="623" y="139"/>
                            </a:lnTo>
                            <a:lnTo>
                              <a:pt x="623" y="139"/>
                            </a:lnTo>
                            <a:lnTo>
                              <a:pt x="627" y="139"/>
                            </a:lnTo>
                            <a:lnTo>
                              <a:pt x="629" y="139"/>
                            </a:lnTo>
                            <a:lnTo>
                              <a:pt x="631" y="139"/>
                            </a:lnTo>
                            <a:lnTo>
                              <a:pt x="631" y="139"/>
                            </a:lnTo>
                            <a:lnTo>
                              <a:pt x="632" y="139"/>
                            </a:lnTo>
                            <a:lnTo>
                              <a:pt x="634" y="139"/>
                            </a:lnTo>
                            <a:lnTo>
                              <a:pt x="636" y="139"/>
                            </a:lnTo>
                            <a:lnTo>
                              <a:pt x="638" y="139"/>
                            </a:lnTo>
                            <a:lnTo>
                              <a:pt x="640" y="139"/>
                            </a:lnTo>
                            <a:lnTo>
                              <a:pt x="642" y="139"/>
                            </a:lnTo>
                            <a:lnTo>
                              <a:pt x="644" y="139"/>
                            </a:lnTo>
                            <a:lnTo>
                              <a:pt x="644" y="139"/>
                            </a:lnTo>
                            <a:lnTo>
                              <a:pt x="648" y="139"/>
                            </a:lnTo>
                            <a:lnTo>
                              <a:pt x="650" y="139"/>
                            </a:lnTo>
                            <a:lnTo>
                              <a:pt x="650" y="139"/>
                            </a:lnTo>
                            <a:lnTo>
                              <a:pt x="652" y="139"/>
                            </a:lnTo>
                            <a:lnTo>
                              <a:pt x="654" y="139"/>
                            </a:lnTo>
                            <a:lnTo>
                              <a:pt x="656" y="139"/>
                            </a:lnTo>
                            <a:lnTo>
                              <a:pt x="657" y="139"/>
                            </a:lnTo>
                            <a:lnTo>
                              <a:pt x="659" y="139"/>
                            </a:lnTo>
                            <a:lnTo>
                              <a:pt x="661" y="139"/>
                            </a:lnTo>
                            <a:lnTo>
                              <a:pt x="663" y="139"/>
                            </a:lnTo>
                            <a:lnTo>
                              <a:pt x="663" y="139"/>
                            </a:lnTo>
                            <a:lnTo>
                              <a:pt x="667" y="139"/>
                            </a:lnTo>
                            <a:lnTo>
                              <a:pt x="669" y="139"/>
                            </a:lnTo>
                            <a:lnTo>
                              <a:pt x="671" y="139"/>
                            </a:lnTo>
                            <a:lnTo>
                              <a:pt x="671" y="139"/>
                            </a:lnTo>
                            <a:lnTo>
                              <a:pt x="673" y="139"/>
                            </a:lnTo>
                            <a:lnTo>
                              <a:pt x="675" y="139"/>
                            </a:lnTo>
                            <a:lnTo>
                              <a:pt x="679" y="139"/>
                            </a:lnTo>
                            <a:lnTo>
                              <a:pt x="679" y="139"/>
                            </a:lnTo>
                            <a:lnTo>
                              <a:pt x="680" y="139"/>
                            </a:lnTo>
                            <a:lnTo>
                              <a:pt x="682" y="139"/>
                            </a:lnTo>
                            <a:lnTo>
                              <a:pt x="684" y="139"/>
                            </a:lnTo>
                            <a:lnTo>
                              <a:pt x="684" y="139"/>
                            </a:lnTo>
                            <a:lnTo>
                              <a:pt x="688" y="139"/>
                            </a:lnTo>
                            <a:lnTo>
                              <a:pt x="690" y="139"/>
                            </a:lnTo>
                            <a:lnTo>
                              <a:pt x="692" y="139"/>
                            </a:lnTo>
                            <a:lnTo>
                              <a:pt x="692" y="139"/>
                            </a:lnTo>
                            <a:lnTo>
                              <a:pt x="694" y="139"/>
                            </a:lnTo>
                            <a:lnTo>
                              <a:pt x="696" y="139"/>
                            </a:lnTo>
                            <a:lnTo>
                              <a:pt x="698" y="139"/>
                            </a:lnTo>
                            <a:lnTo>
                              <a:pt x="700" y="139"/>
                            </a:lnTo>
                            <a:lnTo>
                              <a:pt x="702" y="139"/>
                            </a:lnTo>
                            <a:lnTo>
                              <a:pt x="704" y="139"/>
                            </a:lnTo>
                            <a:lnTo>
                              <a:pt x="705" y="139"/>
                            </a:lnTo>
                            <a:lnTo>
                              <a:pt x="705" y="139"/>
                            </a:lnTo>
                            <a:lnTo>
                              <a:pt x="709" y="139"/>
                            </a:lnTo>
                            <a:lnTo>
                              <a:pt x="711" y="139"/>
                            </a:lnTo>
                            <a:lnTo>
                              <a:pt x="711" y="141"/>
                            </a:lnTo>
                            <a:lnTo>
                              <a:pt x="713" y="141"/>
                            </a:lnTo>
                            <a:lnTo>
                              <a:pt x="715" y="141"/>
                            </a:lnTo>
                            <a:lnTo>
                              <a:pt x="719" y="141"/>
                            </a:lnTo>
                            <a:lnTo>
                              <a:pt x="719" y="141"/>
                            </a:lnTo>
                            <a:lnTo>
                              <a:pt x="721" y="141"/>
                            </a:lnTo>
                            <a:lnTo>
                              <a:pt x="723" y="141"/>
                            </a:lnTo>
                            <a:lnTo>
                              <a:pt x="725" y="141"/>
                            </a:lnTo>
                            <a:lnTo>
                              <a:pt x="725" y="141"/>
                            </a:lnTo>
                            <a:lnTo>
                              <a:pt x="729" y="141"/>
                            </a:lnTo>
                            <a:lnTo>
                              <a:pt x="730" y="141"/>
                            </a:lnTo>
                            <a:lnTo>
                              <a:pt x="732" y="141"/>
                            </a:lnTo>
                            <a:lnTo>
                              <a:pt x="732" y="141"/>
                            </a:lnTo>
                            <a:lnTo>
                              <a:pt x="734" y="141"/>
                            </a:lnTo>
                            <a:lnTo>
                              <a:pt x="736" y="141"/>
                            </a:lnTo>
                            <a:lnTo>
                              <a:pt x="738" y="141"/>
                            </a:lnTo>
                            <a:lnTo>
                              <a:pt x="740" y="141"/>
                            </a:lnTo>
                            <a:lnTo>
                              <a:pt x="742" y="141"/>
                            </a:lnTo>
                            <a:lnTo>
                              <a:pt x="744" y="141"/>
                            </a:lnTo>
                            <a:lnTo>
                              <a:pt x="746" y="141"/>
                            </a:lnTo>
                            <a:lnTo>
                              <a:pt x="746" y="141"/>
                            </a:lnTo>
                            <a:lnTo>
                              <a:pt x="750" y="141"/>
                            </a:lnTo>
                            <a:lnTo>
                              <a:pt x="752" y="141"/>
                            </a:lnTo>
                            <a:lnTo>
                              <a:pt x="752" y="141"/>
                            </a:lnTo>
                            <a:lnTo>
                              <a:pt x="754" y="141"/>
                            </a:lnTo>
                            <a:lnTo>
                              <a:pt x="755" y="141"/>
                            </a:lnTo>
                            <a:lnTo>
                              <a:pt x="757" y="141"/>
                            </a:lnTo>
                            <a:lnTo>
                              <a:pt x="759" y="141"/>
                            </a:lnTo>
                            <a:lnTo>
                              <a:pt x="761" y="141"/>
                            </a:lnTo>
                            <a:lnTo>
                              <a:pt x="763" y="141"/>
                            </a:lnTo>
                            <a:lnTo>
                              <a:pt x="765" y="141"/>
                            </a:lnTo>
                            <a:lnTo>
                              <a:pt x="767" y="141"/>
                            </a:lnTo>
                            <a:lnTo>
                              <a:pt x="767" y="141"/>
                            </a:lnTo>
                            <a:lnTo>
                              <a:pt x="771" y="141"/>
                            </a:lnTo>
                            <a:lnTo>
                              <a:pt x="773" y="141"/>
                            </a:lnTo>
                            <a:lnTo>
                              <a:pt x="773" y="141"/>
                            </a:lnTo>
                            <a:lnTo>
                              <a:pt x="775" y="141"/>
                            </a:lnTo>
                            <a:lnTo>
                              <a:pt x="777" y="141"/>
                            </a:lnTo>
                            <a:lnTo>
                              <a:pt x="780" y="141"/>
                            </a:lnTo>
                            <a:lnTo>
                              <a:pt x="780" y="141"/>
                            </a:lnTo>
                            <a:lnTo>
                              <a:pt x="782" y="143"/>
                            </a:lnTo>
                            <a:lnTo>
                              <a:pt x="784" y="143"/>
                            </a:lnTo>
                            <a:lnTo>
                              <a:pt x="786" y="143"/>
                            </a:lnTo>
                            <a:lnTo>
                              <a:pt x="786" y="143"/>
                            </a:lnTo>
                            <a:lnTo>
                              <a:pt x="790" y="143"/>
                            </a:lnTo>
                            <a:lnTo>
                              <a:pt x="792" y="143"/>
                            </a:lnTo>
                            <a:lnTo>
                              <a:pt x="794" y="143"/>
                            </a:lnTo>
                            <a:lnTo>
                              <a:pt x="794" y="143"/>
                            </a:lnTo>
                            <a:lnTo>
                              <a:pt x="796" y="143"/>
                            </a:lnTo>
                            <a:lnTo>
                              <a:pt x="798" y="143"/>
                            </a:lnTo>
                            <a:lnTo>
                              <a:pt x="800" y="143"/>
                            </a:lnTo>
                            <a:lnTo>
                              <a:pt x="802" y="143"/>
                            </a:lnTo>
                            <a:lnTo>
                              <a:pt x="803" y="143"/>
                            </a:lnTo>
                            <a:lnTo>
                              <a:pt x="805" y="143"/>
                            </a:lnTo>
                            <a:lnTo>
                              <a:pt x="807" y="143"/>
                            </a:lnTo>
                            <a:lnTo>
                              <a:pt x="807" y="143"/>
                            </a:lnTo>
                            <a:lnTo>
                              <a:pt x="811" y="143"/>
                            </a:lnTo>
                            <a:lnTo>
                              <a:pt x="813" y="143"/>
                            </a:lnTo>
                            <a:lnTo>
                              <a:pt x="813" y="143"/>
                            </a:lnTo>
                            <a:lnTo>
                              <a:pt x="815" y="143"/>
                            </a:lnTo>
                            <a:lnTo>
                              <a:pt x="817" y="143"/>
                            </a:lnTo>
                            <a:lnTo>
                              <a:pt x="819" y="143"/>
                            </a:lnTo>
                            <a:lnTo>
                              <a:pt x="821" y="143"/>
                            </a:lnTo>
                            <a:lnTo>
                              <a:pt x="823" y="143"/>
                            </a:lnTo>
                            <a:lnTo>
                              <a:pt x="825" y="143"/>
                            </a:lnTo>
                            <a:lnTo>
                              <a:pt x="827" y="143"/>
                            </a:lnTo>
                            <a:lnTo>
                              <a:pt x="827" y="143"/>
                            </a:lnTo>
                            <a:lnTo>
                              <a:pt x="828" y="143"/>
                            </a:lnTo>
                            <a:lnTo>
                              <a:pt x="832" y="143"/>
                            </a:lnTo>
                            <a:lnTo>
                              <a:pt x="834" y="143"/>
                            </a:lnTo>
                            <a:lnTo>
                              <a:pt x="834" y="143"/>
                            </a:lnTo>
                            <a:lnTo>
                              <a:pt x="836" y="143"/>
                            </a:lnTo>
                            <a:lnTo>
                              <a:pt x="838" y="143"/>
                            </a:lnTo>
                            <a:lnTo>
                              <a:pt x="840" y="143"/>
                            </a:lnTo>
                            <a:lnTo>
                              <a:pt x="842" y="143"/>
                            </a:lnTo>
                            <a:lnTo>
                              <a:pt x="844" y="143"/>
                            </a:lnTo>
                            <a:lnTo>
                              <a:pt x="846" y="143"/>
                            </a:lnTo>
                            <a:lnTo>
                              <a:pt x="848" y="143"/>
                            </a:lnTo>
                            <a:lnTo>
                              <a:pt x="848" y="143"/>
                            </a:lnTo>
                            <a:lnTo>
                              <a:pt x="852" y="143"/>
                            </a:lnTo>
                            <a:lnTo>
                              <a:pt x="853" y="143"/>
                            </a:lnTo>
                            <a:lnTo>
                              <a:pt x="855" y="143"/>
                            </a:lnTo>
                            <a:lnTo>
                              <a:pt x="855" y="143"/>
                            </a:lnTo>
                            <a:lnTo>
                              <a:pt x="857" y="143"/>
                            </a:lnTo>
                            <a:lnTo>
                              <a:pt x="859" y="143"/>
                            </a:lnTo>
                            <a:lnTo>
                              <a:pt x="861" y="143"/>
                            </a:lnTo>
                            <a:lnTo>
                              <a:pt x="863" y="143"/>
                            </a:lnTo>
                            <a:lnTo>
                              <a:pt x="865" y="143"/>
                            </a:lnTo>
                            <a:lnTo>
                              <a:pt x="867" y="141"/>
                            </a:lnTo>
                            <a:lnTo>
                              <a:pt x="869" y="141"/>
                            </a:lnTo>
                            <a:lnTo>
                              <a:pt x="869" y="141"/>
                            </a:lnTo>
                            <a:lnTo>
                              <a:pt x="873" y="141"/>
                            </a:lnTo>
                            <a:lnTo>
                              <a:pt x="875" y="141"/>
                            </a:lnTo>
                            <a:lnTo>
                              <a:pt x="875" y="141"/>
                            </a:lnTo>
                            <a:lnTo>
                              <a:pt x="876" y="141"/>
                            </a:lnTo>
                            <a:lnTo>
                              <a:pt x="878" y="141"/>
                            </a:lnTo>
                            <a:lnTo>
                              <a:pt x="880" y="141"/>
                            </a:lnTo>
                            <a:lnTo>
                              <a:pt x="882" y="141"/>
                            </a:lnTo>
                            <a:lnTo>
                              <a:pt x="884" y="141"/>
                            </a:lnTo>
                            <a:lnTo>
                              <a:pt x="886" y="141"/>
                            </a:lnTo>
                            <a:lnTo>
                              <a:pt x="888" y="141"/>
                            </a:lnTo>
                            <a:lnTo>
                              <a:pt x="888" y="141"/>
                            </a:lnTo>
                            <a:lnTo>
                              <a:pt x="892" y="141"/>
                            </a:lnTo>
                            <a:lnTo>
                              <a:pt x="894" y="141"/>
                            </a:lnTo>
                            <a:lnTo>
                              <a:pt x="896" y="141"/>
                            </a:lnTo>
                            <a:lnTo>
                              <a:pt x="896" y="141"/>
                            </a:lnTo>
                            <a:lnTo>
                              <a:pt x="898" y="139"/>
                            </a:lnTo>
                          </a:path>
                        </a:pathLst>
                      </a:custGeom>
                      <a:noFill/>
                      <a:ln w="3175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s-MX" sz="100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178" name="Freeform 118">
                        <a:extLst>
                          <a:ext uri="{FF2B5EF4-FFF2-40B4-BE49-F238E27FC236}">
                            <a16:creationId xmlns:a16="http://schemas.microsoft.com/office/drawing/2014/main" id="{C6246694-7362-4CCA-BBF9-ACAEE574E812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6059488" y="2381251"/>
                        <a:ext cx="711200" cy="2403475"/>
                      </a:xfrm>
                      <a:custGeom>
                        <a:avLst/>
                        <a:gdLst>
                          <a:gd name="T0" fmla="*/ 15 w 895"/>
                          <a:gd name="T1" fmla="*/ 3027 h 3027"/>
                          <a:gd name="T2" fmla="*/ 30 w 895"/>
                          <a:gd name="T3" fmla="*/ 3026 h 3027"/>
                          <a:gd name="T4" fmla="*/ 46 w 895"/>
                          <a:gd name="T5" fmla="*/ 3022 h 3027"/>
                          <a:gd name="T6" fmla="*/ 61 w 895"/>
                          <a:gd name="T7" fmla="*/ 3018 h 3027"/>
                          <a:gd name="T8" fmla="*/ 78 w 895"/>
                          <a:gd name="T9" fmla="*/ 3012 h 3027"/>
                          <a:gd name="T10" fmla="*/ 92 w 895"/>
                          <a:gd name="T11" fmla="*/ 3003 h 3027"/>
                          <a:gd name="T12" fmla="*/ 109 w 895"/>
                          <a:gd name="T13" fmla="*/ 2993 h 3027"/>
                          <a:gd name="T14" fmla="*/ 125 w 895"/>
                          <a:gd name="T15" fmla="*/ 2978 h 3027"/>
                          <a:gd name="T16" fmla="*/ 140 w 895"/>
                          <a:gd name="T17" fmla="*/ 2958 h 3027"/>
                          <a:gd name="T18" fmla="*/ 155 w 895"/>
                          <a:gd name="T19" fmla="*/ 2934 h 3027"/>
                          <a:gd name="T20" fmla="*/ 173 w 895"/>
                          <a:gd name="T21" fmla="*/ 2899 h 3027"/>
                          <a:gd name="T22" fmla="*/ 188 w 895"/>
                          <a:gd name="T23" fmla="*/ 2855 h 3027"/>
                          <a:gd name="T24" fmla="*/ 203 w 895"/>
                          <a:gd name="T25" fmla="*/ 2799 h 3027"/>
                          <a:gd name="T26" fmla="*/ 219 w 895"/>
                          <a:gd name="T27" fmla="*/ 2736 h 3027"/>
                          <a:gd name="T28" fmla="*/ 234 w 895"/>
                          <a:gd name="T29" fmla="*/ 2657 h 3027"/>
                          <a:gd name="T30" fmla="*/ 251 w 895"/>
                          <a:gd name="T31" fmla="*/ 2569 h 3027"/>
                          <a:gd name="T32" fmla="*/ 267 w 895"/>
                          <a:gd name="T33" fmla="*/ 2473 h 3027"/>
                          <a:gd name="T34" fmla="*/ 282 w 895"/>
                          <a:gd name="T35" fmla="*/ 2364 h 3027"/>
                          <a:gd name="T36" fmla="*/ 297 w 895"/>
                          <a:gd name="T37" fmla="*/ 2251 h 3027"/>
                          <a:gd name="T38" fmla="*/ 313 w 895"/>
                          <a:gd name="T39" fmla="*/ 2132 h 3027"/>
                          <a:gd name="T40" fmla="*/ 328 w 895"/>
                          <a:gd name="T41" fmla="*/ 2007 h 3027"/>
                          <a:gd name="T42" fmla="*/ 346 w 895"/>
                          <a:gd name="T43" fmla="*/ 1879 h 3027"/>
                          <a:gd name="T44" fmla="*/ 361 w 895"/>
                          <a:gd name="T45" fmla="*/ 1752 h 3027"/>
                          <a:gd name="T46" fmla="*/ 376 w 895"/>
                          <a:gd name="T47" fmla="*/ 1618 h 3027"/>
                          <a:gd name="T48" fmla="*/ 394 w 895"/>
                          <a:gd name="T49" fmla="*/ 1492 h 3027"/>
                          <a:gd name="T50" fmla="*/ 409 w 895"/>
                          <a:gd name="T51" fmla="*/ 1361 h 3027"/>
                          <a:gd name="T52" fmla="*/ 424 w 895"/>
                          <a:gd name="T53" fmla="*/ 1237 h 3027"/>
                          <a:gd name="T54" fmla="*/ 440 w 895"/>
                          <a:gd name="T55" fmla="*/ 1116 h 3027"/>
                          <a:gd name="T56" fmla="*/ 455 w 895"/>
                          <a:gd name="T57" fmla="*/ 999 h 3027"/>
                          <a:gd name="T58" fmla="*/ 470 w 895"/>
                          <a:gd name="T59" fmla="*/ 886 h 3027"/>
                          <a:gd name="T60" fmla="*/ 488 w 895"/>
                          <a:gd name="T61" fmla="*/ 780 h 3027"/>
                          <a:gd name="T62" fmla="*/ 503 w 895"/>
                          <a:gd name="T63" fmla="*/ 681 h 3027"/>
                          <a:gd name="T64" fmla="*/ 518 w 895"/>
                          <a:gd name="T65" fmla="*/ 585 h 3027"/>
                          <a:gd name="T66" fmla="*/ 536 w 895"/>
                          <a:gd name="T67" fmla="*/ 498 h 3027"/>
                          <a:gd name="T68" fmla="*/ 549 w 895"/>
                          <a:gd name="T69" fmla="*/ 420 h 3027"/>
                          <a:gd name="T70" fmla="*/ 567 w 895"/>
                          <a:gd name="T71" fmla="*/ 345 h 3027"/>
                          <a:gd name="T72" fmla="*/ 582 w 895"/>
                          <a:gd name="T73" fmla="*/ 278 h 3027"/>
                          <a:gd name="T74" fmla="*/ 597 w 895"/>
                          <a:gd name="T75" fmla="*/ 217 h 3027"/>
                          <a:gd name="T76" fmla="*/ 613 w 895"/>
                          <a:gd name="T77" fmla="*/ 163 h 3027"/>
                          <a:gd name="T78" fmla="*/ 630 w 895"/>
                          <a:gd name="T79" fmla="*/ 113 h 3027"/>
                          <a:gd name="T80" fmla="*/ 643 w 895"/>
                          <a:gd name="T81" fmla="*/ 71 h 3027"/>
                          <a:gd name="T82" fmla="*/ 661 w 895"/>
                          <a:gd name="T83" fmla="*/ 34 h 3027"/>
                          <a:gd name="T84" fmla="*/ 678 w 895"/>
                          <a:gd name="T85" fmla="*/ 7 h 3027"/>
                          <a:gd name="T86" fmla="*/ 691 w 895"/>
                          <a:gd name="T87" fmla="*/ 4 h 3027"/>
                          <a:gd name="T88" fmla="*/ 709 w 895"/>
                          <a:gd name="T89" fmla="*/ 101 h 3027"/>
                          <a:gd name="T90" fmla="*/ 724 w 895"/>
                          <a:gd name="T91" fmla="*/ 529 h 3027"/>
                          <a:gd name="T92" fmla="*/ 739 w 895"/>
                          <a:gd name="T93" fmla="*/ 1384 h 3027"/>
                          <a:gd name="T94" fmla="*/ 755 w 895"/>
                          <a:gd name="T95" fmla="*/ 2121 h 3027"/>
                          <a:gd name="T96" fmla="*/ 772 w 895"/>
                          <a:gd name="T97" fmla="*/ 2537 h 3027"/>
                          <a:gd name="T98" fmla="*/ 786 w 895"/>
                          <a:gd name="T99" fmla="*/ 2769 h 3027"/>
                          <a:gd name="T100" fmla="*/ 803 w 895"/>
                          <a:gd name="T101" fmla="*/ 2893 h 3027"/>
                          <a:gd name="T102" fmla="*/ 818 w 895"/>
                          <a:gd name="T103" fmla="*/ 2955 h 3027"/>
                          <a:gd name="T104" fmla="*/ 834 w 895"/>
                          <a:gd name="T105" fmla="*/ 2974 h 3027"/>
                          <a:gd name="T106" fmla="*/ 851 w 895"/>
                          <a:gd name="T107" fmla="*/ 2974 h 3027"/>
                          <a:gd name="T108" fmla="*/ 866 w 895"/>
                          <a:gd name="T109" fmla="*/ 2960 h 3027"/>
                          <a:gd name="T110" fmla="*/ 882 w 895"/>
                          <a:gd name="T111" fmla="*/ 2939 h 302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  <a:cxn ang="0">
                            <a:pos x="T70" y="T71"/>
                          </a:cxn>
                          <a:cxn ang="0">
                            <a:pos x="T72" y="T73"/>
                          </a:cxn>
                          <a:cxn ang="0">
                            <a:pos x="T74" y="T75"/>
                          </a:cxn>
                          <a:cxn ang="0">
                            <a:pos x="T76" y="T77"/>
                          </a:cxn>
                          <a:cxn ang="0">
                            <a:pos x="T78" y="T79"/>
                          </a:cxn>
                          <a:cxn ang="0">
                            <a:pos x="T80" y="T81"/>
                          </a:cxn>
                          <a:cxn ang="0">
                            <a:pos x="T82" y="T83"/>
                          </a:cxn>
                          <a:cxn ang="0">
                            <a:pos x="T84" y="T85"/>
                          </a:cxn>
                          <a:cxn ang="0">
                            <a:pos x="T86" y="T87"/>
                          </a:cxn>
                          <a:cxn ang="0">
                            <a:pos x="T88" y="T89"/>
                          </a:cxn>
                          <a:cxn ang="0">
                            <a:pos x="T90" y="T91"/>
                          </a:cxn>
                          <a:cxn ang="0">
                            <a:pos x="T92" y="T93"/>
                          </a:cxn>
                          <a:cxn ang="0">
                            <a:pos x="T94" y="T95"/>
                          </a:cxn>
                          <a:cxn ang="0">
                            <a:pos x="T96" y="T97"/>
                          </a:cxn>
                          <a:cxn ang="0">
                            <a:pos x="T98" y="T99"/>
                          </a:cxn>
                          <a:cxn ang="0">
                            <a:pos x="T100" y="T101"/>
                          </a:cxn>
                          <a:cxn ang="0">
                            <a:pos x="T102" y="T103"/>
                          </a:cxn>
                          <a:cxn ang="0">
                            <a:pos x="T104" y="T105"/>
                          </a:cxn>
                          <a:cxn ang="0">
                            <a:pos x="T106" y="T107"/>
                          </a:cxn>
                          <a:cxn ang="0">
                            <a:pos x="T108" y="T109"/>
                          </a:cxn>
                          <a:cxn ang="0">
                            <a:pos x="T110" y="T111"/>
                          </a:cxn>
                        </a:cxnLst>
                        <a:rect l="0" t="0" r="r" b="b"/>
                        <a:pathLst>
                          <a:path w="895" h="3027">
                            <a:moveTo>
                              <a:pt x="0" y="3027"/>
                            </a:moveTo>
                            <a:lnTo>
                              <a:pt x="2" y="3027"/>
                            </a:lnTo>
                            <a:lnTo>
                              <a:pt x="3" y="3027"/>
                            </a:lnTo>
                            <a:lnTo>
                              <a:pt x="5" y="3027"/>
                            </a:lnTo>
                            <a:lnTo>
                              <a:pt x="7" y="3027"/>
                            </a:lnTo>
                            <a:lnTo>
                              <a:pt x="9" y="3027"/>
                            </a:lnTo>
                            <a:lnTo>
                              <a:pt x="11" y="3027"/>
                            </a:lnTo>
                            <a:lnTo>
                              <a:pt x="11" y="3027"/>
                            </a:lnTo>
                            <a:lnTo>
                              <a:pt x="15" y="3027"/>
                            </a:lnTo>
                            <a:lnTo>
                              <a:pt x="17" y="3027"/>
                            </a:lnTo>
                            <a:lnTo>
                              <a:pt x="17" y="3026"/>
                            </a:lnTo>
                            <a:lnTo>
                              <a:pt x="19" y="3026"/>
                            </a:lnTo>
                            <a:lnTo>
                              <a:pt x="21" y="3026"/>
                            </a:lnTo>
                            <a:lnTo>
                              <a:pt x="23" y="3026"/>
                            </a:lnTo>
                            <a:lnTo>
                              <a:pt x="25" y="3026"/>
                            </a:lnTo>
                            <a:lnTo>
                              <a:pt x="27" y="3026"/>
                            </a:lnTo>
                            <a:lnTo>
                              <a:pt x="28" y="3026"/>
                            </a:lnTo>
                            <a:lnTo>
                              <a:pt x="30" y="3026"/>
                            </a:lnTo>
                            <a:lnTo>
                              <a:pt x="30" y="3024"/>
                            </a:lnTo>
                            <a:lnTo>
                              <a:pt x="32" y="3024"/>
                            </a:lnTo>
                            <a:lnTo>
                              <a:pt x="36" y="3024"/>
                            </a:lnTo>
                            <a:lnTo>
                              <a:pt x="38" y="3024"/>
                            </a:lnTo>
                            <a:lnTo>
                              <a:pt x="38" y="3024"/>
                            </a:lnTo>
                            <a:lnTo>
                              <a:pt x="40" y="3024"/>
                            </a:lnTo>
                            <a:lnTo>
                              <a:pt x="42" y="3022"/>
                            </a:lnTo>
                            <a:lnTo>
                              <a:pt x="44" y="3022"/>
                            </a:lnTo>
                            <a:lnTo>
                              <a:pt x="46" y="3022"/>
                            </a:lnTo>
                            <a:lnTo>
                              <a:pt x="48" y="3022"/>
                            </a:lnTo>
                            <a:lnTo>
                              <a:pt x="50" y="3022"/>
                            </a:lnTo>
                            <a:lnTo>
                              <a:pt x="52" y="3020"/>
                            </a:lnTo>
                            <a:lnTo>
                              <a:pt x="52" y="3020"/>
                            </a:lnTo>
                            <a:lnTo>
                              <a:pt x="55" y="3020"/>
                            </a:lnTo>
                            <a:lnTo>
                              <a:pt x="57" y="3020"/>
                            </a:lnTo>
                            <a:lnTo>
                              <a:pt x="57" y="3018"/>
                            </a:lnTo>
                            <a:lnTo>
                              <a:pt x="59" y="3018"/>
                            </a:lnTo>
                            <a:lnTo>
                              <a:pt x="61" y="3018"/>
                            </a:lnTo>
                            <a:lnTo>
                              <a:pt x="63" y="3018"/>
                            </a:lnTo>
                            <a:lnTo>
                              <a:pt x="65" y="3016"/>
                            </a:lnTo>
                            <a:lnTo>
                              <a:pt x="67" y="3016"/>
                            </a:lnTo>
                            <a:lnTo>
                              <a:pt x="69" y="3016"/>
                            </a:lnTo>
                            <a:lnTo>
                              <a:pt x="71" y="3014"/>
                            </a:lnTo>
                            <a:lnTo>
                              <a:pt x="71" y="3014"/>
                            </a:lnTo>
                            <a:lnTo>
                              <a:pt x="73" y="3014"/>
                            </a:lnTo>
                            <a:lnTo>
                              <a:pt x="77" y="3012"/>
                            </a:lnTo>
                            <a:lnTo>
                              <a:pt x="78" y="3012"/>
                            </a:lnTo>
                            <a:lnTo>
                              <a:pt x="78" y="3012"/>
                            </a:lnTo>
                            <a:lnTo>
                              <a:pt x="80" y="3008"/>
                            </a:lnTo>
                            <a:lnTo>
                              <a:pt x="82" y="3008"/>
                            </a:lnTo>
                            <a:lnTo>
                              <a:pt x="84" y="3006"/>
                            </a:lnTo>
                            <a:lnTo>
                              <a:pt x="86" y="3006"/>
                            </a:lnTo>
                            <a:lnTo>
                              <a:pt x="88" y="3006"/>
                            </a:lnTo>
                            <a:lnTo>
                              <a:pt x="90" y="3004"/>
                            </a:lnTo>
                            <a:lnTo>
                              <a:pt x="92" y="3004"/>
                            </a:lnTo>
                            <a:lnTo>
                              <a:pt x="92" y="3003"/>
                            </a:lnTo>
                            <a:lnTo>
                              <a:pt x="94" y="3003"/>
                            </a:lnTo>
                            <a:lnTo>
                              <a:pt x="98" y="3001"/>
                            </a:lnTo>
                            <a:lnTo>
                              <a:pt x="98" y="3001"/>
                            </a:lnTo>
                            <a:lnTo>
                              <a:pt x="100" y="2999"/>
                            </a:lnTo>
                            <a:lnTo>
                              <a:pt x="101" y="2997"/>
                            </a:lnTo>
                            <a:lnTo>
                              <a:pt x="103" y="2997"/>
                            </a:lnTo>
                            <a:lnTo>
                              <a:pt x="105" y="2995"/>
                            </a:lnTo>
                            <a:lnTo>
                              <a:pt x="107" y="2995"/>
                            </a:lnTo>
                            <a:lnTo>
                              <a:pt x="109" y="2993"/>
                            </a:lnTo>
                            <a:lnTo>
                              <a:pt x="111" y="2991"/>
                            </a:lnTo>
                            <a:lnTo>
                              <a:pt x="111" y="2991"/>
                            </a:lnTo>
                            <a:lnTo>
                              <a:pt x="113" y="2989"/>
                            </a:lnTo>
                            <a:lnTo>
                              <a:pt x="117" y="2987"/>
                            </a:lnTo>
                            <a:lnTo>
                              <a:pt x="119" y="2985"/>
                            </a:lnTo>
                            <a:lnTo>
                              <a:pt x="119" y="2985"/>
                            </a:lnTo>
                            <a:lnTo>
                              <a:pt x="121" y="2983"/>
                            </a:lnTo>
                            <a:lnTo>
                              <a:pt x="123" y="2980"/>
                            </a:lnTo>
                            <a:lnTo>
                              <a:pt x="125" y="2978"/>
                            </a:lnTo>
                            <a:lnTo>
                              <a:pt x="126" y="2976"/>
                            </a:lnTo>
                            <a:lnTo>
                              <a:pt x="128" y="2974"/>
                            </a:lnTo>
                            <a:lnTo>
                              <a:pt x="130" y="2972"/>
                            </a:lnTo>
                            <a:lnTo>
                              <a:pt x="132" y="2970"/>
                            </a:lnTo>
                            <a:lnTo>
                              <a:pt x="132" y="2968"/>
                            </a:lnTo>
                            <a:lnTo>
                              <a:pt x="134" y="2966"/>
                            </a:lnTo>
                            <a:lnTo>
                              <a:pt x="138" y="2964"/>
                            </a:lnTo>
                            <a:lnTo>
                              <a:pt x="138" y="2962"/>
                            </a:lnTo>
                            <a:lnTo>
                              <a:pt x="140" y="2958"/>
                            </a:lnTo>
                            <a:lnTo>
                              <a:pt x="142" y="2957"/>
                            </a:lnTo>
                            <a:lnTo>
                              <a:pt x="144" y="2955"/>
                            </a:lnTo>
                            <a:lnTo>
                              <a:pt x="146" y="2951"/>
                            </a:lnTo>
                            <a:lnTo>
                              <a:pt x="148" y="2947"/>
                            </a:lnTo>
                            <a:lnTo>
                              <a:pt x="150" y="2945"/>
                            </a:lnTo>
                            <a:lnTo>
                              <a:pt x="151" y="2941"/>
                            </a:lnTo>
                            <a:lnTo>
                              <a:pt x="151" y="2939"/>
                            </a:lnTo>
                            <a:lnTo>
                              <a:pt x="153" y="2935"/>
                            </a:lnTo>
                            <a:lnTo>
                              <a:pt x="155" y="2934"/>
                            </a:lnTo>
                            <a:lnTo>
                              <a:pt x="159" y="2930"/>
                            </a:lnTo>
                            <a:lnTo>
                              <a:pt x="159" y="2926"/>
                            </a:lnTo>
                            <a:lnTo>
                              <a:pt x="161" y="2922"/>
                            </a:lnTo>
                            <a:lnTo>
                              <a:pt x="163" y="2918"/>
                            </a:lnTo>
                            <a:lnTo>
                              <a:pt x="165" y="2914"/>
                            </a:lnTo>
                            <a:lnTo>
                              <a:pt x="167" y="2911"/>
                            </a:lnTo>
                            <a:lnTo>
                              <a:pt x="169" y="2907"/>
                            </a:lnTo>
                            <a:lnTo>
                              <a:pt x="171" y="2903"/>
                            </a:lnTo>
                            <a:lnTo>
                              <a:pt x="173" y="2899"/>
                            </a:lnTo>
                            <a:lnTo>
                              <a:pt x="173" y="2893"/>
                            </a:lnTo>
                            <a:lnTo>
                              <a:pt x="175" y="2889"/>
                            </a:lnTo>
                            <a:lnTo>
                              <a:pt x="178" y="2886"/>
                            </a:lnTo>
                            <a:lnTo>
                              <a:pt x="178" y="2882"/>
                            </a:lnTo>
                            <a:lnTo>
                              <a:pt x="180" y="2876"/>
                            </a:lnTo>
                            <a:lnTo>
                              <a:pt x="182" y="2872"/>
                            </a:lnTo>
                            <a:lnTo>
                              <a:pt x="184" y="2865"/>
                            </a:lnTo>
                            <a:lnTo>
                              <a:pt x="186" y="2861"/>
                            </a:lnTo>
                            <a:lnTo>
                              <a:pt x="188" y="2855"/>
                            </a:lnTo>
                            <a:lnTo>
                              <a:pt x="190" y="2849"/>
                            </a:lnTo>
                            <a:lnTo>
                              <a:pt x="192" y="2843"/>
                            </a:lnTo>
                            <a:lnTo>
                              <a:pt x="192" y="2840"/>
                            </a:lnTo>
                            <a:lnTo>
                              <a:pt x="194" y="2832"/>
                            </a:lnTo>
                            <a:lnTo>
                              <a:pt x="196" y="2826"/>
                            </a:lnTo>
                            <a:lnTo>
                              <a:pt x="199" y="2820"/>
                            </a:lnTo>
                            <a:lnTo>
                              <a:pt x="199" y="2815"/>
                            </a:lnTo>
                            <a:lnTo>
                              <a:pt x="201" y="2807"/>
                            </a:lnTo>
                            <a:lnTo>
                              <a:pt x="203" y="2799"/>
                            </a:lnTo>
                            <a:lnTo>
                              <a:pt x="205" y="2794"/>
                            </a:lnTo>
                            <a:lnTo>
                              <a:pt x="205" y="2788"/>
                            </a:lnTo>
                            <a:lnTo>
                              <a:pt x="209" y="2782"/>
                            </a:lnTo>
                            <a:lnTo>
                              <a:pt x="211" y="2772"/>
                            </a:lnTo>
                            <a:lnTo>
                              <a:pt x="213" y="2767"/>
                            </a:lnTo>
                            <a:lnTo>
                              <a:pt x="213" y="2759"/>
                            </a:lnTo>
                            <a:lnTo>
                              <a:pt x="215" y="2751"/>
                            </a:lnTo>
                            <a:lnTo>
                              <a:pt x="217" y="2744"/>
                            </a:lnTo>
                            <a:lnTo>
                              <a:pt x="219" y="2736"/>
                            </a:lnTo>
                            <a:lnTo>
                              <a:pt x="221" y="2728"/>
                            </a:lnTo>
                            <a:lnTo>
                              <a:pt x="223" y="2719"/>
                            </a:lnTo>
                            <a:lnTo>
                              <a:pt x="224" y="2711"/>
                            </a:lnTo>
                            <a:lnTo>
                              <a:pt x="226" y="2703"/>
                            </a:lnTo>
                            <a:lnTo>
                              <a:pt x="228" y="2696"/>
                            </a:lnTo>
                            <a:lnTo>
                              <a:pt x="230" y="2684"/>
                            </a:lnTo>
                            <a:lnTo>
                              <a:pt x="232" y="2677"/>
                            </a:lnTo>
                            <a:lnTo>
                              <a:pt x="232" y="2667"/>
                            </a:lnTo>
                            <a:lnTo>
                              <a:pt x="234" y="2657"/>
                            </a:lnTo>
                            <a:lnTo>
                              <a:pt x="236" y="2648"/>
                            </a:lnTo>
                            <a:lnTo>
                              <a:pt x="240" y="2640"/>
                            </a:lnTo>
                            <a:lnTo>
                              <a:pt x="240" y="2629"/>
                            </a:lnTo>
                            <a:lnTo>
                              <a:pt x="242" y="2619"/>
                            </a:lnTo>
                            <a:lnTo>
                              <a:pt x="244" y="2611"/>
                            </a:lnTo>
                            <a:lnTo>
                              <a:pt x="246" y="2600"/>
                            </a:lnTo>
                            <a:lnTo>
                              <a:pt x="246" y="2590"/>
                            </a:lnTo>
                            <a:lnTo>
                              <a:pt x="249" y="2581"/>
                            </a:lnTo>
                            <a:lnTo>
                              <a:pt x="251" y="2569"/>
                            </a:lnTo>
                            <a:lnTo>
                              <a:pt x="253" y="2560"/>
                            </a:lnTo>
                            <a:lnTo>
                              <a:pt x="253" y="2550"/>
                            </a:lnTo>
                            <a:lnTo>
                              <a:pt x="255" y="2539"/>
                            </a:lnTo>
                            <a:lnTo>
                              <a:pt x="257" y="2529"/>
                            </a:lnTo>
                            <a:lnTo>
                              <a:pt x="259" y="2516"/>
                            </a:lnTo>
                            <a:lnTo>
                              <a:pt x="261" y="2506"/>
                            </a:lnTo>
                            <a:lnTo>
                              <a:pt x="263" y="2496"/>
                            </a:lnTo>
                            <a:lnTo>
                              <a:pt x="265" y="2483"/>
                            </a:lnTo>
                            <a:lnTo>
                              <a:pt x="267" y="2473"/>
                            </a:lnTo>
                            <a:lnTo>
                              <a:pt x="267" y="2460"/>
                            </a:lnTo>
                            <a:lnTo>
                              <a:pt x="271" y="2450"/>
                            </a:lnTo>
                            <a:lnTo>
                              <a:pt x="273" y="2439"/>
                            </a:lnTo>
                            <a:lnTo>
                              <a:pt x="273" y="2425"/>
                            </a:lnTo>
                            <a:lnTo>
                              <a:pt x="274" y="2414"/>
                            </a:lnTo>
                            <a:lnTo>
                              <a:pt x="276" y="2400"/>
                            </a:lnTo>
                            <a:lnTo>
                              <a:pt x="280" y="2389"/>
                            </a:lnTo>
                            <a:lnTo>
                              <a:pt x="280" y="2377"/>
                            </a:lnTo>
                            <a:lnTo>
                              <a:pt x="282" y="2364"/>
                            </a:lnTo>
                            <a:lnTo>
                              <a:pt x="284" y="2353"/>
                            </a:lnTo>
                            <a:lnTo>
                              <a:pt x="286" y="2339"/>
                            </a:lnTo>
                            <a:lnTo>
                              <a:pt x="286" y="2328"/>
                            </a:lnTo>
                            <a:lnTo>
                              <a:pt x="290" y="2314"/>
                            </a:lnTo>
                            <a:lnTo>
                              <a:pt x="292" y="2303"/>
                            </a:lnTo>
                            <a:lnTo>
                              <a:pt x="294" y="2291"/>
                            </a:lnTo>
                            <a:lnTo>
                              <a:pt x="294" y="2278"/>
                            </a:lnTo>
                            <a:lnTo>
                              <a:pt x="296" y="2264"/>
                            </a:lnTo>
                            <a:lnTo>
                              <a:pt x="297" y="2251"/>
                            </a:lnTo>
                            <a:lnTo>
                              <a:pt x="299" y="2239"/>
                            </a:lnTo>
                            <a:lnTo>
                              <a:pt x="301" y="2226"/>
                            </a:lnTo>
                            <a:lnTo>
                              <a:pt x="303" y="2213"/>
                            </a:lnTo>
                            <a:lnTo>
                              <a:pt x="305" y="2199"/>
                            </a:lnTo>
                            <a:lnTo>
                              <a:pt x="307" y="2186"/>
                            </a:lnTo>
                            <a:lnTo>
                              <a:pt x="307" y="2172"/>
                            </a:lnTo>
                            <a:lnTo>
                              <a:pt x="311" y="2159"/>
                            </a:lnTo>
                            <a:lnTo>
                              <a:pt x="313" y="2147"/>
                            </a:lnTo>
                            <a:lnTo>
                              <a:pt x="313" y="2132"/>
                            </a:lnTo>
                            <a:lnTo>
                              <a:pt x="315" y="2121"/>
                            </a:lnTo>
                            <a:lnTo>
                              <a:pt x="317" y="2105"/>
                            </a:lnTo>
                            <a:lnTo>
                              <a:pt x="319" y="2092"/>
                            </a:lnTo>
                            <a:lnTo>
                              <a:pt x="321" y="2076"/>
                            </a:lnTo>
                            <a:lnTo>
                              <a:pt x="322" y="2063"/>
                            </a:lnTo>
                            <a:lnTo>
                              <a:pt x="324" y="2050"/>
                            </a:lnTo>
                            <a:lnTo>
                              <a:pt x="326" y="2036"/>
                            </a:lnTo>
                            <a:lnTo>
                              <a:pt x="326" y="2021"/>
                            </a:lnTo>
                            <a:lnTo>
                              <a:pt x="328" y="2007"/>
                            </a:lnTo>
                            <a:lnTo>
                              <a:pt x="332" y="1992"/>
                            </a:lnTo>
                            <a:lnTo>
                              <a:pt x="334" y="1979"/>
                            </a:lnTo>
                            <a:lnTo>
                              <a:pt x="334" y="1963"/>
                            </a:lnTo>
                            <a:lnTo>
                              <a:pt x="336" y="1952"/>
                            </a:lnTo>
                            <a:lnTo>
                              <a:pt x="338" y="1936"/>
                            </a:lnTo>
                            <a:lnTo>
                              <a:pt x="340" y="1923"/>
                            </a:lnTo>
                            <a:lnTo>
                              <a:pt x="342" y="1908"/>
                            </a:lnTo>
                            <a:lnTo>
                              <a:pt x="344" y="1894"/>
                            </a:lnTo>
                            <a:lnTo>
                              <a:pt x="346" y="1879"/>
                            </a:lnTo>
                            <a:lnTo>
                              <a:pt x="347" y="1866"/>
                            </a:lnTo>
                            <a:lnTo>
                              <a:pt x="347" y="1850"/>
                            </a:lnTo>
                            <a:lnTo>
                              <a:pt x="351" y="1839"/>
                            </a:lnTo>
                            <a:lnTo>
                              <a:pt x="353" y="1823"/>
                            </a:lnTo>
                            <a:lnTo>
                              <a:pt x="353" y="1810"/>
                            </a:lnTo>
                            <a:lnTo>
                              <a:pt x="355" y="1795"/>
                            </a:lnTo>
                            <a:lnTo>
                              <a:pt x="357" y="1781"/>
                            </a:lnTo>
                            <a:lnTo>
                              <a:pt x="359" y="1766"/>
                            </a:lnTo>
                            <a:lnTo>
                              <a:pt x="361" y="1752"/>
                            </a:lnTo>
                            <a:lnTo>
                              <a:pt x="363" y="1737"/>
                            </a:lnTo>
                            <a:lnTo>
                              <a:pt x="365" y="1722"/>
                            </a:lnTo>
                            <a:lnTo>
                              <a:pt x="367" y="1706"/>
                            </a:lnTo>
                            <a:lnTo>
                              <a:pt x="369" y="1693"/>
                            </a:lnTo>
                            <a:lnTo>
                              <a:pt x="369" y="1678"/>
                            </a:lnTo>
                            <a:lnTo>
                              <a:pt x="372" y="1664"/>
                            </a:lnTo>
                            <a:lnTo>
                              <a:pt x="374" y="1649"/>
                            </a:lnTo>
                            <a:lnTo>
                              <a:pt x="374" y="1635"/>
                            </a:lnTo>
                            <a:lnTo>
                              <a:pt x="376" y="1618"/>
                            </a:lnTo>
                            <a:lnTo>
                              <a:pt x="378" y="1605"/>
                            </a:lnTo>
                            <a:lnTo>
                              <a:pt x="380" y="1589"/>
                            </a:lnTo>
                            <a:lnTo>
                              <a:pt x="382" y="1576"/>
                            </a:lnTo>
                            <a:lnTo>
                              <a:pt x="384" y="1561"/>
                            </a:lnTo>
                            <a:lnTo>
                              <a:pt x="386" y="1547"/>
                            </a:lnTo>
                            <a:lnTo>
                              <a:pt x="388" y="1532"/>
                            </a:lnTo>
                            <a:lnTo>
                              <a:pt x="388" y="1518"/>
                            </a:lnTo>
                            <a:lnTo>
                              <a:pt x="392" y="1505"/>
                            </a:lnTo>
                            <a:lnTo>
                              <a:pt x="394" y="1492"/>
                            </a:lnTo>
                            <a:lnTo>
                              <a:pt x="396" y="1476"/>
                            </a:lnTo>
                            <a:lnTo>
                              <a:pt x="396" y="1463"/>
                            </a:lnTo>
                            <a:lnTo>
                              <a:pt x="397" y="1448"/>
                            </a:lnTo>
                            <a:lnTo>
                              <a:pt x="399" y="1434"/>
                            </a:lnTo>
                            <a:lnTo>
                              <a:pt x="401" y="1419"/>
                            </a:lnTo>
                            <a:lnTo>
                              <a:pt x="403" y="1405"/>
                            </a:lnTo>
                            <a:lnTo>
                              <a:pt x="405" y="1390"/>
                            </a:lnTo>
                            <a:lnTo>
                              <a:pt x="407" y="1377"/>
                            </a:lnTo>
                            <a:lnTo>
                              <a:pt x="409" y="1361"/>
                            </a:lnTo>
                            <a:lnTo>
                              <a:pt x="409" y="1348"/>
                            </a:lnTo>
                            <a:lnTo>
                              <a:pt x="413" y="1334"/>
                            </a:lnTo>
                            <a:lnTo>
                              <a:pt x="415" y="1321"/>
                            </a:lnTo>
                            <a:lnTo>
                              <a:pt x="415" y="1306"/>
                            </a:lnTo>
                            <a:lnTo>
                              <a:pt x="417" y="1292"/>
                            </a:lnTo>
                            <a:lnTo>
                              <a:pt x="419" y="1277"/>
                            </a:lnTo>
                            <a:lnTo>
                              <a:pt x="420" y="1263"/>
                            </a:lnTo>
                            <a:lnTo>
                              <a:pt x="422" y="1248"/>
                            </a:lnTo>
                            <a:lnTo>
                              <a:pt x="424" y="1237"/>
                            </a:lnTo>
                            <a:lnTo>
                              <a:pt x="426" y="1223"/>
                            </a:lnTo>
                            <a:lnTo>
                              <a:pt x="428" y="1208"/>
                            </a:lnTo>
                            <a:lnTo>
                              <a:pt x="428" y="1196"/>
                            </a:lnTo>
                            <a:lnTo>
                              <a:pt x="430" y="1181"/>
                            </a:lnTo>
                            <a:lnTo>
                              <a:pt x="434" y="1168"/>
                            </a:lnTo>
                            <a:lnTo>
                              <a:pt x="436" y="1154"/>
                            </a:lnTo>
                            <a:lnTo>
                              <a:pt x="436" y="1143"/>
                            </a:lnTo>
                            <a:lnTo>
                              <a:pt x="438" y="1127"/>
                            </a:lnTo>
                            <a:lnTo>
                              <a:pt x="440" y="1116"/>
                            </a:lnTo>
                            <a:lnTo>
                              <a:pt x="442" y="1100"/>
                            </a:lnTo>
                            <a:lnTo>
                              <a:pt x="444" y="1089"/>
                            </a:lnTo>
                            <a:lnTo>
                              <a:pt x="445" y="1076"/>
                            </a:lnTo>
                            <a:lnTo>
                              <a:pt x="447" y="1062"/>
                            </a:lnTo>
                            <a:lnTo>
                              <a:pt x="449" y="1051"/>
                            </a:lnTo>
                            <a:lnTo>
                              <a:pt x="449" y="1037"/>
                            </a:lnTo>
                            <a:lnTo>
                              <a:pt x="453" y="1024"/>
                            </a:lnTo>
                            <a:lnTo>
                              <a:pt x="455" y="1010"/>
                            </a:lnTo>
                            <a:lnTo>
                              <a:pt x="455" y="999"/>
                            </a:lnTo>
                            <a:lnTo>
                              <a:pt x="457" y="985"/>
                            </a:lnTo>
                            <a:lnTo>
                              <a:pt x="459" y="972"/>
                            </a:lnTo>
                            <a:lnTo>
                              <a:pt x="461" y="959"/>
                            </a:lnTo>
                            <a:lnTo>
                              <a:pt x="463" y="947"/>
                            </a:lnTo>
                            <a:lnTo>
                              <a:pt x="465" y="936"/>
                            </a:lnTo>
                            <a:lnTo>
                              <a:pt x="467" y="922"/>
                            </a:lnTo>
                            <a:lnTo>
                              <a:pt x="469" y="911"/>
                            </a:lnTo>
                            <a:lnTo>
                              <a:pt x="469" y="897"/>
                            </a:lnTo>
                            <a:lnTo>
                              <a:pt x="470" y="886"/>
                            </a:lnTo>
                            <a:lnTo>
                              <a:pt x="474" y="872"/>
                            </a:lnTo>
                            <a:lnTo>
                              <a:pt x="476" y="861"/>
                            </a:lnTo>
                            <a:lnTo>
                              <a:pt x="476" y="849"/>
                            </a:lnTo>
                            <a:lnTo>
                              <a:pt x="478" y="838"/>
                            </a:lnTo>
                            <a:lnTo>
                              <a:pt x="480" y="826"/>
                            </a:lnTo>
                            <a:lnTo>
                              <a:pt x="482" y="813"/>
                            </a:lnTo>
                            <a:lnTo>
                              <a:pt x="484" y="803"/>
                            </a:lnTo>
                            <a:lnTo>
                              <a:pt x="486" y="792"/>
                            </a:lnTo>
                            <a:lnTo>
                              <a:pt x="488" y="780"/>
                            </a:lnTo>
                            <a:lnTo>
                              <a:pt x="490" y="769"/>
                            </a:lnTo>
                            <a:lnTo>
                              <a:pt x="490" y="757"/>
                            </a:lnTo>
                            <a:lnTo>
                              <a:pt x="492" y="746"/>
                            </a:lnTo>
                            <a:lnTo>
                              <a:pt x="495" y="736"/>
                            </a:lnTo>
                            <a:lnTo>
                              <a:pt x="495" y="723"/>
                            </a:lnTo>
                            <a:lnTo>
                              <a:pt x="497" y="713"/>
                            </a:lnTo>
                            <a:lnTo>
                              <a:pt x="499" y="702"/>
                            </a:lnTo>
                            <a:lnTo>
                              <a:pt x="501" y="690"/>
                            </a:lnTo>
                            <a:lnTo>
                              <a:pt x="503" y="681"/>
                            </a:lnTo>
                            <a:lnTo>
                              <a:pt x="505" y="669"/>
                            </a:lnTo>
                            <a:lnTo>
                              <a:pt x="507" y="659"/>
                            </a:lnTo>
                            <a:lnTo>
                              <a:pt x="509" y="648"/>
                            </a:lnTo>
                            <a:lnTo>
                              <a:pt x="509" y="636"/>
                            </a:lnTo>
                            <a:lnTo>
                              <a:pt x="511" y="627"/>
                            </a:lnTo>
                            <a:lnTo>
                              <a:pt x="515" y="615"/>
                            </a:lnTo>
                            <a:lnTo>
                              <a:pt x="517" y="606"/>
                            </a:lnTo>
                            <a:lnTo>
                              <a:pt x="517" y="596"/>
                            </a:lnTo>
                            <a:lnTo>
                              <a:pt x="518" y="585"/>
                            </a:lnTo>
                            <a:lnTo>
                              <a:pt x="520" y="575"/>
                            </a:lnTo>
                            <a:lnTo>
                              <a:pt x="522" y="567"/>
                            </a:lnTo>
                            <a:lnTo>
                              <a:pt x="524" y="556"/>
                            </a:lnTo>
                            <a:lnTo>
                              <a:pt x="526" y="546"/>
                            </a:lnTo>
                            <a:lnTo>
                              <a:pt x="528" y="539"/>
                            </a:lnTo>
                            <a:lnTo>
                              <a:pt x="530" y="527"/>
                            </a:lnTo>
                            <a:lnTo>
                              <a:pt x="530" y="518"/>
                            </a:lnTo>
                            <a:lnTo>
                              <a:pt x="532" y="510"/>
                            </a:lnTo>
                            <a:lnTo>
                              <a:pt x="536" y="498"/>
                            </a:lnTo>
                            <a:lnTo>
                              <a:pt x="536" y="491"/>
                            </a:lnTo>
                            <a:lnTo>
                              <a:pt x="538" y="483"/>
                            </a:lnTo>
                            <a:lnTo>
                              <a:pt x="540" y="473"/>
                            </a:lnTo>
                            <a:lnTo>
                              <a:pt x="542" y="464"/>
                            </a:lnTo>
                            <a:lnTo>
                              <a:pt x="543" y="454"/>
                            </a:lnTo>
                            <a:lnTo>
                              <a:pt x="545" y="447"/>
                            </a:lnTo>
                            <a:lnTo>
                              <a:pt x="547" y="437"/>
                            </a:lnTo>
                            <a:lnTo>
                              <a:pt x="549" y="427"/>
                            </a:lnTo>
                            <a:lnTo>
                              <a:pt x="549" y="420"/>
                            </a:lnTo>
                            <a:lnTo>
                              <a:pt x="551" y="410"/>
                            </a:lnTo>
                            <a:lnTo>
                              <a:pt x="553" y="402"/>
                            </a:lnTo>
                            <a:lnTo>
                              <a:pt x="557" y="393"/>
                            </a:lnTo>
                            <a:lnTo>
                              <a:pt x="557" y="383"/>
                            </a:lnTo>
                            <a:lnTo>
                              <a:pt x="559" y="376"/>
                            </a:lnTo>
                            <a:lnTo>
                              <a:pt x="561" y="368"/>
                            </a:lnTo>
                            <a:lnTo>
                              <a:pt x="563" y="360"/>
                            </a:lnTo>
                            <a:lnTo>
                              <a:pt x="565" y="351"/>
                            </a:lnTo>
                            <a:lnTo>
                              <a:pt x="567" y="345"/>
                            </a:lnTo>
                            <a:lnTo>
                              <a:pt x="568" y="337"/>
                            </a:lnTo>
                            <a:lnTo>
                              <a:pt x="570" y="330"/>
                            </a:lnTo>
                            <a:lnTo>
                              <a:pt x="570" y="320"/>
                            </a:lnTo>
                            <a:lnTo>
                              <a:pt x="572" y="314"/>
                            </a:lnTo>
                            <a:lnTo>
                              <a:pt x="576" y="307"/>
                            </a:lnTo>
                            <a:lnTo>
                              <a:pt x="576" y="301"/>
                            </a:lnTo>
                            <a:lnTo>
                              <a:pt x="578" y="291"/>
                            </a:lnTo>
                            <a:lnTo>
                              <a:pt x="580" y="286"/>
                            </a:lnTo>
                            <a:lnTo>
                              <a:pt x="582" y="278"/>
                            </a:lnTo>
                            <a:lnTo>
                              <a:pt x="584" y="272"/>
                            </a:lnTo>
                            <a:lnTo>
                              <a:pt x="586" y="263"/>
                            </a:lnTo>
                            <a:lnTo>
                              <a:pt x="588" y="257"/>
                            </a:lnTo>
                            <a:lnTo>
                              <a:pt x="590" y="251"/>
                            </a:lnTo>
                            <a:lnTo>
                              <a:pt x="590" y="243"/>
                            </a:lnTo>
                            <a:lnTo>
                              <a:pt x="592" y="236"/>
                            </a:lnTo>
                            <a:lnTo>
                              <a:pt x="593" y="230"/>
                            </a:lnTo>
                            <a:lnTo>
                              <a:pt x="597" y="224"/>
                            </a:lnTo>
                            <a:lnTo>
                              <a:pt x="597" y="217"/>
                            </a:lnTo>
                            <a:lnTo>
                              <a:pt x="599" y="209"/>
                            </a:lnTo>
                            <a:lnTo>
                              <a:pt x="601" y="203"/>
                            </a:lnTo>
                            <a:lnTo>
                              <a:pt x="603" y="197"/>
                            </a:lnTo>
                            <a:lnTo>
                              <a:pt x="603" y="192"/>
                            </a:lnTo>
                            <a:lnTo>
                              <a:pt x="607" y="186"/>
                            </a:lnTo>
                            <a:lnTo>
                              <a:pt x="609" y="178"/>
                            </a:lnTo>
                            <a:lnTo>
                              <a:pt x="611" y="172"/>
                            </a:lnTo>
                            <a:lnTo>
                              <a:pt x="611" y="167"/>
                            </a:lnTo>
                            <a:lnTo>
                              <a:pt x="613" y="163"/>
                            </a:lnTo>
                            <a:lnTo>
                              <a:pt x="615" y="157"/>
                            </a:lnTo>
                            <a:lnTo>
                              <a:pt x="616" y="149"/>
                            </a:lnTo>
                            <a:lnTo>
                              <a:pt x="618" y="146"/>
                            </a:lnTo>
                            <a:lnTo>
                              <a:pt x="620" y="140"/>
                            </a:lnTo>
                            <a:lnTo>
                              <a:pt x="622" y="134"/>
                            </a:lnTo>
                            <a:lnTo>
                              <a:pt x="624" y="130"/>
                            </a:lnTo>
                            <a:lnTo>
                              <a:pt x="626" y="123"/>
                            </a:lnTo>
                            <a:lnTo>
                              <a:pt x="628" y="119"/>
                            </a:lnTo>
                            <a:lnTo>
                              <a:pt x="630" y="113"/>
                            </a:lnTo>
                            <a:lnTo>
                              <a:pt x="630" y="109"/>
                            </a:lnTo>
                            <a:lnTo>
                              <a:pt x="632" y="103"/>
                            </a:lnTo>
                            <a:lnTo>
                              <a:pt x="634" y="100"/>
                            </a:lnTo>
                            <a:lnTo>
                              <a:pt x="638" y="94"/>
                            </a:lnTo>
                            <a:lnTo>
                              <a:pt x="638" y="88"/>
                            </a:lnTo>
                            <a:lnTo>
                              <a:pt x="640" y="84"/>
                            </a:lnTo>
                            <a:lnTo>
                              <a:pt x="641" y="80"/>
                            </a:lnTo>
                            <a:lnTo>
                              <a:pt x="643" y="77"/>
                            </a:lnTo>
                            <a:lnTo>
                              <a:pt x="643" y="71"/>
                            </a:lnTo>
                            <a:lnTo>
                              <a:pt x="647" y="65"/>
                            </a:lnTo>
                            <a:lnTo>
                              <a:pt x="649" y="61"/>
                            </a:lnTo>
                            <a:lnTo>
                              <a:pt x="651" y="57"/>
                            </a:lnTo>
                            <a:lnTo>
                              <a:pt x="651" y="54"/>
                            </a:lnTo>
                            <a:lnTo>
                              <a:pt x="653" y="50"/>
                            </a:lnTo>
                            <a:lnTo>
                              <a:pt x="655" y="48"/>
                            </a:lnTo>
                            <a:lnTo>
                              <a:pt x="657" y="44"/>
                            </a:lnTo>
                            <a:lnTo>
                              <a:pt x="659" y="38"/>
                            </a:lnTo>
                            <a:lnTo>
                              <a:pt x="661" y="34"/>
                            </a:lnTo>
                            <a:lnTo>
                              <a:pt x="663" y="32"/>
                            </a:lnTo>
                            <a:lnTo>
                              <a:pt x="665" y="29"/>
                            </a:lnTo>
                            <a:lnTo>
                              <a:pt x="665" y="25"/>
                            </a:lnTo>
                            <a:lnTo>
                              <a:pt x="668" y="23"/>
                            </a:lnTo>
                            <a:lnTo>
                              <a:pt x="670" y="19"/>
                            </a:lnTo>
                            <a:lnTo>
                              <a:pt x="670" y="17"/>
                            </a:lnTo>
                            <a:lnTo>
                              <a:pt x="672" y="13"/>
                            </a:lnTo>
                            <a:lnTo>
                              <a:pt x="674" y="9"/>
                            </a:lnTo>
                            <a:lnTo>
                              <a:pt x="678" y="7"/>
                            </a:lnTo>
                            <a:lnTo>
                              <a:pt x="678" y="6"/>
                            </a:lnTo>
                            <a:lnTo>
                              <a:pt x="680" y="4"/>
                            </a:lnTo>
                            <a:lnTo>
                              <a:pt x="682" y="2"/>
                            </a:lnTo>
                            <a:lnTo>
                              <a:pt x="684" y="2"/>
                            </a:lnTo>
                            <a:lnTo>
                              <a:pt x="684" y="2"/>
                            </a:lnTo>
                            <a:lnTo>
                              <a:pt x="688" y="0"/>
                            </a:lnTo>
                            <a:lnTo>
                              <a:pt x="690" y="2"/>
                            </a:lnTo>
                            <a:lnTo>
                              <a:pt x="691" y="2"/>
                            </a:lnTo>
                            <a:lnTo>
                              <a:pt x="691" y="4"/>
                            </a:lnTo>
                            <a:lnTo>
                              <a:pt x="693" y="7"/>
                            </a:lnTo>
                            <a:lnTo>
                              <a:pt x="695" y="13"/>
                            </a:lnTo>
                            <a:lnTo>
                              <a:pt x="697" y="19"/>
                            </a:lnTo>
                            <a:lnTo>
                              <a:pt x="699" y="25"/>
                            </a:lnTo>
                            <a:lnTo>
                              <a:pt x="701" y="34"/>
                            </a:lnTo>
                            <a:lnTo>
                              <a:pt x="703" y="48"/>
                            </a:lnTo>
                            <a:lnTo>
                              <a:pt x="705" y="61"/>
                            </a:lnTo>
                            <a:lnTo>
                              <a:pt x="705" y="78"/>
                            </a:lnTo>
                            <a:lnTo>
                              <a:pt x="709" y="101"/>
                            </a:lnTo>
                            <a:lnTo>
                              <a:pt x="711" y="124"/>
                            </a:lnTo>
                            <a:lnTo>
                              <a:pt x="711" y="157"/>
                            </a:lnTo>
                            <a:lnTo>
                              <a:pt x="713" y="192"/>
                            </a:lnTo>
                            <a:lnTo>
                              <a:pt x="714" y="230"/>
                            </a:lnTo>
                            <a:lnTo>
                              <a:pt x="716" y="278"/>
                            </a:lnTo>
                            <a:lnTo>
                              <a:pt x="718" y="332"/>
                            </a:lnTo>
                            <a:lnTo>
                              <a:pt x="720" y="391"/>
                            </a:lnTo>
                            <a:lnTo>
                              <a:pt x="722" y="456"/>
                            </a:lnTo>
                            <a:lnTo>
                              <a:pt x="724" y="529"/>
                            </a:lnTo>
                            <a:lnTo>
                              <a:pt x="724" y="610"/>
                            </a:lnTo>
                            <a:lnTo>
                              <a:pt x="726" y="696"/>
                            </a:lnTo>
                            <a:lnTo>
                              <a:pt x="730" y="786"/>
                            </a:lnTo>
                            <a:lnTo>
                              <a:pt x="732" y="884"/>
                            </a:lnTo>
                            <a:lnTo>
                              <a:pt x="732" y="982"/>
                            </a:lnTo>
                            <a:lnTo>
                              <a:pt x="734" y="1083"/>
                            </a:lnTo>
                            <a:lnTo>
                              <a:pt x="736" y="1183"/>
                            </a:lnTo>
                            <a:lnTo>
                              <a:pt x="738" y="1286"/>
                            </a:lnTo>
                            <a:lnTo>
                              <a:pt x="739" y="1384"/>
                            </a:lnTo>
                            <a:lnTo>
                              <a:pt x="741" y="1484"/>
                            </a:lnTo>
                            <a:lnTo>
                              <a:pt x="743" y="1578"/>
                            </a:lnTo>
                            <a:lnTo>
                              <a:pt x="745" y="1668"/>
                            </a:lnTo>
                            <a:lnTo>
                              <a:pt x="745" y="1754"/>
                            </a:lnTo>
                            <a:lnTo>
                              <a:pt x="749" y="1837"/>
                            </a:lnTo>
                            <a:lnTo>
                              <a:pt x="751" y="1915"/>
                            </a:lnTo>
                            <a:lnTo>
                              <a:pt x="751" y="1988"/>
                            </a:lnTo>
                            <a:lnTo>
                              <a:pt x="753" y="2055"/>
                            </a:lnTo>
                            <a:lnTo>
                              <a:pt x="755" y="2121"/>
                            </a:lnTo>
                            <a:lnTo>
                              <a:pt x="757" y="2180"/>
                            </a:lnTo>
                            <a:lnTo>
                              <a:pt x="759" y="2238"/>
                            </a:lnTo>
                            <a:lnTo>
                              <a:pt x="761" y="2287"/>
                            </a:lnTo>
                            <a:lnTo>
                              <a:pt x="763" y="2337"/>
                            </a:lnTo>
                            <a:lnTo>
                              <a:pt x="764" y="2383"/>
                            </a:lnTo>
                            <a:lnTo>
                              <a:pt x="764" y="2423"/>
                            </a:lnTo>
                            <a:lnTo>
                              <a:pt x="766" y="2466"/>
                            </a:lnTo>
                            <a:lnTo>
                              <a:pt x="770" y="2502"/>
                            </a:lnTo>
                            <a:lnTo>
                              <a:pt x="772" y="2537"/>
                            </a:lnTo>
                            <a:lnTo>
                              <a:pt x="772" y="2569"/>
                            </a:lnTo>
                            <a:lnTo>
                              <a:pt x="774" y="2600"/>
                            </a:lnTo>
                            <a:lnTo>
                              <a:pt x="776" y="2629"/>
                            </a:lnTo>
                            <a:lnTo>
                              <a:pt x="778" y="2656"/>
                            </a:lnTo>
                            <a:lnTo>
                              <a:pt x="780" y="2682"/>
                            </a:lnTo>
                            <a:lnTo>
                              <a:pt x="782" y="2705"/>
                            </a:lnTo>
                            <a:lnTo>
                              <a:pt x="784" y="2728"/>
                            </a:lnTo>
                            <a:lnTo>
                              <a:pt x="786" y="2748"/>
                            </a:lnTo>
                            <a:lnTo>
                              <a:pt x="786" y="2769"/>
                            </a:lnTo>
                            <a:lnTo>
                              <a:pt x="788" y="2788"/>
                            </a:lnTo>
                            <a:lnTo>
                              <a:pt x="791" y="2803"/>
                            </a:lnTo>
                            <a:lnTo>
                              <a:pt x="791" y="2820"/>
                            </a:lnTo>
                            <a:lnTo>
                              <a:pt x="793" y="2834"/>
                            </a:lnTo>
                            <a:lnTo>
                              <a:pt x="795" y="2849"/>
                            </a:lnTo>
                            <a:lnTo>
                              <a:pt x="797" y="2861"/>
                            </a:lnTo>
                            <a:lnTo>
                              <a:pt x="799" y="2874"/>
                            </a:lnTo>
                            <a:lnTo>
                              <a:pt x="801" y="2884"/>
                            </a:lnTo>
                            <a:lnTo>
                              <a:pt x="803" y="2893"/>
                            </a:lnTo>
                            <a:lnTo>
                              <a:pt x="805" y="2905"/>
                            </a:lnTo>
                            <a:lnTo>
                              <a:pt x="805" y="2912"/>
                            </a:lnTo>
                            <a:lnTo>
                              <a:pt x="807" y="2920"/>
                            </a:lnTo>
                            <a:lnTo>
                              <a:pt x="811" y="2928"/>
                            </a:lnTo>
                            <a:lnTo>
                              <a:pt x="813" y="2934"/>
                            </a:lnTo>
                            <a:lnTo>
                              <a:pt x="813" y="2939"/>
                            </a:lnTo>
                            <a:lnTo>
                              <a:pt x="814" y="2945"/>
                            </a:lnTo>
                            <a:lnTo>
                              <a:pt x="816" y="2949"/>
                            </a:lnTo>
                            <a:lnTo>
                              <a:pt x="818" y="2955"/>
                            </a:lnTo>
                            <a:lnTo>
                              <a:pt x="820" y="2958"/>
                            </a:lnTo>
                            <a:lnTo>
                              <a:pt x="822" y="2962"/>
                            </a:lnTo>
                            <a:lnTo>
                              <a:pt x="824" y="2964"/>
                            </a:lnTo>
                            <a:lnTo>
                              <a:pt x="826" y="2966"/>
                            </a:lnTo>
                            <a:lnTo>
                              <a:pt x="826" y="2970"/>
                            </a:lnTo>
                            <a:lnTo>
                              <a:pt x="828" y="2970"/>
                            </a:lnTo>
                            <a:lnTo>
                              <a:pt x="832" y="2972"/>
                            </a:lnTo>
                            <a:lnTo>
                              <a:pt x="832" y="2974"/>
                            </a:lnTo>
                            <a:lnTo>
                              <a:pt x="834" y="2974"/>
                            </a:lnTo>
                            <a:lnTo>
                              <a:pt x="836" y="2976"/>
                            </a:lnTo>
                            <a:lnTo>
                              <a:pt x="837" y="2976"/>
                            </a:lnTo>
                            <a:lnTo>
                              <a:pt x="839" y="2976"/>
                            </a:lnTo>
                            <a:lnTo>
                              <a:pt x="841" y="2976"/>
                            </a:lnTo>
                            <a:lnTo>
                              <a:pt x="843" y="2976"/>
                            </a:lnTo>
                            <a:lnTo>
                              <a:pt x="845" y="2976"/>
                            </a:lnTo>
                            <a:lnTo>
                              <a:pt x="845" y="2974"/>
                            </a:lnTo>
                            <a:lnTo>
                              <a:pt x="847" y="2974"/>
                            </a:lnTo>
                            <a:lnTo>
                              <a:pt x="851" y="2974"/>
                            </a:lnTo>
                            <a:lnTo>
                              <a:pt x="853" y="2972"/>
                            </a:lnTo>
                            <a:lnTo>
                              <a:pt x="853" y="2972"/>
                            </a:lnTo>
                            <a:lnTo>
                              <a:pt x="855" y="2970"/>
                            </a:lnTo>
                            <a:lnTo>
                              <a:pt x="857" y="2968"/>
                            </a:lnTo>
                            <a:lnTo>
                              <a:pt x="859" y="2966"/>
                            </a:lnTo>
                            <a:lnTo>
                              <a:pt x="861" y="2966"/>
                            </a:lnTo>
                            <a:lnTo>
                              <a:pt x="862" y="2964"/>
                            </a:lnTo>
                            <a:lnTo>
                              <a:pt x="864" y="2962"/>
                            </a:lnTo>
                            <a:lnTo>
                              <a:pt x="866" y="2960"/>
                            </a:lnTo>
                            <a:lnTo>
                              <a:pt x="866" y="2958"/>
                            </a:lnTo>
                            <a:lnTo>
                              <a:pt x="868" y="2957"/>
                            </a:lnTo>
                            <a:lnTo>
                              <a:pt x="872" y="2955"/>
                            </a:lnTo>
                            <a:lnTo>
                              <a:pt x="872" y="2951"/>
                            </a:lnTo>
                            <a:lnTo>
                              <a:pt x="874" y="2949"/>
                            </a:lnTo>
                            <a:lnTo>
                              <a:pt x="876" y="2945"/>
                            </a:lnTo>
                            <a:lnTo>
                              <a:pt x="878" y="2943"/>
                            </a:lnTo>
                            <a:lnTo>
                              <a:pt x="880" y="2941"/>
                            </a:lnTo>
                            <a:lnTo>
                              <a:pt x="882" y="2939"/>
                            </a:lnTo>
                            <a:lnTo>
                              <a:pt x="884" y="2935"/>
                            </a:lnTo>
                            <a:lnTo>
                              <a:pt x="886" y="2934"/>
                            </a:lnTo>
                            <a:lnTo>
                              <a:pt x="886" y="2932"/>
                            </a:lnTo>
                            <a:lnTo>
                              <a:pt x="887" y="2928"/>
                            </a:lnTo>
                            <a:lnTo>
                              <a:pt x="889" y="2926"/>
                            </a:lnTo>
                            <a:lnTo>
                              <a:pt x="893" y="2922"/>
                            </a:lnTo>
                            <a:lnTo>
                              <a:pt x="893" y="2918"/>
                            </a:lnTo>
                            <a:lnTo>
                              <a:pt x="895" y="2916"/>
                            </a:lnTo>
                          </a:path>
                        </a:pathLst>
                      </a:custGeom>
                      <a:noFill/>
                      <a:ln w="3175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s-MX" sz="100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179" name="Freeform 119">
                        <a:extLst>
                          <a:ext uri="{FF2B5EF4-FFF2-40B4-BE49-F238E27FC236}">
                            <a16:creationId xmlns:a16="http://schemas.microsoft.com/office/drawing/2014/main" id="{69432A93-064F-40BE-92C4-9AF261CB2C83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6770688" y="4600576"/>
                        <a:ext cx="566738" cy="195263"/>
                      </a:xfrm>
                      <a:custGeom>
                        <a:avLst/>
                        <a:gdLst>
                          <a:gd name="T0" fmla="*/ 12 w 715"/>
                          <a:gd name="T1" fmla="*/ 102 h 248"/>
                          <a:gd name="T2" fmla="*/ 23 w 715"/>
                          <a:gd name="T3" fmla="*/ 83 h 248"/>
                          <a:gd name="T4" fmla="*/ 35 w 715"/>
                          <a:gd name="T5" fmla="*/ 62 h 248"/>
                          <a:gd name="T6" fmla="*/ 48 w 715"/>
                          <a:gd name="T7" fmla="*/ 47 h 248"/>
                          <a:gd name="T8" fmla="*/ 60 w 715"/>
                          <a:gd name="T9" fmla="*/ 29 h 248"/>
                          <a:gd name="T10" fmla="*/ 71 w 715"/>
                          <a:gd name="T11" fmla="*/ 18 h 248"/>
                          <a:gd name="T12" fmla="*/ 85 w 715"/>
                          <a:gd name="T13" fmla="*/ 6 h 248"/>
                          <a:gd name="T14" fmla="*/ 96 w 715"/>
                          <a:gd name="T15" fmla="*/ 2 h 248"/>
                          <a:gd name="T16" fmla="*/ 110 w 715"/>
                          <a:gd name="T17" fmla="*/ 0 h 248"/>
                          <a:gd name="T18" fmla="*/ 121 w 715"/>
                          <a:gd name="T19" fmla="*/ 0 h 248"/>
                          <a:gd name="T20" fmla="*/ 133 w 715"/>
                          <a:gd name="T21" fmla="*/ 6 h 248"/>
                          <a:gd name="T22" fmla="*/ 146 w 715"/>
                          <a:gd name="T23" fmla="*/ 14 h 248"/>
                          <a:gd name="T24" fmla="*/ 158 w 715"/>
                          <a:gd name="T25" fmla="*/ 23 h 248"/>
                          <a:gd name="T26" fmla="*/ 171 w 715"/>
                          <a:gd name="T27" fmla="*/ 33 h 248"/>
                          <a:gd name="T28" fmla="*/ 183 w 715"/>
                          <a:gd name="T29" fmla="*/ 48 h 248"/>
                          <a:gd name="T30" fmla="*/ 194 w 715"/>
                          <a:gd name="T31" fmla="*/ 62 h 248"/>
                          <a:gd name="T32" fmla="*/ 208 w 715"/>
                          <a:gd name="T33" fmla="*/ 79 h 248"/>
                          <a:gd name="T34" fmla="*/ 219 w 715"/>
                          <a:gd name="T35" fmla="*/ 96 h 248"/>
                          <a:gd name="T36" fmla="*/ 233 w 715"/>
                          <a:gd name="T37" fmla="*/ 114 h 248"/>
                          <a:gd name="T38" fmla="*/ 244 w 715"/>
                          <a:gd name="T39" fmla="*/ 131 h 248"/>
                          <a:gd name="T40" fmla="*/ 256 w 715"/>
                          <a:gd name="T41" fmla="*/ 150 h 248"/>
                          <a:gd name="T42" fmla="*/ 267 w 715"/>
                          <a:gd name="T43" fmla="*/ 165 h 248"/>
                          <a:gd name="T44" fmla="*/ 281 w 715"/>
                          <a:gd name="T45" fmla="*/ 181 h 248"/>
                          <a:gd name="T46" fmla="*/ 294 w 715"/>
                          <a:gd name="T47" fmla="*/ 194 h 248"/>
                          <a:gd name="T48" fmla="*/ 306 w 715"/>
                          <a:gd name="T49" fmla="*/ 208 h 248"/>
                          <a:gd name="T50" fmla="*/ 317 w 715"/>
                          <a:gd name="T51" fmla="*/ 215 h 248"/>
                          <a:gd name="T52" fmla="*/ 329 w 715"/>
                          <a:gd name="T53" fmla="*/ 223 h 248"/>
                          <a:gd name="T54" fmla="*/ 342 w 715"/>
                          <a:gd name="T55" fmla="*/ 231 h 248"/>
                          <a:gd name="T56" fmla="*/ 356 w 715"/>
                          <a:gd name="T57" fmla="*/ 236 h 248"/>
                          <a:gd name="T58" fmla="*/ 367 w 715"/>
                          <a:gd name="T59" fmla="*/ 240 h 248"/>
                          <a:gd name="T60" fmla="*/ 379 w 715"/>
                          <a:gd name="T61" fmla="*/ 242 h 248"/>
                          <a:gd name="T62" fmla="*/ 390 w 715"/>
                          <a:gd name="T63" fmla="*/ 244 h 248"/>
                          <a:gd name="T64" fmla="*/ 402 w 715"/>
                          <a:gd name="T65" fmla="*/ 246 h 248"/>
                          <a:gd name="T66" fmla="*/ 415 w 715"/>
                          <a:gd name="T67" fmla="*/ 246 h 248"/>
                          <a:gd name="T68" fmla="*/ 429 w 715"/>
                          <a:gd name="T69" fmla="*/ 246 h 248"/>
                          <a:gd name="T70" fmla="*/ 440 w 715"/>
                          <a:gd name="T71" fmla="*/ 248 h 248"/>
                          <a:gd name="T72" fmla="*/ 452 w 715"/>
                          <a:gd name="T73" fmla="*/ 248 h 248"/>
                          <a:gd name="T74" fmla="*/ 463 w 715"/>
                          <a:gd name="T75" fmla="*/ 248 h 248"/>
                          <a:gd name="T76" fmla="*/ 477 w 715"/>
                          <a:gd name="T77" fmla="*/ 248 h 248"/>
                          <a:gd name="T78" fmla="*/ 490 w 715"/>
                          <a:gd name="T79" fmla="*/ 248 h 248"/>
                          <a:gd name="T80" fmla="*/ 502 w 715"/>
                          <a:gd name="T81" fmla="*/ 248 h 248"/>
                          <a:gd name="T82" fmla="*/ 513 w 715"/>
                          <a:gd name="T83" fmla="*/ 248 h 248"/>
                          <a:gd name="T84" fmla="*/ 527 w 715"/>
                          <a:gd name="T85" fmla="*/ 248 h 248"/>
                          <a:gd name="T86" fmla="*/ 538 w 715"/>
                          <a:gd name="T87" fmla="*/ 248 h 248"/>
                          <a:gd name="T88" fmla="*/ 552 w 715"/>
                          <a:gd name="T89" fmla="*/ 248 h 248"/>
                          <a:gd name="T90" fmla="*/ 563 w 715"/>
                          <a:gd name="T91" fmla="*/ 248 h 248"/>
                          <a:gd name="T92" fmla="*/ 575 w 715"/>
                          <a:gd name="T93" fmla="*/ 248 h 248"/>
                          <a:gd name="T94" fmla="*/ 588 w 715"/>
                          <a:gd name="T95" fmla="*/ 248 h 248"/>
                          <a:gd name="T96" fmla="*/ 600 w 715"/>
                          <a:gd name="T97" fmla="*/ 248 h 248"/>
                          <a:gd name="T98" fmla="*/ 611 w 715"/>
                          <a:gd name="T99" fmla="*/ 248 h 248"/>
                          <a:gd name="T100" fmla="*/ 625 w 715"/>
                          <a:gd name="T101" fmla="*/ 248 h 248"/>
                          <a:gd name="T102" fmla="*/ 636 w 715"/>
                          <a:gd name="T103" fmla="*/ 248 h 248"/>
                          <a:gd name="T104" fmla="*/ 650 w 715"/>
                          <a:gd name="T105" fmla="*/ 248 h 248"/>
                          <a:gd name="T106" fmla="*/ 661 w 715"/>
                          <a:gd name="T107" fmla="*/ 248 h 248"/>
                          <a:gd name="T108" fmla="*/ 673 w 715"/>
                          <a:gd name="T109" fmla="*/ 248 h 248"/>
                          <a:gd name="T110" fmla="*/ 686 w 715"/>
                          <a:gd name="T111" fmla="*/ 248 h 248"/>
                          <a:gd name="T112" fmla="*/ 698 w 715"/>
                          <a:gd name="T113" fmla="*/ 248 h 248"/>
                          <a:gd name="T114" fmla="*/ 711 w 715"/>
                          <a:gd name="T115" fmla="*/ 248 h 248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  <a:cxn ang="0">
                            <a:pos x="T70" y="T71"/>
                          </a:cxn>
                          <a:cxn ang="0">
                            <a:pos x="T72" y="T73"/>
                          </a:cxn>
                          <a:cxn ang="0">
                            <a:pos x="T74" y="T75"/>
                          </a:cxn>
                          <a:cxn ang="0">
                            <a:pos x="T76" y="T77"/>
                          </a:cxn>
                          <a:cxn ang="0">
                            <a:pos x="T78" y="T79"/>
                          </a:cxn>
                          <a:cxn ang="0">
                            <a:pos x="T80" y="T81"/>
                          </a:cxn>
                          <a:cxn ang="0">
                            <a:pos x="T82" y="T83"/>
                          </a:cxn>
                          <a:cxn ang="0">
                            <a:pos x="T84" y="T85"/>
                          </a:cxn>
                          <a:cxn ang="0">
                            <a:pos x="T86" y="T87"/>
                          </a:cxn>
                          <a:cxn ang="0">
                            <a:pos x="T88" y="T89"/>
                          </a:cxn>
                          <a:cxn ang="0">
                            <a:pos x="T90" y="T91"/>
                          </a:cxn>
                          <a:cxn ang="0">
                            <a:pos x="T92" y="T93"/>
                          </a:cxn>
                          <a:cxn ang="0">
                            <a:pos x="T94" y="T95"/>
                          </a:cxn>
                          <a:cxn ang="0">
                            <a:pos x="T96" y="T97"/>
                          </a:cxn>
                          <a:cxn ang="0">
                            <a:pos x="T98" y="T99"/>
                          </a:cxn>
                          <a:cxn ang="0">
                            <a:pos x="T100" y="T101"/>
                          </a:cxn>
                          <a:cxn ang="0">
                            <a:pos x="T102" y="T103"/>
                          </a:cxn>
                          <a:cxn ang="0">
                            <a:pos x="T104" y="T105"/>
                          </a:cxn>
                          <a:cxn ang="0">
                            <a:pos x="T106" y="T107"/>
                          </a:cxn>
                          <a:cxn ang="0">
                            <a:pos x="T108" y="T109"/>
                          </a:cxn>
                          <a:cxn ang="0">
                            <a:pos x="T110" y="T111"/>
                          </a:cxn>
                          <a:cxn ang="0">
                            <a:pos x="T112" y="T113"/>
                          </a:cxn>
                          <a:cxn ang="0">
                            <a:pos x="T114" y="T115"/>
                          </a:cxn>
                        </a:cxnLst>
                        <a:rect l="0" t="0" r="r" b="b"/>
                        <a:pathLst>
                          <a:path w="715" h="248">
                            <a:moveTo>
                              <a:pt x="0" y="121"/>
                            </a:moveTo>
                            <a:lnTo>
                              <a:pt x="2" y="117"/>
                            </a:lnTo>
                            <a:lnTo>
                              <a:pt x="4" y="116"/>
                            </a:lnTo>
                            <a:lnTo>
                              <a:pt x="4" y="114"/>
                            </a:lnTo>
                            <a:lnTo>
                              <a:pt x="8" y="110"/>
                            </a:lnTo>
                            <a:lnTo>
                              <a:pt x="10" y="108"/>
                            </a:lnTo>
                            <a:lnTo>
                              <a:pt x="12" y="102"/>
                            </a:lnTo>
                            <a:lnTo>
                              <a:pt x="12" y="100"/>
                            </a:lnTo>
                            <a:lnTo>
                              <a:pt x="14" y="96"/>
                            </a:lnTo>
                            <a:lnTo>
                              <a:pt x="17" y="94"/>
                            </a:lnTo>
                            <a:lnTo>
                              <a:pt x="17" y="93"/>
                            </a:lnTo>
                            <a:lnTo>
                              <a:pt x="19" y="89"/>
                            </a:lnTo>
                            <a:lnTo>
                              <a:pt x="21" y="87"/>
                            </a:lnTo>
                            <a:lnTo>
                              <a:pt x="23" y="83"/>
                            </a:lnTo>
                            <a:lnTo>
                              <a:pt x="25" y="81"/>
                            </a:lnTo>
                            <a:lnTo>
                              <a:pt x="27" y="77"/>
                            </a:lnTo>
                            <a:lnTo>
                              <a:pt x="29" y="75"/>
                            </a:lnTo>
                            <a:lnTo>
                              <a:pt x="31" y="71"/>
                            </a:lnTo>
                            <a:lnTo>
                              <a:pt x="31" y="68"/>
                            </a:lnTo>
                            <a:lnTo>
                              <a:pt x="33" y="66"/>
                            </a:lnTo>
                            <a:lnTo>
                              <a:pt x="35" y="62"/>
                            </a:lnTo>
                            <a:lnTo>
                              <a:pt x="39" y="60"/>
                            </a:lnTo>
                            <a:lnTo>
                              <a:pt x="39" y="58"/>
                            </a:lnTo>
                            <a:lnTo>
                              <a:pt x="40" y="54"/>
                            </a:lnTo>
                            <a:lnTo>
                              <a:pt x="42" y="52"/>
                            </a:lnTo>
                            <a:lnTo>
                              <a:pt x="44" y="50"/>
                            </a:lnTo>
                            <a:lnTo>
                              <a:pt x="44" y="48"/>
                            </a:lnTo>
                            <a:lnTo>
                              <a:pt x="48" y="47"/>
                            </a:lnTo>
                            <a:lnTo>
                              <a:pt x="50" y="41"/>
                            </a:lnTo>
                            <a:lnTo>
                              <a:pt x="52" y="39"/>
                            </a:lnTo>
                            <a:lnTo>
                              <a:pt x="52" y="37"/>
                            </a:lnTo>
                            <a:lnTo>
                              <a:pt x="54" y="35"/>
                            </a:lnTo>
                            <a:lnTo>
                              <a:pt x="56" y="33"/>
                            </a:lnTo>
                            <a:lnTo>
                              <a:pt x="58" y="31"/>
                            </a:lnTo>
                            <a:lnTo>
                              <a:pt x="60" y="29"/>
                            </a:lnTo>
                            <a:lnTo>
                              <a:pt x="62" y="27"/>
                            </a:lnTo>
                            <a:lnTo>
                              <a:pt x="64" y="25"/>
                            </a:lnTo>
                            <a:lnTo>
                              <a:pt x="65" y="23"/>
                            </a:lnTo>
                            <a:lnTo>
                              <a:pt x="67" y="22"/>
                            </a:lnTo>
                            <a:lnTo>
                              <a:pt x="69" y="20"/>
                            </a:lnTo>
                            <a:lnTo>
                              <a:pt x="71" y="20"/>
                            </a:lnTo>
                            <a:lnTo>
                              <a:pt x="71" y="18"/>
                            </a:lnTo>
                            <a:lnTo>
                              <a:pt x="73" y="16"/>
                            </a:lnTo>
                            <a:lnTo>
                              <a:pt x="75" y="14"/>
                            </a:lnTo>
                            <a:lnTo>
                              <a:pt x="79" y="14"/>
                            </a:lnTo>
                            <a:lnTo>
                              <a:pt x="79" y="10"/>
                            </a:lnTo>
                            <a:lnTo>
                              <a:pt x="81" y="8"/>
                            </a:lnTo>
                            <a:lnTo>
                              <a:pt x="83" y="8"/>
                            </a:lnTo>
                            <a:lnTo>
                              <a:pt x="85" y="6"/>
                            </a:lnTo>
                            <a:lnTo>
                              <a:pt x="85" y="6"/>
                            </a:lnTo>
                            <a:lnTo>
                              <a:pt x="89" y="4"/>
                            </a:lnTo>
                            <a:lnTo>
                              <a:pt x="90" y="4"/>
                            </a:lnTo>
                            <a:lnTo>
                              <a:pt x="92" y="4"/>
                            </a:lnTo>
                            <a:lnTo>
                              <a:pt x="92" y="2"/>
                            </a:lnTo>
                            <a:lnTo>
                              <a:pt x="94" y="2"/>
                            </a:lnTo>
                            <a:lnTo>
                              <a:pt x="96" y="2"/>
                            </a:lnTo>
                            <a:lnTo>
                              <a:pt x="98" y="2"/>
                            </a:lnTo>
                            <a:lnTo>
                              <a:pt x="100" y="0"/>
                            </a:lnTo>
                            <a:lnTo>
                              <a:pt x="102" y="0"/>
                            </a:lnTo>
                            <a:lnTo>
                              <a:pt x="104" y="0"/>
                            </a:lnTo>
                            <a:lnTo>
                              <a:pt x="106" y="0"/>
                            </a:lnTo>
                            <a:lnTo>
                              <a:pt x="106" y="0"/>
                            </a:lnTo>
                            <a:lnTo>
                              <a:pt x="110" y="0"/>
                            </a:lnTo>
                            <a:lnTo>
                              <a:pt x="112" y="0"/>
                            </a:lnTo>
                            <a:lnTo>
                              <a:pt x="112" y="0"/>
                            </a:lnTo>
                            <a:lnTo>
                              <a:pt x="114" y="0"/>
                            </a:lnTo>
                            <a:lnTo>
                              <a:pt x="115" y="0"/>
                            </a:lnTo>
                            <a:lnTo>
                              <a:pt x="117" y="0"/>
                            </a:lnTo>
                            <a:lnTo>
                              <a:pt x="119" y="0"/>
                            </a:lnTo>
                            <a:lnTo>
                              <a:pt x="121" y="0"/>
                            </a:lnTo>
                            <a:lnTo>
                              <a:pt x="123" y="2"/>
                            </a:lnTo>
                            <a:lnTo>
                              <a:pt x="125" y="2"/>
                            </a:lnTo>
                            <a:lnTo>
                              <a:pt x="125" y="2"/>
                            </a:lnTo>
                            <a:lnTo>
                              <a:pt x="129" y="2"/>
                            </a:lnTo>
                            <a:lnTo>
                              <a:pt x="131" y="4"/>
                            </a:lnTo>
                            <a:lnTo>
                              <a:pt x="133" y="4"/>
                            </a:lnTo>
                            <a:lnTo>
                              <a:pt x="133" y="6"/>
                            </a:lnTo>
                            <a:lnTo>
                              <a:pt x="135" y="6"/>
                            </a:lnTo>
                            <a:lnTo>
                              <a:pt x="137" y="6"/>
                            </a:lnTo>
                            <a:lnTo>
                              <a:pt x="138" y="8"/>
                            </a:lnTo>
                            <a:lnTo>
                              <a:pt x="140" y="8"/>
                            </a:lnTo>
                            <a:lnTo>
                              <a:pt x="142" y="10"/>
                            </a:lnTo>
                            <a:lnTo>
                              <a:pt x="144" y="10"/>
                            </a:lnTo>
                            <a:lnTo>
                              <a:pt x="146" y="14"/>
                            </a:lnTo>
                            <a:lnTo>
                              <a:pt x="146" y="16"/>
                            </a:lnTo>
                            <a:lnTo>
                              <a:pt x="150" y="16"/>
                            </a:lnTo>
                            <a:lnTo>
                              <a:pt x="152" y="18"/>
                            </a:lnTo>
                            <a:lnTo>
                              <a:pt x="154" y="18"/>
                            </a:lnTo>
                            <a:lnTo>
                              <a:pt x="154" y="20"/>
                            </a:lnTo>
                            <a:lnTo>
                              <a:pt x="156" y="22"/>
                            </a:lnTo>
                            <a:lnTo>
                              <a:pt x="158" y="23"/>
                            </a:lnTo>
                            <a:lnTo>
                              <a:pt x="160" y="23"/>
                            </a:lnTo>
                            <a:lnTo>
                              <a:pt x="162" y="25"/>
                            </a:lnTo>
                            <a:lnTo>
                              <a:pt x="163" y="27"/>
                            </a:lnTo>
                            <a:lnTo>
                              <a:pt x="165" y="29"/>
                            </a:lnTo>
                            <a:lnTo>
                              <a:pt x="167" y="31"/>
                            </a:lnTo>
                            <a:lnTo>
                              <a:pt x="167" y="31"/>
                            </a:lnTo>
                            <a:lnTo>
                              <a:pt x="171" y="33"/>
                            </a:lnTo>
                            <a:lnTo>
                              <a:pt x="173" y="35"/>
                            </a:lnTo>
                            <a:lnTo>
                              <a:pt x="173" y="37"/>
                            </a:lnTo>
                            <a:lnTo>
                              <a:pt x="175" y="39"/>
                            </a:lnTo>
                            <a:lnTo>
                              <a:pt x="177" y="41"/>
                            </a:lnTo>
                            <a:lnTo>
                              <a:pt x="179" y="45"/>
                            </a:lnTo>
                            <a:lnTo>
                              <a:pt x="181" y="47"/>
                            </a:lnTo>
                            <a:lnTo>
                              <a:pt x="183" y="48"/>
                            </a:lnTo>
                            <a:lnTo>
                              <a:pt x="185" y="50"/>
                            </a:lnTo>
                            <a:lnTo>
                              <a:pt x="187" y="52"/>
                            </a:lnTo>
                            <a:lnTo>
                              <a:pt x="187" y="54"/>
                            </a:lnTo>
                            <a:lnTo>
                              <a:pt x="190" y="56"/>
                            </a:lnTo>
                            <a:lnTo>
                              <a:pt x="192" y="58"/>
                            </a:lnTo>
                            <a:lnTo>
                              <a:pt x="194" y="60"/>
                            </a:lnTo>
                            <a:lnTo>
                              <a:pt x="194" y="62"/>
                            </a:lnTo>
                            <a:lnTo>
                              <a:pt x="196" y="64"/>
                            </a:lnTo>
                            <a:lnTo>
                              <a:pt x="198" y="66"/>
                            </a:lnTo>
                            <a:lnTo>
                              <a:pt x="200" y="68"/>
                            </a:lnTo>
                            <a:lnTo>
                              <a:pt x="202" y="71"/>
                            </a:lnTo>
                            <a:lnTo>
                              <a:pt x="204" y="75"/>
                            </a:lnTo>
                            <a:lnTo>
                              <a:pt x="206" y="77"/>
                            </a:lnTo>
                            <a:lnTo>
                              <a:pt x="208" y="79"/>
                            </a:lnTo>
                            <a:lnTo>
                              <a:pt x="208" y="81"/>
                            </a:lnTo>
                            <a:lnTo>
                              <a:pt x="212" y="85"/>
                            </a:lnTo>
                            <a:lnTo>
                              <a:pt x="213" y="87"/>
                            </a:lnTo>
                            <a:lnTo>
                              <a:pt x="213" y="89"/>
                            </a:lnTo>
                            <a:lnTo>
                              <a:pt x="215" y="91"/>
                            </a:lnTo>
                            <a:lnTo>
                              <a:pt x="217" y="93"/>
                            </a:lnTo>
                            <a:lnTo>
                              <a:pt x="219" y="96"/>
                            </a:lnTo>
                            <a:lnTo>
                              <a:pt x="221" y="98"/>
                            </a:lnTo>
                            <a:lnTo>
                              <a:pt x="223" y="100"/>
                            </a:lnTo>
                            <a:lnTo>
                              <a:pt x="225" y="102"/>
                            </a:lnTo>
                            <a:lnTo>
                              <a:pt x="227" y="108"/>
                            </a:lnTo>
                            <a:lnTo>
                              <a:pt x="227" y="110"/>
                            </a:lnTo>
                            <a:lnTo>
                              <a:pt x="229" y="112"/>
                            </a:lnTo>
                            <a:lnTo>
                              <a:pt x="233" y="114"/>
                            </a:lnTo>
                            <a:lnTo>
                              <a:pt x="235" y="117"/>
                            </a:lnTo>
                            <a:lnTo>
                              <a:pt x="235" y="119"/>
                            </a:lnTo>
                            <a:lnTo>
                              <a:pt x="237" y="121"/>
                            </a:lnTo>
                            <a:lnTo>
                              <a:pt x="238" y="123"/>
                            </a:lnTo>
                            <a:lnTo>
                              <a:pt x="240" y="127"/>
                            </a:lnTo>
                            <a:lnTo>
                              <a:pt x="242" y="129"/>
                            </a:lnTo>
                            <a:lnTo>
                              <a:pt x="244" y="131"/>
                            </a:lnTo>
                            <a:lnTo>
                              <a:pt x="246" y="133"/>
                            </a:lnTo>
                            <a:lnTo>
                              <a:pt x="248" y="139"/>
                            </a:lnTo>
                            <a:lnTo>
                              <a:pt x="248" y="140"/>
                            </a:lnTo>
                            <a:lnTo>
                              <a:pt x="252" y="142"/>
                            </a:lnTo>
                            <a:lnTo>
                              <a:pt x="254" y="144"/>
                            </a:lnTo>
                            <a:lnTo>
                              <a:pt x="254" y="148"/>
                            </a:lnTo>
                            <a:lnTo>
                              <a:pt x="256" y="150"/>
                            </a:lnTo>
                            <a:lnTo>
                              <a:pt x="258" y="152"/>
                            </a:lnTo>
                            <a:lnTo>
                              <a:pt x="260" y="154"/>
                            </a:lnTo>
                            <a:lnTo>
                              <a:pt x="261" y="156"/>
                            </a:lnTo>
                            <a:lnTo>
                              <a:pt x="263" y="158"/>
                            </a:lnTo>
                            <a:lnTo>
                              <a:pt x="265" y="162"/>
                            </a:lnTo>
                            <a:lnTo>
                              <a:pt x="267" y="163"/>
                            </a:lnTo>
                            <a:lnTo>
                              <a:pt x="267" y="165"/>
                            </a:lnTo>
                            <a:lnTo>
                              <a:pt x="269" y="169"/>
                            </a:lnTo>
                            <a:lnTo>
                              <a:pt x="273" y="171"/>
                            </a:lnTo>
                            <a:lnTo>
                              <a:pt x="275" y="173"/>
                            </a:lnTo>
                            <a:lnTo>
                              <a:pt x="275" y="175"/>
                            </a:lnTo>
                            <a:lnTo>
                              <a:pt x="277" y="177"/>
                            </a:lnTo>
                            <a:lnTo>
                              <a:pt x="279" y="179"/>
                            </a:lnTo>
                            <a:lnTo>
                              <a:pt x="281" y="181"/>
                            </a:lnTo>
                            <a:lnTo>
                              <a:pt x="283" y="183"/>
                            </a:lnTo>
                            <a:lnTo>
                              <a:pt x="285" y="185"/>
                            </a:lnTo>
                            <a:lnTo>
                              <a:pt x="286" y="186"/>
                            </a:lnTo>
                            <a:lnTo>
                              <a:pt x="288" y="188"/>
                            </a:lnTo>
                            <a:lnTo>
                              <a:pt x="288" y="190"/>
                            </a:lnTo>
                            <a:lnTo>
                              <a:pt x="290" y="192"/>
                            </a:lnTo>
                            <a:lnTo>
                              <a:pt x="294" y="194"/>
                            </a:lnTo>
                            <a:lnTo>
                              <a:pt x="294" y="196"/>
                            </a:lnTo>
                            <a:lnTo>
                              <a:pt x="296" y="200"/>
                            </a:lnTo>
                            <a:lnTo>
                              <a:pt x="298" y="200"/>
                            </a:lnTo>
                            <a:lnTo>
                              <a:pt x="300" y="202"/>
                            </a:lnTo>
                            <a:lnTo>
                              <a:pt x="302" y="204"/>
                            </a:lnTo>
                            <a:lnTo>
                              <a:pt x="304" y="206"/>
                            </a:lnTo>
                            <a:lnTo>
                              <a:pt x="306" y="208"/>
                            </a:lnTo>
                            <a:lnTo>
                              <a:pt x="308" y="208"/>
                            </a:lnTo>
                            <a:lnTo>
                              <a:pt x="308" y="209"/>
                            </a:lnTo>
                            <a:lnTo>
                              <a:pt x="310" y="211"/>
                            </a:lnTo>
                            <a:lnTo>
                              <a:pt x="313" y="213"/>
                            </a:lnTo>
                            <a:lnTo>
                              <a:pt x="315" y="213"/>
                            </a:lnTo>
                            <a:lnTo>
                              <a:pt x="315" y="215"/>
                            </a:lnTo>
                            <a:lnTo>
                              <a:pt x="317" y="215"/>
                            </a:lnTo>
                            <a:lnTo>
                              <a:pt x="319" y="217"/>
                            </a:lnTo>
                            <a:lnTo>
                              <a:pt x="321" y="219"/>
                            </a:lnTo>
                            <a:lnTo>
                              <a:pt x="323" y="219"/>
                            </a:lnTo>
                            <a:lnTo>
                              <a:pt x="325" y="221"/>
                            </a:lnTo>
                            <a:lnTo>
                              <a:pt x="327" y="221"/>
                            </a:lnTo>
                            <a:lnTo>
                              <a:pt x="329" y="223"/>
                            </a:lnTo>
                            <a:lnTo>
                              <a:pt x="329" y="223"/>
                            </a:lnTo>
                            <a:lnTo>
                              <a:pt x="331" y="225"/>
                            </a:lnTo>
                            <a:lnTo>
                              <a:pt x="335" y="225"/>
                            </a:lnTo>
                            <a:lnTo>
                              <a:pt x="335" y="227"/>
                            </a:lnTo>
                            <a:lnTo>
                              <a:pt x="336" y="227"/>
                            </a:lnTo>
                            <a:lnTo>
                              <a:pt x="338" y="231"/>
                            </a:lnTo>
                            <a:lnTo>
                              <a:pt x="340" y="231"/>
                            </a:lnTo>
                            <a:lnTo>
                              <a:pt x="342" y="231"/>
                            </a:lnTo>
                            <a:lnTo>
                              <a:pt x="344" y="232"/>
                            </a:lnTo>
                            <a:lnTo>
                              <a:pt x="346" y="232"/>
                            </a:lnTo>
                            <a:lnTo>
                              <a:pt x="348" y="234"/>
                            </a:lnTo>
                            <a:lnTo>
                              <a:pt x="348" y="234"/>
                            </a:lnTo>
                            <a:lnTo>
                              <a:pt x="350" y="234"/>
                            </a:lnTo>
                            <a:lnTo>
                              <a:pt x="354" y="234"/>
                            </a:lnTo>
                            <a:lnTo>
                              <a:pt x="356" y="236"/>
                            </a:lnTo>
                            <a:lnTo>
                              <a:pt x="356" y="236"/>
                            </a:lnTo>
                            <a:lnTo>
                              <a:pt x="358" y="236"/>
                            </a:lnTo>
                            <a:lnTo>
                              <a:pt x="359" y="238"/>
                            </a:lnTo>
                            <a:lnTo>
                              <a:pt x="361" y="238"/>
                            </a:lnTo>
                            <a:lnTo>
                              <a:pt x="363" y="238"/>
                            </a:lnTo>
                            <a:lnTo>
                              <a:pt x="365" y="238"/>
                            </a:lnTo>
                            <a:lnTo>
                              <a:pt x="367" y="240"/>
                            </a:lnTo>
                            <a:lnTo>
                              <a:pt x="369" y="240"/>
                            </a:lnTo>
                            <a:lnTo>
                              <a:pt x="369" y="240"/>
                            </a:lnTo>
                            <a:lnTo>
                              <a:pt x="371" y="240"/>
                            </a:lnTo>
                            <a:lnTo>
                              <a:pt x="375" y="240"/>
                            </a:lnTo>
                            <a:lnTo>
                              <a:pt x="375" y="242"/>
                            </a:lnTo>
                            <a:lnTo>
                              <a:pt x="377" y="242"/>
                            </a:lnTo>
                            <a:lnTo>
                              <a:pt x="379" y="242"/>
                            </a:lnTo>
                            <a:lnTo>
                              <a:pt x="381" y="242"/>
                            </a:lnTo>
                            <a:lnTo>
                              <a:pt x="383" y="242"/>
                            </a:lnTo>
                            <a:lnTo>
                              <a:pt x="384" y="242"/>
                            </a:lnTo>
                            <a:lnTo>
                              <a:pt x="386" y="244"/>
                            </a:lnTo>
                            <a:lnTo>
                              <a:pt x="388" y="244"/>
                            </a:lnTo>
                            <a:lnTo>
                              <a:pt x="388" y="244"/>
                            </a:lnTo>
                            <a:lnTo>
                              <a:pt x="390" y="244"/>
                            </a:lnTo>
                            <a:lnTo>
                              <a:pt x="392" y="244"/>
                            </a:lnTo>
                            <a:lnTo>
                              <a:pt x="396" y="244"/>
                            </a:lnTo>
                            <a:lnTo>
                              <a:pt x="396" y="244"/>
                            </a:lnTo>
                            <a:lnTo>
                              <a:pt x="398" y="244"/>
                            </a:lnTo>
                            <a:lnTo>
                              <a:pt x="400" y="244"/>
                            </a:lnTo>
                            <a:lnTo>
                              <a:pt x="402" y="246"/>
                            </a:lnTo>
                            <a:lnTo>
                              <a:pt x="402" y="246"/>
                            </a:lnTo>
                            <a:lnTo>
                              <a:pt x="406" y="246"/>
                            </a:lnTo>
                            <a:lnTo>
                              <a:pt x="408" y="246"/>
                            </a:lnTo>
                            <a:lnTo>
                              <a:pt x="409" y="246"/>
                            </a:lnTo>
                            <a:lnTo>
                              <a:pt x="409" y="246"/>
                            </a:lnTo>
                            <a:lnTo>
                              <a:pt x="411" y="246"/>
                            </a:lnTo>
                            <a:lnTo>
                              <a:pt x="415" y="246"/>
                            </a:lnTo>
                            <a:lnTo>
                              <a:pt x="415" y="246"/>
                            </a:lnTo>
                            <a:lnTo>
                              <a:pt x="417" y="246"/>
                            </a:lnTo>
                            <a:lnTo>
                              <a:pt x="419" y="246"/>
                            </a:lnTo>
                            <a:lnTo>
                              <a:pt x="421" y="246"/>
                            </a:lnTo>
                            <a:lnTo>
                              <a:pt x="423" y="246"/>
                            </a:lnTo>
                            <a:lnTo>
                              <a:pt x="425" y="246"/>
                            </a:lnTo>
                            <a:lnTo>
                              <a:pt x="427" y="246"/>
                            </a:lnTo>
                            <a:lnTo>
                              <a:pt x="429" y="246"/>
                            </a:lnTo>
                            <a:lnTo>
                              <a:pt x="429" y="248"/>
                            </a:lnTo>
                            <a:lnTo>
                              <a:pt x="431" y="248"/>
                            </a:lnTo>
                            <a:lnTo>
                              <a:pt x="433" y="248"/>
                            </a:lnTo>
                            <a:lnTo>
                              <a:pt x="436" y="248"/>
                            </a:lnTo>
                            <a:lnTo>
                              <a:pt x="436" y="248"/>
                            </a:lnTo>
                            <a:lnTo>
                              <a:pt x="438" y="248"/>
                            </a:lnTo>
                            <a:lnTo>
                              <a:pt x="440" y="248"/>
                            </a:lnTo>
                            <a:lnTo>
                              <a:pt x="442" y="248"/>
                            </a:lnTo>
                            <a:lnTo>
                              <a:pt x="442" y="248"/>
                            </a:lnTo>
                            <a:lnTo>
                              <a:pt x="446" y="248"/>
                            </a:lnTo>
                            <a:lnTo>
                              <a:pt x="448" y="248"/>
                            </a:lnTo>
                            <a:lnTo>
                              <a:pt x="450" y="248"/>
                            </a:lnTo>
                            <a:lnTo>
                              <a:pt x="450" y="248"/>
                            </a:lnTo>
                            <a:lnTo>
                              <a:pt x="452" y="248"/>
                            </a:lnTo>
                            <a:lnTo>
                              <a:pt x="454" y="248"/>
                            </a:lnTo>
                            <a:lnTo>
                              <a:pt x="456" y="248"/>
                            </a:lnTo>
                            <a:lnTo>
                              <a:pt x="457" y="248"/>
                            </a:lnTo>
                            <a:lnTo>
                              <a:pt x="459" y="248"/>
                            </a:lnTo>
                            <a:lnTo>
                              <a:pt x="461" y="248"/>
                            </a:lnTo>
                            <a:lnTo>
                              <a:pt x="463" y="248"/>
                            </a:lnTo>
                            <a:lnTo>
                              <a:pt x="463" y="248"/>
                            </a:lnTo>
                            <a:lnTo>
                              <a:pt x="467" y="248"/>
                            </a:lnTo>
                            <a:lnTo>
                              <a:pt x="469" y="248"/>
                            </a:lnTo>
                            <a:lnTo>
                              <a:pt x="469" y="248"/>
                            </a:lnTo>
                            <a:lnTo>
                              <a:pt x="471" y="248"/>
                            </a:lnTo>
                            <a:lnTo>
                              <a:pt x="473" y="248"/>
                            </a:lnTo>
                            <a:lnTo>
                              <a:pt x="477" y="248"/>
                            </a:lnTo>
                            <a:lnTo>
                              <a:pt x="477" y="248"/>
                            </a:lnTo>
                            <a:lnTo>
                              <a:pt x="479" y="248"/>
                            </a:lnTo>
                            <a:lnTo>
                              <a:pt x="481" y="248"/>
                            </a:lnTo>
                            <a:lnTo>
                              <a:pt x="482" y="248"/>
                            </a:lnTo>
                            <a:lnTo>
                              <a:pt x="482" y="248"/>
                            </a:lnTo>
                            <a:lnTo>
                              <a:pt x="486" y="248"/>
                            </a:lnTo>
                            <a:lnTo>
                              <a:pt x="488" y="248"/>
                            </a:lnTo>
                            <a:lnTo>
                              <a:pt x="490" y="248"/>
                            </a:lnTo>
                            <a:lnTo>
                              <a:pt x="490" y="248"/>
                            </a:lnTo>
                            <a:lnTo>
                              <a:pt x="492" y="248"/>
                            </a:lnTo>
                            <a:lnTo>
                              <a:pt x="494" y="248"/>
                            </a:lnTo>
                            <a:lnTo>
                              <a:pt x="496" y="248"/>
                            </a:lnTo>
                            <a:lnTo>
                              <a:pt x="498" y="248"/>
                            </a:lnTo>
                            <a:lnTo>
                              <a:pt x="500" y="248"/>
                            </a:lnTo>
                            <a:lnTo>
                              <a:pt x="502" y="248"/>
                            </a:lnTo>
                            <a:lnTo>
                              <a:pt x="504" y="248"/>
                            </a:lnTo>
                            <a:lnTo>
                              <a:pt x="504" y="248"/>
                            </a:lnTo>
                            <a:lnTo>
                              <a:pt x="507" y="248"/>
                            </a:lnTo>
                            <a:lnTo>
                              <a:pt x="509" y="248"/>
                            </a:lnTo>
                            <a:lnTo>
                              <a:pt x="511" y="248"/>
                            </a:lnTo>
                            <a:lnTo>
                              <a:pt x="511" y="248"/>
                            </a:lnTo>
                            <a:lnTo>
                              <a:pt x="513" y="248"/>
                            </a:lnTo>
                            <a:lnTo>
                              <a:pt x="515" y="248"/>
                            </a:lnTo>
                            <a:lnTo>
                              <a:pt x="517" y="248"/>
                            </a:lnTo>
                            <a:lnTo>
                              <a:pt x="519" y="248"/>
                            </a:lnTo>
                            <a:lnTo>
                              <a:pt x="521" y="248"/>
                            </a:lnTo>
                            <a:lnTo>
                              <a:pt x="523" y="248"/>
                            </a:lnTo>
                            <a:lnTo>
                              <a:pt x="525" y="248"/>
                            </a:lnTo>
                            <a:lnTo>
                              <a:pt x="527" y="248"/>
                            </a:lnTo>
                            <a:lnTo>
                              <a:pt x="529" y="248"/>
                            </a:lnTo>
                            <a:lnTo>
                              <a:pt x="531" y="248"/>
                            </a:lnTo>
                            <a:lnTo>
                              <a:pt x="531" y="248"/>
                            </a:lnTo>
                            <a:lnTo>
                              <a:pt x="532" y="248"/>
                            </a:lnTo>
                            <a:lnTo>
                              <a:pt x="534" y="248"/>
                            </a:lnTo>
                            <a:lnTo>
                              <a:pt x="538" y="248"/>
                            </a:lnTo>
                            <a:lnTo>
                              <a:pt x="538" y="248"/>
                            </a:lnTo>
                            <a:lnTo>
                              <a:pt x="540" y="248"/>
                            </a:lnTo>
                            <a:lnTo>
                              <a:pt x="542" y="248"/>
                            </a:lnTo>
                            <a:lnTo>
                              <a:pt x="544" y="248"/>
                            </a:lnTo>
                            <a:lnTo>
                              <a:pt x="544" y="248"/>
                            </a:lnTo>
                            <a:lnTo>
                              <a:pt x="548" y="248"/>
                            </a:lnTo>
                            <a:lnTo>
                              <a:pt x="550" y="248"/>
                            </a:lnTo>
                            <a:lnTo>
                              <a:pt x="552" y="248"/>
                            </a:lnTo>
                            <a:lnTo>
                              <a:pt x="552" y="248"/>
                            </a:lnTo>
                            <a:lnTo>
                              <a:pt x="554" y="248"/>
                            </a:lnTo>
                            <a:lnTo>
                              <a:pt x="556" y="248"/>
                            </a:lnTo>
                            <a:lnTo>
                              <a:pt x="557" y="248"/>
                            </a:lnTo>
                            <a:lnTo>
                              <a:pt x="559" y="248"/>
                            </a:lnTo>
                            <a:lnTo>
                              <a:pt x="561" y="248"/>
                            </a:lnTo>
                            <a:lnTo>
                              <a:pt x="563" y="248"/>
                            </a:lnTo>
                            <a:lnTo>
                              <a:pt x="565" y="248"/>
                            </a:lnTo>
                            <a:lnTo>
                              <a:pt x="565" y="248"/>
                            </a:lnTo>
                            <a:lnTo>
                              <a:pt x="569" y="248"/>
                            </a:lnTo>
                            <a:lnTo>
                              <a:pt x="571" y="248"/>
                            </a:lnTo>
                            <a:lnTo>
                              <a:pt x="571" y="248"/>
                            </a:lnTo>
                            <a:lnTo>
                              <a:pt x="573" y="248"/>
                            </a:lnTo>
                            <a:lnTo>
                              <a:pt x="575" y="248"/>
                            </a:lnTo>
                            <a:lnTo>
                              <a:pt x="577" y="248"/>
                            </a:lnTo>
                            <a:lnTo>
                              <a:pt x="579" y="248"/>
                            </a:lnTo>
                            <a:lnTo>
                              <a:pt x="580" y="248"/>
                            </a:lnTo>
                            <a:lnTo>
                              <a:pt x="582" y="248"/>
                            </a:lnTo>
                            <a:lnTo>
                              <a:pt x="584" y="248"/>
                            </a:lnTo>
                            <a:lnTo>
                              <a:pt x="584" y="248"/>
                            </a:lnTo>
                            <a:lnTo>
                              <a:pt x="588" y="248"/>
                            </a:lnTo>
                            <a:lnTo>
                              <a:pt x="590" y="248"/>
                            </a:lnTo>
                            <a:lnTo>
                              <a:pt x="592" y="248"/>
                            </a:lnTo>
                            <a:lnTo>
                              <a:pt x="592" y="248"/>
                            </a:lnTo>
                            <a:lnTo>
                              <a:pt x="594" y="248"/>
                            </a:lnTo>
                            <a:lnTo>
                              <a:pt x="596" y="248"/>
                            </a:lnTo>
                            <a:lnTo>
                              <a:pt x="598" y="248"/>
                            </a:lnTo>
                            <a:lnTo>
                              <a:pt x="600" y="248"/>
                            </a:lnTo>
                            <a:lnTo>
                              <a:pt x="602" y="248"/>
                            </a:lnTo>
                            <a:lnTo>
                              <a:pt x="604" y="248"/>
                            </a:lnTo>
                            <a:lnTo>
                              <a:pt x="605" y="248"/>
                            </a:lnTo>
                            <a:lnTo>
                              <a:pt x="605" y="248"/>
                            </a:lnTo>
                            <a:lnTo>
                              <a:pt x="609" y="248"/>
                            </a:lnTo>
                            <a:lnTo>
                              <a:pt x="611" y="248"/>
                            </a:lnTo>
                            <a:lnTo>
                              <a:pt x="611" y="248"/>
                            </a:lnTo>
                            <a:lnTo>
                              <a:pt x="613" y="248"/>
                            </a:lnTo>
                            <a:lnTo>
                              <a:pt x="615" y="248"/>
                            </a:lnTo>
                            <a:lnTo>
                              <a:pt x="617" y="248"/>
                            </a:lnTo>
                            <a:lnTo>
                              <a:pt x="619" y="248"/>
                            </a:lnTo>
                            <a:lnTo>
                              <a:pt x="621" y="248"/>
                            </a:lnTo>
                            <a:lnTo>
                              <a:pt x="623" y="248"/>
                            </a:lnTo>
                            <a:lnTo>
                              <a:pt x="625" y="248"/>
                            </a:lnTo>
                            <a:lnTo>
                              <a:pt x="625" y="248"/>
                            </a:lnTo>
                            <a:lnTo>
                              <a:pt x="627" y="248"/>
                            </a:lnTo>
                            <a:lnTo>
                              <a:pt x="630" y="248"/>
                            </a:lnTo>
                            <a:lnTo>
                              <a:pt x="632" y="248"/>
                            </a:lnTo>
                            <a:lnTo>
                              <a:pt x="632" y="248"/>
                            </a:lnTo>
                            <a:lnTo>
                              <a:pt x="634" y="248"/>
                            </a:lnTo>
                            <a:lnTo>
                              <a:pt x="636" y="248"/>
                            </a:lnTo>
                            <a:lnTo>
                              <a:pt x="638" y="248"/>
                            </a:lnTo>
                            <a:lnTo>
                              <a:pt x="640" y="248"/>
                            </a:lnTo>
                            <a:lnTo>
                              <a:pt x="642" y="248"/>
                            </a:lnTo>
                            <a:lnTo>
                              <a:pt x="644" y="248"/>
                            </a:lnTo>
                            <a:lnTo>
                              <a:pt x="646" y="248"/>
                            </a:lnTo>
                            <a:lnTo>
                              <a:pt x="646" y="248"/>
                            </a:lnTo>
                            <a:lnTo>
                              <a:pt x="650" y="248"/>
                            </a:lnTo>
                            <a:lnTo>
                              <a:pt x="652" y="248"/>
                            </a:lnTo>
                            <a:lnTo>
                              <a:pt x="652" y="248"/>
                            </a:lnTo>
                            <a:lnTo>
                              <a:pt x="654" y="248"/>
                            </a:lnTo>
                            <a:lnTo>
                              <a:pt x="655" y="248"/>
                            </a:lnTo>
                            <a:lnTo>
                              <a:pt x="657" y="248"/>
                            </a:lnTo>
                            <a:lnTo>
                              <a:pt x="659" y="248"/>
                            </a:lnTo>
                            <a:lnTo>
                              <a:pt x="661" y="248"/>
                            </a:lnTo>
                            <a:lnTo>
                              <a:pt x="663" y="248"/>
                            </a:lnTo>
                            <a:lnTo>
                              <a:pt x="665" y="248"/>
                            </a:lnTo>
                            <a:lnTo>
                              <a:pt x="665" y="248"/>
                            </a:lnTo>
                            <a:lnTo>
                              <a:pt x="667" y="248"/>
                            </a:lnTo>
                            <a:lnTo>
                              <a:pt x="671" y="248"/>
                            </a:lnTo>
                            <a:lnTo>
                              <a:pt x="673" y="248"/>
                            </a:lnTo>
                            <a:lnTo>
                              <a:pt x="673" y="248"/>
                            </a:lnTo>
                            <a:lnTo>
                              <a:pt x="675" y="248"/>
                            </a:lnTo>
                            <a:lnTo>
                              <a:pt x="677" y="248"/>
                            </a:lnTo>
                            <a:lnTo>
                              <a:pt x="678" y="248"/>
                            </a:lnTo>
                            <a:lnTo>
                              <a:pt x="680" y="248"/>
                            </a:lnTo>
                            <a:lnTo>
                              <a:pt x="682" y="248"/>
                            </a:lnTo>
                            <a:lnTo>
                              <a:pt x="684" y="248"/>
                            </a:lnTo>
                            <a:lnTo>
                              <a:pt x="686" y="248"/>
                            </a:lnTo>
                            <a:lnTo>
                              <a:pt x="686" y="248"/>
                            </a:lnTo>
                            <a:lnTo>
                              <a:pt x="688" y="248"/>
                            </a:lnTo>
                            <a:lnTo>
                              <a:pt x="692" y="248"/>
                            </a:lnTo>
                            <a:lnTo>
                              <a:pt x="692" y="248"/>
                            </a:lnTo>
                            <a:lnTo>
                              <a:pt x="694" y="248"/>
                            </a:lnTo>
                            <a:lnTo>
                              <a:pt x="696" y="248"/>
                            </a:lnTo>
                            <a:lnTo>
                              <a:pt x="698" y="248"/>
                            </a:lnTo>
                            <a:lnTo>
                              <a:pt x="700" y="248"/>
                            </a:lnTo>
                            <a:lnTo>
                              <a:pt x="702" y="248"/>
                            </a:lnTo>
                            <a:lnTo>
                              <a:pt x="703" y="248"/>
                            </a:lnTo>
                            <a:lnTo>
                              <a:pt x="705" y="248"/>
                            </a:lnTo>
                            <a:lnTo>
                              <a:pt x="705" y="248"/>
                            </a:lnTo>
                            <a:lnTo>
                              <a:pt x="707" y="248"/>
                            </a:lnTo>
                            <a:lnTo>
                              <a:pt x="711" y="248"/>
                            </a:lnTo>
                            <a:lnTo>
                              <a:pt x="713" y="248"/>
                            </a:lnTo>
                            <a:lnTo>
                              <a:pt x="713" y="248"/>
                            </a:lnTo>
                            <a:lnTo>
                              <a:pt x="715" y="248"/>
                            </a:lnTo>
                          </a:path>
                        </a:pathLst>
                      </a:custGeom>
                      <a:noFill/>
                      <a:ln w="3175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s-MX" sz="100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</p:grpSp>
                <p:sp>
                  <p:nvSpPr>
                    <p:cNvPr id="180" name="Freeform 84">
                      <a:extLst>
                        <a:ext uri="{FF2B5EF4-FFF2-40B4-BE49-F238E27FC236}">
                          <a16:creationId xmlns:a16="http://schemas.microsoft.com/office/drawing/2014/main" id="{B5128B6C-4C7C-4AAF-B8D8-9C9915CA1C6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925888" y="4625976"/>
                      <a:ext cx="709613" cy="163513"/>
                    </a:xfrm>
                    <a:custGeom>
                      <a:avLst/>
                      <a:gdLst>
                        <a:gd name="T0" fmla="*/ 14 w 896"/>
                        <a:gd name="T1" fmla="*/ 205 h 205"/>
                        <a:gd name="T2" fmla="*/ 31 w 896"/>
                        <a:gd name="T3" fmla="*/ 205 h 205"/>
                        <a:gd name="T4" fmla="*/ 44 w 896"/>
                        <a:gd name="T5" fmla="*/ 205 h 205"/>
                        <a:gd name="T6" fmla="*/ 62 w 896"/>
                        <a:gd name="T7" fmla="*/ 203 h 205"/>
                        <a:gd name="T8" fmla="*/ 77 w 896"/>
                        <a:gd name="T9" fmla="*/ 203 h 205"/>
                        <a:gd name="T10" fmla="*/ 92 w 896"/>
                        <a:gd name="T11" fmla="*/ 201 h 205"/>
                        <a:gd name="T12" fmla="*/ 110 w 896"/>
                        <a:gd name="T13" fmla="*/ 199 h 205"/>
                        <a:gd name="T14" fmla="*/ 125 w 896"/>
                        <a:gd name="T15" fmla="*/ 198 h 205"/>
                        <a:gd name="T16" fmla="*/ 140 w 896"/>
                        <a:gd name="T17" fmla="*/ 196 h 205"/>
                        <a:gd name="T18" fmla="*/ 156 w 896"/>
                        <a:gd name="T19" fmla="*/ 194 h 205"/>
                        <a:gd name="T20" fmla="*/ 173 w 896"/>
                        <a:gd name="T21" fmla="*/ 190 h 205"/>
                        <a:gd name="T22" fmla="*/ 187 w 896"/>
                        <a:gd name="T23" fmla="*/ 184 h 205"/>
                        <a:gd name="T24" fmla="*/ 204 w 896"/>
                        <a:gd name="T25" fmla="*/ 180 h 205"/>
                        <a:gd name="T26" fmla="*/ 219 w 896"/>
                        <a:gd name="T27" fmla="*/ 175 h 205"/>
                        <a:gd name="T28" fmla="*/ 235 w 896"/>
                        <a:gd name="T29" fmla="*/ 171 h 205"/>
                        <a:gd name="T30" fmla="*/ 250 w 896"/>
                        <a:gd name="T31" fmla="*/ 169 h 205"/>
                        <a:gd name="T32" fmla="*/ 267 w 896"/>
                        <a:gd name="T33" fmla="*/ 169 h 205"/>
                        <a:gd name="T34" fmla="*/ 283 w 896"/>
                        <a:gd name="T35" fmla="*/ 169 h 205"/>
                        <a:gd name="T36" fmla="*/ 298 w 896"/>
                        <a:gd name="T37" fmla="*/ 173 h 205"/>
                        <a:gd name="T38" fmla="*/ 313 w 896"/>
                        <a:gd name="T39" fmla="*/ 176 h 205"/>
                        <a:gd name="T40" fmla="*/ 329 w 896"/>
                        <a:gd name="T41" fmla="*/ 182 h 205"/>
                        <a:gd name="T42" fmla="*/ 346 w 896"/>
                        <a:gd name="T43" fmla="*/ 192 h 205"/>
                        <a:gd name="T44" fmla="*/ 361 w 896"/>
                        <a:gd name="T45" fmla="*/ 198 h 205"/>
                        <a:gd name="T46" fmla="*/ 377 w 896"/>
                        <a:gd name="T47" fmla="*/ 201 h 205"/>
                        <a:gd name="T48" fmla="*/ 392 w 896"/>
                        <a:gd name="T49" fmla="*/ 203 h 205"/>
                        <a:gd name="T50" fmla="*/ 410 w 896"/>
                        <a:gd name="T51" fmla="*/ 205 h 205"/>
                        <a:gd name="T52" fmla="*/ 423 w 896"/>
                        <a:gd name="T53" fmla="*/ 205 h 205"/>
                        <a:gd name="T54" fmla="*/ 440 w 896"/>
                        <a:gd name="T55" fmla="*/ 205 h 205"/>
                        <a:gd name="T56" fmla="*/ 456 w 896"/>
                        <a:gd name="T57" fmla="*/ 205 h 205"/>
                        <a:gd name="T58" fmla="*/ 471 w 896"/>
                        <a:gd name="T59" fmla="*/ 205 h 205"/>
                        <a:gd name="T60" fmla="*/ 488 w 896"/>
                        <a:gd name="T61" fmla="*/ 205 h 205"/>
                        <a:gd name="T62" fmla="*/ 504 w 896"/>
                        <a:gd name="T63" fmla="*/ 203 h 205"/>
                        <a:gd name="T64" fmla="*/ 519 w 896"/>
                        <a:gd name="T65" fmla="*/ 203 h 205"/>
                        <a:gd name="T66" fmla="*/ 534 w 896"/>
                        <a:gd name="T67" fmla="*/ 201 h 205"/>
                        <a:gd name="T68" fmla="*/ 550 w 896"/>
                        <a:gd name="T69" fmla="*/ 199 h 205"/>
                        <a:gd name="T70" fmla="*/ 565 w 896"/>
                        <a:gd name="T71" fmla="*/ 198 h 205"/>
                        <a:gd name="T72" fmla="*/ 582 w 896"/>
                        <a:gd name="T73" fmla="*/ 194 h 205"/>
                        <a:gd name="T74" fmla="*/ 598 w 896"/>
                        <a:gd name="T75" fmla="*/ 190 h 205"/>
                        <a:gd name="T76" fmla="*/ 613 w 896"/>
                        <a:gd name="T77" fmla="*/ 182 h 205"/>
                        <a:gd name="T78" fmla="*/ 631 w 896"/>
                        <a:gd name="T79" fmla="*/ 176 h 205"/>
                        <a:gd name="T80" fmla="*/ 644 w 896"/>
                        <a:gd name="T81" fmla="*/ 171 h 205"/>
                        <a:gd name="T82" fmla="*/ 661 w 896"/>
                        <a:gd name="T83" fmla="*/ 163 h 205"/>
                        <a:gd name="T84" fmla="*/ 677 w 896"/>
                        <a:gd name="T85" fmla="*/ 152 h 205"/>
                        <a:gd name="T86" fmla="*/ 692 w 896"/>
                        <a:gd name="T87" fmla="*/ 138 h 205"/>
                        <a:gd name="T88" fmla="*/ 707 w 896"/>
                        <a:gd name="T89" fmla="*/ 121 h 205"/>
                        <a:gd name="T90" fmla="*/ 725 w 896"/>
                        <a:gd name="T91" fmla="*/ 102 h 205"/>
                        <a:gd name="T92" fmla="*/ 738 w 896"/>
                        <a:gd name="T93" fmla="*/ 79 h 205"/>
                        <a:gd name="T94" fmla="*/ 755 w 896"/>
                        <a:gd name="T95" fmla="*/ 56 h 205"/>
                        <a:gd name="T96" fmla="*/ 771 w 896"/>
                        <a:gd name="T97" fmla="*/ 33 h 205"/>
                        <a:gd name="T98" fmla="*/ 786 w 896"/>
                        <a:gd name="T99" fmla="*/ 17 h 205"/>
                        <a:gd name="T100" fmla="*/ 803 w 896"/>
                        <a:gd name="T101" fmla="*/ 4 h 205"/>
                        <a:gd name="T102" fmla="*/ 819 w 896"/>
                        <a:gd name="T103" fmla="*/ 2 h 205"/>
                        <a:gd name="T104" fmla="*/ 834 w 896"/>
                        <a:gd name="T105" fmla="*/ 4 h 205"/>
                        <a:gd name="T106" fmla="*/ 850 w 896"/>
                        <a:gd name="T107" fmla="*/ 8 h 205"/>
                        <a:gd name="T108" fmla="*/ 867 w 896"/>
                        <a:gd name="T109" fmla="*/ 17 h 205"/>
                        <a:gd name="T110" fmla="*/ 880 w 896"/>
                        <a:gd name="T111" fmla="*/ 29 h 20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  <a:cxn ang="0">
                          <a:pos x="T102" y="T103"/>
                        </a:cxn>
                        <a:cxn ang="0">
                          <a:pos x="T104" y="T105"/>
                        </a:cxn>
                        <a:cxn ang="0">
                          <a:pos x="T106" y="T107"/>
                        </a:cxn>
                        <a:cxn ang="0">
                          <a:pos x="T108" y="T109"/>
                        </a:cxn>
                        <a:cxn ang="0">
                          <a:pos x="T110" y="T111"/>
                        </a:cxn>
                      </a:cxnLst>
                      <a:rect l="0" t="0" r="r" b="b"/>
                      <a:pathLst>
                        <a:path w="896" h="205">
                          <a:moveTo>
                            <a:pt x="0" y="205"/>
                          </a:moveTo>
                          <a:lnTo>
                            <a:pt x="2" y="205"/>
                          </a:lnTo>
                          <a:lnTo>
                            <a:pt x="4" y="205"/>
                          </a:lnTo>
                          <a:lnTo>
                            <a:pt x="4" y="205"/>
                          </a:lnTo>
                          <a:lnTo>
                            <a:pt x="8" y="205"/>
                          </a:lnTo>
                          <a:lnTo>
                            <a:pt x="10" y="205"/>
                          </a:lnTo>
                          <a:lnTo>
                            <a:pt x="12" y="205"/>
                          </a:lnTo>
                          <a:lnTo>
                            <a:pt x="12" y="205"/>
                          </a:lnTo>
                          <a:lnTo>
                            <a:pt x="14" y="205"/>
                          </a:lnTo>
                          <a:lnTo>
                            <a:pt x="16" y="205"/>
                          </a:lnTo>
                          <a:lnTo>
                            <a:pt x="18" y="205"/>
                          </a:lnTo>
                          <a:lnTo>
                            <a:pt x="19" y="205"/>
                          </a:lnTo>
                          <a:lnTo>
                            <a:pt x="21" y="205"/>
                          </a:lnTo>
                          <a:lnTo>
                            <a:pt x="23" y="205"/>
                          </a:lnTo>
                          <a:lnTo>
                            <a:pt x="25" y="205"/>
                          </a:lnTo>
                          <a:lnTo>
                            <a:pt x="25" y="205"/>
                          </a:lnTo>
                          <a:lnTo>
                            <a:pt x="29" y="205"/>
                          </a:lnTo>
                          <a:lnTo>
                            <a:pt x="31" y="205"/>
                          </a:lnTo>
                          <a:lnTo>
                            <a:pt x="31" y="205"/>
                          </a:lnTo>
                          <a:lnTo>
                            <a:pt x="33" y="205"/>
                          </a:lnTo>
                          <a:lnTo>
                            <a:pt x="35" y="205"/>
                          </a:lnTo>
                          <a:lnTo>
                            <a:pt x="37" y="205"/>
                          </a:lnTo>
                          <a:lnTo>
                            <a:pt x="39" y="205"/>
                          </a:lnTo>
                          <a:lnTo>
                            <a:pt x="41" y="205"/>
                          </a:lnTo>
                          <a:lnTo>
                            <a:pt x="42" y="205"/>
                          </a:lnTo>
                          <a:lnTo>
                            <a:pt x="44" y="205"/>
                          </a:lnTo>
                          <a:lnTo>
                            <a:pt x="44" y="205"/>
                          </a:lnTo>
                          <a:lnTo>
                            <a:pt x="46" y="205"/>
                          </a:lnTo>
                          <a:lnTo>
                            <a:pt x="50" y="205"/>
                          </a:lnTo>
                          <a:lnTo>
                            <a:pt x="52" y="205"/>
                          </a:lnTo>
                          <a:lnTo>
                            <a:pt x="52" y="205"/>
                          </a:lnTo>
                          <a:lnTo>
                            <a:pt x="54" y="203"/>
                          </a:lnTo>
                          <a:lnTo>
                            <a:pt x="56" y="203"/>
                          </a:lnTo>
                          <a:lnTo>
                            <a:pt x="58" y="203"/>
                          </a:lnTo>
                          <a:lnTo>
                            <a:pt x="60" y="203"/>
                          </a:lnTo>
                          <a:lnTo>
                            <a:pt x="62" y="203"/>
                          </a:lnTo>
                          <a:lnTo>
                            <a:pt x="64" y="203"/>
                          </a:lnTo>
                          <a:lnTo>
                            <a:pt x="66" y="203"/>
                          </a:lnTo>
                          <a:lnTo>
                            <a:pt x="66" y="203"/>
                          </a:lnTo>
                          <a:lnTo>
                            <a:pt x="69" y="203"/>
                          </a:lnTo>
                          <a:lnTo>
                            <a:pt x="71" y="203"/>
                          </a:lnTo>
                          <a:lnTo>
                            <a:pt x="71" y="203"/>
                          </a:lnTo>
                          <a:lnTo>
                            <a:pt x="73" y="203"/>
                          </a:lnTo>
                          <a:lnTo>
                            <a:pt x="75" y="203"/>
                          </a:lnTo>
                          <a:lnTo>
                            <a:pt x="77" y="203"/>
                          </a:lnTo>
                          <a:lnTo>
                            <a:pt x="79" y="203"/>
                          </a:lnTo>
                          <a:lnTo>
                            <a:pt x="81" y="203"/>
                          </a:lnTo>
                          <a:lnTo>
                            <a:pt x="83" y="201"/>
                          </a:lnTo>
                          <a:lnTo>
                            <a:pt x="85" y="201"/>
                          </a:lnTo>
                          <a:lnTo>
                            <a:pt x="85" y="201"/>
                          </a:lnTo>
                          <a:lnTo>
                            <a:pt x="87" y="201"/>
                          </a:lnTo>
                          <a:lnTo>
                            <a:pt x="91" y="201"/>
                          </a:lnTo>
                          <a:lnTo>
                            <a:pt x="92" y="201"/>
                          </a:lnTo>
                          <a:lnTo>
                            <a:pt x="92" y="201"/>
                          </a:lnTo>
                          <a:lnTo>
                            <a:pt x="94" y="201"/>
                          </a:lnTo>
                          <a:lnTo>
                            <a:pt x="96" y="201"/>
                          </a:lnTo>
                          <a:lnTo>
                            <a:pt x="98" y="201"/>
                          </a:lnTo>
                          <a:lnTo>
                            <a:pt x="100" y="201"/>
                          </a:lnTo>
                          <a:lnTo>
                            <a:pt x="102" y="199"/>
                          </a:lnTo>
                          <a:lnTo>
                            <a:pt x="104" y="199"/>
                          </a:lnTo>
                          <a:lnTo>
                            <a:pt x="106" y="199"/>
                          </a:lnTo>
                          <a:lnTo>
                            <a:pt x="106" y="199"/>
                          </a:lnTo>
                          <a:lnTo>
                            <a:pt x="110" y="199"/>
                          </a:lnTo>
                          <a:lnTo>
                            <a:pt x="112" y="199"/>
                          </a:lnTo>
                          <a:lnTo>
                            <a:pt x="112" y="199"/>
                          </a:lnTo>
                          <a:lnTo>
                            <a:pt x="114" y="199"/>
                          </a:lnTo>
                          <a:lnTo>
                            <a:pt x="116" y="198"/>
                          </a:lnTo>
                          <a:lnTo>
                            <a:pt x="117" y="198"/>
                          </a:lnTo>
                          <a:lnTo>
                            <a:pt x="119" y="198"/>
                          </a:lnTo>
                          <a:lnTo>
                            <a:pt x="121" y="198"/>
                          </a:lnTo>
                          <a:lnTo>
                            <a:pt x="123" y="198"/>
                          </a:lnTo>
                          <a:lnTo>
                            <a:pt x="125" y="198"/>
                          </a:lnTo>
                          <a:lnTo>
                            <a:pt x="125" y="198"/>
                          </a:lnTo>
                          <a:lnTo>
                            <a:pt x="127" y="198"/>
                          </a:lnTo>
                          <a:lnTo>
                            <a:pt x="131" y="198"/>
                          </a:lnTo>
                          <a:lnTo>
                            <a:pt x="133" y="196"/>
                          </a:lnTo>
                          <a:lnTo>
                            <a:pt x="133" y="196"/>
                          </a:lnTo>
                          <a:lnTo>
                            <a:pt x="135" y="196"/>
                          </a:lnTo>
                          <a:lnTo>
                            <a:pt x="137" y="196"/>
                          </a:lnTo>
                          <a:lnTo>
                            <a:pt x="139" y="196"/>
                          </a:lnTo>
                          <a:lnTo>
                            <a:pt x="140" y="196"/>
                          </a:lnTo>
                          <a:lnTo>
                            <a:pt x="142" y="196"/>
                          </a:lnTo>
                          <a:lnTo>
                            <a:pt x="144" y="194"/>
                          </a:lnTo>
                          <a:lnTo>
                            <a:pt x="146" y="194"/>
                          </a:lnTo>
                          <a:lnTo>
                            <a:pt x="146" y="194"/>
                          </a:lnTo>
                          <a:lnTo>
                            <a:pt x="148" y="194"/>
                          </a:lnTo>
                          <a:lnTo>
                            <a:pt x="152" y="194"/>
                          </a:lnTo>
                          <a:lnTo>
                            <a:pt x="152" y="194"/>
                          </a:lnTo>
                          <a:lnTo>
                            <a:pt x="154" y="194"/>
                          </a:lnTo>
                          <a:lnTo>
                            <a:pt x="156" y="194"/>
                          </a:lnTo>
                          <a:lnTo>
                            <a:pt x="158" y="192"/>
                          </a:lnTo>
                          <a:lnTo>
                            <a:pt x="160" y="192"/>
                          </a:lnTo>
                          <a:lnTo>
                            <a:pt x="162" y="192"/>
                          </a:lnTo>
                          <a:lnTo>
                            <a:pt x="164" y="192"/>
                          </a:lnTo>
                          <a:lnTo>
                            <a:pt x="165" y="192"/>
                          </a:lnTo>
                          <a:lnTo>
                            <a:pt x="165" y="192"/>
                          </a:lnTo>
                          <a:lnTo>
                            <a:pt x="167" y="190"/>
                          </a:lnTo>
                          <a:lnTo>
                            <a:pt x="171" y="190"/>
                          </a:lnTo>
                          <a:lnTo>
                            <a:pt x="173" y="190"/>
                          </a:lnTo>
                          <a:lnTo>
                            <a:pt x="173" y="190"/>
                          </a:lnTo>
                          <a:lnTo>
                            <a:pt x="175" y="190"/>
                          </a:lnTo>
                          <a:lnTo>
                            <a:pt x="177" y="186"/>
                          </a:lnTo>
                          <a:lnTo>
                            <a:pt x="179" y="186"/>
                          </a:lnTo>
                          <a:lnTo>
                            <a:pt x="181" y="186"/>
                          </a:lnTo>
                          <a:lnTo>
                            <a:pt x="183" y="186"/>
                          </a:lnTo>
                          <a:lnTo>
                            <a:pt x="185" y="186"/>
                          </a:lnTo>
                          <a:lnTo>
                            <a:pt x="187" y="184"/>
                          </a:lnTo>
                          <a:lnTo>
                            <a:pt x="187" y="184"/>
                          </a:lnTo>
                          <a:lnTo>
                            <a:pt x="189" y="184"/>
                          </a:lnTo>
                          <a:lnTo>
                            <a:pt x="192" y="184"/>
                          </a:lnTo>
                          <a:lnTo>
                            <a:pt x="192" y="182"/>
                          </a:lnTo>
                          <a:lnTo>
                            <a:pt x="194" y="182"/>
                          </a:lnTo>
                          <a:lnTo>
                            <a:pt x="196" y="182"/>
                          </a:lnTo>
                          <a:lnTo>
                            <a:pt x="198" y="182"/>
                          </a:lnTo>
                          <a:lnTo>
                            <a:pt x="200" y="180"/>
                          </a:lnTo>
                          <a:lnTo>
                            <a:pt x="202" y="180"/>
                          </a:lnTo>
                          <a:lnTo>
                            <a:pt x="204" y="180"/>
                          </a:lnTo>
                          <a:lnTo>
                            <a:pt x="206" y="178"/>
                          </a:lnTo>
                          <a:lnTo>
                            <a:pt x="206" y="178"/>
                          </a:lnTo>
                          <a:lnTo>
                            <a:pt x="208" y="178"/>
                          </a:lnTo>
                          <a:lnTo>
                            <a:pt x="210" y="178"/>
                          </a:lnTo>
                          <a:lnTo>
                            <a:pt x="214" y="176"/>
                          </a:lnTo>
                          <a:lnTo>
                            <a:pt x="214" y="176"/>
                          </a:lnTo>
                          <a:lnTo>
                            <a:pt x="215" y="176"/>
                          </a:lnTo>
                          <a:lnTo>
                            <a:pt x="217" y="176"/>
                          </a:lnTo>
                          <a:lnTo>
                            <a:pt x="219" y="175"/>
                          </a:lnTo>
                          <a:lnTo>
                            <a:pt x="221" y="175"/>
                          </a:lnTo>
                          <a:lnTo>
                            <a:pt x="223" y="175"/>
                          </a:lnTo>
                          <a:lnTo>
                            <a:pt x="225" y="173"/>
                          </a:lnTo>
                          <a:lnTo>
                            <a:pt x="227" y="173"/>
                          </a:lnTo>
                          <a:lnTo>
                            <a:pt x="227" y="173"/>
                          </a:lnTo>
                          <a:lnTo>
                            <a:pt x="229" y="173"/>
                          </a:lnTo>
                          <a:lnTo>
                            <a:pt x="233" y="173"/>
                          </a:lnTo>
                          <a:lnTo>
                            <a:pt x="233" y="171"/>
                          </a:lnTo>
                          <a:lnTo>
                            <a:pt x="235" y="171"/>
                          </a:lnTo>
                          <a:lnTo>
                            <a:pt x="237" y="171"/>
                          </a:lnTo>
                          <a:lnTo>
                            <a:pt x="238" y="171"/>
                          </a:lnTo>
                          <a:lnTo>
                            <a:pt x="240" y="171"/>
                          </a:lnTo>
                          <a:lnTo>
                            <a:pt x="242" y="169"/>
                          </a:lnTo>
                          <a:lnTo>
                            <a:pt x="244" y="169"/>
                          </a:lnTo>
                          <a:lnTo>
                            <a:pt x="246" y="169"/>
                          </a:lnTo>
                          <a:lnTo>
                            <a:pt x="246" y="169"/>
                          </a:lnTo>
                          <a:lnTo>
                            <a:pt x="248" y="169"/>
                          </a:lnTo>
                          <a:lnTo>
                            <a:pt x="250" y="169"/>
                          </a:lnTo>
                          <a:lnTo>
                            <a:pt x="254" y="169"/>
                          </a:lnTo>
                          <a:lnTo>
                            <a:pt x="254" y="169"/>
                          </a:lnTo>
                          <a:lnTo>
                            <a:pt x="256" y="169"/>
                          </a:lnTo>
                          <a:lnTo>
                            <a:pt x="258" y="169"/>
                          </a:lnTo>
                          <a:lnTo>
                            <a:pt x="260" y="169"/>
                          </a:lnTo>
                          <a:lnTo>
                            <a:pt x="260" y="169"/>
                          </a:lnTo>
                          <a:lnTo>
                            <a:pt x="263" y="169"/>
                          </a:lnTo>
                          <a:lnTo>
                            <a:pt x="265" y="169"/>
                          </a:lnTo>
                          <a:lnTo>
                            <a:pt x="267" y="169"/>
                          </a:lnTo>
                          <a:lnTo>
                            <a:pt x="267" y="169"/>
                          </a:lnTo>
                          <a:lnTo>
                            <a:pt x="269" y="169"/>
                          </a:lnTo>
                          <a:lnTo>
                            <a:pt x="271" y="169"/>
                          </a:lnTo>
                          <a:lnTo>
                            <a:pt x="273" y="169"/>
                          </a:lnTo>
                          <a:lnTo>
                            <a:pt x="275" y="169"/>
                          </a:lnTo>
                          <a:lnTo>
                            <a:pt x="277" y="169"/>
                          </a:lnTo>
                          <a:lnTo>
                            <a:pt x="279" y="169"/>
                          </a:lnTo>
                          <a:lnTo>
                            <a:pt x="281" y="169"/>
                          </a:lnTo>
                          <a:lnTo>
                            <a:pt x="283" y="169"/>
                          </a:lnTo>
                          <a:lnTo>
                            <a:pt x="285" y="169"/>
                          </a:lnTo>
                          <a:lnTo>
                            <a:pt x="287" y="171"/>
                          </a:lnTo>
                          <a:lnTo>
                            <a:pt x="287" y="171"/>
                          </a:lnTo>
                          <a:lnTo>
                            <a:pt x="288" y="171"/>
                          </a:lnTo>
                          <a:lnTo>
                            <a:pt x="290" y="171"/>
                          </a:lnTo>
                          <a:lnTo>
                            <a:pt x="294" y="171"/>
                          </a:lnTo>
                          <a:lnTo>
                            <a:pt x="294" y="171"/>
                          </a:lnTo>
                          <a:lnTo>
                            <a:pt x="296" y="171"/>
                          </a:lnTo>
                          <a:lnTo>
                            <a:pt x="298" y="173"/>
                          </a:lnTo>
                          <a:lnTo>
                            <a:pt x="300" y="173"/>
                          </a:lnTo>
                          <a:lnTo>
                            <a:pt x="300" y="173"/>
                          </a:lnTo>
                          <a:lnTo>
                            <a:pt x="304" y="173"/>
                          </a:lnTo>
                          <a:lnTo>
                            <a:pt x="306" y="175"/>
                          </a:lnTo>
                          <a:lnTo>
                            <a:pt x="308" y="175"/>
                          </a:lnTo>
                          <a:lnTo>
                            <a:pt x="308" y="175"/>
                          </a:lnTo>
                          <a:lnTo>
                            <a:pt x="310" y="175"/>
                          </a:lnTo>
                          <a:lnTo>
                            <a:pt x="312" y="176"/>
                          </a:lnTo>
                          <a:lnTo>
                            <a:pt x="313" y="176"/>
                          </a:lnTo>
                          <a:lnTo>
                            <a:pt x="315" y="176"/>
                          </a:lnTo>
                          <a:lnTo>
                            <a:pt x="317" y="178"/>
                          </a:lnTo>
                          <a:lnTo>
                            <a:pt x="319" y="178"/>
                          </a:lnTo>
                          <a:lnTo>
                            <a:pt x="321" y="178"/>
                          </a:lnTo>
                          <a:lnTo>
                            <a:pt x="321" y="180"/>
                          </a:lnTo>
                          <a:lnTo>
                            <a:pt x="325" y="180"/>
                          </a:lnTo>
                          <a:lnTo>
                            <a:pt x="327" y="180"/>
                          </a:lnTo>
                          <a:lnTo>
                            <a:pt x="327" y="182"/>
                          </a:lnTo>
                          <a:lnTo>
                            <a:pt x="329" y="182"/>
                          </a:lnTo>
                          <a:lnTo>
                            <a:pt x="331" y="184"/>
                          </a:lnTo>
                          <a:lnTo>
                            <a:pt x="333" y="184"/>
                          </a:lnTo>
                          <a:lnTo>
                            <a:pt x="335" y="184"/>
                          </a:lnTo>
                          <a:lnTo>
                            <a:pt x="337" y="186"/>
                          </a:lnTo>
                          <a:lnTo>
                            <a:pt x="338" y="186"/>
                          </a:lnTo>
                          <a:lnTo>
                            <a:pt x="340" y="190"/>
                          </a:lnTo>
                          <a:lnTo>
                            <a:pt x="340" y="190"/>
                          </a:lnTo>
                          <a:lnTo>
                            <a:pt x="344" y="192"/>
                          </a:lnTo>
                          <a:lnTo>
                            <a:pt x="346" y="192"/>
                          </a:lnTo>
                          <a:lnTo>
                            <a:pt x="348" y="192"/>
                          </a:lnTo>
                          <a:lnTo>
                            <a:pt x="348" y="194"/>
                          </a:lnTo>
                          <a:lnTo>
                            <a:pt x="350" y="194"/>
                          </a:lnTo>
                          <a:lnTo>
                            <a:pt x="352" y="194"/>
                          </a:lnTo>
                          <a:lnTo>
                            <a:pt x="354" y="196"/>
                          </a:lnTo>
                          <a:lnTo>
                            <a:pt x="356" y="196"/>
                          </a:lnTo>
                          <a:lnTo>
                            <a:pt x="358" y="196"/>
                          </a:lnTo>
                          <a:lnTo>
                            <a:pt x="360" y="198"/>
                          </a:lnTo>
                          <a:lnTo>
                            <a:pt x="361" y="198"/>
                          </a:lnTo>
                          <a:lnTo>
                            <a:pt x="361" y="198"/>
                          </a:lnTo>
                          <a:lnTo>
                            <a:pt x="365" y="199"/>
                          </a:lnTo>
                          <a:lnTo>
                            <a:pt x="367" y="199"/>
                          </a:lnTo>
                          <a:lnTo>
                            <a:pt x="369" y="199"/>
                          </a:lnTo>
                          <a:lnTo>
                            <a:pt x="369" y="199"/>
                          </a:lnTo>
                          <a:lnTo>
                            <a:pt x="371" y="201"/>
                          </a:lnTo>
                          <a:lnTo>
                            <a:pt x="373" y="201"/>
                          </a:lnTo>
                          <a:lnTo>
                            <a:pt x="375" y="201"/>
                          </a:lnTo>
                          <a:lnTo>
                            <a:pt x="377" y="201"/>
                          </a:lnTo>
                          <a:lnTo>
                            <a:pt x="379" y="201"/>
                          </a:lnTo>
                          <a:lnTo>
                            <a:pt x="381" y="201"/>
                          </a:lnTo>
                          <a:lnTo>
                            <a:pt x="383" y="203"/>
                          </a:lnTo>
                          <a:lnTo>
                            <a:pt x="383" y="203"/>
                          </a:lnTo>
                          <a:lnTo>
                            <a:pt x="386" y="203"/>
                          </a:lnTo>
                          <a:lnTo>
                            <a:pt x="388" y="203"/>
                          </a:lnTo>
                          <a:lnTo>
                            <a:pt x="388" y="203"/>
                          </a:lnTo>
                          <a:lnTo>
                            <a:pt x="390" y="203"/>
                          </a:lnTo>
                          <a:lnTo>
                            <a:pt x="392" y="203"/>
                          </a:lnTo>
                          <a:lnTo>
                            <a:pt x="396" y="203"/>
                          </a:lnTo>
                          <a:lnTo>
                            <a:pt x="396" y="203"/>
                          </a:lnTo>
                          <a:lnTo>
                            <a:pt x="398" y="203"/>
                          </a:lnTo>
                          <a:lnTo>
                            <a:pt x="400" y="203"/>
                          </a:lnTo>
                          <a:lnTo>
                            <a:pt x="402" y="203"/>
                          </a:lnTo>
                          <a:lnTo>
                            <a:pt x="402" y="203"/>
                          </a:lnTo>
                          <a:lnTo>
                            <a:pt x="406" y="203"/>
                          </a:lnTo>
                          <a:lnTo>
                            <a:pt x="408" y="203"/>
                          </a:lnTo>
                          <a:lnTo>
                            <a:pt x="410" y="205"/>
                          </a:lnTo>
                          <a:lnTo>
                            <a:pt x="410" y="205"/>
                          </a:lnTo>
                          <a:lnTo>
                            <a:pt x="411" y="205"/>
                          </a:lnTo>
                          <a:lnTo>
                            <a:pt x="413" y="205"/>
                          </a:lnTo>
                          <a:lnTo>
                            <a:pt x="415" y="205"/>
                          </a:lnTo>
                          <a:lnTo>
                            <a:pt x="417" y="205"/>
                          </a:lnTo>
                          <a:lnTo>
                            <a:pt x="419" y="205"/>
                          </a:lnTo>
                          <a:lnTo>
                            <a:pt x="421" y="205"/>
                          </a:lnTo>
                          <a:lnTo>
                            <a:pt x="423" y="205"/>
                          </a:lnTo>
                          <a:lnTo>
                            <a:pt x="423" y="205"/>
                          </a:lnTo>
                          <a:lnTo>
                            <a:pt x="427" y="205"/>
                          </a:lnTo>
                          <a:lnTo>
                            <a:pt x="429" y="205"/>
                          </a:lnTo>
                          <a:lnTo>
                            <a:pt x="429" y="205"/>
                          </a:lnTo>
                          <a:lnTo>
                            <a:pt x="431" y="205"/>
                          </a:lnTo>
                          <a:lnTo>
                            <a:pt x="433" y="205"/>
                          </a:lnTo>
                          <a:lnTo>
                            <a:pt x="435" y="205"/>
                          </a:lnTo>
                          <a:lnTo>
                            <a:pt x="436" y="205"/>
                          </a:lnTo>
                          <a:lnTo>
                            <a:pt x="438" y="205"/>
                          </a:lnTo>
                          <a:lnTo>
                            <a:pt x="440" y="205"/>
                          </a:lnTo>
                          <a:lnTo>
                            <a:pt x="442" y="205"/>
                          </a:lnTo>
                          <a:lnTo>
                            <a:pt x="442" y="205"/>
                          </a:lnTo>
                          <a:lnTo>
                            <a:pt x="444" y="205"/>
                          </a:lnTo>
                          <a:lnTo>
                            <a:pt x="448" y="205"/>
                          </a:lnTo>
                          <a:lnTo>
                            <a:pt x="450" y="205"/>
                          </a:lnTo>
                          <a:lnTo>
                            <a:pt x="450" y="205"/>
                          </a:lnTo>
                          <a:lnTo>
                            <a:pt x="452" y="205"/>
                          </a:lnTo>
                          <a:lnTo>
                            <a:pt x="454" y="205"/>
                          </a:lnTo>
                          <a:lnTo>
                            <a:pt x="456" y="205"/>
                          </a:lnTo>
                          <a:lnTo>
                            <a:pt x="458" y="205"/>
                          </a:lnTo>
                          <a:lnTo>
                            <a:pt x="459" y="205"/>
                          </a:lnTo>
                          <a:lnTo>
                            <a:pt x="461" y="205"/>
                          </a:lnTo>
                          <a:lnTo>
                            <a:pt x="463" y="205"/>
                          </a:lnTo>
                          <a:lnTo>
                            <a:pt x="463" y="205"/>
                          </a:lnTo>
                          <a:lnTo>
                            <a:pt x="467" y="205"/>
                          </a:lnTo>
                          <a:lnTo>
                            <a:pt x="469" y="205"/>
                          </a:lnTo>
                          <a:lnTo>
                            <a:pt x="469" y="205"/>
                          </a:lnTo>
                          <a:lnTo>
                            <a:pt x="471" y="205"/>
                          </a:lnTo>
                          <a:lnTo>
                            <a:pt x="473" y="205"/>
                          </a:lnTo>
                          <a:lnTo>
                            <a:pt x="475" y="205"/>
                          </a:lnTo>
                          <a:lnTo>
                            <a:pt x="477" y="205"/>
                          </a:lnTo>
                          <a:lnTo>
                            <a:pt x="479" y="205"/>
                          </a:lnTo>
                          <a:lnTo>
                            <a:pt x="481" y="205"/>
                          </a:lnTo>
                          <a:lnTo>
                            <a:pt x="483" y="205"/>
                          </a:lnTo>
                          <a:lnTo>
                            <a:pt x="483" y="205"/>
                          </a:lnTo>
                          <a:lnTo>
                            <a:pt x="484" y="205"/>
                          </a:lnTo>
                          <a:lnTo>
                            <a:pt x="488" y="205"/>
                          </a:lnTo>
                          <a:lnTo>
                            <a:pt x="490" y="205"/>
                          </a:lnTo>
                          <a:lnTo>
                            <a:pt x="490" y="205"/>
                          </a:lnTo>
                          <a:lnTo>
                            <a:pt x="492" y="205"/>
                          </a:lnTo>
                          <a:lnTo>
                            <a:pt x="494" y="205"/>
                          </a:lnTo>
                          <a:lnTo>
                            <a:pt x="496" y="205"/>
                          </a:lnTo>
                          <a:lnTo>
                            <a:pt x="498" y="205"/>
                          </a:lnTo>
                          <a:lnTo>
                            <a:pt x="500" y="205"/>
                          </a:lnTo>
                          <a:lnTo>
                            <a:pt x="502" y="203"/>
                          </a:lnTo>
                          <a:lnTo>
                            <a:pt x="504" y="203"/>
                          </a:lnTo>
                          <a:lnTo>
                            <a:pt x="504" y="203"/>
                          </a:lnTo>
                          <a:lnTo>
                            <a:pt x="508" y="203"/>
                          </a:lnTo>
                          <a:lnTo>
                            <a:pt x="509" y="203"/>
                          </a:lnTo>
                          <a:lnTo>
                            <a:pt x="509" y="203"/>
                          </a:lnTo>
                          <a:lnTo>
                            <a:pt x="511" y="203"/>
                          </a:lnTo>
                          <a:lnTo>
                            <a:pt x="513" y="203"/>
                          </a:lnTo>
                          <a:lnTo>
                            <a:pt x="515" y="203"/>
                          </a:lnTo>
                          <a:lnTo>
                            <a:pt x="517" y="203"/>
                          </a:lnTo>
                          <a:lnTo>
                            <a:pt x="519" y="203"/>
                          </a:lnTo>
                          <a:lnTo>
                            <a:pt x="521" y="203"/>
                          </a:lnTo>
                          <a:lnTo>
                            <a:pt x="523" y="203"/>
                          </a:lnTo>
                          <a:lnTo>
                            <a:pt x="523" y="203"/>
                          </a:lnTo>
                          <a:lnTo>
                            <a:pt x="525" y="203"/>
                          </a:lnTo>
                          <a:lnTo>
                            <a:pt x="529" y="203"/>
                          </a:lnTo>
                          <a:lnTo>
                            <a:pt x="531" y="201"/>
                          </a:lnTo>
                          <a:lnTo>
                            <a:pt x="531" y="201"/>
                          </a:lnTo>
                          <a:lnTo>
                            <a:pt x="533" y="201"/>
                          </a:lnTo>
                          <a:lnTo>
                            <a:pt x="534" y="201"/>
                          </a:lnTo>
                          <a:lnTo>
                            <a:pt x="536" y="201"/>
                          </a:lnTo>
                          <a:lnTo>
                            <a:pt x="538" y="201"/>
                          </a:lnTo>
                          <a:lnTo>
                            <a:pt x="540" y="201"/>
                          </a:lnTo>
                          <a:lnTo>
                            <a:pt x="542" y="201"/>
                          </a:lnTo>
                          <a:lnTo>
                            <a:pt x="544" y="201"/>
                          </a:lnTo>
                          <a:lnTo>
                            <a:pt x="544" y="201"/>
                          </a:lnTo>
                          <a:lnTo>
                            <a:pt x="546" y="199"/>
                          </a:lnTo>
                          <a:lnTo>
                            <a:pt x="550" y="199"/>
                          </a:lnTo>
                          <a:lnTo>
                            <a:pt x="550" y="199"/>
                          </a:lnTo>
                          <a:lnTo>
                            <a:pt x="552" y="199"/>
                          </a:lnTo>
                          <a:lnTo>
                            <a:pt x="554" y="199"/>
                          </a:lnTo>
                          <a:lnTo>
                            <a:pt x="556" y="199"/>
                          </a:lnTo>
                          <a:lnTo>
                            <a:pt x="557" y="198"/>
                          </a:lnTo>
                          <a:lnTo>
                            <a:pt x="559" y="198"/>
                          </a:lnTo>
                          <a:lnTo>
                            <a:pt x="561" y="198"/>
                          </a:lnTo>
                          <a:lnTo>
                            <a:pt x="563" y="198"/>
                          </a:lnTo>
                          <a:lnTo>
                            <a:pt x="563" y="198"/>
                          </a:lnTo>
                          <a:lnTo>
                            <a:pt x="565" y="198"/>
                          </a:lnTo>
                          <a:lnTo>
                            <a:pt x="569" y="196"/>
                          </a:lnTo>
                          <a:lnTo>
                            <a:pt x="571" y="196"/>
                          </a:lnTo>
                          <a:lnTo>
                            <a:pt x="571" y="196"/>
                          </a:lnTo>
                          <a:lnTo>
                            <a:pt x="573" y="196"/>
                          </a:lnTo>
                          <a:lnTo>
                            <a:pt x="575" y="194"/>
                          </a:lnTo>
                          <a:lnTo>
                            <a:pt x="577" y="194"/>
                          </a:lnTo>
                          <a:lnTo>
                            <a:pt x="579" y="194"/>
                          </a:lnTo>
                          <a:lnTo>
                            <a:pt x="581" y="194"/>
                          </a:lnTo>
                          <a:lnTo>
                            <a:pt x="582" y="194"/>
                          </a:lnTo>
                          <a:lnTo>
                            <a:pt x="584" y="192"/>
                          </a:lnTo>
                          <a:lnTo>
                            <a:pt x="584" y="192"/>
                          </a:lnTo>
                          <a:lnTo>
                            <a:pt x="586" y="192"/>
                          </a:lnTo>
                          <a:lnTo>
                            <a:pt x="590" y="192"/>
                          </a:lnTo>
                          <a:lnTo>
                            <a:pt x="590" y="192"/>
                          </a:lnTo>
                          <a:lnTo>
                            <a:pt x="592" y="190"/>
                          </a:lnTo>
                          <a:lnTo>
                            <a:pt x="594" y="190"/>
                          </a:lnTo>
                          <a:lnTo>
                            <a:pt x="596" y="190"/>
                          </a:lnTo>
                          <a:lnTo>
                            <a:pt x="598" y="190"/>
                          </a:lnTo>
                          <a:lnTo>
                            <a:pt x="600" y="186"/>
                          </a:lnTo>
                          <a:lnTo>
                            <a:pt x="602" y="186"/>
                          </a:lnTo>
                          <a:lnTo>
                            <a:pt x="604" y="186"/>
                          </a:lnTo>
                          <a:lnTo>
                            <a:pt x="604" y="186"/>
                          </a:lnTo>
                          <a:lnTo>
                            <a:pt x="606" y="184"/>
                          </a:lnTo>
                          <a:lnTo>
                            <a:pt x="607" y="184"/>
                          </a:lnTo>
                          <a:lnTo>
                            <a:pt x="611" y="184"/>
                          </a:lnTo>
                          <a:lnTo>
                            <a:pt x="611" y="182"/>
                          </a:lnTo>
                          <a:lnTo>
                            <a:pt x="613" y="182"/>
                          </a:lnTo>
                          <a:lnTo>
                            <a:pt x="615" y="182"/>
                          </a:lnTo>
                          <a:lnTo>
                            <a:pt x="617" y="182"/>
                          </a:lnTo>
                          <a:lnTo>
                            <a:pt x="617" y="180"/>
                          </a:lnTo>
                          <a:lnTo>
                            <a:pt x="621" y="180"/>
                          </a:lnTo>
                          <a:lnTo>
                            <a:pt x="623" y="180"/>
                          </a:lnTo>
                          <a:lnTo>
                            <a:pt x="625" y="178"/>
                          </a:lnTo>
                          <a:lnTo>
                            <a:pt x="625" y="178"/>
                          </a:lnTo>
                          <a:lnTo>
                            <a:pt x="627" y="178"/>
                          </a:lnTo>
                          <a:lnTo>
                            <a:pt x="631" y="176"/>
                          </a:lnTo>
                          <a:lnTo>
                            <a:pt x="631" y="176"/>
                          </a:lnTo>
                          <a:lnTo>
                            <a:pt x="632" y="176"/>
                          </a:lnTo>
                          <a:lnTo>
                            <a:pt x="634" y="175"/>
                          </a:lnTo>
                          <a:lnTo>
                            <a:pt x="636" y="175"/>
                          </a:lnTo>
                          <a:lnTo>
                            <a:pt x="638" y="175"/>
                          </a:lnTo>
                          <a:lnTo>
                            <a:pt x="640" y="173"/>
                          </a:lnTo>
                          <a:lnTo>
                            <a:pt x="642" y="173"/>
                          </a:lnTo>
                          <a:lnTo>
                            <a:pt x="644" y="173"/>
                          </a:lnTo>
                          <a:lnTo>
                            <a:pt x="644" y="171"/>
                          </a:lnTo>
                          <a:lnTo>
                            <a:pt x="646" y="171"/>
                          </a:lnTo>
                          <a:lnTo>
                            <a:pt x="648" y="169"/>
                          </a:lnTo>
                          <a:lnTo>
                            <a:pt x="652" y="169"/>
                          </a:lnTo>
                          <a:lnTo>
                            <a:pt x="652" y="167"/>
                          </a:lnTo>
                          <a:lnTo>
                            <a:pt x="654" y="167"/>
                          </a:lnTo>
                          <a:lnTo>
                            <a:pt x="656" y="167"/>
                          </a:lnTo>
                          <a:lnTo>
                            <a:pt x="657" y="165"/>
                          </a:lnTo>
                          <a:lnTo>
                            <a:pt x="657" y="165"/>
                          </a:lnTo>
                          <a:lnTo>
                            <a:pt x="661" y="163"/>
                          </a:lnTo>
                          <a:lnTo>
                            <a:pt x="663" y="163"/>
                          </a:lnTo>
                          <a:lnTo>
                            <a:pt x="665" y="161"/>
                          </a:lnTo>
                          <a:lnTo>
                            <a:pt x="665" y="159"/>
                          </a:lnTo>
                          <a:lnTo>
                            <a:pt x="667" y="159"/>
                          </a:lnTo>
                          <a:lnTo>
                            <a:pt x="669" y="155"/>
                          </a:lnTo>
                          <a:lnTo>
                            <a:pt x="671" y="155"/>
                          </a:lnTo>
                          <a:lnTo>
                            <a:pt x="673" y="153"/>
                          </a:lnTo>
                          <a:lnTo>
                            <a:pt x="675" y="153"/>
                          </a:lnTo>
                          <a:lnTo>
                            <a:pt x="677" y="152"/>
                          </a:lnTo>
                          <a:lnTo>
                            <a:pt x="679" y="150"/>
                          </a:lnTo>
                          <a:lnTo>
                            <a:pt x="680" y="150"/>
                          </a:lnTo>
                          <a:lnTo>
                            <a:pt x="682" y="148"/>
                          </a:lnTo>
                          <a:lnTo>
                            <a:pt x="684" y="146"/>
                          </a:lnTo>
                          <a:lnTo>
                            <a:pt x="684" y="146"/>
                          </a:lnTo>
                          <a:lnTo>
                            <a:pt x="686" y="144"/>
                          </a:lnTo>
                          <a:lnTo>
                            <a:pt x="688" y="142"/>
                          </a:lnTo>
                          <a:lnTo>
                            <a:pt x="692" y="140"/>
                          </a:lnTo>
                          <a:lnTo>
                            <a:pt x="692" y="138"/>
                          </a:lnTo>
                          <a:lnTo>
                            <a:pt x="694" y="138"/>
                          </a:lnTo>
                          <a:lnTo>
                            <a:pt x="696" y="136"/>
                          </a:lnTo>
                          <a:lnTo>
                            <a:pt x="698" y="134"/>
                          </a:lnTo>
                          <a:lnTo>
                            <a:pt x="698" y="132"/>
                          </a:lnTo>
                          <a:lnTo>
                            <a:pt x="702" y="130"/>
                          </a:lnTo>
                          <a:lnTo>
                            <a:pt x="704" y="127"/>
                          </a:lnTo>
                          <a:lnTo>
                            <a:pt x="705" y="125"/>
                          </a:lnTo>
                          <a:lnTo>
                            <a:pt x="705" y="123"/>
                          </a:lnTo>
                          <a:lnTo>
                            <a:pt x="707" y="121"/>
                          </a:lnTo>
                          <a:lnTo>
                            <a:pt x="709" y="119"/>
                          </a:lnTo>
                          <a:lnTo>
                            <a:pt x="711" y="117"/>
                          </a:lnTo>
                          <a:lnTo>
                            <a:pt x="713" y="115"/>
                          </a:lnTo>
                          <a:lnTo>
                            <a:pt x="715" y="113"/>
                          </a:lnTo>
                          <a:lnTo>
                            <a:pt x="717" y="111"/>
                          </a:lnTo>
                          <a:lnTo>
                            <a:pt x="719" y="107"/>
                          </a:lnTo>
                          <a:lnTo>
                            <a:pt x="719" y="106"/>
                          </a:lnTo>
                          <a:lnTo>
                            <a:pt x="723" y="104"/>
                          </a:lnTo>
                          <a:lnTo>
                            <a:pt x="725" y="102"/>
                          </a:lnTo>
                          <a:lnTo>
                            <a:pt x="725" y="98"/>
                          </a:lnTo>
                          <a:lnTo>
                            <a:pt x="727" y="96"/>
                          </a:lnTo>
                          <a:lnTo>
                            <a:pt x="729" y="92"/>
                          </a:lnTo>
                          <a:lnTo>
                            <a:pt x="730" y="90"/>
                          </a:lnTo>
                          <a:lnTo>
                            <a:pt x="732" y="88"/>
                          </a:lnTo>
                          <a:lnTo>
                            <a:pt x="734" y="86"/>
                          </a:lnTo>
                          <a:lnTo>
                            <a:pt x="736" y="83"/>
                          </a:lnTo>
                          <a:lnTo>
                            <a:pt x="738" y="81"/>
                          </a:lnTo>
                          <a:lnTo>
                            <a:pt x="738" y="79"/>
                          </a:lnTo>
                          <a:lnTo>
                            <a:pt x="742" y="77"/>
                          </a:lnTo>
                          <a:lnTo>
                            <a:pt x="744" y="73"/>
                          </a:lnTo>
                          <a:lnTo>
                            <a:pt x="746" y="71"/>
                          </a:lnTo>
                          <a:lnTo>
                            <a:pt x="746" y="67"/>
                          </a:lnTo>
                          <a:lnTo>
                            <a:pt x="748" y="65"/>
                          </a:lnTo>
                          <a:lnTo>
                            <a:pt x="750" y="61"/>
                          </a:lnTo>
                          <a:lnTo>
                            <a:pt x="752" y="60"/>
                          </a:lnTo>
                          <a:lnTo>
                            <a:pt x="754" y="58"/>
                          </a:lnTo>
                          <a:lnTo>
                            <a:pt x="755" y="56"/>
                          </a:lnTo>
                          <a:lnTo>
                            <a:pt x="757" y="52"/>
                          </a:lnTo>
                          <a:lnTo>
                            <a:pt x="759" y="50"/>
                          </a:lnTo>
                          <a:lnTo>
                            <a:pt x="759" y="48"/>
                          </a:lnTo>
                          <a:lnTo>
                            <a:pt x="763" y="46"/>
                          </a:lnTo>
                          <a:lnTo>
                            <a:pt x="765" y="44"/>
                          </a:lnTo>
                          <a:lnTo>
                            <a:pt x="765" y="38"/>
                          </a:lnTo>
                          <a:lnTo>
                            <a:pt x="767" y="37"/>
                          </a:lnTo>
                          <a:lnTo>
                            <a:pt x="769" y="35"/>
                          </a:lnTo>
                          <a:lnTo>
                            <a:pt x="771" y="33"/>
                          </a:lnTo>
                          <a:lnTo>
                            <a:pt x="773" y="31"/>
                          </a:lnTo>
                          <a:lnTo>
                            <a:pt x="775" y="29"/>
                          </a:lnTo>
                          <a:lnTo>
                            <a:pt x="777" y="27"/>
                          </a:lnTo>
                          <a:lnTo>
                            <a:pt x="778" y="25"/>
                          </a:lnTo>
                          <a:lnTo>
                            <a:pt x="778" y="23"/>
                          </a:lnTo>
                          <a:lnTo>
                            <a:pt x="780" y="21"/>
                          </a:lnTo>
                          <a:lnTo>
                            <a:pt x="784" y="19"/>
                          </a:lnTo>
                          <a:lnTo>
                            <a:pt x="786" y="17"/>
                          </a:lnTo>
                          <a:lnTo>
                            <a:pt x="786" y="17"/>
                          </a:lnTo>
                          <a:lnTo>
                            <a:pt x="788" y="15"/>
                          </a:lnTo>
                          <a:lnTo>
                            <a:pt x="790" y="14"/>
                          </a:lnTo>
                          <a:lnTo>
                            <a:pt x="792" y="10"/>
                          </a:lnTo>
                          <a:lnTo>
                            <a:pt x="794" y="10"/>
                          </a:lnTo>
                          <a:lnTo>
                            <a:pt x="796" y="8"/>
                          </a:lnTo>
                          <a:lnTo>
                            <a:pt x="798" y="8"/>
                          </a:lnTo>
                          <a:lnTo>
                            <a:pt x="800" y="6"/>
                          </a:lnTo>
                          <a:lnTo>
                            <a:pt x="800" y="6"/>
                          </a:lnTo>
                          <a:lnTo>
                            <a:pt x="803" y="4"/>
                          </a:lnTo>
                          <a:lnTo>
                            <a:pt x="805" y="4"/>
                          </a:lnTo>
                          <a:lnTo>
                            <a:pt x="805" y="4"/>
                          </a:lnTo>
                          <a:lnTo>
                            <a:pt x="807" y="2"/>
                          </a:lnTo>
                          <a:lnTo>
                            <a:pt x="809" y="2"/>
                          </a:lnTo>
                          <a:lnTo>
                            <a:pt x="811" y="2"/>
                          </a:lnTo>
                          <a:lnTo>
                            <a:pt x="813" y="2"/>
                          </a:lnTo>
                          <a:lnTo>
                            <a:pt x="815" y="2"/>
                          </a:lnTo>
                          <a:lnTo>
                            <a:pt x="817" y="2"/>
                          </a:lnTo>
                          <a:lnTo>
                            <a:pt x="819" y="2"/>
                          </a:lnTo>
                          <a:lnTo>
                            <a:pt x="819" y="0"/>
                          </a:lnTo>
                          <a:lnTo>
                            <a:pt x="821" y="2"/>
                          </a:lnTo>
                          <a:lnTo>
                            <a:pt x="825" y="2"/>
                          </a:lnTo>
                          <a:lnTo>
                            <a:pt x="827" y="2"/>
                          </a:lnTo>
                          <a:lnTo>
                            <a:pt x="827" y="2"/>
                          </a:lnTo>
                          <a:lnTo>
                            <a:pt x="828" y="2"/>
                          </a:lnTo>
                          <a:lnTo>
                            <a:pt x="830" y="2"/>
                          </a:lnTo>
                          <a:lnTo>
                            <a:pt x="832" y="2"/>
                          </a:lnTo>
                          <a:lnTo>
                            <a:pt x="834" y="4"/>
                          </a:lnTo>
                          <a:lnTo>
                            <a:pt x="836" y="4"/>
                          </a:lnTo>
                          <a:lnTo>
                            <a:pt x="838" y="4"/>
                          </a:lnTo>
                          <a:lnTo>
                            <a:pt x="840" y="4"/>
                          </a:lnTo>
                          <a:lnTo>
                            <a:pt x="840" y="6"/>
                          </a:lnTo>
                          <a:lnTo>
                            <a:pt x="842" y="6"/>
                          </a:lnTo>
                          <a:lnTo>
                            <a:pt x="846" y="6"/>
                          </a:lnTo>
                          <a:lnTo>
                            <a:pt x="846" y="8"/>
                          </a:lnTo>
                          <a:lnTo>
                            <a:pt x="848" y="8"/>
                          </a:lnTo>
                          <a:lnTo>
                            <a:pt x="850" y="8"/>
                          </a:lnTo>
                          <a:lnTo>
                            <a:pt x="852" y="10"/>
                          </a:lnTo>
                          <a:lnTo>
                            <a:pt x="853" y="10"/>
                          </a:lnTo>
                          <a:lnTo>
                            <a:pt x="855" y="14"/>
                          </a:lnTo>
                          <a:lnTo>
                            <a:pt x="857" y="14"/>
                          </a:lnTo>
                          <a:lnTo>
                            <a:pt x="859" y="14"/>
                          </a:lnTo>
                          <a:lnTo>
                            <a:pt x="859" y="15"/>
                          </a:lnTo>
                          <a:lnTo>
                            <a:pt x="861" y="15"/>
                          </a:lnTo>
                          <a:lnTo>
                            <a:pt x="865" y="17"/>
                          </a:lnTo>
                          <a:lnTo>
                            <a:pt x="867" y="17"/>
                          </a:lnTo>
                          <a:lnTo>
                            <a:pt x="867" y="19"/>
                          </a:lnTo>
                          <a:lnTo>
                            <a:pt x="869" y="19"/>
                          </a:lnTo>
                          <a:lnTo>
                            <a:pt x="871" y="21"/>
                          </a:lnTo>
                          <a:lnTo>
                            <a:pt x="873" y="21"/>
                          </a:lnTo>
                          <a:lnTo>
                            <a:pt x="875" y="23"/>
                          </a:lnTo>
                          <a:lnTo>
                            <a:pt x="876" y="25"/>
                          </a:lnTo>
                          <a:lnTo>
                            <a:pt x="878" y="25"/>
                          </a:lnTo>
                          <a:lnTo>
                            <a:pt x="880" y="27"/>
                          </a:lnTo>
                          <a:lnTo>
                            <a:pt x="880" y="29"/>
                          </a:lnTo>
                          <a:lnTo>
                            <a:pt x="882" y="31"/>
                          </a:lnTo>
                          <a:lnTo>
                            <a:pt x="886" y="33"/>
                          </a:lnTo>
                          <a:lnTo>
                            <a:pt x="886" y="35"/>
                          </a:lnTo>
                          <a:lnTo>
                            <a:pt x="888" y="37"/>
                          </a:lnTo>
                          <a:lnTo>
                            <a:pt x="890" y="38"/>
                          </a:lnTo>
                          <a:lnTo>
                            <a:pt x="892" y="42"/>
                          </a:lnTo>
                          <a:lnTo>
                            <a:pt x="894" y="44"/>
                          </a:lnTo>
                          <a:lnTo>
                            <a:pt x="896" y="46"/>
                          </a:lnTo>
                        </a:path>
                      </a:pathLst>
                    </a:custGeom>
                    <a:noFill/>
                    <a:ln w="1588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</p:grpSp>
            </p:grpSp>
            <p:sp>
              <p:nvSpPr>
                <p:cNvPr id="186" name="Rectangle 6">
                  <a:extLst>
                    <a:ext uri="{FF2B5EF4-FFF2-40B4-BE49-F238E27FC236}">
                      <a16:creationId xmlns:a16="http://schemas.microsoft.com/office/drawing/2014/main" id="{21C5C564-F194-4937-8273-827DF0D7E6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6200000">
                  <a:off x="1970725" y="3257999"/>
                  <a:ext cx="445545" cy="20132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s-MX" altLang="es-MX" sz="1100" b="1" i="0" u="none" strike="noStrike" cap="none" normalizeH="0" baseline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mAU</a:t>
                  </a:r>
                  <a:endParaRPr kumimoji="0" lang="es-MX" altLang="es-MX" sz="10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280" name="Rectángulo 279">
                <a:extLst>
                  <a:ext uri="{FF2B5EF4-FFF2-40B4-BE49-F238E27FC236}">
                    <a16:creationId xmlns:a16="http://schemas.microsoft.com/office/drawing/2014/main" id="{D783EA08-D700-419C-A805-3F6770BB2707}"/>
                  </a:ext>
                </a:extLst>
              </p:cNvPr>
              <p:cNvSpPr/>
              <p:nvPr/>
            </p:nvSpPr>
            <p:spPr>
              <a:xfrm>
                <a:off x="4418027" y="2199988"/>
                <a:ext cx="324000" cy="1939510"/>
              </a:xfrm>
              <a:prstGeom prst="rect">
                <a:avLst/>
              </a:prstGeom>
              <a:noFill/>
              <a:ln w="3175"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1" name="Rectángulo 280">
                <a:extLst>
                  <a:ext uri="{FF2B5EF4-FFF2-40B4-BE49-F238E27FC236}">
                    <a16:creationId xmlns:a16="http://schemas.microsoft.com/office/drawing/2014/main" id="{497C03FF-B46F-4878-A71E-FE2A8CECF4C0}"/>
                  </a:ext>
                </a:extLst>
              </p:cNvPr>
              <p:cNvSpPr/>
              <p:nvPr/>
            </p:nvSpPr>
            <p:spPr>
              <a:xfrm>
                <a:off x="4076597" y="2705998"/>
                <a:ext cx="252000" cy="1440000"/>
              </a:xfrm>
              <a:prstGeom prst="rect">
                <a:avLst/>
              </a:prstGeom>
              <a:noFill/>
              <a:ln w="3175">
                <a:solidFill>
                  <a:schemeClr val="tx1">
                    <a:lumMod val="65000"/>
                    <a:lumOff val="3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 sz="1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732" name="CuadroTexto 731">
              <a:extLst>
                <a:ext uri="{FF2B5EF4-FFF2-40B4-BE49-F238E27FC236}">
                  <a16:creationId xmlns:a16="http://schemas.microsoft.com/office/drawing/2014/main" id="{CC51F0B1-AC6B-4DCA-B6FF-B2945499E3C4}"/>
                </a:ext>
              </a:extLst>
            </p:cNvPr>
            <p:cNvSpPr txBox="1"/>
            <p:nvPr/>
          </p:nvSpPr>
          <p:spPr>
            <a:xfrm>
              <a:off x="3078362" y="4213237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s-MX" dirty="0"/>
            </a:p>
          </p:txBody>
        </p:sp>
        <p:sp>
          <p:nvSpPr>
            <p:cNvPr id="1569" name="CuadroTexto 1568">
              <a:extLst>
                <a:ext uri="{FF2B5EF4-FFF2-40B4-BE49-F238E27FC236}">
                  <a16:creationId xmlns:a16="http://schemas.microsoft.com/office/drawing/2014/main" id="{1A9AAABF-2F9E-4681-83AD-1E7F5D0D5507}"/>
                </a:ext>
              </a:extLst>
            </p:cNvPr>
            <p:cNvSpPr txBox="1"/>
            <p:nvPr/>
          </p:nvSpPr>
          <p:spPr>
            <a:xfrm>
              <a:off x="3906281" y="3868930"/>
              <a:ext cx="3257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FI</a:t>
              </a:r>
            </a:p>
          </p:txBody>
        </p:sp>
        <p:sp>
          <p:nvSpPr>
            <p:cNvPr id="1570" name="CuadroTexto 1569">
              <a:extLst>
                <a:ext uri="{FF2B5EF4-FFF2-40B4-BE49-F238E27FC236}">
                  <a16:creationId xmlns:a16="http://schemas.microsoft.com/office/drawing/2014/main" id="{AC8FB908-BBD7-4782-BD36-EB957AC2B1FF}"/>
                </a:ext>
              </a:extLst>
            </p:cNvPr>
            <p:cNvSpPr txBox="1"/>
            <p:nvPr/>
          </p:nvSpPr>
          <p:spPr>
            <a:xfrm>
              <a:off x="4238767" y="3459995"/>
              <a:ext cx="38023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11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FII</a:t>
              </a:r>
            </a:p>
          </p:txBody>
        </p:sp>
        <p:grpSp>
          <p:nvGrpSpPr>
            <p:cNvPr id="1576" name="Grupo 1575">
              <a:extLst>
                <a:ext uri="{FF2B5EF4-FFF2-40B4-BE49-F238E27FC236}">
                  <a16:creationId xmlns:a16="http://schemas.microsoft.com/office/drawing/2014/main" id="{57B4F63A-E170-4216-B5E5-40353F5811A5}"/>
                </a:ext>
              </a:extLst>
            </p:cNvPr>
            <p:cNvGrpSpPr/>
            <p:nvPr/>
          </p:nvGrpSpPr>
          <p:grpSpPr>
            <a:xfrm>
              <a:off x="2962743" y="3605445"/>
              <a:ext cx="1083207" cy="276999"/>
              <a:chOff x="7211224" y="4127135"/>
              <a:chExt cx="1083207" cy="276999"/>
            </a:xfrm>
          </p:grpSpPr>
          <p:cxnSp>
            <p:nvCxnSpPr>
              <p:cNvPr id="1572" name="Conector recto 1571">
                <a:extLst>
                  <a:ext uri="{FF2B5EF4-FFF2-40B4-BE49-F238E27FC236}">
                    <a16:creationId xmlns:a16="http://schemas.microsoft.com/office/drawing/2014/main" id="{13328BD3-BF03-4CFA-ADE7-67943E9B6CCB}"/>
                  </a:ext>
                </a:extLst>
              </p:cNvPr>
              <p:cNvCxnSpPr/>
              <p:nvPr/>
            </p:nvCxnSpPr>
            <p:spPr>
              <a:xfrm>
                <a:off x="7211224" y="4213237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3" name="Conector recto 1572">
                <a:extLst>
                  <a:ext uri="{FF2B5EF4-FFF2-40B4-BE49-F238E27FC236}">
                    <a16:creationId xmlns:a16="http://schemas.microsoft.com/office/drawing/2014/main" id="{ED6A51A7-40B0-463A-A066-F4E019DB2BF3}"/>
                  </a:ext>
                </a:extLst>
              </p:cNvPr>
              <p:cNvCxnSpPr/>
              <p:nvPr/>
            </p:nvCxnSpPr>
            <p:spPr>
              <a:xfrm>
                <a:off x="7220498" y="4343398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75" name="CuadroTexto 1574">
                <a:extLst>
                  <a:ext uri="{FF2B5EF4-FFF2-40B4-BE49-F238E27FC236}">
                    <a16:creationId xmlns:a16="http://schemas.microsoft.com/office/drawing/2014/main" id="{DEDA9D1D-9B15-4D3A-B46D-7BDA214BF265}"/>
                  </a:ext>
                </a:extLst>
              </p:cNvPr>
              <p:cNvSpPr txBox="1"/>
              <p:nvPr/>
            </p:nvSpPr>
            <p:spPr>
              <a:xfrm>
                <a:off x="7367574" y="4127135"/>
                <a:ext cx="92685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MX" sz="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Sig</a:t>
                </a:r>
                <a:r>
                  <a:rPr lang="es-MX" sz="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663,8 </a:t>
                </a:r>
                <a:r>
                  <a:rPr lang="es-MX" sz="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Ref</a:t>
                </a:r>
                <a:r>
                  <a:rPr lang="es-MX" sz="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=750,40</a:t>
                </a:r>
              </a:p>
              <a:p>
                <a:r>
                  <a:rPr lang="es-MX" sz="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Sig</a:t>
                </a:r>
                <a:r>
                  <a:rPr lang="es-MX" sz="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700,8 </a:t>
                </a:r>
                <a:r>
                  <a:rPr lang="es-MX" sz="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Ref</a:t>
                </a:r>
                <a:r>
                  <a:rPr lang="es-MX" sz="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=800,20</a:t>
                </a:r>
              </a:p>
            </p:txBody>
          </p:sp>
        </p:grpSp>
        <p:grpSp>
          <p:nvGrpSpPr>
            <p:cNvPr id="38" name="Grupo 37">
              <a:extLst>
                <a:ext uri="{FF2B5EF4-FFF2-40B4-BE49-F238E27FC236}">
                  <a16:creationId xmlns:a16="http://schemas.microsoft.com/office/drawing/2014/main" id="{6BF9F07E-AE0D-462D-AAF1-3CDBD976FE90}"/>
                </a:ext>
              </a:extLst>
            </p:cNvPr>
            <p:cNvGrpSpPr/>
            <p:nvPr/>
          </p:nvGrpSpPr>
          <p:grpSpPr>
            <a:xfrm>
              <a:off x="927890" y="5467778"/>
              <a:ext cx="7234630" cy="1135653"/>
              <a:chOff x="927890" y="5416408"/>
              <a:chExt cx="7234630" cy="1135653"/>
            </a:xfrm>
          </p:grpSpPr>
          <p:grpSp>
            <p:nvGrpSpPr>
              <p:cNvPr id="6" name="Grupo 5">
                <a:extLst>
                  <a:ext uri="{FF2B5EF4-FFF2-40B4-BE49-F238E27FC236}">
                    <a16:creationId xmlns:a16="http://schemas.microsoft.com/office/drawing/2014/main" id="{3ED88270-A2BB-4A9B-8298-FD7CEEB65577}"/>
                  </a:ext>
                </a:extLst>
              </p:cNvPr>
              <p:cNvGrpSpPr/>
              <p:nvPr/>
            </p:nvGrpSpPr>
            <p:grpSpPr>
              <a:xfrm>
                <a:off x="927890" y="5416408"/>
                <a:ext cx="2135666" cy="1132992"/>
                <a:chOff x="927890" y="5416408"/>
                <a:chExt cx="2135666" cy="1132992"/>
              </a:xfrm>
            </p:grpSpPr>
            <p:grpSp>
              <p:nvGrpSpPr>
                <p:cNvPr id="709" name="Grupo 708">
                  <a:extLst>
                    <a:ext uri="{FF2B5EF4-FFF2-40B4-BE49-F238E27FC236}">
                      <a16:creationId xmlns:a16="http://schemas.microsoft.com/office/drawing/2014/main" id="{007C50E5-51C1-453F-8EE9-C6CF33389AE1}"/>
                    </a:ext>
                  </a:extLst>
                </p:cNvPr>
                <p:cNvGrpSpPr/>
                <p:nvPr/>
              </p:nvGrpSpPr>
              <p:grpSpPr>
                <a:xfrm>
                  <a:off x="927890" y="5569637"/>
                  <a:ext cx="2135666" cy="979763"/>
                  <a:chOff x="1757019" y="5231124"/>
                  <a:chExt cx="2135666" cy="1046063"/>
                </a:xfrm>
              </p:grpSpPr>
              <p:grpSp>
                <p:nvGrpSpPr>
                  <p:cNvPr id="189" name="Group 169">
                    <a:extLst>
                      <a:ext uri="{FF2B5EF4-FFF2-40B4-BE49-F238E27FC236}">
                        <a16:creationId xmlns:a16="http://schemas.microsoft.com/office/drawing/2014/main" id="{4F6EFD08-A15C-43F2-9CAD-91861CA6E20F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1757019" y="5270993"/>
                    <a:ext cx="2135666" cy="1006194"/>
                    <a:chOff x="85" y="3104"/>
                    <a:chExt cx="2359" cy="1053"/>
                  </a:xfrm>
                </p:grpSpPr>
                <p:sp>
                  <p:nvSpPr>
                    <p:cNvPr id="191" name="Line 170">
                      <a:extLst>
                        <a:ext uri="{FF2B5EF4-FFF2-40B4-BE49-F238E27FC236}">
                          <a16:creationId xmlns:a16="http://schemas.microsoft.com/office/drawing/2014/main" id="{45EF9D08-106C-468E-BAC0-CBB4C9FD8DA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06" y="4004"/>
                      <a:ext cx="1796" cy="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2" name="Rectangle 171">
                      <a:extLst>
                        <a:ext uri="{FF2B5EF4-FFF2-40B4-BE49-F238E27FC236}">
                          <a16:creationId xmlns:a16="http://schemas.microsoft.com/office/drawing/2014/main" id="{C16B6D52-96AC-43F9-97DC-5770BD5FAB3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286" y="4028"/>
                      <a:ext cx="158" cy="12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s-MX" sz="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nm</a:t>
                      </a:r>
                      <a:endParaRPr kumimoji="0" lang="es-MX" altLang="es-MX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3" name="Line 172">
                      <a:extLst>
                        <a:ext uri="{FF2B5EF4-FFF2-40B4-BE49-F238E27FC236}">
                          <a16:creationId xmlns:a16="http://schemas.microsoft.com/office/drawing/2014/main" id="{03B45131-FF59-4825-9231-E6CBBA730F3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06" y="4004"/>
                      <a:ext cx="0" cy="9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4" name="Line 173">
                      <a:extLst>
                        <a:ext uri="{FF2B5EF4-FFF2-40B4-BE49-F238E27FC236}">
                          <a16:creationId xmlns:a16="http://schemas.microsoft.com/office/drawing/2014/main" id="{9BB24AE3-FBC1-4407-BFF7-57A38337FD4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47" y="4004"/>
                      <a:ext cx="0" cy="9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5" name="Line 174">
                      <a:extLst>
                        <a:ext uri="{FF2B5EF4-FFF2-40B4-BE49-F238E27FC236}">
                          <a16:creationId xmlns:a16="http://schemas.microsoft.com/office/drawing/2014/main" id="{4D951405-9975-4FB3-BFA1-7A03518BEEB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87" y="4004"/>
                      <a:ext cx="0" cy="2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7" name="Line 176">
                      <a:extLst>
                        <a:ext uri="{FF2B5EF4-FFF2-40B4-BE49-F238E27FC236}">
                          <a16:creationId xmlns:a16="http://schemas.microsoft.com/office/drawing/2014/main" id="{84AA027B-48DA-4B96-B5B3-833BA007F7A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8" y="4004"/>
                      <a:ext cx="0" cy="9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8" name="Line 177">
                      <a:extLst>
                        <a:ext uri="{FF2B5EF4-FFF2-40B4-BE49-F238E27FC236}">
                          <a16:creationId xmlns:a16="http://schemas.microsoft.com/office/drawing/2014/main" id="{9AE6E7E4-B1B3-4AB5-A2F8-3EE97309C3F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69" y="4004"/>
                      <a:ext cx="0" cy="9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9" name="Line 178">
                      <a:extLst>
                        <a:ext uri="{FF2B5EF4-FFF2-40B4-BE49-F238E27FC236}">
                          <a16:creationId xmlns:a16="http://schemas.microsoft.com/office/drawing/2014/main" id="{ABD71E03-8A3B-42B5-A9CD-19B48B02889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11" y="4004"/>
                      <a:ext cx="0" cy="9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0" name="Line 179">
                      <a:extLst>
                        <a:ext uri="{FF2B5EF4-FFF2-40B4-BE49-F238E27FC236}">
                          <a16:creationId xmlns:a16="http://schemas.microsoft.com/office/drawing/2014/main" id="{6AB95992-D721-43E0-8F7E-78E39811714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52" y="4004"/>
                      <a:ext cx="0" cy="9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1" name="Line 180">
                      <a:extLst>
                        <a:ext uri="{FF2B5EF4-FFF2-40B4-BE49-F238E27FC236}">
                          <a16:creationId xmlns:a16="http://schemas.microsoft.com/office/drawing/2014/main" id="{52F81A37-7990-4855-AEA9-E083D3AF858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91" y="4004"/>
                      <a:ext cx="0" cy="2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2" name="Rectangle 181">
                      <a:extLst>
                        <a:ext uri="{FF2B5EF4-FFF2-40B4-BE49-F238E27FC236}">
                          <a16:creationId xmlns:a16="http://schemas.microsoft.com/office/drawing/2014/main" id="{4D58BC33-18E7-43C2-B203-86A4066FFAA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94" y="4027"/>
                      <a:ext cx="170" cy="12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s-MX" sz="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620</a:t>
                      </a:r>
                      <a:endParaRPr kumimoji="0" lang="es-MX" altLang="es-MX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3" name="Line 182">
                      <a:extLst>
                        <a:ext uri="{FF2B5EF4-FFF2-40B4-BE49-F238E27FC236}">
                          <a16:creationId xmlns:a16="http://schemas.microsoft.com/office/drawing/2014/main" id="{1B045C9A-4147-4957-B21C-1263BDFFEE0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33" y="4004"/>
                      <a:ext cx="0" cy="9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4" name="Line 183">
                      <a:extLst>
                        <a:ext uri="{FF2B5EF4-FFF2-40B4-BE49-F238E27FC236}">
                          <a16:creationId xmlns:a16="http://schemas.microsoft.com/office/drawing/2014/main" id="{6CC9FBA6-5521-4435-9C9B-475820D9375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74" y="4004"/>
                      <a:ext cx="0" cy="9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5" name="Line 184">
                      <a:extLst>
                        <a:ext uri="{FF2B5EF4-FFF2-40B4-BE49-F238E27FC236}">
                          <a16:creationId xmlns:a16="http://schemas.microsoft.com/office/drawing/2014/main" id="{5FD9FCDA-DCFF-4BF7-ACD6-E7D9EC9549D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14" y="4004"/>
                      <a:ext cx="0" cy="9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6" name="Line 185">
                      <a:extLst>
                        <a:ext uri="{FF2B5EF4-FFF2-40B4-BE49-F238E27FC236}">
                          <a16:creationId xmlns:a16="http://schemas.microsoft.com/office/drawing/2014/main" id="{E44B3ECA-1BE1-40E2-BB80-484186E7C9F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55" y="4004"/>
                      <a:ext cx="0" cy="9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7" name="Line 186">
                      <a:extLst>
                        <a:ext uri="{FF2B5EF4-FFF2-40B4-BE49-F238E27FC236}">
                          <a16:creationId xmlns:a16="http://schemas.microsoft.com/office/drawing/2014/main" id="{07EADB09-D8E3-4FFD-AC95-146C24D29DC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96" y="4004"/>
                      <a:ext cx="0" cy="2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09" name="Line 188">
                      <a:extLst>
                        <a:ext uri="{FF2B5EF4-FFF2-40B4-BE49-F238E27FC236}">
                          <a16:creationId xmlns:a16="http://schemas.microsoft.com/office/drawing/2014/main" id="{83DE5E46-BE61-48E8-8218-28AB5B26828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36" y="4004"/>
                      <a:ext cx="0" cy="9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0" name="Line 189">
                      <a:extLst>
                        <a:ext uri="{FF2B5EF4-FFF2-40B4-BE49-F238E27FC236}">
                          <a16:creationId xmlns:a16="http://schemas.microsoft.com/office/drawing/2014/main" id="{CFBE4763-3FA0-44AF-B1C8-FD869B1D551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77" y="4004"/>
                      <a:ext cx="0" cy="9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1" name="Line 190">
                      <a:extLst>
                        <a:ext uri="{FF2B5EF4-FFF2-40B4-BE49-F238E27FC236}">
                          <a16:creationId xmlns:a16="http://schemas.microsoft.com/office/drawing/2014/main" id="{FDDB738A-6E49-4920-BDBE-D897A98CE16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18" y="4004"/>
                      <a:ext cx="0" cy="9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2" name="Line 191">
                      <a:extLst>
                        <a:ext uri="{FF2B5EF4-FFF2-40B4-BE49-F238E27FC236}">
                          <a16:creationId xmlns:a16="http://schemas.microsoft.com/office/drawing/2014/main" id="{BC2342FA-CA92-4C77-BE7E-7B294142694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59" y="4004"/>
                      <a:ext cx="0" cy="9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3" name="Line 192">
                      <a:extLst>
                        <a:ext uri="{FF2B5EF4-FFF2-40B4-BE49-F238E27FC236}">
                          <a16:creationId xmlns:a16="http://schemas.microsoft.com/office/drawing/2014/main" id="{E9B11C68-C46E-4AA1-B187-4EBBFEFB098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200" y="4004"/>
                      <a:ext cx="0" cy="2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4" name="Rectangle 193">
                      <a:extLst>
                        <a:ext uri="{FF2B5EF4-FFF2-40B4-BE49-F238E27FC236}">
                          <a16:creationId xmlns:a16="http://schemas.microsoft.com/office/drawing/2014/main" id="{F164A689-8945-4F20-A2B1-5DC636414FF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03" y="4027"/>
                      <a:ext cx="170" cy="12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s-MX" sz="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640</a:t>
                      </a:r>
                      <a:endParaRPr kumimoji="0" lang="es-MX" altLang="es-MX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5" name="Line 194">
                      <a:extLst>
                        <a:ext uri="{FF2B5EF4-FFF2-40B4-BE49-F238E27FC236}">
                          <a16:creationId xmlns:a16="http://schemas.microsoft.com/office/drawing/2014/main" id="{32B62854-328A-4D72-8306-02BA3F7BAA0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241" y="4004"/>
                      <a:ext cx="0" cy="9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6" name="Line 195">
                      <a:extLst>
                        <a:ext uri="{FF2B5EF4-FFF2-40B4-BE49-F238E27FC236}">
                          <a16:creationId xmlns:a16="http://schemas.microsoft.com/office/drawing/2014/main" id="{1A714840-0125-4218-B6FA-2BD7A68FA5A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282" y="4004"/>
                      <a:ext cx="0" cy="9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7" name="Line 196">
                      <a:extLst>
                        <a:ext uri="{FF2B5EF4-FFF2-40B4-BE49-F238E27FC236}">
                          <a16:creationId xmlns:a16="http://schemas.microsoft.com/office/drawing/2014/main" id="{D7E38854-4D2F-463A-B7E2-73AABBBCD28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322" y="4004"/>
                      <a:ext cx="0" cy="9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8" name="Line 197">
                      <a:extLst>
                        <a:ext uri="{FF2B5EF4-FFF2-40B4-BE49-F238E27FC236}">
                          <a16:creationId xmlns:a16="http://schemas.microsoft.com/office/drawing/2014/main" id="{AC8C4765-24BD-447F-A991-70017D5F091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363" y="4004"/>
                      <a:ext cx="0" cy="9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19" name="Line 198">
                      <a:extLst>
                        <a:ext uri="{FF2B5EF4-FFF2-40B4-BE49-F238E27FC236}">
                          <a16:creationId xmlns:a16="http://schemas.microsoft.com/office/drawing/2014/main" id="{3FFA9267-D3EC-485B-9BFC-EF671F5D76D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04" y="4004"/>
                      <a:ext cx="0" cy="2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1" name="Line 200">
                      <a:extLst>
                        <a:ext uri="{FF2B5EF4-FFF2-40B4-BE49-F238E27FC236}">
                          <a16:creationId xmlns:a16="http://schemas.microsoft.com/office/drawing/2014/main" id="{3833716F-C02B-4A7B-A770-1C686E51CFE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45" y="4004"/>
                      <a:ext cx="0" cy="9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2" name="Line 201">
                      <a:extLst>
                        <a:ext uri="{FF2B5EF4-FFF2-40B4-BE49-F238E27FC236}">
                          <a16:creationId xmlns:a16="http://schemas.microsoft.com/office/drawing/2014/main" id="{0B26B5E5-E28B-4EF6-8C83-399E21894A9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85" y="4004"/>
                      <a:ext cx="0" cy="9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3" name="Line 202">
                      <a:extLst>
                        <a:ext uri="{FF2B5EF4-FFF2-40B4-BE49-F238E27FC236}">
                          <a16:creationId xmlns:a16="http://schemas.microsoft.com/office/drawing/2014/main" id="{202EE4EE-8579-4471-BB4D-041FA464FFF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26" y="4004"/>
                      <a:ext cx="0" cy="9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4" name="Line 203">
                      <a:extLst>
                        <a:ext uri="{FF2B5EF4-FFF2-40B4-BE49-F238E27FC236}">
                          <a16:creationId xmlns:a16="http://schemas.microsoft.com/office/drawing/2014/main" id="{7FE7F662-15CA-4AE3-AAB9-19BA53F245A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68" y="4004"/>
                      <a:ext cx="0" cy="9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5" name="Line 204">
                      <a:extLst>
                        <a:ext uri="{FF2B5EF4-FFF2-40B4-BE49-F238E27FC236}">
                          <a16:creationId xmlns:a16="http://schemas.microsoft.com/office/drawing/2014/main" id="{6D78E578-DA43-40BC-8C6C-80ADEA1B3D8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08" y="4004"/>
                      <a:ext cx="0" cy="2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6" name="Rectangle 205">
                      <a:extLst>
                        <a:ext uri="{FF2B5EF4-FFF2-40B4-BE49-F238E27FC236}">
                          <a16:creationId xmlns:a16="http://schemas.microsoft.com/office/drawing/2014/main" id="{1A4936A7-2541-423F-9EC3-5B3CDEB5AE8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11" y="4027"/>
                      <a:ext cx="170" cy="12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s-MX" sz="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660</a:t>
                      </a:r>
                      <a:endParaRPr kumimoji="0" lang="es-MX" altLang="es-MX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7" name="Line 206">
                      <a:extLst>
                        <a:ext uri="{FF2B5EF4-FFF2-40B4-BE49-F238E27FC236}">
                          <a16:creationId xmlns:a16="http://schemas.microsoft.com/office/drawing/2014/main" id="{7F5B2F52-21D3-46BF-AF75-C876ED0E2EB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49" y="4004"/>
                      <a:ext cx="0" cy="9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8" name="Line 207">
                      <a:extLst>
                        <a:ext uri="{FF2B5EF4-FFF2-40B4-BE49-F238E27FC236}">
                          <a16:creationId xmlns:a16="http://schemas.microsoft.com/office/drawing/2014/main" id="{2794EDC6-B8B1-4D40-819B-638AB3E3D6B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90" y="4004"/>
                      <a:ext cx="0" cy="9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29" name="Line 208">
                      <a:extLst>
                        <a:ext uri="{FF2B5EF4-FFF2-40B4-BE49-F238E27FC236}">
                          <a16:creationId xmlns:a16="http://schemas.microsoft.com/office/drawing/2014/main" id="{4A626712-199B-47BD-8036-D5BB09CE873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30" y="4004"/>
                      <a:ext cx="0" cy="9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0" name="Line 209">
                      <a:extLst>
                        <a:ext uri="{FF2B5EF4-FFF2-40B4-BE49-F238E27FC236}">
                          <a16:creationId xmlns:a16="http://schemas.microsoft.com/office/drawing/2014/main" id="{30F32ECF-DEB1-457B-B901-46074AA1902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72" y="4004"/>
                      <a:ext cx="0" cy="9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1" name="Line 210">
                      <a:extLst>
                        <a:ext uri="{FF2B5EF4-FFF2-40B4-BE49-F238E27FC236}">
                          <a16:creationId xmlns:a16="http://schemas.microsoft.com/office/drawing/2014/main" id="{A64FD0C9-F5C9-4345-BBE0-61DF1F68AD1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12" y="4004"/>
                      <a:ext cx="0" cy="2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3" name="Line 212">
                      <a:extLst>
                        <a:ext uri="{FF2B5EF4-FFF2-40B4-BE49-F238E27FC236}">
                          <a16:creationId xmlns:a16="http://schemas.microsoft.com/office/drawing/2014/main" id="{B6464ADD-6E3B-43BF-B9A8-3B78AD97C72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52" y="4004"/>
                      <a:ext cx="0" cy="9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4" name="Line 213">
                      <a:extLst>
                        <a:ext uri="{FF2B5EF4-FFF2-40B4-BE49-F238E27FC236}">
                          <a16:creationId xmlns:a16="http://schemas.microsoft.com/office/drawing/2014/main" id="{E78089E4-3AA4-4867-A4EE-3F703CA02BF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94" y="4004"/>
                      <a:ext cx="0" cy="9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" name="Line 214">
                      <a:extLst>
                        <a:ext uri="{FF2B5EF4-FFF2-40B4-BE49-F238E27FC236}">
                          <a16:creationId xmlns:a16="http://schemas.microsoft.com/office/drawing/2014/main" id="{5667FC9C-4AE2-40B9-B11C-FE6FDEBB958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35" y="4004"/>
                      <a:ext cx="0" cy="9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6" name="Line 215">
                      <a:extLst>
                        <a:ext uri="{FF2B5EF4-FFF2-40B4-BE49-F238E27FC236}">
                          <a16:creationId xmlns:a16="http://schemas.microsoft.com/office/drawing/2014/main" id="{3EB6691B-13DF-4DFD-9B56-0632224D75C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76" y="4004"/>
                      <a:ext cx="0" cy="9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7" name="Line 216">
                      <a:extLst>
                        <a:ext uri="{FF2B5EF4-FFF2-40B4-BE49-F238E27FC236}">
                          <a16:creationId xmlns:a16="http://schemas.microsoft.com/office/drawing/2014/main" id="{0504F7B7-1BC8-43C8-AE90-4AA521DBBC6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17" y="4004"/>
                      <a:ext cx="0" cy="2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8" name="Rectangle 217">
                      <a:extLst>
                        <a:ext uri="{FF2B5EF4-FFF2-40B4-BE49-F238E27FC236}">
                          <a16:creationId xmlns:a16="http://schemas.microsoft.com/office/drawing/2014/main" id="{8AD5B82B-6154-4152-8B57-EA5DC948882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920" y="4027"/>
                      <a:ext cx="170" cy="12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s-MX" sz="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680</a:t>
                      </a:r>
                      <a:endParaRPr kumimoji="0" lang="es-MX" altLang="es-MX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9" name="Line 218">
                      <a:extLst>
                        <a:ext uri="{FF2B5EF4-FFF2-40B4-BE49-F238E27FC236}">
                          <a16:creationId xmlns:a16="http://schemas.microsoft.com/office/drawing/2014/main" id="{7229064B-D030-4997-83B2-E6177C09058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57" y="4004"/>
                      <a:ext cx="0" cy="9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40" name="Line 219">
                      <a:extLst>
                        <a:ext uri="{FF2B5EF4-FFF2-40B4-BE49-F238E27FC236}">
                          <a16:creationId xmlns:a16="http://schemas.microsoft.com/office/drawing/2014/main" id="{E4C364F8-6928-495E-9713-6FE95133511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98" y="4004"/>
                      <a:ext cx="0" cy="9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41" name="Line 220">
                      <a:extLst>
                        <a:ext uri="{FF2B5EF4-FFF2-40B4-BE49-F238E27FC236}">
                          <a16:creationId xmlns:a16="http://schemas.microsoft.com/office/drawing/2014/main" id="{4A2C390E-DC4D-4CFC-9C46-435685717C5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139" y="4004"/>
                      <a:ext cx="0" cy="9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42" name="Line 221">
                      <a:extLst>
                        <a:ext uri="{FF2B5EF4-FFF2-40B4-BE49-F238E27FC236}">
                          <a16:creationId xmlns:a16="http://schemas.microsoft.com/office/drawing/2014/main" id="{CA44CA5F-3BA1-4036-AD32-27BB4B59CD0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179" y="4004"/>
                      <a:ext cx="0" cy="9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43" name="Line 222">
                      <a:extLst>
                        <a:ext uri="{FF2B5EF4-FFF2-40B4-BE49-F238E27FC236}">
                          <a16:creationId xmlns:a16="http://schemas.microsoft.com/office/drawing/2014/main" id="{45042328-1AEB-4D75-9923-53104D8EC47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220" y="4004"/>
                      <a:ext cx="0" cy="2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45" name="Line 224">
                      <a:extLst>
                        <a:ext uri="{FF2B5EF4-FFF2-40B4-BE49-F238E27FC236}">
                          <a16:creationId xmlns:a16="http://schemas.microsoft.com/office/drawing/2014/main" id="{DF47A426-1DD1-43F0-AD94-20720EDC2F1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261" y="4004"/>
                      <a:ext cx="0" cy="9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46" name="Line 225">
                      <a:extLst>
                        <a:ext uri="{FF2B5EF4-FFF2-40B4-BE49-F238E27FC236}">
                          <a16:creationId xmlns:a16="http://schemas.microsoft.com/office/drawing/2014/main" id="{2570ADC0-6F58-444B-A63E-C11BA908CFA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02" y="4004"/>
                      <a:ext cx="0" cy="9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47" name="Line 226">
                      <a:extLst>
                        <a:ext uri="{FF2B5EF4-FFF2-40B4-BE49-F238E27FC236}">
                          <a16:creationId xmlns:a16="http://schemas.microsoft.com/office/drawing/2014/main" id="{BCC1E547-8A32-4222-9EB9-26572217AEB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506" y="3104"/>
                      <a:ext cx="0" cy="90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48" name="Rectangle 227">
                      <a:extLst>
                        <a:ext uri="{FF2B5EF4-FFF2-40B4-BE49-F238E27FC236}">
                          <a16:creationId xmlns:a16="http://schemas.microsoft.com/office/drawing/2014/main" id="{C7051660-95F4-49BB-9E56-AD90012D779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16200000">
                      <a:off x="31" y="3477"/>
                      <a:ext cx="243" cy="13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s-MX" sz="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mAU</a:t>
                      </a:r>
                      <a:endParaRPr kumimoji="0" lang="es-MX" altLang="es-MX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49" name="Line 228">
                      <a:extLst>
                        <a:ext uri="{FF2B5EF4-FFF2-40B4-BE49-F238E27FC236}">
                          <a16:creationId xmlns:a16="http://schemas.microsoft.com/office/drawing/2014/main" id="{FC325DBC-4567-4B20-9BEE-54ECE8B65BB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90" y="3978"/>
                      <a:ext cx="16" cy="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50" name="Rectangle 229">
                      <a:extLst>
                        <a:ext uri="{FF2B5EF4-FFF2-40B4-BE49-F238E27FC236}">
                          <a16:creationId xmlns:a16="http://schemas.microsoft.com/office/drawing/2014/main" id="{74CAD97A-61B4-4289-B63E-5FD67E4FF5E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" y="3948"/>
                      <a:ext cx="57" cy="12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s-MX" sz="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kumimoji="0" lang="es-MX" altLang="es-MX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51" name="Line 230">
                      <a:extLst>
                        <a:ext uri="{FF2B5EF4-FFF2-40B4-BE49-F238E27FC236}">
                          <a16:creationId xmlns:a16="http://schemas.microsoft.com/office/drawing/2014/main" id="{A5EEB07F-3A97-498F-9DF0-108F5D9B836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98" y="3936"/>
                      <a:ext cx="8" cy="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52" name="Line 231">
                      <a:extLst>
                        <a:ext uri="{FF2B5EF4-FFF2-40B4-BE49-F238E27FC236}">
                          <a16:creationId xmlns:a16="http://schemas.microsoft.com/office/drawing/2014/main" id="{7AD24E23-DB93-4194-9C50-92C0806809B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98" y="3894"/>
                      <a:ext cx="8" cy="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53" name="Line 232">
                      <a:extLst>
                        <a:ext uri="{FF2B5EF4-FFF2-40B4-BE49-F238E27FC236}">
                          <a16:creationId xmlns:a16="http://schemas.microsoft.com/office/drawing/2014/main" id="{126490AE-AF56-4A06-82FB-C9157C8B315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98" y="3852"/>
                      <a:ext cx="8" cy="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54" name="Line 233">
                      <a:extLst>
                        <a:ext uri="{FF2B5EF4-FFF2-40B4-BE49-F238E27FC236}">
                          <a16:creationId xmlns:a16="http://schemas.microsoft.com/office/drawing/2014/main" id="{69570A51-ADD3-41D7-B941-32B5731ECF7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90" y="3811"/>
                      <a:ext cx="16" cy="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55" name="Rectangle 234">
                      <a:extLst>
                        <a:ext uri="{FF2B5EF4-FFF2-40B4-BE49-F238E27FC236}">
                          <a16:creationId xmlns:a16="http://schemas.microsoft.com/office/drawing/2014/main" id="{1DB91C30-80D3-4114-B82E-6233289DE5E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9" y="3758"/>
                      <a:ext cx="170" cy="12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s-MX" sz="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kumimoji="0" lang="es-MX" altLang="es-MX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56" name="Line 235">
                      <a:extLst>
                        <a:ext uri="{FF2B5EF4-FFF2-40B4-BE49-F238E27FC236}">
                          <a16:creationId xmlns:a16="http://schemas.microsoft.com/office/drawing/2014/main" id="{8A4EBAD6-0BA8-4733-9C5D-01E8E884ED8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98" y="3769"/>
                      <a:ext cx="8" cy="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57" name="Line 236">
                      <a:extLst>
                        <a:ext uri="{FF2B5EF4-FFF2-40B4-BE49-F238E27FC236}">
                          <a16:creationId xmlns:a16="http://schemas.microsoft.com/office/drawing/2014/main" id="{1D6516C0-4498-43DB-B331-507FA7B0D7C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98" y="3728"/>
                      <a:ext cx="8" cy="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58" name="Line 237">
                      <a:extLst>
                        <a:ext uri="{FF2B5EF4-FFF2-40B4-BE49-F238E27FC236}">
                          <a16:creationId xmlns:a16="http://schemas.microsoft.com/office/drawing/2014/main" id="{37FCD499-9BCA-492E-A25B-D589FC7C6FA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98" y="3686"/>
                      <a:ext cx="8" cy="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59" name="Line 238">
                      <a:extLst>
                        <a:ext uri="{FF2B5EF4-FFF2-40B4-BE49-F238E27FC236}">
                          <a16:creationId xmlns:a16="http://schemas.microsoft.com/office/drawing/2014/main" id="{F6C5C1CB-6ECC-4A2E-BBD5-183207AC3D8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90" y="3644"/>
                      <a:ext cx="16" cy="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0" name="Rectangle 239">
                      <a:extLst>
                        <a:ext uri="{FF2B5EF4-FFF2-40B4-BE49-F238E27FC236}">
                          <a16:creationId xmlns:a16="http://schemas.microsoft.com/office/drawing/2014/main" id="{EDCCB1BC-BBF3-4BE4-BF6F-B9F69889BA7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9" y="3591"/>
                      <a:ext cx="170" cy="12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s-MX" sz="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</a:t>
                      </a:r>
                      <a:endParaRPr kumimoji="0" lang="es-MX" altLang="es-MX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1" name="Line 240">
                      <a:extLst>
                        <a:ext uri="{FF2B5EF4-FFF2-40B4-BE49-F238E27FC236}">
                          <a16:creationId xmlns:a16="http://schemas.microsoft.com/office/drawing/2014/main" id="{D562A59C-79EA-4D99-9BC6-AE488EB19A6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98" y="3602"/>
                      <a:ext cx="8" cy="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2" name="Line 241">
                      <a:extLst>
                        <a:ext uri="{FF2B5EF4-FFF2-40B4-BE49-F238E27FC236}">
                          <a16:creationId xmlns:a16="http://schemas.microsoft.com/office/drawing/2014/main" id="{AACC83C5-CCD9-45EA-AD7E-57A8C60A072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98" y="3562"/>
                      <a:ext cx="8" cy="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3" name="Line 242">
                      <a:extLst>
                        <a:ext uri="{FF2B5EF4-FFF2-40B4-BE49-F238E27FC236}">
                          <a16:creationId xmlns:a16="http://schemas.microsoft.com/office/drawing/2014/main" id="{2E262E11-7879-4CC4-9062-4E7615D9AAC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98" y="3520"/>
                      <a:ext cx="8" cy="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4" name="Line 243">
                      <a:extLst>
                        <a:ext uri="{FF2B5EF4-FFF2-40B4-BE49-F238E27FC236}">
                          <a16:creationId xmlns:a16="http://schemas.microsoft.com/office/drawing/2014/main" id="{98EA2A32-A320-42A0-86B3-27D1853F32E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90" y="3477"/>
                      <a:ext cx="16" cy="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5" name="Rectangle 244">
                      <a:extLst>
                        <a:ext uri="{FF2B5EF4-FFF2-40B4-BE49-F238E27FC236}">
                          <a16:creationId xmlns:a16="http://schemas.microsoft.com/office/drawing/2014/main" id="{66E8D875-C229-417E-9BD3-B96DFD871D1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9" y="3425"/>
                      <a:ext cx="170" cy="12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s-MX" sz="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600</a:t>
                      </a:r>
                      <a:endParaRPr kumimoji="0" lang="es-MX" altLang="es-MX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6" name="Line 245">
                      <a:extLst>
                        <a:ext uri="{FF2B5EF4-FFF2-40B4-BE49-F238E27FC236}">
                          <a16:creationId xmlns:a16="http://schemas.microsoft.com/office/drawing/2014/main" id="{4FFE92BB-21D9-488F-A4F1-A8EEBD8FF87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98" y="3436"/>
                      <a:ext cx="8" cy="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7" name="Line 246">
                      <a:extLst>
                        <a:ext uri="{FF2B5EF4-FFF2-40B4-BE49-F238E27FC236}">
                          <a16:creationId xmlns:a16="http://schemas.microsoft.com/office/drawing/2014/main" id="{109E0D2A-01AE-430E-925A-FEAFFC47B93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98" y="3395"/>
                      <a:ext cx="8" cy="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8" name="Line 247">
                      <a:extLst>
                        <a:ext uri="{FF2B5EF4-FFF2-40B4-BE49-F238E27FC236}">
                          <a16:creationId xmlns:a16="http://schemas.microsoft.com/office/drawing/2014/main" id="{02AE6DCB-0355-4D19-96F1-355CC1033AE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98" y="3354"/>
                      <a:ext cx="8" cy="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9" name="Line 248">
                      <a:extLst>
                        <a:ext uri="{FF2B5EF4-FFF2-40B4-BE49-F238E27FC236}">
                          <a16:creationId xmlns:a16="http://schemas.microsoft.com/office/drawing/2014/main" id="{4CBD36CE-952B-4AF3-930C-A2BC3453917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90" y="3312"/>
                      <a:ext cx="16" cy="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70" name="Rectangle 249">
                      <a:extLst>
                        <a:ext uri="{FF2B5EF4-FFF2-40B4-BE49-F238E27FC236}">
                          <a16:creationId xmlns:a16="http://schemas.microsoft.com/office/drawing/2014/main" id="{AB68BCC8-F0E8-427F-9627-7D18E2C8A07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9" y="3259"/>
                      <a:ext cx="170" cy="12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s-MX" sz="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800</a:t>
                      </a:r>
                      <a:endParaRPr kumimoji="0" lang="es-MX" altLang="es-MX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71" name="Line 250">
                      <a:extLst>
                        <a:ext uri="{FF2B5EF4-FFF2-40B4-BE49-F238E27FC236}">
                          <a16:creationId xmlns:a16="http://schemas.microsoft.com/office/drawing/2014/main" id="{449D0F73-DFC4-440A-A42E-0CF5746E4E0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98" y="3269"/>
                      <a:ext cx="8" cy="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72" name="Line 251">
                      <a:extLst>
                        <a:ext uri="{FF2B5EF4-FFF2-40B4-BE49-F238E27FC236}">
                          <a16:creationId xmlns:a16="http://schemas.microsoft.com/office/drawing/2014/main" id="{1A932EEA-2F6A-4A45-B896-F9D8264B867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98" y="3228"/>
                      <a:ext cx="8" cy="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73" name="Line 252">
                      <a:extLst>
                        <a:ext uri="{FF2B5EF4-FFF2-40B4-BE49-F238E27FC236}">
                          <a16:creationId xmlns:a16="http://schemas.microsoft.com/office/drawing/2014/main" id="{9B670C76-48DF-4168-B45D-1A4443E0F4B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98" y="3187"/>
                      <a:ext cx="8" cy="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74" name="Line 253">
                      <a:extLst>
                        <a:ext uri="{FF2B5EF4-FFF2-40B4-BE49-F238E27FC236}">
                          <a16:creationId xmlns:a16="http://schemas.microsoft.com/office/drawing/2014/main" id="{563114A2-FBCC-428C-996F-525EDBA53BB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90" y="3145"/>
                      <a:ext cx="16" cy="0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75" name="Freeform 254">
                      <a:extLst>
                        <a:ext uri="{FF2B5EF4-FFF2-40B4-BE49-F238E27FC236}">
                          <a16:creationId xmlns:a16="http://schemas.microsoft.com/office/drawing/2014/main" id="{F03AD027-2DA7-4951-BFFF-45FE63F8E16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06" y="3145"/>
                      <a:ext cx="1796" cy="818"/>
                    </a:xfrm>
                    <a:custGeom>
                      <a:avLst/>
                      <a:gdLst>
                        <a:gd name="T0" fmla="*/ 0 w 3592"/>
                        <a:gd name="T1" fmla="*/ 1150 h 1635"/>
                        <a:gd name="T2" fmla="*/ 80 w 3592"/>
                        <a:gd name="T3" fmla="*/ 1161 h 1635"/>
                        <a:gd name="T4" fmla="*/ 161 w 3592"/>
                        <a:gd name="T5" fmla="*/ 1175 h 1635"/>
                        <a:gd name="T6" fmla="*/ 244 w 3592"/>
                        <a:gd name="T7" fmla="*/ 1190 h 1635"/>
                        <a:gd name="T8" fmla="*/ 324 w 3592"/>
                        <a:gd name="T9" fmla="*/ 1208 h 1635"/>
                        <a:gd name="T10" fmla="*/ 407 w 3592"/>
                        <a:gd name="T11" fmla="*/ 1219 h 1635"/>
                        <a:gd name="T12" fmla="*/ 490 w 3592"/>
                        <a:gd name="T13" fmla="*/ 1229 h 1635"/>
                        <a:gd name="T14" fmla="*/ 570 w 3592"/>
                        <a:gd name="T15" fmla="*/ 1232 h 1635"/>
                        <a:gd name="T16" fmla="*/ 651 w 3592"/>
                        <a:gd name="T17" fmla="*/ 1231 h 1635"/>
                        <a:gd name="T18" fmla="*/ 734 w 3592"/>
                        <a:gd name="T19" fmla="*/ 1219 h 1635"/>
                        <a:gd name="T20" fmla="*/ 817 w 3592"/>
                        <a:gd name="T21" fmla="*/ 1194 h 1635"/>
                        <a:gd name="T22" fmla="*/ 895 w 3592"/>
                        <a:gd name="T23" fmla="*/ 1158 h 1635"/>
                        <a:gd name="T24" fmla="*/ 978 w 3592"/>
                        <a:gd name="T25" fmla="*/ 1106 h 1635"/>
                        <a:gd name="T26" fmla="*/ 1061 w 3592"/>
                        <a:gd name="T27" fmla="*/ 1037 h 1635"/>
                        <a:gd name="T28" fmla="*/ 1139 w 3592"/>
                        <a:gd name="T29" fmla="*/ 947 h 1635"/>
                        <a:gd name="T30" fmla="*/ 1222 w 3592"/>
                        <a:gd name="T31" fmla="*/ 834 h 1635"/>
                        <a:gd name="T32" fmla="*/ 1305 w 3592"/>
                        <a:gd name="T33" fmla="*/ 699 h 1635"/>
                        <a:gd name="T34" fmla="*/ 1387 w 3592"/>
                        <a:gd name="T35" fmla="*/ 554 h 1635"/>
                        <a:gd name="T36" fmla="*/ 1468 w 3592"/>
                        <a:gd name="T37" fmla="*/ 402 h 1635"/>
                        <a:gd name="T38" fmla="*/ 1551 w 3592"/>
                        <a:gd name="T39" fmla="*/ 255 h 1635"/>
                        <a:gd name="T40" fmla="*/ 1632 w 3592"/>
                        <a:gd name="T41" fmla="*/ 130 h 1635"/>
                        <a:gd name="T42" fmla="*/ 1712 w 3592"/>
                        <a:gd name="T43" fmla="*/ 46 h 1635"/>
                        <a:gd name="T44" fmla="*/ 1795 w 3592"/>
                        <a:gd name="T45" fmla="*/ 0 h 1635"/>
                        <a:gd name="T46" fmla="*/ 1878 w 3592"/>
                        <a:gd name="T47" fmla="*/ 3 h 1635"/>
                        <a:gd name="T48" fmla="*/ 1958 w 3592"/>
                        <a:gd name="T49" fmla="*/ 53 h 1635"/>
                        <a:gd name="T50" fmla="*/ 2039 w 3592"/>
                        <a:gd name="T51" fmla="*/ 143 h 1635"/>
                        <a:gd name="T52" fmla="*/ 2122 w 3592"/>
                        <a:gd name="T53" fmla="*/ 264 h 1635"/>
                        <a:gd name="T54" fmla="*/ 2204 w 3592"/>
                        <a:gd name="T55" fmla="*/ 416 h 1635"/>
                        <a:gd name="T56" fmla="*/ 2283 w 3592"/>
                        <a:gd name="T57" fmla="*/ 582 h 1635"/>
                        <a:gd name="T58" fmla="*/ 2366 w 3592"/>
                        <a:gd name="T59" fmla="*/ 753 h 1635"/>
                        <a:gd name="T60" fmla="*/ 2448 w 3592"/>
                        <a:gd name="T61" fmla="*/ 920 h 1635"/>
                        <a:gd name="T62" fmla="*/ 2529 w 3592"/>
                        <a:gd name="T63" fmla="*/ 1068 h 1635"/>
                        <a:gd name="T64" fmla="*/ 2610 w 3592"/>
                        <a:gd name="T65" fmla="*/ 1190 h 1635"/>
                        <a:gd name="T66" fmla="*/ 2693 w 3592"/>
                        <a:gd name="T67" fmla="*/ 1294 h 1635"/>
                        <a:gd name="T68" fmla="*/ 2775 w 3592"/>
                        <a:gd name="T69" fmla="*/ 1374 h 1635"/>
                        <a:gd name="T70" fmla="*/ 2856 w 3592"/>
                        <a:gd name="T71" fmla="*/ 1440 h 1635"/>
                        <a:gd name="T72" fmla="*/ 2939 w 3592"/>
                        <a:gd name="T73" fmla="*/ 1489 h 1635"/>
                        <a:gd name="T74" fmla="*/ 3021 w 3592"/>
                        <a:gd name="T75" fmla="*/ 1526 h 1635"/>
                        <a:gd name="T76" fmla="*/ 3100 w 3592"/>
                        <a:gd name="T77" fmla="*/ 1558 h 1635"/>
                        <a:gd name="T78" fmla="*/ 3183 w 3592"/>
                        <a:gd name="T79" fmla="*/ 1581 h 1635"/>
                        <a:gd name="T80" fmla="*/ 3265 w 3592"/>
                        <a:gd name="T81" fmla="*/ 1599 h 1635"/>
                        <a:gd name="T82" fmla="*/ 3344 w 3592"/>
                        <a:gd name="T83" fmla="*/ 1610 h 1635"/>
                        <a:gd name="T84" fmla="*/ 3427 w 3592"/>
                        <a:gd name="T85" fmla="*/ 1620 h 1635"/>
                        <a:gd name="T86" fmla="*/ 3510 w 3592"/>
                        <a:gd name="T87" fmla="*/ 1627 h 1635"/>
                        <a:gd name="T88" fmla="*/ 3592 w 3592"/>
                        <a:gd name="T89" fmla="*/ 1635 h 163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</a:cxnLst>
                      <a:rect l="0" t="0" r="r" b="b"/>
                      <a:pathLst>
                        <a:path w="3592" h="1635">
                          <a:moveTo>
                            <a:pt x="0" y="1150"/>
                          </a:moveTo>
                          <a:lnTo>
                            <a:pt x="80" y="1161"/>
                          </a:lnTo>
                          <a:lnTo>
                            <a:pt x="161" y="1175"/>
                          </a:lnTo>
                          <a:lnTo>
                            <a:pt x="244" y="1190"/>
                          </a:lnTo>
                          <a:lnTo>
                            <a:pt x="324" y="1208"/>
                          </a:lnTo>
                          <a:lnTo>
                            <a:pt x="407" y="1219"/>
                          </a:lnTo>
                          <a:lnTo>
                            <a:pt x="490" y="1229"/>
                          </a:lnTo>
                          <a:lnTo>
                            <a:pt x="570" y="1232"/>
                          </a:lnTo>
                          <a:lnTo>
                            <a:pt x="651" y="1231"/>
                          </a:lnTo>
                          <a:lnTo>
                            <a:pt x="734" y="1219"/>
                          </a:lnTo>
                          <a:lnTo>
                            <a:pt x="817" y="1194"/>
                          </a:lnTo>
                          <a:lnTo>
                            <a:pt x="895" y="1158"/>
                          </a:lnTo>
                          <a:lnTo>
                            <a:pt x="978" y="1106"/>
                          </a:lnTo>
                          <a:lnTo>
                            <a:pt x="1061" y="1037"/>
                          </a:lnTo>
                          <a:lnTo>
                            <a:pt x="1139" y="947"/>
                          </a:lnTo>
                          <a:lnTo>
                            <a:pt x="1222" y="834"/>
                          </a:lnTo>
                          <a:lnTo>
                            <a:pt x="1305" y="699"/>
                          </a:lnTo>
                          <a:lnTo>
                            <a:pt x="1387" y="554"/>
                          </a:lnTo>
                          <a:lnTo>
                            <a:pt x="1468" y="402"/>
                          </a:lnTo>
                          <a:lnTo>
                            <a:pt x="1551" y="255"/>
                          </a:lnTo>
                          <a:lnTo>
                            <a:pt x="1632" y="130"/>
                          </a:lnTo>
                          <a:lnTo>
                            <a:pt x="1712" y="46"/>
                          </a:lnTo>
                          <a:lnTo>
                            <a:pt x="1795" y="0"/>
                          </a:lnTo>
                          <a:lnTo>
                            <a:pt x="1878" y="3"/>
                          </a:lnTo>
                          <a:lnTo>
                            <a:pt x="1958" y="53"/>
                          </a:lnTo>
                          <a:lnTo>
                            <a:pt x="2039" y="143"/>
                          </a:lnTo>
                          <a:lnTo>
                            <a:pt x="2122" y="264"/>
                          </a:lnTo>
                          <a:lnTo>
                            <a:pt x="2204" y="416"/>
                          </a:lnTo>
                          <a:lnTo>
                            <a:pt x="2283" y="582"/>
                          </a:lnTo>
                          <a:lnTo>
                            <a:pt x="2366" y="753"/>
                          </a:lnTo>
                          <a:lnTo>
                            <a:pt x="2448" y="920"/>
                          </a:lnTo>
                          <a:lnTo>
                            <a:pt x="2529" y="1068"/>
                          </a:lnTo>
                          <a:lnTo>
                            <a:pt x="2610" y="1190"/>
                          </a:lnTo>
                          <a:lnTo>
                            <a:pt x="2693" y="1294"/>
                          </a:lnTo>
                          <a:lnTo>
                            <a:pt x="2775" y="1374"/>
                          </a:lnTo>
                          <a:lnTo>
                            <a:pt x="2856" y="1440"/>
                          </a:lnTo>
                          <a:lnTo>
                            <a:pt x="2939" y="1489"/>
                          </a:lnTo>
                          <a:lnTo>
                            <a:pt x="3021" y="1526"/>
                          </a:lnTo>
                          <a:lnTo>
                            <a:pt x="3100" y="1558"/>
                          </a:lnTo>
                          <a:lnTo>
                            <a:pt x="3183" y="1581"/>
                          </a:lnTo>
                          <a:lnTo>
                            <a:pt x="3265" y="1599"/>
                          </a:lnTo>
                          <a:lnTo>
                            <a:pt x="3344" y="1610"/>
                          </a:lnTo>
                          <a:lnTo>
                            <a:pt x="3427" y="1620"/>
                          </a:lnTo>
                          <a:lnTo>
                            <a:pt x="3510" y="1627"/>
                          </a:lnTo>
                          <a:lnTo>
                            <a:pt x="3592" y="1635"/>
                          </a:lnTo>
                        </a:path>
                      </a:pathLst>
                    </a:custGeom>
                    <a:noFill/>
                    <a:ln w="3175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</p:grpSp>
              <p:sp>
                <p:nvSpPr>
                  <p:cNvPr id="707" name="Rectangle 249">
                    <a:extLst>
                      <a:ext uri="{FF2B5EF4-FFF2-40B4-BE49-F238E27FC236}">
                        <a16:creationId xmlns:a16="http://schemas.microsoft.com/office/drawing/2014/main" id="{215A996B-3838-44B6-9C00-055132CDE24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879034" y="5231124"/>
                    <a:ext cx="205184" cy="12311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s-MX" altLang="es-MX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1000</a:t>
                    </a:r>
                    <a:endParaRPr kumimoji="0" lang="es-MX" altLang="es-MX" sz="8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sp>
              <p:nvSpPr>
                <p:cNvPr id="1567" name="CuadroTexto 1566">
                  <a:extLst>
                    <a:ext uri="{FF2B5EF4-FFF2-40B4-BE49-F238E27FC236}">
                      <a16:creationId xmlns:a16="http://schemas.microsoft.com/office/drawing/2014/main" id="{521BCFE4-F243-4A9D-8445-BC63911E9D40}"/>
                    </a:ext>
                  </a:extLst>
                </p:cNvPr>
                <p:cNvSpPr txBox="1"/>
                <p:nvPr/>
              </p:nvSpPr>
              <p:spPr>
                <a:xfrm>
                  <a:off x="1954368" y="5416408"/>
                  <a:ext cx="33855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MX" sz="8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654</a:t>
                  </a:r>
                </a:p>
              </p:txBody>
            </p:sp>
          </p:grpSp>
          <p:grpSp>
            <p:nvGrpSpPr>
              <p:cNvPr id="5" name="Grupo 4">
                <a:extLst>
                  <a:ext uri="{FF2B5EF4-FFF2-40B4-BE49-F238E27FC236}">
                    <a16:creationId xmlns:a16="http://schemas.microsoft.com/office/drawing/2014/main" id="{68959D50-30AD-4485-B99F-EBC16F6B8CC1}"/>
                  </a:ext>
                </a:extLst>
              </p:cNvPr>
              <p:cNvGrpSpPr/>
              <p:nvPr/>
            </p:nvGrpSpPr>
            <p:grpSpPr>
              <a:xfrm>
                <a:off x="6130380" y="5481718"/>
                <a:ext cx="2032140" cy="1070343"/>
                <a:chOff x="6369501" y="5439090"/>
                <a:chExt cx="2032140" cy="1070343"/>
              </a:xfrm>
            </p:grpSpPr>
            <p:grpSp>
              <p:nvGrpSpPr>
                <p:cNvPr id="283" name="Group 260">
                  <a:extLst>
                    <a:ext uri="{FF2B5EF4-FFF2-40B4-BE49-F238E27FC236}">
                      <a16:creationId xmlns:a16="http://schemas.microsoft.com/office/drawing/2014/main" id="{6D966988-1E99-42C4-9F93-945D41F029BE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 bwMode="auto">
                <a:xfrm>
                  <a:off x="6369501" y="5577408"/>
                  <a:ext cx="2032140" cy="932025"/>
                  <a:chOff x="2930" y="2997"/>
                  <a:chExt cx="2269" cy="1111"/>
                </a:xfrm>
              </p:grpSpPr>
              <p:sp>
                <p:nvSpPr>
                  <p:cNvPr id="284" name="AutoShape 259">
                    <a:extLst>
                      <a:ext uri="{FF2B5EF4-FFF2-40B4-BE49-F238E27FC236}">
                        <a16:creationId xmlns:a16="http://schemas.microsoft.com/office/drawing/2014/main" id="{E5315775-7A9D-465D-9AFC-B453DF239E02}"/>
                      </a:ext>
                    </a:extLst>
                  </p:cNvPr>
                  <p:cNvSpPr>
                    <a:spLocks noChangeAspect="1" noChangeArrowheads="1" noTextEdit="1"/>
                  </p:cNvSpPr>
                  <p:nvPr/>
                </p:nvSpPr>
                <p:spPr bwMode="auto">
                  <a:xfrm>
                    <a:off x="3144" y="2997"/>
                    <a:ext cx="2050" cy="108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285" name="Line 261">
                    <a:extLst>
                      <a:ext uri="{FF2B5EF4-FFF2-40B4-BE49-F238E27FC236}">
                        <a16:creationId xmlns:a16="http://schemas.microsoft.com/office/drawing/2014/main" id="{9DC9BA4C-8961-44A2-A770-8E09FB8AFCF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320" y="3949"/>
                    <a:ext cx="1748" cy="0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286" name="Rectangle 262">
                    <a:extLst>
                      <a:ext uri="{FF2B5EF4-FFF2-40B4-BE49-F238E27FC236}">
                        <a16:creationId xmlns:a16="http://schemas.microsoft.com/office/drawing/2014/main" id="{0E673E94-100E-4FE8-AF49-5CBAC61E13A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040" y="3971"/>
                    <a:ext cx="159" cy="1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s-MX" altLang="es-MX" sz="8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rPr>
                      <a:t>nm</a:t>
                    </a:r>
                    <a:endParaRPr kumimoji="0" lang="es-MX" altLang="es-MX" sz="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</a:endParaRPr>
                  </a:p>
                </p:txBody>
              </p:sp>
              <p:sp>
                <p:nvSpPr>
                  <p:cNvPr id="287" name="Line 263">
                    <a:extLst>
                      <a:ext uri="{FF2B5EF4-FFF2-40B4-BE49-F238E27FC236}">
                        <a16:creationId xmlns:a16="http://schemas.microsoft.com/office/drawing/2014/main" id="{469425D0-F337-499D-B110-0F0F2E479AB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320" y="3949"/>
                    <a:ext cx="0" cy="9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288" name="Line 264">
                    <a:extLst>
                      <a:ext uri="{FF2B5EF4-FFF2-40B4-BE49-F238E27FC236}">
                        <a16:creationId xmlns:a16="http://schemas.microsoft.com/office/drawing/2014/main" id="{0D3FCD80-4718-4913-99D6-11429FDF544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358" y="3949"/>
                    <a:ext cx="0" cy="9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289" name="Line 265">
                    <a:extLst>
                      <a:ext uri="{FF2B5EF4-FFF2-40B4-BE49-F238E27FC236}">
                        <a16:creationId xmlns:a16="http://schemas.microsoft.com/office/drawing/2014/main" id="{66656489-386F-4244-8A6E-8C44B4BFA10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399" y="3949"/>
                    <a:ext cx="0" cy="19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291" name="Line 267">
                    <a:extLst>
                      <a:ext uri="{FF2B5EF4-FFF2-40B4-BE49-F238E27FC236}">
                        <a16:creationId xmlns:a16="http://schemas.microsoft.com/office/drawing/2014/main" id="{C7739397-DB2A-43BA-890C-60A4443A5B3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438" y="3949"/>
                    <a:ext cx="0" cy="9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292" name="Line 268">
                    <a:extLst>
                      <a:ext uri="{FF2B5EF4-FFF2-40B4-BE49-F238E27FC236}">
                        <a16:creationId xmlns:a16="http://schemas.microsoft.com/office/drawing/2014/main" id="{CAAC5CD9-681A-4D79-A0FA-D378E2356C4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477" y="3949"/>
                    <a:ext cx="0" cy="9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293" name="Line 269">
                    <a:extLst>
                      <a:ext uri="{FF2B5EF4-FFF2-40B4-BE49-F238E27FC236}">
                        <a16:creationId xmlns:a16="http://schemas.microsoft.com/office/drawing/2014/main" id="{0AFB64F0-3183-4093-9444-0F930B187BC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18" y="3949"/>
                    <a:ext cx="0" cy="9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294" name="Line 270">
                    <a:extLst>
                      <a:ext uri="{FF2B5EF4-FFF2-40B4-BE49-F238E27FC236}">
                        <a16:creationId xmlns:a16="http://schemas.microsoft.com/office/drawing/2014/main" id="{F588EFD9-E709-43C3-A549-F8CA4E1FA46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57" y="3949"/>
                    <a:ext cx="0" cy="9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295" name="Line 271">
                    <a:extLst>
                      <a:ext uri="{FF2B5EF4-FFF2-40B4-BE49-F238E27FC236}">
                        <a16:creationId xmlns:a16="http://schemas.microsoft.com/office/drawing/2014/main" id="{685DE503-667D-4C31-8DEE-4D262138950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96" y="3949"/>
                    <a:ext cx="0" cy="19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296" name="Rectangle 272">
                    <a:extLst>
                      <a:ext uri="{FF2B5EF4-FFF2-40B4-BE49-F238E27FC236}">
                        <a16:creationId xmlns:a16="http://schemas.microsoft.com/office/drawing/2014/main" id="{634D1AFE-CD57-44E9-AE45-DA733F45E7C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494" y="3970"/>
                    <a:ext cx="172" cy="1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s-MX" altLang="es-MX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rPr>
                      <a:t>620</a:t>
                    </a:r>
                    <a:endParaRPr kumimoji="0" lang="es-MX" altLang="es-MX" sz="8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</a:endParaRPr>
                  </a:p>
                </p:txBody>
              </p:sp>
              <p:sp>
                <p:nvSpPr>
                  <p:cNvPr id="297" name="Line 273">
                    <a:extLst>
                      <a:ext uri="{FF2B5EF4-FFF2-40B4-BE49-F238E27FC236}">
                        <a16:creationId xmlns:a16="http://schemas.microsoft.com/office/drawing/2014/main" id="{C5520584-B829-4ED1-9E5F-A5AE640073E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637" y="3949"/>
                    <a:ext cx="0" cy="9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298" name="Line 274">
                    <a:extLst>
                      <a:ext uri="{FF2B5EF4-FFF2-40B4-BE49-F238E27FC236}">
                        <a16:creationId xmlns:a16="http://schemas.microsoft.com/office/drawing/2014/main" id="{60B7EDF8-D8AB-46AA-99D0-ADE04F306AC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676" y="3949"/>
                    <a:ext cx="0" cy="9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299" name="Line 275">
                    <a:extLst>
                      <a:ext uri="{FF2B5EF4-FFF2-40B4-BE49-F238E27FC236}">
                        <a16:creationId xmlns:a16="http://schemas.microsoft.com/office/drawing/2014/main" id="{A3AB4B2B-0ADA-4F1A-9E1C-764D45F9709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717" y="3949"/>
                    <a:ext cx="0" cy="9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00" name="Line 276">
                    <a:extLst>
                      <a:ext uri="{FF2B5EF4-FFF2-40B4-BE49-F238E27FC236}">
                        <a16:creationId xmlns:a16="http://schemas.microsoft.com/office/drawing/2014/main" id="{D850A40D-9F9C-4B94-B21F-0AC13223C32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756" y="3949"/>
                    <a:ext cx="0" cy="9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01" name="Line 277">
                    <a:extLst>
                      <a:ext uri="{FF2B5EF4-FFF2-40B4-BE49-F238E27FC236}">
                        <a16:creationId xmlns:a16="http://schemas.microsoft.com/office/drawing/2014/main" id="{331DC188-BCC6-4FF2-B9DB-B17BF0E3A5C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796" y="3949"/>
                    <a:ext cx="0" cy="19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03" name="Line 279">
                    <a:extLst>
                      <a:ext uri="{FF2B5EF4-FFF2-40B4-BE49-F238E27FC236}">
                        <a16:creationId xmlns:a16="http://schemas.microsoft.com/office/drawing/2014/main" id="{6FA47C9E-A309-4BE7-81D5-B57C2E00498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836" y="3949"/>
                    <a:ext cx="0" cy="9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04" name="Line 280">
                    <a:extLst>
                      <a:ext uri="{FF2B5EF4-FFF2-40B4-BE49-F238E27FC236}">
                        <a16:creationId xmlns:a16="http://schemas.microsoft.com/office/drawing/2014/main" id="{00624FD0-D37A-4020-BE54-42BD82EBD0D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875" y="3949"/>
                    <a:ext cx="0" cy="9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05" name="Line 281">
                    <a:extLst>
                      <a:ext uri="{FF2B5EF4-FFF2-40B4-BE49-F238E27FC236}">
                        <a16:creationId xmlns:a16="http://schemas.microsoft.com/office/drawing/2014/main" id="{864CAFE9-FE91-4997-A05D-09C9BD8664E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915" y="3949"/>
                    <a:ext cx="0" cy="9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06" name="Line 282">
                    <a:extLst>
                      <a:ext uri="{FF2B5EF4-FFF2-40B4-BE49-F238E27FC236}">
                        <a16:creationId xmlns:a16="http://schemas.microsoft.com/office/drawing/2014/main" id="{8832D154-E175-4390-8011-3E2D39EDADD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955" y="3949"/>
                    <a:ext cx="0" cy="9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07" name="Line 283">
                    <a:extLst>
                      <a:ext uri="{FF2B5EF4-FFF2-40B4-BE49-F238E27FC236}">
                        <a16:creationId xmlns:a16="http://schemas.microsoft.com/office/drawing/2014/main" id="{3FBCC752-310C-47E8-864B-7BCC66F7128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994" y="3949"/>
                    <a:ext cx="0" cy="19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08" name="Rectangle 284">
                    <a:extLst>
                      <a:ext uri="{FF2B5EF4-FFF2-40B4-BE49-F238E27FC236}">
                        <a16:creationId xmlns:a16="http://schemas.microsoft.com/office/drawing/2014/main" id="{F0CC924C-1E7A-4D29-86EC-30E10B8C89F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891" y="3970"/>
                    <a:ext cx="172" cy="1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s-MX" altLang="es-MX" sz="8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rPr>
                      <a:t>640</a:t>
                    </a:r>
                    <a:endParaRPr kumimoji="0" lang="es-MX" altLang="es-MX" sz="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</a:endParaRPr>
                  </a:p>
                </p:txBody>
              </p:sp>
              <p:sp>
                <p:nvSpPr>
                  <p:cNvPr id="309" name="Line 285">
                    <a:extLst>
                      <a:ext uri="{FF2B5EF4-FFF2-40B4-BE49-F238E27FC236}">
                        <a16:creationId xmlns:a16="http://schemas.microsoft.com/office/drawing/2014/main" id="{14631142-0E1A-475F-8205-7D5BA02A9AC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035" y="3949"/>
                    <a:ext cx="0" cy="9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10" name="Line 286">
                    <a:extLst>
                      <a:ext uri="{FF2B5EF4-FFF2-40B4-BE49-F238E27FC236}">
                        <a16:creationId xmlns:a16="http://schemas.microsoft.com/office/drawing/2014/main" id="{743565E5-5371-4E37-9AB0-0334749120A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074" y="3949"/>
                    <a:ext cx="0" cy="9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11" name="Line 287">
                    <a:extLst>
                      <a:ext uri="{FF2B5EF4-FFF2-40B4-BE49-F238E27FC236}">
                        <a16:creationId xmlns:a16="http://schemas.microsoft.com/office/drawing/2014/main" id="{D1E84E7C-30A4-4987-9963-0BCCDEBC87B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14" y="3949"/>
                    <a:ext cx="0" cy="9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12" name="Line 288">
                    <a:extLst>
                      <a:ext uri="{FF2B5EF4-FFF2-40B4-BE49-F238E27FC236}">
                        <a16:creationId xmlns:a16="http://schemas.microsoft.com/office/drawing/2014/main" id="{CDFB7D5C-ECFF-4A35-A8E4-169BA580E6F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54" y="3949"/>
                    <a:ext cx="0" cy="9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13" name="Line 289">
                    <a:extLst>
                      <a:ext uri="{FF2B5EF4-FFF2-40B4-BE49-F238E27FC236}">
                        <a16:creationId xmlns:a16="http://schemas.microsoft.com/office/drawing/2014/main" id="{D158A2E4-41F9-47E0-BEEB-62D8B42CB75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93" y="3949"/>
                    <a:ext cx="0" cy="19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15" name="Line 291">
                    <a:extLst>
                      <a:ext uri="{FF2B5EF4-FFF2-40B4-BE49-F238E27FC236}">
                        <a16:creationId xmlns:a16="http://schemas.microsoft.com/office/drawing/2014/main" id="{5AF8DB64-7713-4834-A0A4-6AB384D2038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232" y="3949"/>
                    <a:ext cx="0" cy="9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16" name="Line 292">
                    <a:extLst>
                      <a:ext uri="{FF2B5EF4-FFF2-40B4-BE49-F238E27FC236}">
                        <a16:creationId xmlns:a16="http://schemas.microsoft.com/office/drawing/2014/main" id="{8FEDCA82-9DA4-4FFE-9735-142DAD6A504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272" y="3949"/>
                    <a:ext cx="0" cy="9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17" name="Line 293">
                    <a:extLst>
                      <a:ext uri="{FF2B5EF4-FFF2-40B4-BE49-F238E27FC236}">
                        <a16:creationId xmlns:a16="http://schemas.microsoft.com/office/drawing/2014/main" id="{3A756856-E391-4EC1-9193-69079EED128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312" y="3949"/>
                    <a:ext cx="0" cy="9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18" name="Line 294">
                    <a:extLst>
                      <a:ext uri="{FF2B5EF4-FFF2-40B4-BE49-F238E27FC236}">
                        <a16:creationId xmlns:a16="http://schemas.microsoft.com/office/drawing/2014/main" id="{D9C0AE8D-EA82-4C48-981E-E455B910E3B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352" y="3949"/>
                    <a:ext cx="0" cy="9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19" name="Line 295">
                    <a:extLst>
                      <a:ext uri="{FF2B5EF4-FFF2-40B4-BE49-F238E27FC236}">
                        <a16:creationId xmlns:a16="http://schemas.microsoft.com/office/drawing/2014/main" id="{32522EEE-8704-4AF5-8F60-030C7C848B6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392" y="3949"/>
                    <a:ext cx="0" cy="19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20" name="Rectangle 296">
                    <a:extLst>
                      <a:ext uri="{FF2B5EF4-FFF2-40B4-BE49-F238E27FC236}">
                        <a16:creationId xmlns:a16="http://schemas.microsoft.com/office/drawing/2014/main" id="{CABCE4C0-8B88-43C2-829B-BB1EFC8D8FE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289" y="3970"/>
                    <a:ext cx="172" cy="1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s-MX" altLang="es-MX" sz="8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rPr>
                      <a:t>660</a:t>
                    </a:r>
                    <a:endParaRPr kumimoji="0" lang="es-MX" altLang="es-MX" sz="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</a:endParaRPr>
                  </a:p>
                </p:txBody>
              </p:sp>
              <p:sp>
                <p:nvSpPr>
                  <p:cNvPr id="321" name="Line 297">
                    <a:extLst>
                      <a:ext uri="{FF2B5EF4-FFF2-40B4-BE49-F238E27FC236}">
                        <a16:creationId xmlns:a16="http://schemas.microsoft.com/office/drawing/2014/main" id="{76040210-579C-4962-8B4F-BF515398852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432" y="3949"/>
                    <a:ext cx="0" cy="9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22" name="Line 298">
                    <a:extLst>
                      <a:ext uri="{FF2B5EF4-FFF2-40B4-BE49-F238E27FC236}">
                        <a16:creationId xmlns:a16="http://schemas.microsoft.com/office/drawing/2014/main" id="{A7ACA439-035F-43C7-BFC7-66B00ED97BF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472" y="3949"/>
                    <a:ext cx="0" cy="9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23" name="Line 299">
                    <a:extLst>
                      <a:ext uri="{FF2B5EF4-FFF2-40B4-BE49-F238E27FC236}">
                        <a16:creationId xmlns:a16="http://schemas.microsoft.com/office/drawing/2014/main" id="{03A2CB49-E0A3-4E56-A86D-09707743B45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512" y="3949"/>
                    <a:ext cx="0" cy="9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24" name="Line 300">
                    <a:extLst>
                      <a:ext uri="{FF2B5EF4-FFF2-40B4-BE49-F238E27FC236}">
                        <a16:creationId xmlns:a16="http://schemas.microsoft.com/office/drawing/2014/main" id="{BFF6A12A-E732-4C7E-B4FA-E23972F0E4C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551" y="3949"/>
                    <a:ext cx="0" cy="9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25" name="Line 301">
                    <a:extLst>
                      <a:ext uri="{FF2B5EF4-FFF2-40B4-BE49-F238E27FC236}">
                        <a16:creationId xmlns:a16="http://schemas.microsoft.com/office/drawing/2014/main" id="{F0D2FC4C-B482-4C42-8A9F-AA0F9707A5C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591" y="3949"/>
                    <a:ext cx="0" cy="19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27" name="Line 303">
                    <a:extLst>
                      <a:ext uri="{FF2B5EF4-FFF2-40B4-BE49-F238E27FC236}">
                        <a16:creationId xmlns:a16="http://schemas.microsoft.com/office/drawing/2014/main" id="{BB0A1A21-B2BE-480F-BD7A-8E4B62D913C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631" y="3949"/>
                    <a:ext cx="0" cy="9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28" name="Line 304">
                    <a:extLst>
                      <a:ext uri="{FF2B5EF4-FFF2-40B4-BE49-F238E27FC236}">
                        <a16:creationId xmlns:a16="http://schemas.microsoft.com/office/drawing/2014/main" id="{E27A35BF-A2C5-409F-AECB-88CE4792BB6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669" y="3949"/>
                    <a:ext cx="0" cy="9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29" name="Line 305">
                    <a:extLst>
                      <a:ext uri="{FF2B5EF4-FFF2-40B4-BE49-F238E27FC236}">
                        <a16:creationId xmlns:a16="http://schemas.microsoft.com/office/drawing/2014/main" id="{A02A921A-0325-4E4F-99FC-968D58B6C9B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710" y="3949"/>
                    <a:ext cx="0" cy="9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30" name="Line 306">
                    <a:extLst>
                      <a:ext uri="{FF2B5EF4-FFF2-40B4-BE49-F238E27FC236}">
                        <a16:creationId xmlns:a16="http://schemas.microsoft.com/office/drawing/2014/main" id="{49AA2E40-3F16-4509-B466-4E2D8EA8180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749" y="3949"/>
                    <a:ext cx="0" cy="9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31" name="Line 307">
                    <a:extLst>
                      <a:ext uri="{FF2B5EF4-FFF2-40B4-BE49-F238E27FC236}">
                        <a16:creationId xmlns:a16="http://schemas.microsoft.com/office/drawing/2014/main" id="{866F1C20-13C4-4BE0-8F0D-F0A5B1D5021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790" y="3949"/>
                    <a:ext cx="0" cy="19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32" name="Rectangle 308">
                    <a:extLst>
                      <a:ext uri="{FF2B5EF4-FFF2-40B4-BE49-F238E27FC236}">
                        <a16:creationId xmlns:a16="http://schemas.microsoft.com/office/drawing/2014/main" id="{4BB79FF4-CA69-419C-9676-EAB58CBE49F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687" y="3970"/>
                    <a:ext cx="172" cy="1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s-MX" altLang="es-MX" sz="8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rPr>
                      <a:t>680</a:t>
                    </a:r>
                    <a:endParaRPr kumimoji="0" lang="es-MX" altLang="es-MX" sz="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</a:endParaRPr>
                  </a:p>
                </p:txBody>
              </p:sp>
              <p:sp>
                <p:nvSpPr>
                  <p:cNvPr id="333" name="Line 309">
                    <a:extLst>
                      <a:ext uri="{FF2B5EF4-FFF2-40B4-BE49-F238E27FC236}">
                        <a16:creationId xmlns:a16="http://schemas.microsoft.com/office/drawing/2014/main" id="{2CA85C5A-B91C-4780-8A39-7706476E985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829" y="3949"/>
                    <a:ext cx="0" cy="9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34" name="Line 310">
                    <a:extLst>
                      <a:ext uri="{FF2B5EF4-FFF2-40B4-BE49-F238E27FC236}">
                        <a16:creationId xmlns:a16="http://schemas.microsoft.com/office/drawing/2014/main" id="{D4769DD5-71AC-489D-9460-2115151E1BE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868" y="3949"/>
                    <a:ext cx="0" cy="9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35" name="Line 311">
                    <a:extLst>
                      <a:ext uri="{FF2B5EF4-FFF2-40B4-BE49-F238E27FC236}">
                        <a16:creationId xmlns:a16="http://schemas.microsoft.com/office/drawing/2014/main" id="{68642BFC-9EA1-4FD3-8FEF-37D0AF9C7D0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909" y="3949"/>
                    <a:ext cx="0" cy="9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36" name="Line 312">
                    <a:extLst>
                      <a:ext uri="{FF2B5EF4-FFF2-40B4-BE49-F238E27FC236}">
                        <a16:creationId xmlns:a16="http://schemas.microsoft.com/office/drawing/2014/main" id="{E427342E-92C6-4311-8341-7CE324CB2D4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948" y="3949"/>
                    <a:ext cx="0" cy="9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37" name="Line 313">
                    <a:extLst>
                      <a:ext uri="{FF2B5EF4-FFF2-40B4-BE49-F238E27FC236}">
                        <a16:creationId xmlns:a16="http://schemas.microsoft.com/office/drawing/2014/main" id="{9844D8A4-4695-428C-A40C-958F6028BEB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987" y="3949"/>
                    <a:ext cx="0" cy="19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39" name="Line 315">
                    <a:extLst>
                      <a:ext uri="{FF2B5EF4-FFF2-40B4-BE49-F238E27FC236}">
                        <a16:creationId xmlns:a16="http://schemas.microsoft.com/office/drawing/2014/main" id="{162DCFE8-A947-46C8-9B04-3F927A5C824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028" y="3949"/>
                    <a:ext cx="0" cy="9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40" name="Line 316">
                    <a:extLst>
                      <a:ext uri="{FF2B5EF4-FFF2-40B4-BE49-F238E27FC236}">
                        <a16:creationId xmlns:a16="http://schemas.microsoft.com/office/drawing/2014/main" id="{D25621BD-D816-413C-8F07-D55793B41CA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068" y="3949"/>
                    <a:ext cx="0" cy="9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41" name="Line 317">
                    <a:extLst>
                      <a:ext uri="{FF2B5EF4-FFF2-40B4-BE49-F238E27FC236}">
                        <a16:creationId xmlns:a16="http://schemas.microsoft.com/office/drawing/2014/main" id="{FF142A6E-92EC-46EE-91CD-26A691BF107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320" y="3077"/>
                    <a:ext cx="0" cy="872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42" name="Rectangle 318">
                    <a:extLst>
                      <a:ext uri="{FF2B5EF4-FFF2-40B4-BE49-F238E27FC236}">
                        <a16:creationId xmlns:a16="http://schemas.microsoft.com/office/drawing/2014/main" id="{41328759-B6C4-4283-A55C-DDC56A40213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6200000">
                    <a:off x="2869" y="3415"/>
                    <a:ext cx="260" cy="1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s-MX" altLang="es-MX" sz="800" b="1" i="0" u="none" strike="noStrike" cap="none" normalizeH="0" baseline="0" dirty="0" err="1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rPr>
                      <a:t>mAU</a:t>
                    </a:r>
                    <a:endParaRPr kumimoji="0" lang="es-MX" altLang="es-MX" sz="8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</a:endParaRPr>
                  </a:p>
                </p:txBody>
              </p:sp>
              <p:sp>
                <p:nvSpPr>
                  <p:cNvPr id="343" name="Line 319">
                    <a:extLst>
                      <a:ext uri="{FF2B5EF4-FFF2-40B4-BE49-F238E27FC236}">
                        <a16:creationId xmlns:a16="http://schemas.microsoft.com/office/drawing/2014/main" id="{437E3C57-4BAF-4A6A-B153-14C1AD5A02D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303" y="3933"/>
                    <a:ext cx="17" cy="0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44" name="Rectangle 320">
                    <a:extLst>
                      <a:ext uri="{FF2B5EF4-FFF2-40B4-BE49-F238E27FC236}">
                        <a16:creationId xmlns:a16="http://schemas.microsoft.com/office/drawing/2014/main" id="{A779D2AA-940E-4657-8271-B2F205512FA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180" y="3909"/>
                    <a:ext cx="57" cy="1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s-MX" altLang="es-MX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rPr>
                      <a:t>0</a:t>
                    </a:r>
                    <a:endParaRPr kumimoji="0" lang="es-MX" altLang="es-MX" sz="8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</a:endParaRPr>
                  </a:p>
                </p:txBody>
              </p:sp>
              <p:sp>
                <p:nvSpPr>
                  <p:cNvPr id="345" name="Line 321">
                    <a:extLst>
                      <a:ext uri="{FF2B5EF4-FFF2-40B4-BE49-F238E27FC236}">
                        <a16:creationId xmlns:a16="http://schemas.microsoft.com/office/drawing/2014/main" id="{CAFD3063-9D84-45E6-BABC-122D60CCA6E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311" y="3912"/>
                    <a:ext cx="9" cy="0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46" name="Line 322">
                    <a:extLst>
                      <a:ext uri="{FF2B5EF4-FFF2-40B4-BE49-F238E27FC236}">
                        <a16:creationId xmlns:a16="http://schemas.microsoft.com/office/drawing/2014/main" id="{64F37A57-6A84-49F5-AB75-8DB5CA4F07C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311" y="3891"/>
                    <a:ext cx="9" cy="0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47" name="Line 323">
                    <a:extLst>
                      <a:ext uri="{FF2B5EF4-FFF2-40B4-BE49-F238E27FC236}">
                        <a16:creationId xmlns:a16="http://schemas.microsoft.com/office/drawing/2014/main" id="{60A1F44B-5782-49B5-9315-4A1210CEDCD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311" y="3872"/>
                    <a:ext cx="9" cy="0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48" name="Line 324">
                    <a:extLst>
                      <a:ext uri="{FF2B5EF4-FFF2-40B4-BE49-F238E27FC236}">
                        <a16:creationId xmlns:a16="http://schemas.microsoft.com/office/drawing/2014/main" id="{D3B2D213-241C-4BA2-A0F8-591877BB9A3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311" y="3851"/>
                    <a:ext cx="9" cy="0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49" name="Line 325">
                    <a:extLst>
                      <a:ext uri="{FF2B5EF4-FFF2-40B4-BE49-F238E27FC236}">
                        <a16:creationId xmlns:a16="http://schemas.microsoft.com/office/drawing/2014/main" id="{177D7C9D-E1E3-42A5-A60A-E0C59FCA1FA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303" y="3830"/>
                    <a:ext cx="17" cy="0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51" name="Line 327">
                    <a:extLst>
                      <a:ext uri="{FF2B5EF4-FFF2-40B4-BE49-F238E27FC236}">
                        <a16:creationId xmlns:a16="http://schemas.microsoft.com/office/drawing/2014/main" id="{3C56900D-AAAE-4C8C-ABA3-A66DFDA5384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311" y="3809"/>
                    <a:ext cx="9" cy="0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52" name="Line 328">
                    <a:extLst>
                      <a:ext uri="{FF2B5EF4-FFF2-40B4-BE49-F238E27FC236}">
                        <a16:creationId xmlns:a16="http://schemas.microsoft.com/office/drawing/2014/main" id="{58EE6000-BE39-41B8-BF61-1320072CE5A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311" y="3788"/>
                    <a:ext cx="9" cy="0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53" name="Line 329">
                    <a:extLst>
                      <a:ext uri="{FF2B5EF4-FFF2-40B4-BE49-F238E27FC236}">
                        <a16:creationId xmlns:a16="http://schemas.microsoft.com/office/drawing/2014/main" id="{7FBD56EC-A032-441E-ADBE-223802F6850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311" y="3767"/>
                    <a:ext cx="9" cy="0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54" name="Line 330">
                    <a:extLst>
                      <a:ext uri="{FF2B5EF4-FFF2-40B4-BE49-F238E27FC236}">
                        <a16:creationId xmlns:a16="http://schemas.microsoft.com/office/drawing/2014/main" id="{6BF5CD2F-46EE-4C6F-A5FC-AC7418C0F30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311" y="3747"/>
                    <a:ext cx="9" cy="0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55" name="Line 331">
                    <a:extLst>
                      <a:ext uri="{FF2B5EF4-FFF2-40B4-BE49-F238E27FC236}">
                        <a16:creationId xmlns:a16="http://schemas.microsoft.com/office/drawing/2014/main" id="{6C5EC518-06E4-4A09-A914-4B401175FA6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303" y="3726"/>
                    <a:ext cx="17" cy="0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56" name="Rectangle 332">
                    <a:extLst>
                      <a:ext uri="{FF2B5EF4-FFF2-40B4-BE49-F238E27FC236}">
                        <a16:creationId xmlns:a16="http://schemas.microsoft.com/office/drawing/2014/main" id="{5E67F287-53CF-4369-9C01-4B0606E3356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144" y="3736"/>
                    <a:ext cx="115" cy="1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s-MX" altLang="es-MX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rPr>
                      <a:t>20</a:t>
                    </a:r>
                    <a:endParaRPr kumimoji="0" lang="es-MX" altLang="es-MX" sz="8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</a:endParaRPr>
                  </a:p>
                </p:txBody>
              </p:sp>
              <p:sp>
                <p:nvSpPr>
                  <p:cNvPr id="357" name="Line 333">
                    <a:extLst>
                      <a:ext uri="{FF2B5EF4-FFF2-40B4-BE49-F238E27FC236}">
                        <a16:creationId xmlns:a16="http://schemas.microsoft.com/office/drawing/2014/main" id="{EB2D494E-8FC9-4D45-955F-ABD419F9EC3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311" y="3705"/>
                    <a:ext cx="9" cy="0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58" name="Line 334">
                    <a:extLst>
                      <a:ext uri="{FF2B5EF4-FFF2-40B4-BE49-F238E27FC236}">
                        <a16:creationId xmlns:a16="http://schemas.microsoft.com/office/drawing/2014/main" id="{399B8910-55C8-4598-90B5-028E1E92123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311" y="3684"/>
                    <a:ext cx="9" cy="0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59" name="Line 335">
                    <a:extLst>
                      <a:ext uri="{FF2B5EF4-FFF2-40B4-BE49-F238E27FC236}">
                        <a16:creationId xmlns:a16="http://schemas.microsoft.com/office/drawing/2014/main" id="{0C378FED-DA3E-4AFA-B13C-7301119F62F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311" y="3663"/>
                    <a:ext cx="9" cy="0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60" name="Line 336">
                    <a:extLst>
                      <a:ext uri="{FF2B5EF4-FFF2-40B4-BE49-F238E27FC236}">
                        <a16:creationId xmlns:a16="http://schemas.microsoft.com/office/drawing/2014/main" id="{3832D144-AF25-400B-9705-4FF3DE8469C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311" y="3643"/>
                    <a:ext cx="9" cy="0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61" name="Line 337">
                    <a:extLst>
                      <a:ext uri="{FF2B5EF4-FFF2-40B4-BE49-F238E27FC236}">
                        <a16:creationId xmlns:a16="http://schemas.microsoft.com/office/drawing/2014/main" id="{7AFB8B70-7AD3-43B3-9002-55EB3591C1F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303" y="3622"/>
                    <a:ext cx="17" cy="0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63" name="Line 339">
                    <a:extLst>
                      <a:ext uri="{FF2B5EF4-FFF2-40B4-BE49-F238E27FC236}">
                        <a16:creationId xmlns:a16="http://schemas.microsoft.com/office/drawing/2014/main" id="{B7432878-C840-40D3-BFE5-7C554BD1CE8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311" y="3601"/>
                    <a:ext cx="9" cy="0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64" name="Line 340">
                    <a:extLst>
                      <a:ext uri="{FF2B5EF4-FFF2-40B4-BE49-F238E27FC236}">
                        <a16:creationId xmlns:a16="http://schemas.microsoft.com/office/drawing/2014/main" id="{3CE61A70-7684-4FE6-877E-0F6564851EF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311" y="3580"/>
                    <a:ext cx="9" cy="0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65" name="Line 341">
                    <a:extLst>
                      <a:ext uri="{FF2B5EF4-FFF2-40B4-BE49-F238E27FC236}">
                        <a16:creationId xmlns:a16="http://schemas.microsoft.com/office/drawing/2014/main" id="{E54D40E4-0E52-4E27-9352-54E833CA4A0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311" y="3559"/>
                    <a:ext cx="9" cy="0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66" name="Line 342">
                    <a:extLst>
                      <a:ext uri="{FF2B5EF4-FFF2-40B4-BE49-F238E27FC236}">
                        <a16:creationId xmlns:a16="http://schemas.microsoft.com/office/drawing/2014/main" id="{7C6B2CFB-5DE4-4700-A2B6-07EEAF04AFE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311" y="3538"/>
                    <a:ext cx="9" cy="0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67" name="Line 343">
                    <a:extLst>
                      <a:ext uri="{FF2B5EF4-FFF2-40B4-BE49-F238E27FC236}">
                        <a16:creationId xmlns:a16="http://schemas.microsoft.com/office/drawing/2014/main" id="{28D1D088-1D13-4D40-99C3-A87F0D0CF82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303" y="3518"/>
                    <a:ext cx="17" cy="0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68" name="Rectangle 344">
                    <a:extLst>
                      <a:ext uri="{FF2B5EF4-FFF2-40B4-BE49-F238E27FC236}">
                        <a16:creationId xmlns:a16="http://schemas.microsoft.com/office/drawing/2014/main" id="{E1A54F14-ECAE-4B83-B069-D9E51567259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144" y="3529"/>
                    <a:ext cx="115" cy="1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s-MX" altLang="es-MX" sz="8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rPr>
                      <a:t>40</a:t>
                    </a:r>
                    <a:endParaRPr kumimoji="0" lang="es-MX" altLang="es-MX" sz="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</a:endParaRPr>
                  </a:p>
                </p:txBody>
              </p:sp>
              <p:sp>
                <p:nvSpPr>
                  <p:cNvPr id="369" name="Line 345">
                    <a:extLst>
                      <a:ext uri="{FF2B5EF4-FFF2-40B4-BE49-F238E27FC236}">
                        <a16:creationId xmlns:a16="http://schemas.microsoft.com/office/drawing/2014/main" id="{5A08B327-9EC0-45BB-A4F7-017C38DB08F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311" y="3498"/>
                    <a:ext cx="9" cy="0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70" name="Line 346">
                    <a:extLst>
                      <a:ext uri="{FF2B5EF4-FFF2-40B4-BE49-F238E27FC236}">
                        <a16:creationId xmlns:a16="http://schemas.microsoft.com/office/drawing/2014/main" id="{9806F866-44C7-431A-9BB0-33191EB0793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311" y="3476"/>
                    <a:ext cx="9" cy="0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71" name="Line 347">
                    <a:extLst>
                      <a:ext uri="{FF2B5EF4-FFF2-40B4-BE49-F238E27FC236}">
                        <a16:creationId xmlns:a16="http://schemas.microsoft.com/office/drawing/2014/main" id="{EC9E9737-67EB-4E4B-9837-DB3FD8CD844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311" y="3456"/>
                    <a:ext cx="9" cy="0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72" name="Line 348">
                    <a:extLst>
                      <a:ext uri="{FF2B5EF4-FFF2-40B4-BE49-F238E27FC236}">
                        <a16:creationId xmlns:a16="http://schemas.microsoft.com/office/drawing/2014/main" id="{52CCD0A3-52E7-454F-A208-3E0E0EA07CF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311" y="3434"/>
                    <a:ext cx="9" cy="0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73" name="Line 349">
                    <a:extLst>
                      <a:ext uri="{FF2B5EF4-FFF2-40B4-BE49-F238E27FC236}">
                        <a16:creationId xmlns:a16="http://schemas.microsoft.com/office/drawing/2014/main" id="{1C0E746D-BF39-4EC0-8B9F-2ADB7146434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303" y="3413"/>
                    <a:ext cx="17" cy="0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75" name="Line 351">
                    <a:extLst>
                      <a:ext uri="{FF2B5EF4-FFF2-40B4-BE49-F238E27FC236}">
                        <a16:creationId xmlns:a16="http://schemas.microsoft.com/office/drawing/2014/main" id="{D184F1D4-DE71-41B7-BA80-AAAEBA1032C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311" y="3393"/>
                    <a:ext cx="9" cy="0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76" name="Line 352">
                    <a:extLst>
                      <a:ext uri="{FF2B5EF4-FFF2-40B4-BE49-F238E27FC236}">
                        <a16:creationId xmlns:a16="http://schemas.microsoft.com/office/drawing/2014/main" id="{E8104818-F2A1-485F-94E5-6E085175015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311" y="3372"/>
                    <a:ext cx="9" cy="0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77" name="Line 353">
                    <a:extLst>
                      <a:ext uri="{FF2B5EF4-FFF2-40B4-BE49-F238E27FC236}">
                        <a16:creationId xmlns:a16="http://schemas.microsoft.com/office/drawing/2014/main" id="{A9534B05-B598-4A5B-99F7-2FC27D154FC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311" y="3352"/>
                    <a:ext cx="9" cy="0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78" name="Line 354">
                    <a:extLst>
                      <a:ext uri="{FF2B5EF4-FFF2-40B4-BE49-F238E27FC236}">
                        <a16:creationId xmlns:a16="http://schemas.microsoft.com/office/drawing/2014/main" id="{8BF8C7DB-1F88-4E51-98CB-A71A09369CA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311" y="3331"/>
                    <a:ext cx="9" cy="0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79" name="Line 355">
                    <a:extLst>
                      <a:ext uri="{FF2B5EF4-FFF2-40B4-BE49-F238E27FC236}">
                        <a16:creationId xmlns:a16="http://schemas.microsoft.com/office/drawing/2014/main" id="{87CC182F-B20D-48B3-B5ED-4533E9878C3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303" y="3310"/>
                    <a:ext cx="17" cy="0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80" name="Rectangle 356">
                    <a:extLst>
                      <a:ext uri="{FF2B5EF4-FFF2-40B4-BE49-F238E27FC236}">
                        <a16:creationId xmlns:a16="http://schemas.microsoft.com/office/drawing/2014/main" id="{AD3B76C0-6207-49A6-89F4-8C67480C47D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144" y="3320"/>
                    <a:ext cx="115" cy="1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s-MX" altLang="es-MX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rPr>
                      <a:t>60</a:t>
                    </a:r>
                    <a:endParaRPr kumimoji="0" lang="es-MX" altLang="es-MX" sz="8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</a:endParaRPr>
                  </a:p>
                </p:txBody>
              </p:sp>
              <p:sp>
                <p:nvSpPr>
                  <p:cNvPr id="381" name="Line 357">
                    <a:extLst>
                      <a:ext uri="{FF2B5EF4-FFF2-40B4-BE49-F238E27FC236}">
                        <a16:creationId xmlns:a16="http://schemas.microsoft.com/office/drawing/2014/main" id="{9B9FD92A-53F4-406C-9BAB-A00C60E8AD0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311" y="3289"/>
                    <a:ext cx="9" cy="0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82" name="Line 358">
                    <a:extLst>
                      <a:ext uri="{FF2B5EF4-FFF2-40B4-BE49-F238E27FC236}">
                        <a16:creationId xmlns:a16="http://schemas.microsoft.com/office/drawing/2014/main" id="{C648CA94-37D8-424E-9D41-01201FD5EDA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311" y="3269"/>
                    <a:ext cx="9" cy="0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83" name="Line 359">
                    <a:extLst>
                      <a:ext uri="{FF2B5EF4-FFF2-40B4-BE49-F238E27FC236}">
                        <a16:creationId xmlns:a16="http://schemas.microsoft.com/office/drawing/2014/main" id="{6B71B84A-18DC-4E3B-97A0-91AD8E7D6B7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311" y="3248"/>
                    <a:ext cx="9" cy="0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84" name="Line 360">
                    <a:extLst>
                      <a:ext uri="{FF2B5EF4-FFF2-40B4-BE49-F238E27FC236}">
                        <a16:creationId xmlns:a16="http://schemas.microsoft.com/office/drawing/2014/main" id="{3378A744-2F55-4360-873C-0D28DBA9D86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311" y="3226"/>
                    <a:ext cx="9" cy="0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85" name="Line 361">
                    <a:extLst>
                      <a:ext uri="{FF2B5EF4-FFF2-40B4-BE49-F238E27FC236}">
                        <a16:creationId xmlns:a16="http://schemas.microsoft.com/office/drawing/2014/main" id="{99DBF690-E077-42CB-83D2-60F0EC39E82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303" y="3206"/>
                    <a:ext cx="17" cy="0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86" name="Rectangle 362">
                    <a:extLst>
                      <a:ext uri="{FF2B5EF4-FFF2-40B4-BE49-F238E27FC236}">
                        <a16:creationId xmlns:a16="http://schemas.microsoft.com/office/drawing/2014/main" id="{B5127B95-8C49-4D3F-8335-0845C90CB41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138" y="3105"/>
                    <a:ext cx="115" cy="1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es-MX" altLang="es-MX" sz="800" b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rPr>
                      <a:t>8</a:t>
                    </a:r>
                    <a:r>
                      <a:rPr kumimoji="0" lang="es-MX" altLang="es-MX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rPr>
                      <a:t>0</a:t>
                    </a:r>
                    <a:endParaRPr kumimoji="0" lang="es-MX" altLang="es-MX" sz="8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</a:endParaRPr>
                  </a:p>
                </p:txBody>
              </p:sp>
              <p:sp>
                <p:nvSpPr>
                  <p:cNvPr id="387" name="Line 363">
                    <a:extLst>
                      <a:ext uri="{FF2B5EF4-FFF2-40B4-BE49-F238E27FC236}">
                        <a16:creationId xmlns:a16="http://schemas.microsoft.com/office/drawing/2014/main" id="{DCDD4E88-103A-43CD-93F4-BD7198C2F7D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311" y="3185"/>
                    <a:ext cx="9" cy="0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88" name="Line 364">
                    <a:extLst>
                      <a:ext uri="{FF2B5EF4-FFF2-40B4-BE49-F238E27FC236}">
                        <a16:creationId xmlns:a16="http://schemas.microsoft.com/office/drawing/2014/main" id="{0DEF59CC-375A-4A48-B089-DF02CB10698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311" y="3164"/>
                    <a:ext cx="9" cy="0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89" name="Line 365">
                    <a:extLst>
                      <a:ext uri="{FF2B5EF4-FFF2-40B4-BE49-F238E27FC236}">
                        <a16:creationId xmlns:a16="http://schemas.microsoft.com/office/drawing/2014/main" id="{81D86831-AF9E-4EB9-996F-A60833B31BD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311" y="3144"/>
                    <a:ext cx="9" cy="0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90" name="Line 366">
                    <a:extLst>
                      <a:ext uri="{FF2B5EF4-FFF2-40B4-BE49-F238E27FC236}">
                        <a16:creationId xmlns:a16="http://schemas.microsoft.com/office/drawing/2014/main" id="{7618D588-1C9E-4C52-B6C8-1D3F457D396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311" y="3123"/>
                    <a:ext cx="9" cy="0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91" name="Line 367">
                    <a:extLst>
                      <a:ext uri="{FF2B5EF4-FFF2-40B4-BE49-F238E27FC236}">
                        <a16:creationId xmlns:a16="http://schemas.microsoft.com/office/drawing/2014/main" id="{51C94D19-B64C-4B9B-81D3-2678C558B93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303" y="3103"/>
                    <a:ext cx="17" cy="0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92" name="Line 368">
                    <a:extLst>
                      <a:ext uri="{FF2B5EF4-FFF2-40B4-BE49-F238E27FC236}">
                        <a16:creationId xmlns:a16="http://schemas.microsoft.com/office/drawing/2014/main" id="{C8858F23-D885-48E8-B397-F705068D8FB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311" y="3081"/>
                    <a:ext cx="9" cy="0"/>
                  </a:xfrm>
                  <a:prstGeom prst="line">
                    <a:avLst/>
                  </a:prstGeom>
                  <a:noFill/>
                  <a:ln w="1588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  <p:sp>
                <p:nvSpPr>
                  <p:cNvPr id="393" name="Freeform 369">
                    <a:extLst>
                      <a:ext uri="{FF2B5EF4-FFF2-40B4-BE49-F238E27FC236}">
                        <a16:creationId xmlns:a16="http://schemas.microsoft.com/office/drawing/2014/main" id="{FAA63945-82D3-4878-9BA0-B528FC0C220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20" y="3116"/>
                    <a:ext cx="1748" cy="793"/>
                  </a:xfrm>
                  <a:custGeom>
                    <a:avLst/>
                    <a:gdLst>
                      <a:gd name="T0" fmla="*/ 0 w 3496"/>
                      <a:gd name="T1" fmla="*/ 1349 h 1587"/>
                      <a:gd name="T2" fmla="*/ 76 w 3496"/>
                      <a:gd name="T3" fmla="*/ 1330 h 1587"/>
                      <a:gd name="T4" fmla="*/ 157 w 3496"/>
                      <a:gd name="T5" fmla="*/ 1310 h 1587"/>
                      <a:gd name="T6" fmla="*/ 236 w 3496"/>
                      <a:gd name="T7" fmla="*/ 1295 h 1587"/>
                      <a:gd name="T8" fmla="*/ 315 w 3496"/>
                      <a:gd name="T9" fmla="*/ 1282 h 1587"/>
                      <a:gd name="T10" fmla="*/ 395 w 3496"/>
                      <a:gd name="T11" fmla="*/ 1274 h 1587"/>
                      <a:gd name="T12" fmla="*/ 474 w 3496"/>
                      <a:gd name="T13" fmla="*/ 1270 h 1587"/>
                      <a:gd name="T14" fmla="*/ 553 w 3496"/>
                      <a:gd name="T15" fmla="*/ 1270 h 1587"/>
                      <a:gd name="T16" fmla="*/ 634 w 3496"/>
                      <a:gd name="T17" fmla="*/ 1274 h 1587"/>
                      <a:gd name="T18" fmla="*/ 712 w 3496"/>
                      <a:gd name="T19" fmla="*/ 1282 h 1587"/>
                      <a:gd name="T20" fmla="*/ 793 w 3496"/>
                      <a:gd name="T21" fmla="*/ 1289 h 1587"/>
                      <a:gd name="T22" fmla="*/ 872 w 3496"/>
                      <a:gd name="T23" fmla="*/ 1301 h 1587"/>
                      <a:gd name="T24" fmla="*/ 951 w 3496"/>
                      <a:gd name="T25" fmla="*/ 1310 h 1587"/>
                      <a:gd name="T26" fmla="*/ 1031 w 3496"/>
                      <a:gd name="T27" fmla="*/ 1320 h 1587"/>
                      <a:gd name="T28" fmla="*/ 1110 w 3496"/>
                      <a:gd name="T29" fmla="*/ 1330 h 1587"/>
                      <a:gd name="T30" fmla="*/ 1191 w 3496"/>
                      <a:gd name="T31" fmla="*/ 1337 h 1587"/>
                      <a:gd name="T32" fmla="*/ 1270 w 3496"/>
                      <a:gd name="T33" fmla="*/ 1339 h 1587"/>
                      <a:gd name="T34" fmla="*/ 1348 w 3496"/>
                      <a:gd name="T35" fmla="*/ 1337 h 1587"/>
                      <a:gd name="T36" fmla="*/ 1429 w 3496"/>
                      <a:gd name="T37" fmla="*/ 1324 h 1587"/>
                      <a:gd name="T38" fmla="*/ 1508 w 3496"/>
                      <a:gd name="T39" fmla="*/ 1301 h 1587"/>
                      <a:gd name="T40" fmla="*/ 1588 w 3496"/>
                      <a:gd name="T41" fmla="*/ 1261 h 1587"/>
                      <a:gd name="T42" fmla="*/ 1667 w 3496"/>
                      <a:gd name="T43" fmla="*/ 1201 h 1587"/>
                      <a:gd name="T44" fmla="*/ 1746 w 3496"/>
                      <a:gd name="T45" fmla="*/ 1117 h 1587"/>
                      <a:gd name="T46" fmla="*/ 1825 w 3496"/>
                      <a:gd name="T47" fmla="*/ 994 h 1587"/>
                      <a:gd name="T48" fmla="*/ 1904 w 3496"/>
                      <a:gd name="T49" fmla="*/ 842 h 1587"/>
                      <a:gd name="T50" fmla="*/ 1984 w 3496"/>
                      <a:gd name="T51" fmla="*/ 664 h 1587"/>
                      <a:gd name="T52" fmla="*/ 2063 w 3496"/>
                      <a:gd name="T53" fmla="*/ 476 h 1587"/>
                      <a:gd name="T54" fmla="*/ 2144 w 3496"/>
                      <a:gd name="T55" fmla="*/ 288 h 1587"/>
                      <a:gd name="T56" fmla="*/ 2223 w 3496"/>
                      <a:gd name="T57" fmla="*/ 130 h 1587"/>
                      <a:gd name="T58" fmla="*/ 2303 w 3496"/>
                      <a:gd name="T59" fmla="*/ 27 h 1587"/>
                      <a:gd name="T60" fmla="*/ 2384 w 3496"/>
                      <a:gd name="T61" fmla="*/ 0 h 1587"/>
                      <a:gd name="T62" fmla="*/ 2463 w 3496"/>
                      <a:gd name="T63" fmla="*/ 54 h 1587"/>
                      <a:gd name="T64" fmla="*/ 2541 w 3496"/>
                      <a:gd name="T65" fmla="*/ 176 h 1587"/>
                      <a:gd name="T66" fmla="*/ 2622 w 3496"/>
                      <a:gd name="T67" fmla="*/ 353 h 1587"/>
                      <a:gd name="T68" fmla="*/ 2699 w 3496"/>
                      <a:gd name="T69" fmla="*/ 558 h 1587"/>
                      <a:gd name="T70" fmla="*/ 2780 w 3496"/>
                      <a:gd name="T71" fmla="*/ 765 h 1587"/>
                      <a:gd name="T72" fmla="*/ 2858 w 3496"/>
                      <a:gd name="T73" fmla="*/ 955 h 1587"/>
                      <a:gd name="T74" fmla="*/ 2939 w 3496"/>
                      <a:gd name="T75" fmla="*/ 1122 h 1587"/>
                      <a:gd name="T76" fmla="*/ 3018 w 3496"/>
                      <a:gd name="T77" fmla="*/ 1259 h 1587"/>
                      <a:gd name="T78" fmla="*/ 3097 w 3496"/>
                      <a:gd name="T79" fmla="*/ 1362 h 1587"/>
                      <a:gd name="T80" fmla="*/ 3177 w 3496"/>
                      <a:gd name="T81" fmla="*/ 1439 h 1587"/>
                      <a:gd name="T82" fmla="*/ 3256 w 3496"/>
                      <a:gd name="T83" fmla="*/ 1497 h 1587"/>
                      <a:gd name="T84" fmla="*/ 3335 w 3496"/>
                      <a:gd name="T85" fmla="*/ 1537 h 1587"/>
                      <a:gd name="T86" fmla="*/ 3416 w 3496"/>
                      <a:gd name="T87" fmla="*/ 1568 h 1587"/>
                      <a:gd name="T88" fmla="*/ 3496 w 3496"/>
                      <a:gd name="T89" fmla="*/ 1587 h 15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3496" h="1587">
                        <a:moveTo>
                          <a:pt x="0" y="1349"/>
                        </a:moveTo>
                        <a:lnTo>
                          <a:pt x="76" y="1330"/>
                        </a:lnTo>
                        <a:lnTo>
                          <a:pt x="157" y="1310"/>
                        </a:lnTo>
                        <a:lnTo>
                          <a:pt x="236" y="1295"/>
                        </a:lnTo>
                        <a:lnTo>
                          <a:pt x="315" y="1282"/>
                        </a:lnTo>
                        <a:lnTo>
                          <a:pt x="395" y="1274"/>
                        </a:lnTo>
                        <a:lnTo>
                          <a:pt x="474" y="1270"/>
                        </a:lnTo>
                        <a:lnTo>
                          <a:pt x="553" y="1270"/>
                        </a:lnTo>
                        <a:lnTo>
                          <a:pt x="634" y="1274"/>
                        </a:lnTo>
                        <a:lnTo>
                          <a:pt x="712" y="1282"/>
                        </a:lnTo>
                        <a:lnTo>
                          <a:pt x="793" y="1289"/>
                        </a:lnTo>
                        <a:lnTo>
                          <a:pt x="872" y="1301"/>
                        </a:lnTo>
                        <a:lnTo>
                          <a:pt x="951" y="1310"/>
                        </a:lnTo>
                        <a:lnTo>
                          <a:pt x="1031" y="1320"/>
                        </a:lnTo>
                        <a:lnTo>
                          <a:pt x="1110" y="1330"/>
                        </a:lnTo>
                        <a:lnTo>
                          <a:pt x="1191" y="1337"/>
                        </a:lnTo>
                        <a:lnTo>
                          <a:pt x="1270" y="1339"/>
                        </a:lnTo>
                        <a:lnTo>
                          <a:pt x="1348" y="1337"/>
                        </a:lnTo>
                        <a:lnTo>
                          <a:pt x="1429" y="1324"/>
                        </a:lnTo>
                        <a:lnTo>
                          <a:pt x="1508" y="1301"/>
                        </a:lnTo>
                        <a:lnTo>
                          <a:pt x="1588" y="1261"/>
                        </a:lnTo>
                        <a:lnTo>
                          <a:pt x="1667" y="1201"/>
                        </a:lnTo>
                        <a:lnTo>
                          <a:pt x="1746" y="1117"/>
                        </a:lnTo>
                        <a:lnTo>
                          <a:pt x="1825" y="994"/>
                        </a:lnTo>
                        <a:lnTo>
                          <a:pt x="1904" y="842"/>
                        </a:lnTo>
                        <a:lnTo>
                          <a:pt x="1984" y="664"/>
                        </a:lnTo>
                        <a:lnTo>
                          <a:pt x="2063" y="476"/>
                        </a:lnTo>
                        <a:lnTo>
                          <a:pt x="2144" y="288"/>
                        </a:lnTo>
                        <a:lnTo>
                          <a:pt x="2223" y="130"/>
                        </a:lnTo>
                        <a:lnTo>
                          <a:pt x="2303" y="27"/>
                        </a:lnTo>
                        <a:lnTo>
                          <a:pt x="2384" y="0"/>
                        </a:lnTo>
                        <a:lnTo>
                          <a:pt x="2463" y="54"/>
                        </a:lnTo>
                        <a:lnTo>
                          <a:pt x="2541" y="176"/>
                        </a:lnTo>
                        <a:lnTo>
                          <a:pt x="2622" y="353"/>
                        </a:lnTo>
                        <a:lnTo>
                          <a:pt x="2699" y="558"/>
                        </a:lnTo>
                        <a:lnTo>
                          <a:pt x="2780" y="765"/>
                        </a:lnTo>
                        <a:lnTo>
                          <a:pt x="2858" y="955"/>
                        </a:lnTo>
                        <a:lnTo>
                          <a:pt x="2939" y="1122"/>
                        </a:lnTo>
                        <a:lnTo>
                          <a:pt x="3018" y="1259"/>
                        </a:lnTo>
                        <a:lnTo>
                          <a:pt x="3097" y="1362"/>
                        </a:lnTo>
                        <a:lnTo>
                          <a:pt x="3177" y="1439"/>
                        </a:lnTo>
                        <a:lnTo>
                          <a:pt x="3256" y="1497"/>
                        </a:lnTo>
                        <a:lnTo>
                          <a:pt x="3335" y="1537"/>
                        </a:lnTo>
                        <a:lnTo>
                          <a:pt x="3416" y="1568"/>
                        </a:lnTo>
                        <a:lnTo>
                          <a:pt x="3496" y="1587"/>
                        </a:lnTo>
                      </a:path>
                    </a:pathLst>
                  </a:custGeom>
                  <a:noFill/>
                  <a:ln w="3175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/>
                  </a:p>
                </p:txBody>
              </p:sp>
            </p:grpSp>
            <p:sp>
              <p:nvSpPr>
                <p:cNvPr id="1568" name="CuadroTexto 1567">
                  <a:extLst>
                    <a:ext uri="{FF2B5EF4-FFF2-40B4-BE49-F238E27FC236}">
                      <a16:creationId xmlns:a16="http://schemas.microsoft.com/office/drawing/2014/main" id="{F0A15407-0B92-4657-88D4-910020DE3C74}"/>
                    </a:ext>
                  </a:extLst>
                </p:cNvPr>
                <p:cNvSpPr txBox="1"/>
                <p:nvPr/>
              </p:nvSpPr>
              <p:spPr>
                <a:xfrm>
                  <a:off x="7581614" y="5439090"/>
                  <a:ext cx="33855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MX" sz="8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665</a:t>
                  </a:r>
                </a:p>
              </p:txBody>
            </p:sp>
            <p:sp>
              <p:nvSpPr>
                <p:cNvPr id="1771" name="CuadroTexto 1770">
                  <a:extLst>
                    <a:ext uri="{FF2B5EF4-FFF2-40B4-BE49-F238E27FC236}">
                      <a16:creationId xmlns:a16="http://schemas.microsoft.com/office/drawing/2014/main" id="{1DDEB87B-685C-4A23-93EA-DE03BFD573BC}"/>
                    </a:ext>
                  </a:extLst>
                </p:cNvPr>
                <p:cNvSpPr txBox="1"/>
                <p:nvPr/>
              </p:nvSpPr>
              <p:spPr>
                <a:xfrm>
                  <a:off x="6729250" y="5961862"/>
                  <a:ext cx="33855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MX" sz="8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616</a:t>
                  </a:r>
                </a:p>
              </p:txBody>
            </p:sp>
          </p:grpSp>
        </p:grpSp>
        <p:grpSp>
          <p:nvGrpSpPr>
            <p:cNvPr id="4" name="Grupo 3">
              <a:extLst>
                <a:ext uri="{FF2B5EF4-FFF2-40B4-BE49-F238E27FC236}">
                  <a16:creationId xmlns:a16="http://schemas.microsoft.com/office/drawing/2014/main" id="{7418140A-5B68-4FA3-B51A-0F3468051822}"/>
                </a:ext>
              </a:extLst>
            </p:cNvPr>
            <p:cNvGrpSpPr/>
            <p:nvPr/>
          </p:nvGrpSpPr>
          <p:grpSpPr>
            <a:xfrm>
              <a:off x="152858" y="1530829"/>
              <a:ext cx="8756690" cy="1907786"/>
              <a:chOff x="80722" y="1272215"/>
              <a:chExt cx="8976595" cy="1907786"/>
            </a:xfrm>
          </p:grpSpPr>
          <p:sp>
            <p:nvSpPr>
              <p:cNvPr id="1587" name="Rectangle 1197">
                <a:extLst>
                  <a:ext uri="{FF2B5EF4-FFF2-40B4-BE49-F238E27FC236}">
                    <a16:creationId xmlns:a16="http://schemas.microsoft.com/office/drawing/2014/main" id="{4C9C5B2C-467E-44A9-9DD5-89C8FC4D46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58979" y="1447753"/>
                <a:ext cx="379912" cy="923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s-MX" altLang="es-MX" sz="6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[</a:t>
                </a:r>
                <a:r>
                  <a:rPr lang="es-MX" altLang="es-MX" sz="600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Chl</a:t>
                </a:r>
                <a:r>
                  <a:rPr lang="es-MX" altLang="es-MX" sz="6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 +H]</a:t>
                </a:r>
                <a:r>
                  <a:rPr kumimoji="0" lang="es-MX" altLang="es-MX" sz="600" b="1" i="0" u="none" strike="noStrike" cap="none" normalizeH="0" baseline="3000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  <a:endParaRPr kumimoji="0" lang="es-MX" altLang="es-MX" sz="600" b="1" i="0" u="none" strike="noStrike" cap="none" normalizeH="0" baseline="3000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2" name="Grupo 1">
                <a:extLst>
                  <a:ext uri="{FF2B5EF4-FFF2-40B4-BE49-F238E27FC236}">
                    <a16:creationId xmlns:a16="http://schemas.microsoft.com/office/drawing/2014/main" id="{656685CF-ADB6-4785-B657-3894F78D163B}"/>
                  </a:ext>
                </a:extLst>
              </p:cNvPr>
              <p:cNvGrpSpPr/>
              <p:nvPr/>
            </p:nvGrpSpPr>
            <p:grpSpPr>
              <a:xfrm>
                <a:off x="80722" y="1319120"/>
                <a:ext cx="2164724" cy="1845112"/>
                <a:chOff x="133169" y="1319120"/>
                <a:chExt cx="2164724" cy="1845112"/>
              </a:xfrm>
            </p:grpSpPr>
            <p:sp>
              <p:nvSpPr>
                <p:cNvPr id="1586" name="Rectangle 1197">
                  <a:extLst>
                    <a:ext uri="{FF2B5EF4-FFF2-40B4-BE49-F238E27FC236}">
                      <a16:creationId xmlns:a16="http://schemas.microsoft.com/office/drawing/2014/main" id="{DF6ABB48-5844-42BD-9FDD-263179853A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48923" y="1468262"/>
                  <a:ext cx="384721" cy="9233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s-MX" altLang="es-MX" sz="600" b="1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[</a:t>
                  </a:r>
                  <a:r>
                    <a:rPr lang="es-MX" altLang="es-MX" sz="600" b="1" dirty="0" err="1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Chl</a:t>
                  </a:r>
                  <a:r>
                    <a:rPr lang="es-MX" altLang="es-MX" sz="600" b="1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b +H]</a:t>
                  </a:r>
                  <a:r>
                    <a:rPr kumimoji="0" lang="es-MX" altLang="es-MX" sz="600" b="1" i="0" u="none" strike="noStrike" cap="none" normalizeH="0" baseline="3000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+</a:t>
                  </a:r>
                  <a:endParaRPr kumimoji="0" lang="es-MX" altLang="es-MX" sz="600" b="1" i="0" u="none" strike="noStrike" cap="none" normalizeH="0" baseline="3000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grpSp>
              <p:nvGrpSpPr>
                <p:cNvPr id="1896" name="Group 205">
                  <a:extLst>
                    <a:ext uri="{FF2B5EF4-FFF2-40B4-BE49-F238E27FC236}">
                      <a16:creationId xmlns:a16="http://schemas.microsoft.com/office/drawing/2014/main" id="{5AD89149-AB43-4180-8BC9-77220D553EB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51887" y="1877808"/>
                  <a:ext cx="1153841" cy="1121542"/>
                  <a:chOff x="1109" y="1476"/>
                  <a:chExt cx="2418" cy="2258"/>
                </a:xfrm>
                <a:noFill/>
              </p:grpSpPr>
              <p:sp>
                <p:nvSpPr>
                  <p:cNvPr id="2062" name="Line 6">
                    <a:extLst>
                      <a:ext uri="{FF2B5EF4-FFF2-40B4-BE49-F238E27FC236}">
                        <a16:creationId xmlns:a16="http://schemas.microsoft.com/office/drawing/2014/main" id="{B480717E-9B79-455C-8477-23A986CA9A6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109" y="3734"/>
                    <a:ext cx="17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063" name="Freeform 7">
                    <a:extLst>
                      <a:ext uri="{FF2B5EF4-FFF2-40B4-BE49-F238E27FC236}">
                        <a16:creationId xmlns:a16="http://schemas.microsoft.com/office/drawing/2014/main" id="{06682954-729F-4601-B5D9-EF527E76626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09" y="3689"/>
                    <a:ext cx="46" cy="45"/>
                  </a:xfrm>
                  <a:custGeom>
                    <a:avLst/>
                    <a:gdLst>
                      <a:gd name="T0" fmla="*/ 0 w 46"/>
                      <a:gd name="T1" fmla="*/ 45 h 45"/>
                      <a:gd name="T2" fmla="*/ 6 w 46"/>
                      <a:gd name="T3" fmla="*/ 34 h 45"/>
                      <a:gd name="T4" fmla="*/ 11 w 46"/>
                      <a:gd name="T5" fmla="*/ 22 h 45"/>
                      <a:gd name="T6" fmla="*/ 17 w 46"/>
                      <a:gd name="T7" fmla="*/ 5 h 45"/>
                      <a:gd name="T8" fmla="*/ 23 w 46"/>
                      <a:gd name="T9" fmla="*/ 0 h 45"/>
                      <a:gd name="T10" fmla="*/ 29 w 46"/>
                      <a:gd name="T11" fmla="*/ 5 h 45"/>
                      <a:gd name="T12" fmla="*/ 29 w 46"/>
                      <a:gd name="T13" fmla="*/ 22 h 45"/>
                      <a:gd name="T14" fmla="*/ 34 w 46"/>
                      <a:gd name="T15" fmla="*/ 34 h 45"/>
                      <a:gd name="T16" fmla="*/ 46 w 46"/>
                      <a:gd name="T17" fmla="*/ 45 h 45"/>
                      <a:gd name="T18" fmla="*/ 46 w 46"/>
                      <a:gd name="T19" fmla="*/ 45 h 45"/>
                      <a:gd name="T20" fmla="*/ 0 w 46"/>
                      <a:gd name="T21" fmla="*/ 45 h 45"/>
                      <a:gd name="T22" fmla="*/ 0 w 46"/>
                      <a:gd name="T23" fmla="*/ 45 h 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46" h="45">
                        <a:moveTo>
                          <a:pt x="0" y="45"/>
                        </a:moveTo>
                        <a:lnTo>
                          <a:pt x="6" y="34"/>
                        </a:lnTo>
                        <a:lnTo>
                          <a:pt x="11" y="22"/>
                        </a:lnTo>
                        <a:lnTo>
                          <a:pt x="17" y="5"/>
                        </a:lnTo>
                        <a:lnTo>
                          <a:pt x="23" y="0"/>
                        </a:lnTo>
                        <a:lnTo>
                          <a:pt x="29" y="5"/>
                        </a:lnTo>
                        <a:lnTo>
                          <a:pt x="29" y="22"/>
                        </a:lnTo>
                        <a:lnTo>
                          <a:pt x="34" y="34"/>
                        </a:lnTo>
                        <a:lnTo>
                          <a:pt x="46" y="45"/>
                        </a:lnTo>
                        <a:lnTo>
                          <a:pt x="46" y="45"/>
                        </a:lnTo>
                        <a:lnTo>
                          <a:pt x="0" y="45"/>
                        </a:lnTo>
                        <a:lnTo>
                          <a:pt x="0" y="45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064" name="Line 8">
                    <a:extLst>
                      <a:ext uri="{FF2B5EF4-FFF2-40B4-BE49-F238E27FC236}">
                        <a16:creationId xmlns:a16="http://schemas.microsoft.com/office/drawing/2014/main" id="{C8FF3291-DC12-4DD7-8509-661912335C2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109" y="3734"/>
                    <a:ext cx="46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065" name="Line 10">
                    <a:extLst>
                      <a:ext uri="{FF2B5EF4-FFF2-40B4-BE49-F238E27FC236}">
                        <a16:creationId xmlns:a16="http://schemas.microsoft.com/office/drawing/2014/main" id="{7C9F0444-E903-449E-93BD-8F60374B1ED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155" y="3734"/>
                    <a:ext cx="11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066" name="Freeform 11">
                    <a:extLst>
                      <a:ext uri="{FF2B5EF4-FFF2-40B4-BE49-F238E27FC236}">
                        <a16:creationId xmlns:a16="http://schemas.microsoft.com/office/drawing/2014/main" id="{B10485DD-5B07-4B8A-BB5A-C5905F09165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66" y="3694"/>
                    <a:ext cx="51" cy="40"/>
                  </a:xfrm>
                  <a:custGeom>
                    <a:avLst/>
                    <a:gdLst>
                      <a:gd name="T0" fmla="*/ 0 w 51"/>
                      <a:gd name="T1" fmla="*/ 40 h 40"/>
                      <a:gd name="T2" fmla="*/ 6 w 51"/>
                      <a:gd name="T3" fmla="*/ 29 h 40"/>
                      <a:gd name="T4" fmla="*/ 12 w 51"/>
                      <a:gd name="T5" fmla="*/ 17 h 40"/>
                      <a:gd name="T6" fmla="*/ 17 w 51"/>
                      <a:gd name="T7" fmla="*/ 6 h 40"/>
                      <a:gd name="T8" fmla="*/ 29 w 51"/>
                      <a:gd name="T9" fmla="*/ 0 h 40"/>
                      <a:gd name="T10" fmla="*/ 34 w 51"/>
                      <a:gd name="T11" fmla="*/ 6 h 40"/>
                      <a:gd name="T12" fmla="*/ 40 w 51"/>
                      <a:gd name="T13" fmla="*/ 17 h 40"/>
                      <a:gd name="T14" fmla="*/ 46 w 51"/>
                      <a:gd name="T15" fmla="*/ 29 h 40"/>
                      <a:gd name="T16" fmla="*/ 51 w 51"/>
                      <a:gd name="T17" fmla="*/ 40 h 40"/>
                      <a:gd name="T18" fmla="*/ 51 w 51"/>
                      <a:gd name="T19" fmla="*/ 40 h 40"/>
                      <a:gd name="T20" fmla="*/ 0 w 51"/>
                      <a:gd name="T21" fmla="*/ 40 h 40"/>
                      <a:gd name="T22" fmla="*/ 0 w 51"/>
                      <a:gd name="T23" fmla="*/ 4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51" h="40">
                        <a:moveTo>
                          <a:pt x="0" y="40"/>
                        </a:moveTo>
                        <a:lnTo>
                          <a:pt x="6" y="29"/>
                        </a:lnTo>
                        <a:lnTo>
                          <a:pt x="12" y="17"/>
                        </a:lnTo>
                        <a:lnTo>
                          <a:pt x="17" y="6"/>
                        </a:lnTo>
                        <a:lnTo>
                          <a:pt x="29" y="0"/>
                        </a:lnTo>
                        <a:lnTo>
                          <a:pt x="34" y="6"/>
                        </a:lnTo>
                        <a:lnTo>
                          <a:pt x="40" y="17"/>
                        </a:lnTo>
                        <a:lnTo>
                          <a:pt x="46" y="29"/>
                        </a:lnTo>
                        <a:lnTo>
                          <a:pt x="51" y="40"/>
                        </a:lnTo>
                        <a:lnTo>
                          <a:pt x="51" y="40"/>
                        </a:lnTo>
                        <a:lnTo>
                          <a:pt x="0" y="40"/>
                        </a:lnTo>
                        <a:lnTo>
                          <a:pt x="0" y="4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067" name="Line 12">
                    <a:extLst>
                      <a:ext uri="{FF2B5EF4-FFF2-40B4-BE49-F238E27FC236}">
                        <a16:creationId xmlns:a16="http://schemas.microsoft.com/office/drawing/2014/main" id="{D4641733-1E74-4803-B9C3-87EF999171C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166" y="3734"/>
                    <a:ext cx="51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068" name="Line 14">
                    <a:extLst>
                      <a:ext uri="{FF2B5EF4-FFF2-40B4-BE49-F238E27FC236}">
                        <a16:creationId xmlns:a16="http://schemas.microsoft.com/office/drawing/2014/main" id="{4278D554-4B68-4B10-B04B-825BEFAA12D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212" y="3734"/>
                    <a:ext cx="5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069" name="Freeform 15">
                    <a:extLst>
                      <a:ext uri="{FF2B5EF4-FFF2-40B4-BE49-F238E27FC236}">
                        <a16:creationId xmlns:a16="http://schemas.microsoft.com/office/drawing/2014/main" id="{129C5884-34FF-4F5D-86AC-A46AA95DC00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12" y="3700"/>
                    <a:ext cx="51" cy="34"/>
                  </a:xfrm>
                  <a:custGeom>
                    <a:avLst/>
                    <a:gdLst>
                      <a:gd name="T0" fmla="*/ 0 w 51"/>
                      <a:gd name="T1" fmla="*/ 34 h 34"/>
                      <a:gd name="T2" fmla="*/ 5 w 51"/>
                      <a:gd name="T3" fmla="*/ 29 h 34"/>
                      <a:gd name="T4" fmla="*/ 11 w 51"/>
                      <a:gd name="T5" fmla="*/ 17 h 34"/>
                      <a:gd name="T6" fmla="*/ 17 w 51"/>
                      <a:gd name="T7" fmla="*/ 0 h 34"/>
                      <a:gd name="T8" fmla="*/ 28 w 51"/>
                      <a:gd name="T9" fmla="*/ 0 h 34"/>
                      <a:gd name="T10" fmla="*/ 34 w 51"/>
                      <a:gd name="T11" fmla="*/ 0 h 34"/>
                      <a:gd name="T12" fmla="*/ 40 w 51"/>
                      <a:gd name="T13" fmla="*/ 17 h 34"/>
                      <a:gd name="T14" fmla="*/ 40 w 51"/>
                      <a:gd name="T15" fmla="*/ 29 h 34"/>
                      <a:gd name="T16" fmla="*/ 51 w 51"/>
                      <a:gd name="T17" fmla="*/ 34 h 34"/>
                      <a:gd name="T18" fmla="*/ 51 w 51"/>
                      <a:gd name="T19" fmla="*/ 34 h 34"/>
                      <a:gd name="T20" fmla="*/ 0 w 51"/>
                      <a:gd name="T21" fmla="*/ 34 h 34"/>
                      <a:gd name="T22" fmla="*/ 0 w 51"/>
                      <a:gd name="T23" fmla="*/ 34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51" h="34">
                        <a:moveTo>
                          <a:pt x="0" y="34"/>
                        </a:moveTo>
                        <a:lnTo>
                          <a:pt x="5" y="29"/>
                        </a:lnTo>
                        <a:lnTo>
                          <a:pt x="11" y="17"/>
                        </a:lnTo>
                        <a:lnTo>
                          <a:pt x="17" y="0"/>
                        </a:lnTo>
                        <a:lnTo>
                          <a:pt x="28" y="0"/>
                        </a:lnTo>
                        <a:lnTo>
                          <a:pt x="34" y="0"/>
                        </a:lnTo>
                        <a:lnTo>
                          <a:pt x="40" y="17"/>
                        </a:lnTo>
                        <a:lnTo>
                          <a:pt x="40" y="29"/>
                        </a:lnTo>
                        <a:lnTo>
                          <a:pt x="51" y="34"/>
                        </a:lnTo>
                        <a:lnTo>
                          <a:pt x="51" y="34"/>
                        </a:lnTo>
                        <a:lnTo>
                          <a:pt x="0" y="34"/>
                        </a:lnTo>
                        <a:lnTo>
                          <a:pt x="0" y="34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070" name="Line 16">
                    <a:extLst>
                      <a:ext uri="{FF2B5EF4-FFF2-40B4-BE49-F238E27FC236}">
                        <a16:creationId xmlns:a16="http://schemas.microsoft.com/office/drawing/2014/main" id="{89FD8B87-0B85-451C-9DDE-685F409F099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212" y="3734"/>
                    <a:ext cx="51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071" name="Line 18">
                    <a:extLst>
                      <a:ext uri="{FF2B5EF4-FFF2-40B4-BE49-F238E27FC236}">
                        <a16:creationId xmlns:a16="http://schemas.microsoft.com/office/drawing/2014/main" id="{93AB5FFB-58B6-41C1-9B5B-7589B66AB91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252" y="3734"/>
                    <a:ext cx="11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072" name="Freeform 19">
                    <a:extLst>
                      <a:ext uri="{FF2B5EF4-FFF2-40B4-BE49-F238E27FC236}">
                        <a16:creationId xmlns:a16="http://schemas.microsoft.com/office/drawing/2014/main" id="{1386A2E6-784C-472A-8B66-C4BA0916A22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52" y="3689"/>
                    <a:ext cx="51" cy="45"/>
                  </a:xfrm>
                  <a:custGeom>
                    <a:avLst/>
                    <a:gdLst>
                      <a:gd name="T0" fmla="*/ 0 w 51"/>
                      <a:gd name="T1" fmla="*/ 45 h 45"/>
                      <a:gd name="T2" fmla="*/ 5 w 51"/>
                      <a:gd name="T3" fmla="*/ 34 h 45"/>
                      <a:gd name="T4" fmla="*/ 11 w 51"/>
                      <a:gd name="T5" fmla="*/ 22 h 45"/>
                      <a:gd name="T6" fmla="*/ 17 w 51"/>
                      <a:gd name="T7" fmla="*/ 5 h 45"/>
                      <a:gd name="T8" fmla="*/ 28 w 51"/>
                      <a:gd name="T9" fmla="*/ 0 h 45"/>
                      <a:gd name="T10" fmla="*/ 34 w 51"/>
                      <a:gd name="T11" fmla="*/ 5 h 45"/>
                      <a:gd name="T12" fmla="*/ 40 w 51"/>
                      <a:gd name="T13" fmla="*/ 22 h 45"/>
                      <a:gd name="T14" fmla="*/ 45 w 51"/>
                      <a:gd name="T15" fmla="*/ 34 h 45"/>
                      <a:gd name="T16" fmla="*/ 51 w 51"/>
                      <a:gd name="T17" fmla="*/ 45 h 45"/>
                      <a:gd name="T18" fmla="*/ 51 w 51"/>
                      <a:gd name="T19" fmla="*/ 45 h 45"/>
                      <a:gd name="T20" fmla="*/ 0 w 51"/>
                      <a:gd name="T21" fmla="*/ 45 h 45"/>
                      <a:gd name="T22" fmla="*/ 0 w 51"/>
                      <a:gd name="T23" fmla="*/ 45 h 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51" h="45">
                        <a:moveTo>
                          <a:pt x="0" y="45"/>
                        </a:moveTo>
                        <a:lnTo>
                          <a:pt x="5" y="34"/>
                        </a:lnTo>
                        <a:lnTo>
                          <a:pt x="11" y="22"/>
                        </a:lnTo>
                        <a:lnTo>
                          <a:pt x="17" y="5"/>
                        </a:lnTo>
                        <a:lnTo>
                          <a:pt x="28" y="0"/>
                        </a:lnTo>
                        <a:lnTo>
                          <a:pt x="34" y="5"/>
                        </a:lnTo>
                        <a:lnTo>
                          <a:pt x="40" y="22"/>
                        </a:lnTo>
                        <a:lnTo>
                          <a:pt x="45" y="34"/>
                        </a:lnTo>
                        <a:lnTo>
                          <a:pt x="51" y="45"/>
                        </a:lnTo>
                        <a:lnTo>
                          <a:pt x="51" y="45"/>
                        </a:lnTo>
                        <a:lnTo>
                          <a:pt x="0" y="45"/>
                        </a:lnTo>
                        <a:lnTo>
                          <a:pt x="0" y="45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073" name="Line 20">
                    <a:extLst>
                      <a:ext uri="{FF2B5EF4-FFF2-40B4-BE49-F238E27FC236}">
                        <a16:creationId xmlns:a16="http://schemas.microsoft.com/office/drawing/2014/main" id="{D3D491D5-B445-4C33-A19E-453C25E7DAD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252" y="3734"/>
                    <a:ext cx="51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074" name="Line 22">
                    <a:extLst>
                      <a:ext uri="{FF2B5EF4-FFF2-40B4-BE49-F238E27FC236}">
                        <a16:creationId xmlns:a16="http://schemas.microsoft.com/office/drawing/2014/main" id="{5DF06B70-EDFB-4B19-AE7E-B26111F2175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297" y="3734"/>
                    <a:ext cx="6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075" name="Freeform 23">
                    <a:extLst>
                      <a:ext uri="{FF2B5EF4-FFF2-40B4-BE49-F238E27FC236}">
                        <a16:creationId xmlns:a16="http://schemas.microsoft.com/office/drawing/2014/main" id="{2A8AE9FD-3181-4BD7-83C6-B8980FBE4D1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97" y="3654"/>
                    <a:ext cx="46" cy="80"/>
                  </a:xfrm>
                  <a:custGeom>
                    <a:avLst/>
                    <a:gdLst>
                      <a:gd name="T0" fmla="*/ 0 w 46"/>
                      <a:gd name="T1" fmla="*/ 80 h 80"/>
                      <a:gd name="T2" fmla="*/ 0 w 46"/>
                      <a:gd name="T3" fmla="*/ 75 h 80"/>
                      <a:gd name="T4" fmla="*/ 6 w 46"/>
                      <a:gd name="T5" fmla="*/ 63 h 80"/>
                      <a:gd name="T6" fmla="*/ 12 w 46"/>
                      <a:gd name="T7" fmla="*/ 40 h 80"/>
                      <a:gd name="T8" fmla="*/ 17 w 46"/>
                      <a:gd name="T9" fmla="*/ 12 h 80"/>
                      <a:gd name="T10" fmla="*/ 17 w 46"/>
                      <a:gd name="T11" fmla="*/ 0 h 80"/>
                      <a:gd name="T12" fmla="*/ 23 w 46"/>
                      <a:gd name="T13" fmla="*/ 0 h 80"/>
                      <a:gd name="T14" fmla="*/ 23 w 46"/>
                      <a:gd name="T15" fmla="*/ 0 h 80"/>
                      <a:gd name="T16" fmla="*/ 29 w 46"/>
                      <a:gd name="T17" fmla="*/ 12 h 80"/>
                      <a:gd name="T18" fmla="*/ 29 w 46"/>
                      <a:gd name="T19" fmla="*/ 40 h 80"/>
                      <a:gd name="T20" fmla="*/ 35 w 46"/>
                      <a:gd name="T21" fmla="*/ 63 h 80"/>
                      <a:gd name="T22" fmla="*/ 40 w 46"/>
                      <a:gd name="T23" fmla="*/ 75 h 80"/>
                      <a:gd name="T24" fmla="*/ 46 w 46"/>
                      <a:gd name="T25" fmla="*/ 80 h 80"/>
                      <a:gd name="T26" fmla="*/ 46 w 46"/>
                      <a:gd name="T27" fmla="*/ 80 h 80"/>
                      <a:gd name="T28" fmla="*/ 0 w 46"/>
                      <a:gd name="T29" fmla="*/ 80 h 80"/>
                      <a:gd name="T30" fmla="*/ 0 w 46"/>
                      <a:gd name="T31" fmla="*/ 80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46" h="80">
                        <a:moveTo>
                          <a:pt x="0" y="80"/>
                        </a:moveTo>
                        <a:lnTo>
                          <a:pt x="0" y="75"/>
                        </a:lnTo>
                        <a:lnTo>
                          <a:pt x="6" y="63"/>
                        </a:lnTo>
                        <a:lnTo>
                          <a:pt x="12" y="40"/>
                        </a:lnTo>
                        <a:lnTo>
                          <a:pt x="17" y="12"/>
                        </a:lnTo>
                        <a:lnTo>
                          <a:pt x="17" y="0"/>
                        </a:lnTo>
                        <a:lnTo>
                          <a:pt x="23" y="0"/>
                        </a:lnTo>
                        <a:lnTo>
                          <a:pt x="23" y="0"/>
                        </a:lnTo>
                        <a:lnTo>
                          <a:pt x="29" y="12"/>
                        </a:lnTo>
                        <a:lnTo>
                          <a:pt x="29" y="40"/>
                        </a:lnTo>
                        <a:lnTo>
                          <a:pt x="35" y="63"/>
                        </a:lnTo>
                        <a:lnTo>
                          <a:pt x="40" y="75"/>
                        </a:lnTo>
                        <a:lnTo>
                          <a:pt x="46" y="80"/>
                        </a:lnTo>
                        <a:lnTo>
                          <a:pt x="46" y="80"/>
                        </a:lnTo>
                        <a:lnTo>
                          <a:pt x="0" y="80"/>
                        </a:lnTo>
                        <a:lnTo>
                          <a:pt x="0" y="8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076" name="Line 24">
                    <a:extLst>
                      <a:ext uri="{FF2B5EF4-FFF2-40B4-BE49-F238E27FC236}">
                        <a16:creationId xmlns:a16="http://schemas.microsoft.com/office/drawing/2014/main" id="{908A7C90-ADCF-4C52-BB04-07555F3D669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297" y="3734"/>
                    <a:ext cx="46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077" name="Line 26">
                    <a:extLst>
                      <a:ext uri="{FF2B5EF4-FFF2-40B4-BE49-F238E27FC236}">
                        <a16:creationId xmlns:a16="http://schemas.microsoft.com/office/drawing/2014/main" id="{DF83EC96-7E3B-4FF2-AB7E-8F12B2ACC32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343" y="3734"/>
                    <a:ext cx="6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078" name="Freeform 27">
                    <a:extLst>
                      <a:ext uri="{FF2B5EF4-FFF2-40B4-BE49-F238E27FC236}">
                        <a16:creationId xmlns:a16="http://schemas.microsoft.com/office/drawing/2014/main" id="{535F2DB1-FDDE-416D-BFD8-12A2EFF3518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49" y="3632"/>
                    <a:ext cx="51" cy="102"/>
                  </a:xfrm>
                  <a:custGeom>
                    <a:avLst/>
                    <a:gdLst>
                      <a:gd name="T0" fmla="*/ 0 w 51"/>
                      <a:gd name="T1" fmla="*/ 102 h 102"/>
                      <a:gd name="T2" fmla="*/ 0 w 51"/>
                      <a:gd name="T3" fmla="*/ 97 h 102"/>
                      <a:gd name="T4" fmla="*/ 5 w 51"/>
                      <a:gd name="T5" fmla="*/ 85 h 102"/>
                      <a:gd name="T6" fmla="*/ 11 w 51"/>
                      <a:gd name="T7" fmla="*/ 51 h 102"/>
                      <a:gd name="T8" fmla="*/ 17 w 51"/>
                      <a:gd name="T9" fmla="*/ 11 h 102"/>
                      <a:gd name="T10" fmla="*/ 22 w 51"/>
                      <a:gd name="T11" fmla="*/ 0 h 102"/>
                      <a:gd name="T12" fmla="*/ 28 w 51"/>
                      <a:gd name="T13" fmla="*/ 0 h 102"/>
                      <a:gd name="T14" fmla="*/ 28 w 51"/>
                      <a:gd name="T15" fmla="*/ 0 h 102"/>
                      <a:gd name="T16" fmla="*/ 34 w 51"/>
                      <a:gd name="T17" fmla="*/ 11 h 102"/>
                      <a:gd name="T18" fmla="*/ 40 w 51"/>
                      <a:gd name="T19" fmla="*/ 51 h 102"/>
                      <a:gd name="T20" fmla="*/ 40 w 51"/>
                      <a:gd name="T21" fmla="*/ 85 h 102"/>
                      <a:gd name="T22" fmla="*/ 45 w 51"/>
                      <a:gd name="T23" fmla="*/ 97 h 102"/>
                      <a:gd name="T24" fmla="*/ 51 w 51"/>
                      <a:gd name="T25" fmla="*/ 102 h 102"/>
                      <a:gd name="T26" fmla="*/ 51 w 51"/>
                      <a:gd name="T27" fmla="*/ 102 h 102"/>
                      <a:gd name="T28" fmla="*/ 0 w 51"/>
                      <a:gd name="T29" fmla="*/ 102 h 102"/>
                      <a:gd name="T30" fmla="*/ 0 w 51"/>
                      <a:gd name="T31" fmla="*/ 102 h 10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51" h="102">
                        <a:moveTo>
                          <a:pt x="0" y="102"/>
                        </a:moveTo>
                        <a:lnTo>
                          <a:pt x="0" y="97"/>
                        </a:lnTo>
                        <a:lnTo>
                          <a:pt x="5" y="85"/>
                        </a:lnTo>
                        <a:lnTo>
                          <a:pt x="11" y="51"/>
                        </a:lnTo>
                        <a:lnTo>
                          <a:pt x="17" y="11"/>
                        </a:lnTo>
                        <a:lnTo>
                          <a:pt x="22" y="0"/>
                        </a:lnTo>
                        <a:lnTo>
                          <a:pt x="28" y="0"/>
                        </a:lnTo>
                        <a:lnTo>
                          <a:pt x="28" y="0"/>
                        </a:lnTo>
                        <a:lnTo>
                          <a:pt x="34" y="11"/>
                        </a:lnTo>
                        <a:lnTo>
                          <a:pt x="40" y="51"/>
                        </a:lnTo>
                        <a:lnTo>
                          <a:pt x="40" y="85"/>
                        </a:lnTo>
                        <a:lnTo>
                          <a:pt x="45" y="97"/>
                        </a:lnTo>
                        <a:lnTo>
                          <a:pt x="51" y="102"/>
                        </a:lnTo>
                        <a:lnTo>
                          <a:pt x="51" y="102"/>
                        </a:lnTo>
                        <a:lnTo>
                          <a:pt x="0" y="102"/>
                        </a:lnTo>
                        <a:lnTo>
                          <a:pt x="0" y="102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079" name="Line 28">
                    <a:extLst>
                      <a:ext uri="{FF2B5EF4-FFF2-40B4-BE49-F238E27FC236}">
                        <a16:creationId xmlns:a16="http://schemas.microsoft.com/office/drawing/2014/main" id="{58ED4A17-C072-41BA-9DCC-3221A533087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349" y="3734"/>
                    <a:ext cx="51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080" name="Line 30">
                    <a:extLst>
                      <a:ext uri="{FF2B5EF4-FFF2-40B4-BE49-F238E27FC236}">
                        <a16:creationId xmlns:a16="http://schemas.microsoft.com/office/drawing/2014/main" id="{B00AA2A0-AE7B-458E-B925-2D32B01291F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400" y="3734"/>
                    <a:ext cx="28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081" name="Freeform 31">
                    <a:extLst>
                      <a:ext uri="{FF2B5EF4-FFF2-40B4-BE49-F238E27FC236}">
                        <a16:creationId xmlns:a16="http://schemas.microsoft.com/office/drawing/2014/main" id="{9D804760-6B10-4865-AAFE-08D1E39CEBD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428" y="3666"/>
                    <a:ext cx="35" cy="68"/>
                  </a:xfrm>
                  <a:custGeom>
                    <a:avLst/>
                    <a:gdLst>
                      <a:gd name="T0" fmla="*/ 0 w 35"/>
                      <a:gd name="T1" fmla="*/ 68 h 68"/>
                      <a:gd name="T2" fmla="*/ 0 w 35"/>
                      <a:gd name="T3" fmla="*/ 63 h 68"/>
                      <a:gd name="T4" fmla="*/ 6 w 35"/>
                      <a:gd name="T5" fmla="*/ 57 h 68"/>
                      <a:gd name="T6" fmla="*/ 6 w 35"/>
                      <a:gd name="T7" fmla="*/ 34 h 68"/>
                      <a:gd name="T8" fmla="*/ 12 w 35"/>
                      <a:gd name="T9" fmla="*/ 5 h 68"/>
                      <a:gd name="T10" fmla="*/ 18 w 35"/>
                      <a:gd name="T11" fmla="*/ 0 h 68"/>
                      <a:gd name="T12" fmla="*/ 23 w 35"/>
                      <a:gd name="T13" fmla="*/ 0 h 68"/>
                      <a:gd name="T14" fmla="*/ 29 w 35"/>
                      <a:gd name="T15" fmla="*/ 0 h 68"/>
                      <a:gd name="T16" fmla="*/ 35 w 35"/>
                      <a:gd name="T17" fmla="*/ 5 h 68"/>
                      <a:gd name="T18" fmla="*/ 35 w 35"/>
                      <a:gd name="T19" fmla="*/ 68 h 68"/>
                      <a:gd name="T20" fmla="*/ 0 w 35"/>
                      <a:gd name="T21" fmla="*/ 68 h 68"/>
                      <a:gd name="T22" fmla="*/ 0 w 35"/>
                      <a:gd name="T23" fmla="*/ 68 h 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35" h="68">
                        <a:moveTo>
                          <a:pt x="0" y="68"/>
                        </a:moveTo>
                        <a:lnTo>
                          <a:pt x="0" y="63"/>
                        </a:lnTo>
                        <a:lnTo>
                          <a:pt x="6" y="57"/>
                        </a:lnTo>
                        <a:lnTo>
                          <a:pt x="6" y="34"/>
                        </a:lnTo>
                        <a:lnTo>
                          <a:pt x="12" y="5"/>
                        </a:lnTo>
                        <a:lnTo>
                          <a:pt x="18" y="0"/>
                        </a:lnTo>
                        <a:lnTo>
                          <a:pt x="23" y="0"/>
                        </a:lnTo>
                        <a:lnTo>
                          <a:pt x="29" y="0"/>
                        </a:lnTo>
                        <a:lnTo>
                          <a:pt x="35" y="5"/>
                        </a:lnTo>
                        <a:lnTo>
                          <a:pt x="35" y="68"/>
                        </a:lnTo>
                        <a:lnTo>
                          <a:pt x="0" y="68"/>
                        </a:lnTo>
                        <a:lnTo>
                          <a:pt x="0" y="68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082" name="Line 32">
                    <a:extLst>
                      <a:ext uri="{FF2B5EF4-FFF2-40B4-BE49-F238E27FC236}">
                        <a16:creationId xmlns:a16="http://schemas.microsoft.com/office/drawing/2014/main" id="{35A87703-17B5-4401-95F9-20367B8C2AE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428" y="3734"/>
                    <a:ext cx="35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083" name="Freeform 33">
                    <a:extLst>
                      <a:ext uri="{FF2B5EF4-FFF2-40B4-BE49-F238E27FC236}">
                        <a16:creationId xmlns:a16="http://schemas.microsoft.com/office/drawing/2014/main" id="{1381983D-8E79-4D85-9F9D-F545181EE8C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428" y="3666"/>
                    <a:ext cx="23" cy="68"/>
                  </a:xfrm>
                  <a:custGeom>
                    <a:avLst/>
                    <a:gdLst>
                      <a:gd name="T0" fmla="*/ 0 w 23"/>
                      <a:gd name="T1" fmla="*/ 68 h 68"/>
                      <a:gd name="T2" fmla="*/ 0 w 23"/>
                      <a:gd name="T3" fmla="*/ 63 h 68"/>
                      <a:gd name="T4" fmla="*/ 6 w 23"/>
                      <a:gd name="T5" fmla="*/ 57 h 68"/>
                      <a:gd name="T6" fmla="*/ 6 w 23"/>
                      <a:gd name="T7" fmla="*/ 34 h 68"/>
                      <a:gd name="T8" fmla="*/ 12 w 23"/>
                      <a:gd name="T9" fmla="*/ 5 h 68"/>
                      <a:gd name="T10" fmla="*/ 18 w 23"/>
                      <a:gd name="T11" fmla="*/ 0 h 68"/>
                      <a:gd name="T12" fmla="*/ 23 w 23"/>
                      <a:gd name="T13" fmla="*/ 0 h 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3" h="68">
                        <a:moveTo>
                          <a:pt x="0" y="68"/>
                        </a:moveTo>
                        <a:lnTo>
                          <a:pt x="0" y="63"/>
                        </a:lnTo>
                        <a:lnTo>
                          <a:pt x="6" y="57"/>
                        </a:lnTo>
                        <a:lnTo>
                          <a:pt x="6" y="34"/>
                        </a:lnTo>
                        <a:lnTo>
                          <a:pt x="12" y="5"/>
                        </a:lnTo>
                        <a:lnTo>
                          <a:pt x="18" y="0"/>
                        </a:lnTo>
                        <a:lnTo>
                          <a:pt x="23" y="0"/>
                        </a:lnTo>
                      </a:path>
                    </a:pathLst>
                  </a:custGeom>
                  <a:grp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084" name="Freeform 34">
                    <a:extLst>
                      <a:ext uri="{FF2B5EF4-FFF2-40B4-BE49-F238E27FC236}">
                        <a16:creationId xmlns:a16="http://schemas.microsoft.com/office/drawing/2014/main" id="{01251291-B67B-40B5-AFF6-EDF5AD68461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451" y="3666"/>
                    <a:ext cx="12" cy="5"/>
                  </a:xfrm>
                  <a:custGeom>
                    <a:avLst/>
                    <a:gdLst>
                      <a:gd name="T0" fmla="*/ 0 w 12"/>
                      <a:gd name="T1" fmla="*/ 0 h 5"/>
                      <a:gd name="T2" fmla="*/ 6 w 12"/>
                      <a:gd name="T3" fmla="*/ 0 h 5"/>
                      <a:gd name="T4" fmla="*/ 12 w 12"/>
                      <a:gd name="T5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2" h="5">
                        <a:moveTo>
                          <a:pt x="0" y="0"/>
                        </a:moveTo>
                        <a:lnTo>
                          <a:pt x="6" y="0"/>
                        </a:lnTo>
                        <a:lnTo>
                          <a:pt x="12" y="5"/>
                        </a:lnTo>
                      </a:path>
                    </a:pathLst>
                  </a:custGeom>
                  <a:grp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085" name="Freeform 35">
                    <a:extLst>
                      <a:ext uri="{FF2B5EF4-FFF2-40B4-BE49-F238E27FC236}">
                        <a16:creationId xmlns:a16="http://schemas.microsoft.com/office/drawing/2014/main" id="{CB89A268-2338-4ED8-AC76-BF473A27CE0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463" y="3506"/>
                    <a:ext cx="45" cy="228"/>
                  </a:xfrm>
                  <a:custGeom>
                    <a:avLst/>
                    <a:gdLst>
                      <a:gd name="T0" fmla="*/ 0 w 45"/>
                      <a:gd name="T1" fmla="*/ 165 h 228"/>
                      <a:gd name="T2" fmla="*/ 0 w 45"/>
                      <a:gd name="T3" fmla="*/ 154 h 228"/>
                      <a:gd name="T4" fmla="*/ 5 w 45"/>
                      <a:gd name="T5" fmla="*/ 137 h 228"/>
                      <a:gd name="T6" fmla="*/ 5 w 45"/>
                      <a:gd name="T7" fmla="*/ 108 h 228"/>
                      <a:gd name="T8" fmla="*/ 11 w 45"/>
                      <a:gd name="T9" fmla="*/ 80 h 228"/>
                      <a:gd name="T10" fmla="*/ 11 w 45"/>
                      <a:gd name="T11" fmla="*/ 51 h 228"/>
                      <a:gd name="T12" fmla="*/ 17 w 45"/>
                      <a:gd name="T13" fmla="*/ 23 h 228"/>
                      <a:gd name="T14" fmla="*/ 17 w 45"/>
                      <a:gd name="T15" fmla="*/ 6 h 228"/>
                      <a:gd name="T16" fmla="*/ 22 w 45"/>
                      <a:gd name="T17" fmla="*/ 0 h 228"/>
                      <a:gd name="T18" fmla="*/ 22 w 45"/>
                      <a:gd name="T19" fmla="*/ 6 h 228"/>
                      <a:gd name="T20" fmla="*/ 28 w 45"/>
                      <a:gd name="T21" fmla="*/ 34 h 228"/>
                      <a:gd name="T22" fmla="*/ 28 w 45"/>
                      <a:gd name="T23" fmla="*/ 69 h 228"/>
                      <a:gd name="T24" fmla="*/ 28 w 45"/>
                      <a:gd name="T25" fmla="*/ 114 h 228"/>
                      <a:gd name="T26" fmla="*/ 34 w 45"/>
                      <a:gd name="T27" fmla="*/ 154 h 228"/>
                      <a:gd name="T28" fmla="*/ 34 w 45"/>
                      <a:gd name="T29" fmla="*/ 188 h 228"/>
                      <a:gd name="T30" fmla="*/ 40 w 45"/>
                      <a:gd name="T31" fmla="*/ 217 h 228"/>
                      <a:gd name="T32" fmla="*/ 45 w 45"/>
                      <a:gd name="T33" fmla="*/ 228 h 228"/>
                      <a:gd name="T34" fmla="*/ 45 w 45"/>
                      <a:gd name="T35" fmla="*/ 228 h 228"/>
                      <a:gd name="T36" fmla="*/ 0 w 45"/>
                      <a:gd name="T37" fmla="*/ 228 h 228"/>
                      <a:gd name="T38" fmla="*/ 0 w 45"/>
                      <a:gd name="T39" fmla="*/ 165 h 2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45" h="228">
                        <a:moveTo>
                          <a:pt x="0" y="165"/>
                        </a:moveTo>
                        <a:lnTo>
                          <a:pt x="0" y="154"/>
                        </a:lnTo>
                        <a:lnTo>
                          <a:pt x="5" y="137"/>
                        </a:lnTo>
                        <a:lnTo>
                          <a:pt x="5" y="108"/>
                        </a:lnTo>
                        <a:lnTo>
                          <a:pt x="11" y="80"/>
                        </a:lnTo>
                        <a:lnTo>
                          <a:pt x="11" y="51"/>
                        </a:lnTo>
                        <a:lnTo>
                          <a:pt x="17" y="23"/>
                        </a:lnTo>
                        <a:lnTo>
                          <a:pt x="17" y="6"/>
                        </a:lnTo>
                        <a:lnTo>
                          <a:pt x="22" y="0"/>
                        </a:lnTo>
                        <a:lnTo>
                          <a:pt x="22" y="6"/>
                        </a:lnTo>
                        <a:lnTo>
                          <a:pt x="28" y="34"/>
                        </a:lnTo>
                        <a:lnTo>
                          <a:pt x="28" y="69"/>
                        </a:lnTo>
                        <a:lnTo>
                          <a:pt x="28" y="114"/>
                        </a:lnTo>
                        <a:lnTo>
                          <a:pt x="34" y="154"/>
                        </a:lnTo>
                        <a:lnTo>
                          <a:pt x="34" y="188"/>
                        </a:lnTo>
                        <a:lnTo>
                          <a:pt x="40" y="217"/>
                        </a:lnTo>
                        <a:lnTo>
                          <a:pt x="45" y="228"/>
                        </a:lnTo>
                        <a:lnTo>
                          <a:pt x="45" y="228"/>
                        </a:lnTo>
                        <a:lnTo>
                          <a:pt x="0" y="228"/>
                        </a:lnTo>
                        <a:lnTo>
                          <a:pt x="0" y="165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086" name="Line 36">
                    <a:extLst>
                      <a:ext uri="{FF2B5EF4-FFF2-40B4-BE49-F238E27FC236}">
                        <a16:creationId xmlns:a16="http://schemas.microsoft.com/office/drawing/2014/main" id="{4C768169-E3B6-4FA6-BECF-8D0C01AD4A6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463" y="3734"/>
                    <a:ext cx="45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087" name="Line 39">
                    <a:extLst>
                      <a:ext uri="{FF2B5EF4-FFF2-40B4-BE49-F238E27FC236}">
                        <a16:creationId xmlns:a16="http://schemas.microsoft.com/office/drawing/2014/main" id="{68AFB7C0-D468-43FF-BB11-4170812ED88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508" y="3734"/>
                    <a:ext cx="17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088" name="Freeform 40">
                    <a:extLst>
                      <a:ext uri="{FF2B5EF4-FFF2-40B4-BE49-F238E27FC236}">
                        <a16:creationId xmlns:a16="http://schemas.microsoft.com/office/drawing/2014/main" id="{39929EF5-C41B-468E-874F-7AF9A6787E6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525" y="3614"/>
                    <a:ext cx="46" cy="120"/>
                  </a:xfrm>
                  <a:custGeom>
                    <a:avLst/>
                    <a:gdLst>
                      <a:gd name="T0" fmla="*/ 0 w 46"/>
                      <a:gd name="T1" fmla="*/ 120 h 120"/>
                      <a:gd name="T2" fmla="*/ 0 w 46"/>
                      <a:gd name="T3" fmla="*/ 115 h 120"/>
                      <a:gd name="T4" fmla="*/ 6 w 46"/>
                      <a:gd name="T5" fmla="*/ 97 h 120"/>
                      <a:gd name="T6" fmla="*/ 12 w 46"/>
                      <a:gd name="T7" fmla="*/ 57 h 120"/>
                      <a:gd name="T8" fmla="*/ 18 w 46"/>
                      <a:gd name="T9" fmla="*/ 18 h 120"/>
                      <a:gd name="T10" fmla="*/ 18 w 46"/>
                      <a:gd name="T11" fmla="*/ 0 h 120"/>
                      <a:gd name="T12" fmla="*/ 23 w 46"/>
                      <a:gd name="T13" fmla="*/ 0 h 120"/>
                      <a:gd name="T14" fmla="*/ 23 w 46"/>
                      <a:gd name="T15" fmla="*/ 0 h 120"/>
                      <a:gd name="T16" fmla="*/ 29 w 46"/>
                      <a:gd name="T17" fmla="*/ 18 h 120"/>
                      <a:gd name="T18" fmla="*/ 29 w 46"/>
                      <a:gd name="T19" fmla="*/ 57 h 120"/>
                      <a:gd name="T20" fmla="*/ 35 w 46"/>
                      <a:gd name="T21" fmla="*/ 97 h 120"/>
                      <a:gd name="T22" fmla="*/ 40 w 46"/>
                      <a:gd name="T23" fmla="*/ 115 h 120"/>
                      <a:gd name="T24" fmla="*/ 46 w 46"/>
                      <a:gd name="T25" fmla="*/ 120 h 120"/>
                      <a:gd name="T26" fmla="*/ 46 w 46"/>
                      <a:gd name="T27" fmla="*/ 120 h 120"/>
                      <a:gd name="T28" fmla="*/ 0 w 46"/>
                      <a:gd name="T29" fmla="*/ 120 h 120"/>
                      <a:gd name="T30" fmla="*/ 0 w 46"/>
                      <a:gd name="T31" fmla="*/ 120 h 1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46" h="120">
                        <a:moveTo>
                          <a:pt x="0" y="120"/>
                        </a:moveTo>
                        <a:lnTo>
                          <a:pt x="0" y="115"/>
                        </a:lnTo>
                        <a:lnTo>
                          <a:pt x="6" y="97"/>
                        </a:lnTo>
                        <a:lnTo>
                          <a:pt x="12" y="57"/>
                        </a:lnTo>
                        <a:lnTo>
                          <a:pt x="18" y="18"/>
                        </a:lnTo>
                        <a:lnTo>
                          <a:pt x="18" y="0"/>
                        </a:lnTo>
                        <a:lnTo>
                          <a:pt x="23" y="0"/>
                        </a:lnTo>
                        <a:lnTo>
                          <a:pt x="23" y="0"/>
                        </a:lnTo>
                        <a:lnTo>
                          <a:pt x="29" y="18"/>
                        </a:lnTo>
                        <a:lnTo>
                          <a:pt x="29" y="57"/>
                        </a:lnTo>
                        <a:lnTo>
                          <a:pt x="35" y="97"/>
                        </a:lnTo>
                        <a:lnTo>
                          <a:pt x="40" y="115"/>
                        </a:lnTo>
                        <a:lnTo>
                          <a:pt x="46" y="120"/>
                        </a:lnTo>
                        <a:lnTo>
                          <a:pt x="46" y="120"/>
                        </a:lnTo>
                        <a:lnTo>
                          <a:pt x="0" y="120"/>
                        </a:lnTo>
                        <a:lnTo>
                          <a:pt x="0" y="12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089" name="Line 41">
                    <a:extLst>
                      <a:ext uri="{FF2B5EF4-FFF2-40B4-BE49-F238E27FC236}">
                        <a16:creationId xmlns:a16="http://schemas.microsoft.com/office/drawing/2014/main" id="{7AF7FE32-6CAE-44D9-B350-58C887D02FD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525" y="3734"/>
                    <a:ext cx="46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090" name="Line 43">
                    <a:extLst>
                      <a:ext uri="{FF2B5EF4-FFF2-40B4-BE49-F238E27FC236}">
                        <a16:creationId xmlns:a16="http://schemas.microsoft.com/office/drawing/2014/main" id="{AB8AE600-031C-4274-8D6D-63064000D72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571" y="3734"/>
                    <a:ext cx="6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091" name="Freeform 44">
                    <a:extLst>
                      <a:ext uri="{FF2B5EF4-FFF2-40B4-BE49-F238E27FC236}">
                        <a16:creationId xmlns:a16="http://schemas.microsoft.com/office/drawing/2014/main" id="{BFB99F0A-A40D-4FDA-9C54-E64082E8E60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577" y="3723"/>
                    <a:ext cx="51" cy="11"/>
                  </a:xfrm>
                  <a:custGeom>
                    <a:avLst/>
                    <a:gdLst>
                      <a:gd name="T0" fmla="*/ 0 w 51"/>
                      <a:gd name="T1" fmla="*/ 11 h 11"/>
                      <a:gd name="T2" fmla="*/ 5 w 51"/>
                      <a:gd name="T3" fmla="*/ 6 h 11"/>
                      <a:gd name="T4" fmla="*/ 23 w 51"/>
                      <a:gd name="T5" fmla="*/ 0 h 11"/>
                      <a:gd name="T6" fmla="*/ 34 w 51"/>
                      <a:gd name="T7" fmla="*/ 6 h 11"/>
                      <a:gd name="T8" fmla="*/ 51 w 51"/>
                      <a:gd name="T9" fmla="*/ 11 h 11"/>
                      <a:gd name="T10" fmla="*/ 51 w 51"/>
                      <a:gd name="T11" fmla="*/ 11 h 11"/>
                      <a:gd name="T12" fmla="*/ 0 w 51"/>
                      <a:gd name="T13" fmla="*/ 11 h 11"/>
                      <a:gd name="T14" fmla="*/ 0 w 51"/>
                      <a:gd name="T15" fmla="*/ 11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51" h="11">
                        <a:moveTo>
                          <a:pt x="0" y="11"/>
                        </a:moveTo>
                        <a:lnTo>
                          <a:pt x="5" y="6"/>
                        </a:lnTo>
                        <a:lnTo>
                          <a:pt x="23" y="0"/>
                        </a:lnTo>
                        <a:lnTo>
                          <a:pt x="34" y="6"/>
                        </a:lnTo>
                        <a:lnTo>
                          <a:pt x="51" y="11"/>
                        </a:lnTo>
                        <a:lnTo>
                          <a:pt x="51" y="11"/>
                        </a:lnTo>
                        <a:lnTo>
                          <a:pt x="0" y="11"/>
                        </a:lnTo>
                        <a:lnTo>
                          <a:pt x="0" y="11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092" name="Line 45">
                    <a:extLst>
                      <a:ext uri="{FF2B5EF4-FFF2-40B4-BE49-F238E27FC236}">
                        <a16:creationId xmlns:a16="http://schemas.microsoft.com/office/drawing/2014/main" id="{1BA48B13-FE39-4474-8435-E779C7DB6C6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577" y="3734"/>
                    <a:ext cx="51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093" name="Freeform 46">
                    <a:extLst>
                      <a:ext uri="{FF2B5EF4-FFF2-40B4-BE49-F238E27FC236}">
                        <a16:creationId xmlns:a16="http://schemas.microsoft.com/office/drawing/2014/main" id="{36335A1E-206E-4AE6-97AC-D3C3B4BAB47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577" y="3723"/>
                    <a:ext cx="23" cy="11"/>
                  </a:xfrm>
                  <a:custGeom>
                    <a:avLst/>
                    <a:gdLst>
                      <a:gd name="T0" fmla="*/ 0 w 23"/>
                      <a:gd name="T1" fmla="*/ 11 h 11"/>
                      <a:gd name="T2" fmla="*/ 5 w 23"/>
                      <a:gd name="T3" fmla="*/ 6 h 11"/>
                      <a:gd name="T4" fmla="*/ 23 w 23"/>
                      <a:gd name="T5" fmla="*/ 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3" h="11">
                        <a:moveTo>
                          <a:pt x="0" y="11"/>
                        </a:moveTo>
                        <a:lnTo>
                          <a:pt x="5" y="6"/>
                        </a:lnTo>
                        <a:lnTo>
                          <a:pt x="23" y="0"/>
                        </a:lnTo>
                      </a:path>
                    </a:pathLst>
                  </a:custGeom>
                  <a:grp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094" name="Freeform 48">
                    <a:extLst>
                      <a:ext uri="{FF2B5EF4-FFF2-40B4-BE49-F238E27FC236}">
                        <a16:creationId xmlns:a16="http://schemas.microsoft.com/office/drawing/2014/main" id="{624D89E6-0059-476B-997A-61DC57E1385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28" y="3649"/>
                    <a:ext cx="57" cy="85"/>
                  </a:xfrm>
                  <a:custGeom>
                    <a:avLst/>
                    <a:gdLst>
                      <a:gd name="T0" fmla="*/ 0 w 57"/>
                      <a:gd name="T1" fmla="*/ 85 h 85"/>
                      <a:gd name="T2" fmla="*/ 0 w 57"/>
                      <a:gd name="T3" fmla="*/ 80 h 85"/>
                      <a:gd name="T4" fmla="*/ 6 w 57"/>
                      <a:gd name="T5" fmla="*/ 68 h 85"/>
                      <a:gd name="T6" fmla="*/ 11 w 57"/>
                      <a:gd name="T7" fmla="*/ 40 h 85"/>
                      <a:gd name="T8" fmla="*/ 17 w 57"/>
                      <a:gd name="T9" fmla="*/ 11 h 85"/>
                      <a:gd name="T10" fmla="*/ 23 w 57"/>
                      <a:gd name="T11" fmla="*/ 0 h 85"/>
                      <a:gd name="T12" fmla="*/ 29 w 57"/>
                      <a:gd name="T13" fmla="*/ 0 h 85"/>
                      <a:gd name="T14" fmla="*/ 29 w 57"/>
                      <a:gd name="T15" fmla="*/ 0 h 85"/>
                      <a:gd name="T16" fmla="*/ 34 w 57"/>
                      <a:gd name="T17" fmla="*/ 11 h 85"/>
                      <a:gd name="T18" fmla="*/ 40 w 57"/>
                      <a:gd name="T19" fmla="*/ 40 h 85"/>
                      <a:gd name="T20" fmla="*/ 46 w 57"/>
                      <a:gd name="T21" fmla="*/ 68 h 85"/>
                      <a:gd name="T22" fmla="*/ 51 w 57"/>
                      <a:gd name="T23" fmla="*/ 80 h 85"/>
                      <a:gd name="T24" fmla="*/ 57 w 57"/>
                      <a:gd name="T25" fmla="*/ 85 h 85"/>
                      <a:gd name="T26" fmla="*/ 57 w 57"/>
                      <a:gd name="T27" fmla="*/ 85 h 85"/>
                      <a:gd name="T28" fmla="*/ 0 w 57"/>
                      <a:gd name="T29" fmla="*/ 85 h 85"/>
                      <a:gd name="T30" fmla="*/ 0 w 57"/>
                      <a:gd name="T31" fmla="*/ 85 h 8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57" h="85">
                        <a:moveTo>
                          <a:pt x="0" y="85"/>
                        </a:moveTo>
                        <a:lnTo>
                          <a:pt x="0" y="80"/>
                        </a:lnTo>
                        <a:lnTo>
                          <a:pt x="6" y="68"/>
                        </a:lnTo>
                        <a:lnTo>
                          <a:pt x="11" y="40"/>
                        </a:lnTo>
                        <a:lnTo>
                          <a:pt x="17" y="11"/>
                        </a:lnTo>
                        <a:lnTo>
                          <a:pt x="23" y="0"/>
                        </a:lnTo>
                        <a:lnTo>
                          <a:pt x="29" y="0"/>
                        </a:lnTo>
                        <a:lnTo>
                          <a:pt x="29" y="0"/>
                        </a:lnTo>
                        <a:lnTo>
                          <a:pt x="34" y="11"/>
                        </a:lnTo>
                        <a:lnTo>
                          <a:pt x="40" y="40"/>
                        </a:lnTo>
                        <a:lnTo>
                          <a:pt x="46" y="68"/>
                        </a:lnTo>
                        <a:lnTo>
                          <a:pt x="51" y="80"/>
                        </a:lnTo>
                        <a:lnTo>
                          <a:pt x="57" y="85"/>
                        </a:lnTo>
                        <a:lnTo>
                          <a:pt x="57" y="85"/>
                        </a:lnTo>
                        <a:lnTo>
                          <a:pt x="0" y="85"/>
                        </a:lnTo>
                        <a:lnTo>
                          <a:pt x="0" y="85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095" name="Line 49">
                    <a:extLst>
                      <a:ext uri="{FF2B5EF4-FFF2-40B4-BE49-F238E27FC236}">
                        <a16:creationId xmlns:a16="http://schemas.microsoft.com/office/drawing/2014/main" id="{47A3D83E-602F-499E-9597-DB35242057A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628" y="3734"/>
                    <a:ext cx="57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096" name="Line 52">
                    <a:extLst>
                      <a:ext uri="{FF2B5EF4-FFF2-40B4-BE49-F238E27FC236}">
                        <a16:creationId xmlns:a16="http://schemas.microsoft.com/office/drawing/2014/main" id="{66D15582-E35C-4067-B153-79254C6652D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685" y="3734"/>
                    <a:ext cx="12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097" name="Freeform 53">
                    <a:extLst>
                      <a:ext uri="{FF2B5EF4-FFF2-40B4-BE49-F238E27FC236}">
                        <a16:creationId xmlns:a16="http://schemas.microsoft.com/office/drawing/2014/main" id="{E3B44D10-1C2A-461A-BC54-17875D607CA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97" y="3717"/>
                    <a:ext cx="45" cy="17"/>
                  </a:xfrm>
                  <a:custGeom>
                    <a:avLst/>
                    <a:gdLst>
                      <a:gd name="T0" fmla="*/ 0 w 45"/>
                      <a:gd name="T1" fmla="*/ 17 h 17"/>
                      <a:gd name="T2" fmla="*/ 5 w 45"/>
                      <a:gd name="T3" fmla="*/ 12 h 17"/>
                      <a:gd name="T4" fmla="*/ 11 w 45"/>
                      <a:gd name="T5" fmla="*/ 6 h 17"/>
                      <a:gd name="T6" fmla="*/ 17 w 45"/>
                      <a:gd name="T7" fmla="*/ 0 h 17"/>
                      <a:gd name="T8" fmla="*/ 22 w 45"/>
                      <a:gd name="T9" fmla="*/ 0 h 17"/>
                      <a:gd name="T10" fmla="*/ 28 w 45"/>
                      <a:gd name="T11" fmla="*/ 0 h 17"/>
                      <a:gd name="T12" fmla="*/ 28 w 45"/>
                      <a:gd name="T13" fmla="*/ 6 h 17"/>
                      <a:gd name="T14" fmla="*/ 34 w 45"/>
                      <a:gd name="T15" fmla="*/ 12 h 17"/>
                      <a:gd name="T16" fmla="*/ 45 w 45"/>
                      <a:gd name="T17" fmla="*/ 17 h 17"/>
                      <a:gd name="T18" fmla="*/ 45 w 45"/>
                      <a:gd name="T19" fmla="*/ 17 h 17"/>
                      <a:gd name="T20" fmla="*/ 0 w 45"/>
                      <a:gd name="T21" fmla="*/ 17 h 17"/>
                      <a:gd name="T22" fmla="*/ 0 w 45"/>
                      <a:gd name="T23" fmla="*/ 17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45" h="17">
                        <a:moveTo>
                          <a:pt x="0" y="17"/>
                        </a:moveTo>
                        <a:lnTo>
                          <a:pt x="5" y="12"/>
                        </a:lnTo>
                        <a:lnTo>
                          <a:pt x="11" y="6"/>
                        </a:lnTo>
                        <a:lnTo>
                          <a:pt x="17" y="0"/>
                        </a:lnTo>
                        <a:lnTo>
                          <a:pt x="22" y="0"/>
                        </a:lnTo>
                        <a:lnTo>
                          <a:pt x="28" y="0"/>
                        </a:lnTo>
                        <a:lnTo>
                          <a:pt x="28" y="6"/>
                        </a:lnTo>
                        <a:lnTo>
                          <a:pt x="34" y="12"/>
                        </a:lnTo>
                        <a:lnTo>
                          <a:pt x="45" y="17"/>
                        </a:lnTo>
                        <a:lnTo>
                          <a:pt x="45" y="17"/>
                        </a:lnTo>
                        <a:lnTo>
                          <a:pt x="0" y="17"/>
                        </a:lnTo>
                        <a:lnTo>
                          <a:pt x="0" y="17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098" name="Line 54">
                    <a:extLst>
                      <a:ext uri="{FF2B5EF4-FFF2-40B4-BE49-F238E27FC236}">
                        <a16:creationId xmlns:a16="http://schemas.microsoft.com/office/drawing/2014/main" id="{ED865D87-629F-4967-871F-E566F37C1BA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697" y="3734"/>
                    <a:ext cx="45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099" name="Line 56">
                    <a:extLst>
                      <a:ext uri="{FF2B5EF4-FFF2-40B4-BE49-F238E27FC236}">
                        <a16:creationId xmlns:a16="http://schemas.microsoft.com/office/drawing/2014/main" id="{2A112C98-8388-4F30-AAB5-954335174B7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731" y="3734"/>
                    <a:ext cx="11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00" name="Freeform 57">
                    <a:extLst>
                      <a:ext uri="{FF2B5EF4-FFF2-40B4-BE49-F238E27FC236}">
                        <a16:creationId xmlns:a16="http://schemas.microsoft.com/office/drawing/2014/main" id="{6DAA1C0A-ABE2-4CC4-9A00-81164E71E14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31" y="3694"/>
                    <a:ext cx="51" cy="40"/>
                  </a:xfrm>
                  <a:custGeom>
                    <a:avLst/>
                    <a:gdLst>
                      <a:gd name="T0" fmla="*/ 0 w 51"/>
                      <a:gd name="T1" fmla="*/ 40 h 40"/>
                      <a:gd name="T2" fmla="*/ 5 w 51"/>
                      <a:gd name="T3" fmla="*/ 29 h 40"/>
                      <a:gd name="T4" fmla="*/ 11 w 51"/>
                      <a:gd name="T5" fmla="*/ 17 h 40"/>
                      <a:gd name="T6" fmla="*/ 11 w 51"/>
                      <a:gd name="T7" fmla="*/ 6 h 40"/>
                      <a:gd name="T8" fmla="*/ 23 w 51"/>
                      <a:gd name="T9" fmla="*/ 0 h 40"/>
                      <a:gd name="T10" fmla="*/ 28 w 51"/>
                      <a:gd name="T11" fmla="*/ 6 h 40"/>
                      <a:gd name="T12" fmla="*/ 34 w 51"/>
                      <a:gd name="T13" fmla="*/ 17 h 40"/>
                      <a:gd name="T14" fmla="*/ 40 w 51"/>
                      <a:gd name="T15" fmla="*/ 29 h 40"/>
                      <a:gd name="T16" fmla="*/ 51 w 51"/>
                      <a:gd name="T17" fmla="*/ 40 h 40"/>
                      <a:gd name="T18" fmla="*/ 51 w 51"/>
                      <a:gd name="T19" fmla="*/ 40 h 40"/>
                      <a:gd name="T20" fmla="*/ 0 w 51"/>
                      <a:gd name="T21" fmla="*/ 40 h 40"/>
                      <a:gd name="T22" fmla="*/ 0 w 51"/>
                      <a:gd name="T23" fmla="*/ 4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51" h="40">
                        <a:moveTo>
                          <a:pt x="0" y="40"/>
                        </a:moveTo>
                        <a:lnTo>
                          <a:pt x="5" y="29"/>
                        </a:lnTo>
                        <a:lnTo>
                          <a:pt x="11" y="17"/>
                        </a:lnTo>
                        <a:lnTo>
                          <a:pt x="11" y="6"/>
                        </a:lnTo>
                        <a:lnTo>
                          <a:pt x="23" y="0"/>
                        </a:lnTo>
                        <a:lnTo>
                          <a:pt x="28" y="6"/>
                        </a:lnTo>
                        <a:lnTo>
                          <a:pt x="34" y="17"/>
                        </a:lnTo>
                        <a:lnTo>
                          <a:pt x="40" y="29"/>
                        </a:lnTo>
                        <a:lnTo>
                          <a:pt x="51" y="40"/>
                        </a:lnTo>
                        <a:lnTo>
                          <a:pt x="51" y="40"/>
                        </a:lnTo>
                        <a:lnTo>
                          <a:pt x="0" y="40"/>
                        </a:lnTo>
                        <a:lnTo>
                          <a:pt x="0" y="4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01" name="Line 58">
                    <a:extLst>
                      <a:ext uri="{FF2B5EF4-FFF2-40B4-BE49-F238E27FC236}">
                        <a16:creationId xmlns:a16="http://schemas.microsoft.com/office/drawing/2014/main" id="{C058AD11-73B4-494F-94ED-4A3E15A655E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731" y="3734"/>
                    <a:ext cx="51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02" name="Line 60">
                    <a:extLst>
                      <a:ext uri="{FF2B5EF4-FFF2-40B4-BE49-F238E27FC236}">
                        <a16:creationId xmlns:a16="http://schemas.microsoft.com/office/drawing/2014/main" id="{9BB1FD24-4B2F-49FB-919E-AF20314717B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765" y="3734"/>
                    <a:ext cx="17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03" name="Freeform 61">
                    <a:extLst>
                      <a:ext uri="{FF2B5EF4-FFF2-40B4-BE49-F238E27FC236}">
                        <a16:creationId xmlns:a16="http://schemas.microsoft.com/office/drawing/2014/main" id="{41018DB9-9249-4F0B-BAC3-34A36FD87C5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65" y="3700"/>
                    <a:ext cx="51" cy="34"/>
                  </a:xfrm>
                  <a:custGeom>
                    <a:avLst/>
                    <a:gdLst>
                      <a:gd name="T0" fmla="*/ 0 w 51"/>
                      <a:gd name="T1" fmla="*/ 34 h 34"/>
                      <a:gd name="T2" fmla="*/ 6 w 51"/>
                      <a:gd name="T3" fmla="*/ 29 h 34"/>
                      <a:gd name="T4" fmla="*/ 11 w 51"/>
                      <a:gd name="T5" fmla="*/ 17 h 34"/>
                      <a:gd name="T6" fmla="*/ 17 w 51"/>
                      <a:gd name="T7" fmla="*/ 0 h 34"/>
                      <a:gd name="T8" fmla="*/ 28 w 51"/>
                      <a:gd name="T9" fmla="*/ 0 h 34"/>
                      <a:gd name="T10" fmla="*/ 34 w 51"/>
                      <a:gd name="T11" fmla="*/ 0 h 34"/>
                      <a:gd name="T12" fmla="*/ 40 w 51"/>
                      <a:gd name="T13" fmla="*/ 17 h 34"/>
                      <a:gd name="T14" fmla="*/ 46 w 51"/>
                      <a:gd name="T15" fmla="*/ 29 h 34"/>
                      <a:gd name="T16" fmla="*/ 51 w 51"/>
                      <a:gd name="T17" fmla="*/ 34 h 34"/>
                      <a:gd name="T18" fmla="*/ 51 w 51"/>
                      <a:gd name="T19" fmla="*/ 34 h 34"/>
                      <a:gd name="T20" fmla="*/ 0 w 51"/>
                      <a:gd name="T21" fmla="*/ 34 h 34"/>
                      <a:gd name="T22" fmla="*/ 0 w 51"/>
                      <a:gd name="T23" fmla="*/ 34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51" h="34">
                        <a:moveTo>
                          <a:pt x="0" y="34"/>
                        </a:moveTo>
                        <a:lnTo>
                          <a:pt x="6" y="29"/>
                        </a:lnTo>
                        <a:lnTo>
                          <a:pt x="11" y="17"/>
                        </a:lnTo>
                        <a:lnTo>
                          <a:pt x="17" y="0"/>
                        </a:lnTo>
                        <a:lnTo>
                          <a:pt x="28" y="0"/>
                        </a:lnTo>
                        <a:lnTo>
                          <a:pt x="34" y="0"/>
                        </a:lnTo>
                        <a:lnTo>
                          <a:pt x="40" y="17"/>
                        </a:lnTo>
                        <a:lnTo>
                          <a:pt x="46" y="29"/>
                        </a:lnTo>
                        <a:lnTo>
                          <a:pt x="51" y="34"/>
                        </a:lnTo>
                        <a:lnTo>
                          <a:pt x="51" y="34"/>
                        </a:lnTo>
                        <a:lnTo>
                          <a:pt x="0" y="34"/>
                        </a:lnTo>
                        <a:lnTo>
                          <a:pt x="0" y="34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04" name="Line 62">
                    <a:extLst>
                      <a:ext uri="{FF2B5EF4-FFF2-40B4-BE49-F238E27FC236}">
                        <a16:creationId xmlns:a16="http://schemas.microsoft.com/office/drawing/2014/main" id="{8E068C7E-2FBC-45D6-8A64-30F0714E53A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765" y="3734"/>
                    <a:ext cx="51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05" name="Line 64">
                    <a:extLst>
                      <a:ext uri="{FF2B5EF4-FFF2-40B4-BE49-F238E27FC236}">
                        <a16:creationId xmlns:a16="http://schemas.microsoft.com/office/drawing/2014/main" id="{803B25F1-0E4B-4B20-A19D-78D841B7781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799" y="3734"/>
                    <a:ext cx="17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06" name="Freeform 65">
                    <a:extLst>
                      <a:ext uri="{FF2B5EF4-FFF2-40B4-BE49-F238E27FC236}">
                        <a16:creationId xmlns:a16="http://schemas.microsoft.com/office/drawing/2014/main" id="{1DD444CA-56BC-4DE2-935B-A079E49F773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99" y="3683"/>
                    <a:ext cx="52" cy="51"/>
                  </a:xfrm>
                  <a:custGeom>
                    <a:avLst/>
                    <a:gdLst>
                      <a:gd name="T0" fmla="*/ 0 w 52"/>
                      <a:gd name="T1" fmla="*/ 51 h 51"/>
                      <a:gd name="T2" fmla="*/ 6 w 52"/>
                      <a:gd name="T3" fmla="*/ 40 h 51"/>
                      <a:gd name="T4" fmla="*/ 6 w 52"/>
                      <a:gd name="T5" fmla="*/ 23 h 51"/>
                      <a:gd name="T6" fmla="*/ 12 w 52"/>
                      <a:gd name="T7" fmla="*/ 6 h 51"/>
                      <a:gd name="T8" fmla="*/ 23 w 52"/>
                      <a:gd name="T9" fmla="*/ 0 h 51"/>
                      <a:gd name="T10" fmla="*/ 29 w 52"/>
                      <a:gd name="T11" fmla="*/ 6 h 51"/>
                      <a:gd name="T12" fmla="*/ 34 w 52"/>
                      <a:gd name="T13" fmla="*/ 23 h 51"/>
                      <a:gd name="T14" fmla="*/ 40 w 52"/>
                      <a:gd name="T15" fmla="*/ 40 h 51"/>
                      <a:gd name="T16" fmla="*/ 52 w 52"/>
                      <a:gd name="T17" fmla="*/ 51 h 51"/>
                      <a:gd name="T18" fmla="*/ 52 w 52"/>
                      <a:gd name="T19" fmla="*/ 51 h 51"/>
                      <a:gd name="T20" fmla="*/ 0 w 52"/>
                      <a:gd name="T21" fmla="*/ 51 h 51"/>
                      <a:gd name="T22" fmla="*/ 0 w 52"/>
                      <a:gd name="T23" fmla="*/ 51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52" h="51">
                        <a:moveTo>
                          <a:pt x="0" y="51"/>
                        </a:moveTo>
                        <a:lnTo>
                          <a:pt x="6" y="40"/>
                        </a:lnTo>
                        <a:lnTo>
                          <a:pt x="6" y="23"/>
                        </a:lnTo>
                        <a:lnTo>
                          <a:pt x="12" y="6"/>
                        </a:lnTo>
                        <a:lnTo>
                          <a:pt x="23" y="0"/>
                        </a:lnTo>
                        <a:lnTo>
                          <a:pt x="29" y="6"/>
                        </a:lnTo>
                        <a:lnTo>
                          <a:pt x="34" y="23"/>
                        </a:lnTo>
                        <a:lnTo>
                          <a:pt x="40" y="40"/>
                        </a:lnTo>
                        <a:lnTo>
                          <a:pt x="52" y="51"/>
                        </a:lnTo>
                        <a:lnTo>
                          <a:pt x="52" y="51"/>
                        </a:lnTo>
                        <a:lnTo>
                          <a:pt x="0" y="51"/>
                        </a:lnTo>
                        <a:lnTo>
                          <a:pt x="0" y="51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07" name="Line 66">
                    <a:extLst>
                      <a:ext uri="{FF2B5EF4-FFF2-40B4-BE49-F238E27FC236}">
                        <a16:creationId xmlns:a16="http://schemas.microsoft.com/office/drawing/2014/main" id="{2FB1F889-32BD-4156-82FC-C27C5A0B429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799" y="3734"/>
                    <a:ext cx="52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08" name="Line 68">
                    <a:extLst>
                      <a:ext uri="{FF2B5EF4-FFF2-40B4-BE49-F238E27FC236}">
                        <a16:creationId xmlns:a16="http://schemas.microsoft.com/office/drawing/2014/main" id="{EFA2EE55-9181-4864-AD15-74E250D4DD7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828" y="3734"/>
                    <a:ext cx="23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09" name="Freeform 69">
                    <a:extLst>
                      <a:ext uri="{FF2B5EF4-FFF2-40B4-BE49-F238E27FC236}">
                        <a16:creationId xmlns:a16="http://schemas.microsoft.com/office/drawing/2014/main" id="{CBC64DD3-00ED-4657-A7DD-C845DCAA35B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828" y="3717"/>
                    <a:ext cx="45" cy="17"/>
                  </a:xfrm>
                  <a:custGeom>
                    <a:avLst/>
                    <a:gdLst>
                      <a:gd name="T0" fmla="*/ 0 w 45"/>
                      <a:gd name="T1" fmla="*/ 17 h 17"/>
                      <a:gd name="T2" fmla="*/ 5 w 45"/>
                      <a:gd name="T3" fmla="*/ 12 h 17"/>
                      <a:gd name="T4" fmla="*/ 11 w 45"/>
                      <a:gd name="T5" fmla="*/ 6 h 17"/>
                      <a:gd name="T6" fmla="*/ 17 w 45"/>
                      <a:gd name="T7" fmla="*/ 0 h 17"/>
                      <a:gd name="T8" fmla="*/ 23 w 45"/>
                      <a:gd name="T9" fmla="*/ 0 h 17"/>
                      <a:gd name="T10" fmla="*/ 28 w 45"/>
                      <a:gd name="T11" fmla="*/ 0 h 17"/>
                      <a:gd name="T12" fmla="*/ 28 w 45"/>
                      <a:gd name="T13" fmla="*/ 6 h 17"/>
                      <a:gd name="T14" fmla="*/ 34 w 45"/>
                      <a:gd name="T15" fmla="*/ 12 h 17"/>
                      <a:gd name="T16" fmla="*/ 45 w 45"/>
                      <a:gd name="T17" fmla="*/ 17 h 17"/>
                      <a:gd name="T18" fmla="*/ 45 w 45"/>
                      <a:gd name="T19" fmla="*/ 17 h 17"/>
                      <a:gd name="T20" fmla="*/ 0 w 45"/>
                      <a:gd name="T21" fmla="*/ 17 h 17"/>
                      <a:gd name="T22" fmla="*/ 0 w 45"/>
                      <a:gd name="T23" fmla="*/ 17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45" h="17">
                        <a:moveTo>
                          <a:pt x="0" y="17"/>
                        </a:moveTo>
                        <a:lnTo>
                          <a:pt x="5" y="12"/>
                        </a:lnTo>
                        <a:lnTo>
                          <a:pt x="11" y="6"/>
                        </a:lnTo>
                        <a:lnTo>
                          <a:pt x="17" y="0"/>
                        </a:lnTo>
                        <a:lnTo>
                          <a:pt x="23" y="0"/>
                        </a:lnTo>
                        <a:lnTo>
                          <a:pt x="28" y="0"/>
                        </a:lnTo>
                        <a:lnTo>
                          <a:pt x="28" y="6"/>
                        </a:lnTo>
                        <a:lnTo>
                          <a:pt x="34" y="12"/>
                        </a:lnTo>
                        <a:lnTo>
                          <a:pt x="45" y="17"/>
                        </a:lnTo>
                        <a:lnTo>
                          <a:pt x="45" y="17"/>
                        </a:lnTo>
                        <a:lnTo>
                          <a:pt x="0" y="17"/>
                        </a:lnTo>
                        <a:lnTo>
                          <a:pt x="0" y="17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10" name="Line 70">
                    <a:extLst>
                      <a:ext uri="{FF2B5EF4-FFF2-40B4-BE49-F238E27FC236}">
                        <a16:creationId xmlns:a16="http://schemas.microsoft.com/office/drawing/2014/main" id="{05C073BE-68C1-4538-86C4-1ECAF463554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828" y="3734"/>
                    <a:ext cx="45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11" name="Freeform 71">
                    <a:extLst>
                      <a:ext uri="{FF2B5EF4-FFF2-40B4-BE49-F238E27FC236}">
                        <a16:creationId xmlns:a16="http://schemas.microsoft.com/office/drawing/2014/main" id="{80EFF361-4082-4A08-87EA-6C975806318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828" y="3717"/>
                    <a:ext cx="45" cy="17"/>
                  </a:xfrm>
                  <a:custGeom>
                    <a:avLst/>
                    <a:gdLst>
                      <a:gd name="T0" fmla="*/ 0 w 45"/>
                      <a:gd name="T1" fmla="*/ 17 h 17"/>
                      <a:gd name="T2" fmla="*/ 5 w 45"/>
                      <a:gd name="T3" fmla="*/ 12 h 17"/>
                      <a:gd name="T4" fmla="*/ 11 w 45"/>
                      <a:gd name="T5" fmla="*/ 6 h 17"/>
                      <a:gd name="T6" fmla="*/ 17 w 45"/>
                      <a:gd name="T7" fmla="*/ 0 h 17"/>
                      <a:gd name="T8" fmla="*/ 23 w 45"/>
                      <a:gd name="T9" fmla="*/ 0 h 17"/>
                      <a:gd name="T10" fmla="*/ 28 w 45"/>
                      <a:gd name="T11" fmla="*/ 0 h 17"/>
                      <a:gd name="T12" fmla="*/ 28 w 45"/>
                      <a:gd name="T13" fmla="*/ 6 h 17"/>
                      <a:gd name="T14" fmla="*/ 34 w 45"/>
                      <a:gd name="T15" fmla="*/ 12 h 17"/>
                      <a:gd name="T16" fmla="*/ 45 w 45"/>
                      <a:gd name="T17" fmla="*/ 17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45" h="17">
                        <a:moveTo>
                          <a:pt x="0" y="17"/>
                        </a:moveTo>
                        <a:lnTo>
                          <a:pt x="5" y="12"/>
                        </a:lnTo>
                        <a:lnTo>
                          <a:pt x="11" y="6"/>
                        </a:lnTo>
                        <a:lnTo>
                          <a:pt x="17" y="0"/>
                        </a:lnTo>
                        <a:lnTo>
                          <a:pt x="23" y="0"/>
                        </a:lnTo>
                        <a:lnTo>
                          <a:pt x="28" y="0"/>
                        </a:lnTo>
                        <a:lnTo>
                          <a:pt x="28" y="6"/>
                        </a:lnTo>
                        <a:lnTo>
                          <a:pt x="34" y="12"/>
                        </a:lnTo>
                        <a:lnTo>
                          <a:pt x="45" y="17"/>
                        </a:lnTo>
                      </a:path>
                    </a:pathLst>
                  </a:custGeom>
                  <a:grp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12" name="Line 72">
                    <a:extLst>
                      <a:ext uri="{FF2B5EF4-FFF2-40B4-BE49-F238E27FC236}">
                        <a16:creationId xmlns:a16="http://schemas.microsoft.com/office/drawing/2014/main" id="{73DD596A-9BD0-4E0C-A4D1-AE9454D2CC2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851" y="3734"/>
                    <a:ext cx="22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13" name="Freeform 73">
                    <a:extLst>
                      <a:ext uri="{FF2B5EF4-FFF2-40B4-BE49-F238E27FC236}">
                        <a16:creationId xmlns:a16="http://schemas.microsoft.com/office/drawing/2014/main" id="{AD1FDB4A-149D-4DBA-8EEF-10286B8B3BD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851" y="3689"/>
                    <a:ext cx="51" cy="45"/>
                  </a:xfrm>
                  <a:custGeom>
                    <a:avLst/>
                    <a:gdLst>
                      <a:gd name="T0" fmla="*/ 0 w 51"/>
                      <a:gd name="T1" fmla="*/ 45 h 45"/>
                      <a:gd name="T2" fmla="*/ 5 w 51"/>
                      <a:gd name="T3" fmla="*/ 34 h 45"/>
                      <a:gd name="T4" fmla="*/ 11 w 51"/>
                      <a:gd name="T5" fmla="*/ 22 h 45"/>
                      <a:gd name="T6" fmla="*/ 17 w 51"/>
                      <a:gd name="T7" fmla="*/ 5 h 45"/>
                      <a:gd name="T8" fmla="*/ 28 w 51"/>
                      <a:gd name="T9" fmla="*/ 0 h 45"/>
                      <a:gd name="T10" fmla="*/ 34 w 51"/>
                      <a:gd name="T11" fmla="*/ 5 h 45"/>
                      <a:gd name="T12" fmla="*/ 39 w 51"/>
                      <a:gd name="T13" fmla="*/ 22 h 45"/>
                      <a:gd name="T14" fmla="*/ 45 w 51"/>
                      <a:gd name="T15" fmla="*/ 34 h 45"/>
                      <a:gd name="T16" fmla="*/ 51 w 51"/>
                      <a:gd name="T17" fmla="*/ 45 h 45"/>
                      <a:gd name="T18" fmla="*/ 51 w 51"/>
                      <a:gd name="T19" fmla="*/ 45 h 45"/>
                      <a:gd name="T20" fmla="*/ 0 w 51"/>
                      <a:gd name="T21" fmla="*/ 45 h 45"/>
                      <a:gd name="T22" fmla="*/ 0 w 51"/>
                      <a:gd name="T23" fmla="*/ 45 h 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51" h="45">
                        <a:moveTo>
                          <a:pt x="0" y="45"/>
                        </a:moveTo>
                        <a:lnTo>
                          <a:pt x="5" y="34"/>
                        </a:lnTo>
                        <a:lnTo>
                          <a:pt x="11" y="22"/>
                        </a:lnTo>
                        <a:lnTo>
                          <a:pt x="17" y="5"/>
                        </a:lnTo>
                        <a:lnTo>
                          <a:pt x="28" y="0"/>
                        </a:lnTo>
                        <a:lnTo>
                          <a:pt x="34" y="5"/>
                        </a:lnTo>
                        <a:lnTo>
                          <a:pt x="39" y="22"/>
                        </a:lnTo>
                        <a:lnTo>
                          <a:pt x="45" y="34"/>
                        </a:lnTo>
                        <a:lnTo>
                          <a:pt x="51" y="45"/>
                        </a:lnTo>
                        <a:lnTo>
                          <a:pt x="51" y="45"/>
                        </a:lnTo>
                        <a:lnTo>
                          <a:pt x="0" y="45"/>
                        </a:lnTo>
                        <a:lnTo>
                          <a:pt x="0" y="45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14" name="Line 74">
                    <a:extLst>
                      <a:ext uri="{FF2B5EF4-FFF2-40B4-BE49-F238E27FC236}">
                        <a16:creationId xmlns:a16="http://schemas.microsoft.com/office/drawing/2014/main" id="{342B611F-41F9-4599-A2F8-B35CA57B97F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851" y="3734"/>
                    <a:ext cx="51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15" name="Line 76">
                    <a:extLst>
                      <a:ext uri="{FF2B5EF4-FFF2-40B4-BE49-F238E27FC236}">
                        <a16:creationId xmlns:a16="http://schemas.microsoft.com/office/drawing/2014/main" id="{1F1157C3-64C3-4962-A97D-9C02397C023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890" y="3734"/>
                    <a:ext cx="12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16" name="Freeform 77">
                    <a:extLst>
                      <a:ext uri="{FF2B5EF4-FFF2-40B4-BE49-F238E27FC236}">
                        <a16:creationId xmlns:a16="http://schemas.microsoft.com/office/drawing/2014/main" id="{516DF1D1-1483-41B4-9C98-71CC8E141D2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890" y="3683"/>
                    <a:ext cx="52" cy="51"/>
                  </a:xfrm>
                  <a:custGeom>
                    <a:avLst/>
                    <a:gdLst>
                      <a:gd name="T0" fmla="*/ 0 w 52"/>
                      <a:gd name="T1" fmla="*/ 51 h 51"/>
                      <a:gd name="T2" fmla="*/ 6 w 52"/>
                      <a:gd name="T3" fmla="*/ 40 h 51"/>
                      <a:gd name="T4" fmla="*/ 12 w 52"/>
                      <a:gd name="T5" fmla="*/ 23 h 51"/>
                      <a:gd name="T6" fmla="*/ 18 w 52"/>
                      <a:gd name="T7" fmla="*/ 6 h 51"/>
                      <a:gd name="T8" fmla="*/ 29 w 52"/>
                      <a:gd name="T9" fmla="*/ 0 h 51"/>
                      <a:gd name="T10" fmla="*/ 35 w 52"/>
                      <a:gd name="T11" fmla="*/ 6 h 51"/>
                      <a:gd name="T12" fmla="*/ 40 w 52"/>
                      <a:gd name="T13" fmla="*/ 23 h 51"/>
                      <a:gd name="T14" fmla="*/ 46 w 52"/>
                      <a:gd name="T15" fmla="*/ 40 h 51"/>
                      <a:gd name="T16" fmla="*/ 52 w 52"/>
                      <a:gd name="T17" fmla="*/ 51 h 51"/>
                      <a:gd name="T18" fmla="*/ 52 w 52"/>
                      <a:gd name="T19" fmla="*/ 51 h 51"/>
                      <a:gd name="T20" fmla="*/ 0 w 52"/>
                      <a:gd name="T21" fmla="*/ 51 h 51"/>
                      <a:gd name="T22" fmla="*/ 0 w 52"/>
                      <a:gd name="T23" fmla="*/ 51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52" h="51">
                        <a:moveTo>
                          <a:pt x="0" y="51"/>
                        </a:moveTo>
                        <a:lnTo>
                          <a:pt x="6" y="40"/>
                        </a:lnTo>
                        <a:lnTo>
                          <a:pt x="12" y="23"/>
                        </a:lnTo>
                        <a:lnTo>
                          <a:pt x="18" y="6"/>
                        </a:lnTo>
                        <a:lnTo>
                          <a:pt x="29" y="0"/>
                        </a:lnTo>
                        <a:lnTo>
                          <a:pt x="35" y="6"/>
                        </a:lnTo>
                        <a:lnTo>
                          <a:pt x="40" y="23"/>
                        </a:lnTo>
                        <a:lnTo>
                          <a:pt x="46" y="40"/>
                        </a:lnTo>
                        <a:lnTo>
                          <a:pt x="52" y="51"/>
                        </a:lnTo>
                        <a:lnTo>
                          <a:pt x="52" y="51"/>
                        </a:lnTo>
                        <a:lnTo>
                          <a:pt x="0" y="51"/>
                        </a:lnTo>
                        <a:lnTo>
                          <a:pt x="0" y="51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17" name="Line 78">
                    <a:extLst>
                      <a:ext uri="{FF2B5EF4-FFF2-40B4-BE49-F238E27FC236}">
                        <a16:creationId xmlns:a16="http://schemas.microsoft.com/office/drawing/2014/main" id="{58BEF515-38EE-4842-8C34-8680D7F4774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890" y="3734"/>
                    <a:ext cx="52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18" name="Freeform 79">
                    <a:extLst>
                      <a:ext uri="{FF2B5EF4-FFF2-40B4-BE49-F238E27FC236}">
                        <a16:creationId xmlns:a16="http://schemas.microsoft.com/office/drawing/2014/main" id="{6D8A4FC9-467F-4306-91F7-E337CD499B2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890" y="3683"/>
                    <a:ext cx="52" cy="51"/>
                  </a:xfrm>
                  <a:custGeom>
                    <a:avLst/>
                    <a:gdLst>
                      <a:gd name="T0" fmla="*/ 0 w 52"/>
                      <a:gd name="T1" fmla="*/ 51 h 51"/>
                      <a:gd name="T2" fmla="*/ 6 w 52"/>
                      <a:gd name="T3" fmla="*/ 40 h 51"/>
                      <a:gd name="T4" fmla="*/ 12 w 52"/>
                      <a:gd name="T5" fmla="*/ 23 h 51"/>
                      <a:gd name="T6" fmla="*/ 18 w 52"/>
                      <a:gd name="T7" fmla="*/ 6 h 51"/>
                      <a:gd name="T8" fmla="*/ 29 w 52"/>
                      <a:gd name="T9" fmla="*/ 0 h 51"/>
                      <a:gd name="T10" fmla="*/ 35 w 52"/>
                      <a:gd name="T11" fmla="*/ 6 h 51"/>
                      <a:gd name="T12" fmla="*/ 40 w 52"/>
                      <a:gd name="T13" fmla="*/ 23 h 51"/>
                      <a:gd name="T14" fmla="*/ 46 w 52"/>
                      <a:gd name="T15" fmla="*/ 40 h 51"/>
                      <a:gd name="T16" fmla="*/ 52 w 52"/>
                      <a:gd name="T17" fmla="*/ 51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2" h="51">
                        <a:moveTo>
                          <a:pt x="0" y="51"/>
                        </a:moveTo>
                        <a:lnTo>
                          <a:pt x="6" y="40"/>
                        </a:lnTo>
                        <a:lnTo>
                          <a:pt x="12" y="23"/>
                        </a:lnTo>
                        <a:lnTo>
                          <a:pt x="18" y="6"/>
                        </a:lnTo>
                        <a:lnTo>
                          <a:pt x="29" y="0"/>
                        </a:lnTo>
                        <a:lnTo>
                          <a:pt x="35" y="6"/>
                        </a:lnTo>
                        <a:lnTo>
                          <a:pt x="40" y="23"/>
                        </a:lnTo>
                        <a:lnTo>
                          <a:pt x="46" y="40"/>
                        </a:lnTo>
                        <a:lnTo>
                          <a:pt x="52" y="51"/>
                        </a:lnTo>
                      </a:path>
                    </a:pathLst>
                  </a:custGeom>
                  <a:grp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19" name="Line 80">
                    <a:extLst>
                      <a:ext uri="{FF2B5EF4-FFF2-40B4-BE49-F238E27FC236}">
                        <a16:creationId xmlns:a16="http://schemas.microsoft.com/office/drawing/2014/main" id="{B0C9A8E1-4C45-45AF-97F1-B01528ED595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936" y="3734"/>
                    <a:ext cx="6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20" name="Line 82">
                    <a:extLst>
                      <a:ext uri="{FF2B5EF4-FFF2-40B4-BE49-F238E27FC236}">
                        <a16:creationId xmlns:a16="http://schemas.microsoft.com/office/drawing/2014/main" id="{73CF3C1F-332A-42BE-8514-911E8A06BF6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936" y="3734"/>
                    <a:ext cx="46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21" name="Freeform 84">
                    <a:extLst>
                      <a:ext uri="{FF2B5EF4-FFF2-40B4-BE49-F238E27FC236}">
                        <a16:creationId xmlns:a16="http://schemas.microsoft.com/office/drawing/2014/main" id="{41CDEBEC-93D0-487D-BD03-6B60124E317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82" y="3660"/>
                    <a:ext cx="45" cy="74"/>
                  </a:xfrm>
                  <a:custGeom>
                    <a:avLst/>
                    <a:gdLst>
                      <a:gd name="T0" fmla="*/ 0 w 45"/>
                      <a:gd name="T1" fmla="*/ 74 h 74"/>
                      <a:gd name="T2" fmla="*/ 0 w 45"/>
                      <a:gd name="T3" fmla="*/ 69 h 74"/>
                      <a:gd name="T4" fmla="*/ 5 w 45"/>
                      <a:gd name="T5" fmla="*/ 63 h 74"/>
                      <a:gd name="T6" fmla="*/ 11 w 45"/>
                      <a:gd name="T7" fmla="*/ 34 h 74"/>
                      <a:gd name="T8" fmla="*/ 17 w 45"/>
                      <a:gd name="T9" fmla="*/ 11 h 74"/>
                      <a:gd name="T10" fmla="*/ 17 w 45"/>
                      <a:gd name="T11" fmla="*/ 0 h 74"/>
                      <a:gd name="T12" fmla="*/ 23 w 45"/>
                      <a:gd name="T13" fmla="*/ 0 h 74"/>
                      <a:gd name="T14" fmla="*/ 23 w 45"/>
                      <a:gd name="T15" fmla="*/ 0 h 74"/>
                      <a:gd name="T16" fmla="*/ 28 w 45"/>
                      <a:gd name="T17" fmla="*/ 11 h 74"/>
                      <a:gd name="T18" fmla="*/ 28 w 45"/>
                      <a:gd name="T19" fmla="*/ 34 h 74"/>
                      <a:gd name="T20" fmla="*/ 34 w 45"/>
                      <a:gd name="T21" fmla="*/ 63 h 74"/>
                      <a:gd name="T22" fmla="*/ 40 w 45"/>
                      <a:gd name="T23" fmla="*/ 69 h 74"/>
                      <a:gd name="T24" fmla="*/ 45 w 45"/>
                      <a:gd name="T25" fmla="*/ 74 h 74"/>
                      <a:gd name="T26" fmla="*/ 45 w 45"/>
                      <a:gd name="T27" fmla="*/ 74 h 74"/>
                      <a:gd name="T28" fmla="*/ 0 w 45"/>
                      <a:gd name="T29" fmla="*/ 74 h 74"/>
                      <a:gd name="T30" fmla="*/ 0 w 45"/>
                      <a:gd name="T31" fmla="*/ 74 h 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45" h="74">
                        <a:moveTo>
                          <a:pt x="0" y="74"/>
                        </a:moveTo>
                        <a:lnTo>
                          <a:pt x="0" y="69"/>
                        </a:lnTo>
                        <a:lnTo>
                          <a:pt x="5" y="63"/>
                        </a:lnTo>
                        <a:lnTo>
                          <a:pt x="11" y="34"/>
                        </a:lnTo>
                        <a:lnTo>
                          <a:pt x="17" y="11"/>
                        </a:lnTo>
                        <a:lnTo>
                          <a:pt x="17" y="0"/>
                        </a:lnTo>
                        <a:lnTo>
                          <a:pt x="23" y="0"/>
                        </a:lnTo>
                        <a:lnTo>
                          <a:pt x="23" y="0"/>
                        </a:lnTo>
                        <a:lnTo>
                          <a:pt x="28" y="11"/>
                        </a:lnTo>
                        <a:lnTo>
                          <a:pt x="28" y="34"/>
                        </a:lnTo>
                        <a:lnTo>
                          <a:pt x="34" y="63"/>
                        </a:lnTo>
                        <a:lnTo>
                          <a:pt x="40" y="69"/>
                        </a:lnTo>
                        <a:lnTo>
                          <a:pt x="45" y="74"/>
                        </a:lnTo>
                        <a:lnTo>
                          <a:pt x="45" y="74"/>
                        </a:lnTo>
                        <a:lnTo>
                          <a:pt x="0" y="74"/>
                        </a:lnTo>
                        <a:lnTo>
                          <a:pt x="0" y="74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22" name="Line 85">
                    <a:extLst>
                      <a:ext uri="{FF2B5EF4-FFF2-40B4-BE49-F238E27FC236}">
                        <a16:creationId xmlns:a16="http://schemas.microsoft.com/office/drawing/2014/main" id="{03A206D8-AF1C-4F7A-90FA-86986D6F024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982" y="3734"/>
                    <a:ext cx="45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23" name="Freeform 86">
                    <a:extLst>
                      <a:ext uri="{FF2B5EF4-FFF2-40B4-BE49-F238E27FC236}">
                        <a16:creationId xmlns:a16="http://schemas.microsoft.com/office/drawing/2014/main" id="{9233509B-409B-4255-A8FF-A110BE6B9BC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82" y="3660"/>
                    <a:ext cx="45" cy="74"/>
                  </a:xfrm>
                  <a:custGeom>
                    <a:avLst/>
                    <a:gdLst>
                      <a:gd name="T0" fmla="*/ 0 w 45"/>
                      <a:gd name="T1" fmla="*/ 74 h 74"/>
                      <a:gd name="T2" fmla="*/ 0 w 45"/>
                      <a:gd name="T3" fmla="*/ 69 h 74"/>
                      <a:gd name="T4" fmla="*/ 5 w 45"/>
                      <a:gd name="T5" fmla="*/ 63 h 74"/>
                      <a:gd name="T6" fmla="*/ 11 w 45"/>
                      <a:gd name="T7" fmla="*/ 34 h 74"/>
                      <a:gd name="T8" fmla="*/ 17 w 45"/>
                      <a:gd name="T9" fmla="*/ 11 h 74"/>
                      <a:gd name="T10" fmla="*/ 17 w 45"/>
                      <a:gd name="T11" fmla="*/ 0 h 74"/>
                      <a:gd name="T12" fmla="*/ 23 w 45"/>
                      <a:gd name="T13" fmla="*/ 0 h 74"/>
                      <a:gd name="T14" fmla="*/ 23 w 45"/>
                      <a:gd name="T15" fmla="*/ 0 h 74"/>
                      <a:gd name="T16" fmla="*/ 28 w 45"/>
                      <a:gd name="T17" fmla="*/ 11 h 74"/>
                      <a:gd name="T18" fmla="*/ 28 w 45"/>
                      <a:gd name="T19" fmla="*/ 34 h 74"/>
                      <a:gd name="T20" fmla="*/ 34 w 45"/>
                      <a:gd name="T21" fmla="*/ 63 h 74"/>
                      <a:gd name="T22" fmla="*/ 40 w 45"/>
                      <a:gd name="T23" fmla="*/ 69 h 74"/>
                      <a:gd name="T24" fmla="*/ 45 w 45"/>
                      <a:gd name="T25" fmla="*/ 74 h 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45" h="74">
                        <a:moveTo>
                          <a:pt x="0" y="74"/>
                        </a:moveTo>
                        <a:lnTo>
                          <a:pt x="0" y="69"/>
                        </a:lnTo>
                        <a:lnTo>
                          <a:pt x="5" y="63"/>
                        </a:lnTo>
                        <a:lnTo>
                          <a:pt x="11" y="34"/>
                        </a:lnTo>
                        <a:lnTo>
                          <a:pt x="17" y="11"/>
                        </a:lnTo>
                        <a:lnTo>
                          <a:pt x="17" y="0"/>
                        </a:lnTo>
                        <a:lnTo>
                          <a:pt x="23" y="0"/>
                        </a:lnTo>
                        <a:lnTo>
                          <a:pt x="23" y="0"/>
                        </a:lnTo>
                        <a:lnTo>
                          <a:pt x="28" y="11"/>
                        </a:lnTo>
                        <a:lnTo>
                          <a:pt x="28" y="34"/>
                        </a:lnTo>
                        <a:lnTo>
                          <a:pt x="34" y="63"/>
                        </a:lnTo>
                        <a:lnTo>
                          <a:pt x="40" y="69"/>
                        </a:lnTo>
                        <a:lnTo>
                          <a:pt x="45" y="74"/>
                        </a:lnTo>
                      </a:path>
                    </a:pathLst>
                  </a:custGeom>
                  <a:grp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24" name="Line 87">
                    <a:extLst>
                      <a:ext uri="{FF2B5EF4-FFF2-40B4-BE49-F238E27FC236}">
                        <a16:creationId xmlns:a16="http://schemas.microsoft.com/office/drawing/2014/main" id="{DED2A5C0-F657-401F-99E4-BFDBBD2BB88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027" y="3734"/>
                    <a:ext cx="23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25" name="Freeform 88">
                    <a:extLst>
                      <a:ext uri="{FF2B5EF4-FFF2-40B4-BE49-F238E27FC236}">
                        <a16:creationId xmlns:a16="http://schemas.microsoft.com/office/drawing/2014/main" id="{2A5773EF-B6AD-4A97-B588-AA362522A40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050" y="1476"/>
                    <a:ext cx="57" cy="2258"/>
                  </a:xfrm>
                  <a:custGeom>
                    <a:avLst/>
                    <a:gdLst>
                      <a:gd name="T0" fmla="*/ 0 w 57"/>
                      <a:gd name="T1" fmla="*/ 2258 h 2258"/>
                      <a:gd name="T2" fmla="*/ 0 w 57"/>
                      <a:gd name="T3" fmla="*/ 2247 h 2258"/>
                      <a:gd name="T4" fmla="*/ 0 w 57"/>
                      <a:gd name="T5" fmla="*/ 2230 h 2258"/>
                      <a:gd name="T6" fmla="*/ 0 w 57"/>
                      <a:gd name="T7" fmla="*/ 2201 h 2258"/>
                      <a:gd name="T8" fmla="*/ 0 w 57"/>
                      <a:gd name="T9" fmla="*/ 2161 h 2258"/>
                      <a:gd name="T10" fmla="*/ 0 w 57"/>
                      <a:gd name="T11" fmla="*/ 2110 h 2258"/>
                      <a:gd name="T12" fmla="*/ 0 w 57"/>
                      <a:gd name="T13" fmla="*/ 2047 h 2258"/>
                      <a:gd name="T14" fmla="*/ 6 w 57"/>
                      <a:gd name="T15" fmla="*/ 1979 h 2258"/>
                      <a:gd name="T16" fmla="*/ 6 w 57"/>
                      <a:gd name="T17" fmla="*/ 1905 h 2258"/>
                      <a:gd name="T18" fmla="*/ 6 w 57"/>
                      <a:gd name="T19" fmla="*/ 1819 h 2258"/>
                      <a:gd name="T20" fmla="*/ 6 w 57"/>
                      <a:gd name="T21" fmla="*/ 1733 h 2258"/>
                      <a:gd name="T22" fmla="*/ 6 w 57"/>
                      <a:gd name="T23" fmla="*/ 1540 h 2258"/>
                      <a:gd name="T24" fmla="*/ 12 w 57"/>
                      <a:gd name="T25" fmla="*/ 1334 h 2258"/>
                      <a:gd name="T26" fmla="*/ 12 w 57"/>
                      <a:gd name="T27" fmla="*/ 1129 h 2258"/>
                      <a:gd name="T28" fmla="*/ 12 w 57"/>
                      <a:gd name="T29" fmla="*/ 918 h 2258"/>
                      <a:gd name="T30" fmla="*/ 17 w 57"/>
                      <a:gd name="T31" fmla="*/ 713 h 2258"/>
                      <a:gd name="T32" fmla="*/ 17 w 57"/>
                      <a:gd name="T33" fmla="*/ 519 h 2258"/>
                      <a:gd name="T34" fmla="*/ 17 w 57"/>
                      <a:gd name="T35" fmla="*/ 433 h 2258"/>
                      <a:gd name="T36" fmla="*/ 17 w 57"/>
                      <a:gd name="T37" fmla="*/ 347 h 2258"/>
                      <a:gd name="T38" fmla="*/ 17 w 57"/>
                      <a:gd name="T39" fmla="*/ 273 h 2258"/>
                      <a:gd name="T40" fmla="*/ 23 w 57"/>
                      <a:gd name="T41" fmla="*/ 205 h 2258"/>
                      <a:gd name="T42" fmla="*/ 23 w 57"/>
                      <a:gd name="T43" fmla="*/ 148 h 2258"/>
                      <a:gd name="T44" fmla="*/ 23 w 57"/>
                      <a:gd name="T45" fmla="*/ 97 h 2258"/>
                      <a:gd name="T46" fmla="*/ 23 w 57"/>
                      <a:gd name="T47" fmla="*/ 51 h 2258"/>
                      <a:gd name="T48" fmla="*/ 23 w 57"/>
                      <a:gd name="T49" fmla="*/ 22 h 2258"/>
                      <a:gd name="T50" fmla="*/ 23 w 57"/>
                      <a:gd name="T51" fmla="*/ 5 h 2258"/>
                      <a:gd name="T52" fmla="*/ 29 w 57"/>
                      <a:gd name="T53" fmla="*/ 0 h 2258"/>
                      <a:gd name="T54" fmla="*/ 29 w 57"/>
                      <a:gd name="T55" fmla="*/ 5 h 2258"/>
                      <a:gd name="T56" fmla="*/ 29 w 57"/>
                      <a:gd name="T57" fmla="*/ 22 h 2258"/>
                      <a:gd name="T58" fmla="*/ 29 w 57"/>
                      <a:gd name="T59" fmla="*/ 51 h 2258"/>
                      <a:gd name="T60" fmla="*/ 29 w 57"/>
                      <a:gd name="T61" fmla="*/ 97 h 2258"/>
                      <a:gd name="T62" fmla="*/ 29 w 57"/>
                      <a:gd name="T63" fmla="*/ 148 h 2258"/>
                      <a:gd name="T64" fmla="*/ 29 w 57"/>
                      <a:gd name="T65" fmla="*/ 205 h 2258"/>
                      <a:gd name="T66" fmla="*/ 34 w 57"/>
                      <a:gd name="T67" fmla="*/ 273 h 2258"/>
                      <a:gd name="T68" fmla="*/ 34 w 57"/>
                      <a:gd name="T69" fmla="*/ 347 h 2258"/>
                      <a:gd name="T70" fmla="*/ 34 w 57"/>
                      <a:gd name="T71" fmla="*/ 433 h 2258"/>
                      <a:gd name="T72" fmla="*/ 34 w 57"/>
                      <a:gd name="T73" fmla="*/ 519 h 2258"/>
                      <a:gd name="T74" fmla="*/ 34 w 57"/>
                      <a:gd name="T75" fmla="*/ 713 h 2258"/>
                      <a:gd name="T76" fmla="*/ 40 w 57"/>
                      <a:gd name="T77" fmla="*/ 918 h 2258"/>
                      <a:gd name="T78" fmla="*/ 40 w 57"/>
                      <a:gd name="T79" fmla="*/ 1129 h 2258"/>
                      <a:gd name="T80" fmla="*/ 40 w 57"/>
                      <a:gd name="T81" fmla="*/ 1334 h 2258"/>
                      <a:gd name="T82" fmla="*/ 46 w 57"/>
                      <a:gd name="T83" fmla="*/ 1540 h 2258"/>
                      <a:gd name="T84" fmla="*/ 46 w 57"/>
                      <a:gd name="T85" fmla="*/ 1733 h 2258"/>
                      <a:gd name="T86" fmla="*/ 46 w 57"/>
                      <a:gd name="T87" fmla="*/ 1819 h 2258"/>
                      <a:gd name="T88" fmla="*/ 46 w 57"/>
                      <a:gd name="T89" fmla="*/ 1905 h 2258"/>
                      <a:gd name="T90" fmla="*/ 46 w 57"/>
                      <a:gd name="T91" fmla="*/ 1979 h 2258"/>
                      <a:gd name="T92" fmla="*/ 51 w 57"/>
                      <a:gd name="T93" fmla="*/ 2047 h 2258"/>
                      <a:gd name="T94" fmla="*/ 51 w 57"/>
                      <a:gd name="T95" fmla="*/ 2110 h 2258"/>
                      <a:gd name="T96" fmla="*/ 51 w 57"/>
                      <a:gd name="T97" fmla="*/ 2161 h 2258"/>
                      <a:gd name="T98" fmla="*/ 51 w 57"/>
                      <a:gd name="T99" fmla="*/ 2201 h 2258"/>
                      <a:gd name="T100" fmla="*/ 51 w 57"/>
                      <a:gd name="T101" fmla="*/ 2230 h 2258"/>
                      <a:gd name="T102" fmla="*/ 51 w 57"/>
                      <a:gd name="T103" fmla="*/ 2247 h 2258"/>
                      <a:gd name="T104" fmla="*/ 57 w 57"/>
                      <a:gd name="T105" fmla="*/ 2258 h 2258"/>
                      <a:gd name="T106" fmla="*/ 57 w 57"/>
                      <a:gd name="T107" fmla="*/ 2258 h 2258"/>
                      <a:gd name="T108" fmla="*/ 0 w 57"/>
                      <a:gd name="T109" fmla="*/ 2258 h 2258"/>
                      <a:gd name="T110" fmla="*/ 0 w 57"/>
                      <a:gd name="T111" fmla="*/ 2258 h 22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57" h="2258">
                        <a:moveTo>
                          <a:pt x="0" y="2258"/>
                        </a:moveTo>
                        <a:lnTo>
                          <a:pt x="0" y="2247"/>
                        </a:lnTo>
                        <a:lnTo>
                          <a:pt x="0" y="2230"/>
                        </a:lnTo>
                        <a:lnTo>
                          <a:pt x="0" y="2201"/>
                        </a:lnTo>
                        <a:lnTo>
                          <a:pt x="0" y="2161"/>
                        </a:lnTo>
                        <a:lnTo>
                          <a:pt x="0" y="2110"/>
                        </a:lnTo>
                        <a:lnTo>
                          <a:pt x="0" y="2047"/>
                        </a:lnTo>
                        <a:lnTo>
                          <a:pt x="6" y="1979"/>
                        </a:lnTo>
                        <a:lnTo>
                          <a:pt x="6" y="1905"/>
                        </a:lnTo>
                        <a:lnTo>
                          <a:pt x="6" y="1819"/>
                        </a:lnTo>
                        <a:lnTo>
                          <a:pt x="6" y="1733"/>
                        </a:lnTo>
                        <a:lnTo>
                          <a:pt x="6" y="1540"/>
                        </a:lnTo>
                        <a:lnTo>
                          <a:pt x="12" y="1334"/>
                        </a:lnTo>
                        <a:lnTo>
                          <a:pt x="12" y="1129"/>
                        </a:lnTo>
                        <a:lnTo>
                          <a:pt x="12" y="918"/>
                        </a:lnTo>
                        <a:lnTo>
                          <a:pt x="17" y="713"/>
                        </a:lnTo>
                        <a:lnTo>
                          <a:pt x="17" y="519"/>
                        </a:lnTo>
                        <a:lnTo>
                          <a:pt x="17" y="433"/>
                        </a:lnTo>
                        <a:lnTo>
                          <a:pt x="17" y="347"/>
                        </a:lnTo>
                        <a:lnTo>
                          <a:pt x="17" y="273"/>
                        </a:lnTo>
                        <a:lnTo>
                          <a:pt x="23" y="205"/>
                        </a:lnTo>
                        <a:lnTo>
                          <a:pt x="23" y="148"/>
                        </a:lnTo>
                        <a:lnTo>
                          <a:pt x="23" y="97"/>
                        </a:lnTo>
                        <a:lnTo>
                          <a:pt x="23" y="51"/>
                        </a:lnTo>
                        <a:lnTo>
                          <a:pt x="23" y="22"/>
                        </a:lnTo>
                        <a:lnTo>
                          <a:pt x="23" y="5"/>
                        </a:lnTo>
                        <a:lnTo>
                          <a:pt x="29" y="0"/>
                        </a:lnTo>
                        <a:lnTo>
                          <a:pt x="29" y="5"/>
                        </a:lnTo>
                        <a:lnTo>
                          <a:pt x="29" y="22"/>
                        </a:lnTo>
                        <a:lnTo>
                          <a:pt x="29" y="51"/>
                        </a:lnTo>
                        <a:lnTo>
                          <a:pt x="29" y="97"/>
                        </a:lnTo>
                        <a:lnTo>
                          <a:pt x="29" y="148"/>
                        </a:lnTo>
                        <a:lnTo>
                          <a:pt x="29" y="205"/>
                        </a:lnTo>
                        <a:lnTo>
                          <a:pt x="34" y="273"/>
                        </a:lnTo>
                        <a:lnTo>
                          <a:pt x="34" y="347"/>
                        </a:lnTo>
                        <a:lnTo>
                          <a:pt x="34" y="433"/>
                        </a:lnTo>
                        <a:lnTo>
                          <a:pt x="34" y="519"/>
                        </a:lnTo>
                        <a:lnTo>
                          <a:pt x="34" y="713"/>
                        </a:lnTo>
                        <a:lnTo>
                          <a:pt x="40" y="918"/>
                        </a:lnTo>
                        <a:lnTo>
                          <a:pt x="40" y="1129"/>
                        </a:lnTo>
                        <a:lnTo>
                          <a:pt x="40" y="1334"/>
                        </a:lnTo>
                        <a:lnTo>
                          <a:pt x="46" y="1540"/>
                        </a:lnTo>
                        <a:lnTo>
                          <a:pt x="46" y="1733"/>
                        </a:lnTo>
                        <a:lnTo>
                          <a:pt x="46" y="1819"/>
                        </a:lnTo>
                        <a:lnTo>
                          <a:pt x="46" y="1905"/>
                        </a:lnTo>
                        <a:lnTo>
                          <a:pt x="46" y="1979"/>
                        </a:lnTo>
                        <a:lnTo>
                          <a:pt x="51" y="2047"/>
                        </a:lnTo>
                        <a:lnTo>
                          <a:pt x="51" y="2110"/>
                        </a:lnTo>
                        <a:lnTo>
                          <a:pt x="51" y="2161"/>
                        </a:lnTo>
                        <a:lnTo>
                          <a:pt x="51" y="2201"/>
                        </a:lnTo>
                        <a:lnTo>
                          <a:pt x="51" y="2230"/>
                        </a:lnTo>
                        <a:lnTo>
                          <a:pt x="51" y="2247"/>
                        </a:lnTo>
                        <a:lnTo>
                          <a:pt x="57" y="2258"/>
                        </a:lnTo>
                        <a:lnTo>
                          <a:pt x="57" y="2258"/>
                        </a:lnTo>
                        <a:lnTo>
                          <a:pt x="0" y="2258"/>
                        </a:lnTo>
                        <a:lnTo>
                          <a:pt x="0" y="2258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26" name="Line 89">
                    <a:extLst>
                      <a:ext uri="{FF2B5EF4-FFF2-40B4-BE49-F238E27FC236}">
                        <a16:creationId xmlns:a16="http://schemas.microsoft.com/office/drawing/2014/main" id="{B9AD91B7-E140-4FE4-B5A9-E3F927BBAEF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050" y="3734"/>
                    <a:ext cx="57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27" name="Line 91">
                    <a:extLst>
                      <a:ext uri="{FF2B5EF4-FFF2-40B4-BE49-F238E27FC236}">
                        <a16:creationId xmlns:a16="http://schemas.microsoft.com/office/drawing/2014/main" id="{6502A77B-AD3B-4077-8217-00D0FD4C6ED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107" y="3734"/>
                    <a:ext cx="40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28" name="Freeform 92">
                    <a:extLst>
                      <a:ext uri="{FF2B5EF4-FFF2-40B4-BE49-F238E27FC236}">
                        <a16:creationId xmlns:a16="http://schemas.microsoft.com/office/drawing/2014/main" id="{4226A540-A9C6-4BCA-AC25-450D55B0649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47" y="3626"/>
                    <a:ext cx="51" cy="108"/>
                  </a:xfrm>
                  <a:custGeom>
                    <a:avLst/>
                    <a:gdLst>
                      <a:gd name="T0" fmla="*/ 0 w 51"/>
                      <a:gd name="T1" fmla="*/ 108 h 108"/>
                      <a:gd name="T2" fmla="*/ 0 w 51"/>
                      <a:gd name="T3" fmla="*/ 103 h 108"/>
                      <a:gd name="T4" fmla="*/ 6 w 51"/>
                      <a:gd name="T5" fmla="*/ 91 h 108"/>
                      <a:gd name="T6" fmla="*/ 12 w 51"/>
                      <a:gd name="T7" fmla="*/ 51 h 108"/>
                      <a:gd name="T8" fmla="*/ 17 w 51"/>
                      <a:gd name="T9" fmla="*/ 17 h 108"/>
                      <a:gd name="T10" fmla="*/ 23 w 51"/>
                      <a:gd name="T11" fmla="*/ 0 h 108"/>
                      <a:gd name="T12" fmla="*/ 29 w 51"/>
                      <a:gd name="T13" fmla="*/ 0 h 108"/>
                      <a:gd name="T14" fmla="*/ 29 w 51"/>
                      <a:gd name="T15" fmla="*/ 0 h 108"/>
                      <a:gd name="T16" fmla="*/ 34 w 51"/>
                      <a:gd name="T17" fmla="*/ 17 h 108"/>
                      <a:gd name="T18" fmla="*/ 40 w 51"/>
                      <a:gd name="T19" fmla="*/ 51 h 108"/>
                      <a:gd name="T20" fmla="*/ 46 w 51"/>
                      <a:gd name="T21" fmla="*/ 91 h 108"/>
                      <a:gd name="T22" fmla="*/ 46 w 51"/>
                      <a:gd name="T23" fmla="*/ 103 h 108"/>
                      <a:gd name="T24" fmla="*/ 51 w 51"/>
                      <a:gd name="T25" fmla="*/ 108 h 108"/>
                      <a:gd name="T26" fmla="*/ 51 w 51"/>
                      <a:gd name="T27" fmla="*/ 108 h 108"/>
                      <a:gd name="T28" fmla="*/ 0 w 51"/>
                      <a:gd name="T29" fmla="*/ 108 h 108"/>
                      <a:gd name="T30" fmla="*/ 0 w 51"/>
                      <a:gd name="T31" fmla="*/ 108 h 1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51" h="108">
                        <a:moveTo>
                          <a:pt x="0" y="108"/>
                        </a:moveTo>
                        <a:lnTo>
                          <a:pt x="0" y="103"/>
                        </a:lnTo>
                        <a:lnTo>
                          <a:pt x="6" y="91"/>
                        </a:lnTo>
                        <a:lnTo>
                          <a:pt x="12" y="51"/>
                        </a:lnTo>
                        <a:lnTo>
                          <a:pt x="17" y="17"/>
                        </a:lnTo>
                        <a:lnTo>
                          <a:pt x="23" y="0"/>
                        </a:lnTo>
                        <a:lnTo>
                          <a:pt x="29" y="0"/>
                        </a:lnTo>
                        <a:lnTo>
                          <a:pt x="29" y="0"/>
                        </a:lnTo>
                        <a:lnTo>
                          <a:pt x="34" y="17"/>
                        </a:lnTo>
                        <a:lnTo>
                          <a:pt x="40" y="51"/>
                        </a:lnTo>
                        <a:lnTo>
                          <a:pt x="46" y="91"/>
                        </a:lnTo>
                        <a:lnTo>
                          <a:pt x="46" y="103"/>
                        </a:lnTo>
                        <a:lnTo>
                          <a:pt x="51" y="108"/>
                        </a:lnTo>
                        <a:lnTo>
                          <a:pt x="51" y="108"/>
                        </a:lnTo>
                        <a:lnTo>
                          <a:pt x="0" y="108"/>
                        </a:lnTo>
                        <a:lnTo>
                          <a:pt x="0" y="108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29" name="Line 93">
                    <a:extLst>
                      <a:ext uri="{FF2B5EF4-FFF2-40B4-BE49-F238E27FC236}">
                        <a16:creationId xmlns:a16="http://schemas.microsoft.com/office/drawing/2014/main" id="{6FB8E4FA-D278-4DB5-9C64-3D70897A6C7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147" y="3734"/>
                    <a:ext cx="51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30" name="Line 95">
                    <a:extLst>
                      <a:ext uri="{FF2B5EF4-FFF2-40B4-BE49-F238E27FC236}">
                        <a16:creationId xmlns:a16="http://schemas.microsoft.com/office/drawing/2014/main" id="{2F62B6EE-F476-422A-9075-560400F4C22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198" y="3734"/>
                    <a:ext cx="29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31" name="Freeform 96">
                    <a:extLst>
                      <a:ext uri="{FF2B5EF4-FFF2-40B4-BE49-F238E27FC236}">
                        <a16:creationId xmlns:a16="http://schemas.microsoft.com/office/drawing/2014/main" id="{D3CA1A04-39B6-423C-B0CE-49D85753C67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27" y="3689"/>
                    <a:ext cx="46" cy="45"/>
                  </a:xfrm>
                  <a:custGeom>
                    <a:avLst/>
                    <a:gdLst>
                      <a:gd name="T0" fmla="*/ 0 w 46"/>
                      <a:gd name="T1" fmla="*/ 45 h 45"/>
                      <a:gd name="T2" fmla="*/ 6 w 46"/>
                      <a:gd name="T3" fmla="*/ 34 h 45"/>
                      <a:gd name="T4" fmla="*/ 6 w 46"/>
                      <a:gd name="T5" fmla="*/ 22 h 45"/>
                      <a:gd name="T6" fmla="*/ 11 w 46"/>
                      <a:gd name="T7" fmla="*/ 5 h 45"/>
                      <a:gd name="T8" fmla="*/ 23 w 46"/>
                      <a:gd name="T9" fmla="*/ 0 h 45"/>
                      <a:gd name="T10" fmla="*/ 23 w 46"/>
                      <a:gd name="T11" fmla="*/ 5 h 45"/>
                      <a:gd name="T12" fmla="*/ 34 w 46"/>
                      <a:gd name="T13" fmla="*/ 22 h 45"/>
                      <a:gd name="T14" fmla="*/ 40 w 46"/>
                      <a:gd name="T15" fmla="*/ 34 h 45"/>
                      <a:gd name="T16" fmla="*/ 46 w 46"/>
                      <a:gd name="T17" fmla="*/ 45 h 45"/>
                      <a:gd name="T18" fmla="*/ 46 w 46"/>
                      <a:gd name="T19" fmla="*/ 45 h 45"/>
                      <a:gd name="T20" fmla="*/ 0 w 46"/>
                      <a:gd name="T21" fmla="*/ 45 h 45"/>
                      <a:gd name="T22" fmla="*/ 0 w 46"/>
                      <a:gd name="T23" fmla="*/ 45 h 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46" h="45">
                        <a:moveTo>
                          <a:pt x="0" y="45"/>
                        </a:moveTo>
                        <a:lnTo>
                          <a:pt x="6" y="34"/>
                        </a:lnTo>
                        <a:lnTo>
                          <a:pt x="6" y="22"/>
                        </a:lnTo>
                        <a:lnTo>
                          <a:pt x="11" y="5"/>
                        </a:lnTo>
                        <a:lnTo>
                          <a:pt x="23" y="0"/>
                        </a:lnTo>
                        <a:lnTo>
                          <a:pt x="23" y="5"/>
                        </a:lnTo>
                        <a:lnTo>
                          <a:pt x="34" y="22"/>
                        </a:lnTo>
                        <a:lnTo>
                          <a:pt x="40" y="34"/>
                        </a:lnTo>
                        <a:lnTo>
                          <a:pt x="46" y="45"/>
                        </a:lnTo>
                        <a:lnTo>
                          <a:pt x="46" y="45"/>
                        </a:lnTo>
                        <a:lnTo>
                          <a:pt x="0" y="45"/>
                        </a:lnTo>
                        <a:lnTo>
                          <a:pt x="0" y="45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32" name="Line 97">
                    <a:extLst>
                      <a:ext uri="{FF2B5EF4-FFF2-40B4-BE49-F238E27FC236}">
                        <a16:creationId xmlns:a16="http://schemas.microsoft.com/office/drawing/2014/main" id="{C80903EA-7238-422B-A9A4-7C1A7A54FCC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227" y="3734"/>
                    <a:ext cx="46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33" name="Freeform 99">
                    <a:extLst>
                      <a:ext uri="{FF2B5EF4-FFF2-40B4-BE49-F238E27FC236}">
                        <a16:creationId xmlns:a16="http://schemas.microsoft.com/office/drawing/2014/main" id="{D67F639D-CE43-4757-BAD6-BB53018DCA0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50" y="3689"/>
                    <a:ext cx="23" cy="45"/>
                  </a:xfrm>
                  <a:custGeom>
                    <a:avLst/>
                    <a:gdLst>
                      <a:gd name="T0" fmla="*/ 0 w 23"/>
                      <a:gd name="T1" fmla="*/ 0 h 45"/>
                      <a:gd name="T2" fmla="*/ 0 w 23"/>
                      <a:gd name="T3" fmla="*/ 5 h 45"/>
                      <a:gd name="T4" fmla="*/ 11 w 23"/>
                      <a:gd name="T5" fmla="*/ 22 h 45"/>
                      <a:gd name="T6" fmla="*/ 17 w 23"/>
                      <a:gd name="T7" fmla="*/ 34 h 45"/>
                      <a:gd name="T8" fmla="*/ 23 w 23"/>
                      <a:gd name="T9" fmla="*/ 45 h 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3" h="45">
                        <a:moveTo>
                          <a:pt x="0" y="0"/>
                        </a:moveTo>
                        <a:lnTo>
                          <a:pt x="0" y="5"/>
                        </a:lnTo>
                        <a:lnTo>
                          <a:pt x="11" y="22"/>
                        </a:lnTo>
                        <a:lnTo>
                          <a:pt x="17" y="34"/>
                        </a:lnTo>
                        <a:lnTo>
                          <a:pt x="23" y="45"/>
                        </a:lnTo>
                      </a:path>
                    </a:pathLst>
                  </a:custGeom>
                  <a:grp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34" name="Freeform 100">
                    <a:extLst>
                      <a:ext uri="{FF2B5EF4-FFF2-40B4-BE49-F238E27FC236}">
                        <a16:creationId xmlns:a16="http://schemas.microsoft.com/office/drawing/2014/main" id="{1F345014-2602-45BA-8506-5B4A08AD9F4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73" y="3671"/>
                    <a:ext cx="45" cy="63"/>
                  </a:xfrm>
                  <a:custGeom>
                    <a:avLst/>
                    <a:gdLst>
                      <a:gd name="T0" fmla="*/ 0 w 45"/>
                      <a:gd name="T1" fmla="*/ 63 h 63"/>
                      <a:gd name="T2" fmla="*/ 0 w 45"/>
                      <a:gd name="T3" fmla="*/ 58 h 63"/>
                      <a:gd name="T4" fmla="*/ 0 w 45"/>
                      <a:gd name="T5" fmla="*/ 52 h 63"/>
                      <a:gd name="T6" fmla="*/ 5 w 45"/>
                      <a:gd name="T7" fmla="*/ 29 h 63"/>
                      <a:gd name="T8" fmla="*/ 11 w 45"/>
                      <a:gd name="T9" fmla="*/ 6 h 63"/>
                      <a:gd name="T10" fmla="*/ 11 w 45"/>
                      <a:gd name="T11" fmla="*/ 0 h 63"/>
                      <a:gd name="T12" fmla="*/ 17 w 45"/>
                      <a:gd name="T13" fmla="*/ 0 h 63"/>
                      <a:gd name="T14" fmla="*/ 17 w 45"/>
                      <a:gd name="T15" fmla="*/ 0 h 63"/>
                      <a:gd name="T16" fmla="*/ 22 w 45"/>
                      <a:gd name="T17" fmla="*/ 6 h 63"/>
                      <a:gd name="T18" fmla="*/ 28 w 45"/>
                      <a:gd name="T19" fmla="*/ 29 h 63"/>
                      <a:gd name="T20" fmla="*/ 34 w 45"/>
                      <a:gd name="T21" fmla="*/ 52 h 63"/>
                      <a:gd name="T22" fmla="*/ 40 w 45"/>
                      <a:gd name="T23" fmla="*/ 58 h 63"/>
                      <a:gd name="T24" fmla="*/ 45 w 45"/>
                      <a:gd name="T25" fmla="*/ 63 h 63"/>
                      <a:gd name="T26" fmla="*/ 45 w 45"/>
                      <a:gd name="T27" fmla="*/ 63 h 63"/>
                      <a:gd name="T28" fmla="*/ 0 w 45"/>
                      <a:gd name="T29" fmla="*/ 63 h 63"/>
                      <a:gd name="T30" fmla="*/ 0 w 45"/>
                      <a:gd name="T31" fmla="*/ 63 h 6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45" h="63">
                        <a:moveTo>
                          <a:pt x="0" y="63"/>
                        </a:moveTo>
                        <a:lnTo>
                          <a:pt x="0" y="58"/>
                        </a:lnTo>
                        <a:lnTo>
                          <a:pt x="0" y="52"/>
                        </a:lnTo>
                        <a:lnTo>
                          <a:pt x="5" y="29"/>
                        </a:lnTo>
                        <a:lnTo>
                          <a:pt x="11" y="6"/>
                        </a:lnTo>
                        <a:lnTo>
                          <a:pt x="11" y="0"/>
                        </a:lnTo>
                        <a:lnTo>
                          <a:pt x="17" y="0"/>
                        </a:lnTo>
                        <a:lnTo>
                          <a:pt x="17" y="0"/>
                        </a:lnTo>
                        <a:lnTo>
                          <a:pt x="22" y="6"/>
                        </a:lnTo>
                        <a:lnTo>
                          <a:pt x="28" y="29"/>
                        </a:lnTo>
                        <a:lnTo>
                          <a:pt x="34" y="52"/>
                        </a:lnTo>
                        <a:lnTo>
                          <a:pt x="40" y="58"/>
                        </a:lnTo>
                        <a:lnTo>
                          <a:pt x="45" y="63"/>
                        </a:lnTo>
                        <a:lnTo>
                          <a:pt x="45" y="63"/>
                        </a:lnTo>
                        <a:lnTo>
                          <a:pt x="0" y="63"/>
                        </a:lnTo>
                        <a:lnTo>
                          <a:pt x="0" y="63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35" name="Line 101">
                    <a:extLst>
                      <a:ext uri="{FF2B5EF4-FFF2-40B4-BE49-F238E27FC236}">
                        <a16:creationId xmlns:a16="http://schemas.microsoft.com/office/drawing/2014/main" id="{40E689DC-398E-4C62-8A7A-7ED7450FB5F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273" y="3734"/>
                    <a:ext cx="45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36" name="Line 104">
                    <a:extLst>
                      <a:ext uri="{FF2B5EF4-FFF2-40B4-BE49-F238E27FC236}">
                        <a16:creationId xmlns:a16="http://schemas.microsoft.com/office/drawing/2014/main" id="{4F0451DD-36B5-4051-B18F-1C62373E64B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318" y="3734"/>
                    <a:ext cx="17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37" name="Line 106">
                    <a:extLst>
                      <a:ext uri="{FF2B5EF4-FFF2-40B4-BE49-F238E27FC236}">
                        <a16:creationId xmlns:a16="http://schemas.microsoft.com/office/drawing/2014/main" id="{1668108C-BCDC-47CE-8AB2-C718EEDD9FA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335" y="3734"/>
                    <a:ext cx="52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38" name="Line 108">
                    <a:extLst>
                      <a:ext uri="{FF2B5EF4-FFF2-40B4-BE49-F238E27FC236}">
                        <a16:creationId xmlns:a16="http://schemas.microsoft.com/office/drawing/2014/main" id="{75D8F260-D273-4C5D-B38B-B1AE77EF32A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375" y="3734"/>
                    <a:ext cx="12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39" name="Freeform 109">
                    <a:extLst>
                      <a:ext uri="{FF2B5EF4-FFF2-40B4-BE49-F238E27FC236}">
                        <a16:creationId xmlns:a16="http://schemas.microsoft.com/office/drawing/2014/main" id="{05055441-E983-45AB-9CF2-76E0836BDDC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75" y="3694"/>
                    <a:ext cx="52" cy="40"/>
                  </a:xfrm>
                  <a:custGeom>
                    <a:avLst/>
                    <a:gdLst>
                      <a:gd name="T0" fmla="*/ 0 w 52"/>
                      <a:gd name="T1" fmla="*/ 40 h 40"/>
                      <a:gd name="T2" fmla="*/ 6 w 52"/>
                      <a:gd name="T3" fmla="*/ 29 h 40"/>
                      <a:gd name="T4" fmla="*/ 12 w 52"/>
                      <a:gd name="T5" fmla="*/ 17 h 40"/>
                      <a:gd name="T6" fmla="*/ 17 w 52"/>
                      <a:gd name="T7" fmla="*/ 6 h 40"/>
                      <a:gd name="T8" fmla="*/ 29 w 52"/>
                      <a:gd name="T9" fmla="*/ 0 h 40"/>
                      <a:gd name="T10" fmla="*/ 34 w 52"/>
                      <a:gd name="T11" fmla="*/ 6 h 40"/>
                      <a:gd name="T12" fmla="*/ 40 w 52"/>
                      <a:gd name="T13" fmla="*/ 17 h 40"/>
                      <a:gd name="T14" fmla="*/ 40 w 52"/>
                      <a:gd name="T15" fmla="*/ 29 h 40"/>
                      <a:gd name="T16" fmla="*/ 52 w 52"/>
                      <a:gd name="T17" fmla="*/ 40 h 40"/>
                      <a:gd name="T18" fmla="*/ 52 w 52"/>
                      <a:gd name="T19" fmla="*/ 40 h 40"/>
                      <a:gd name="T20" fmla="*/ 0 w 52"/>
                      <a:gd name="T21" fmla="*/ 40 h 40"/>
                      <a:gd name="T22" fmla="*/ 0 w 52"/>
                      <a:gd name="T23" fmla="*/ 4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52" h="40">
                        <a:moveTo>
                          <a:pt x="0" y="40"/>
                        </a:moveTo>
                        <a:lnTo>
                          <a:pt x="6" y="29"/>
                        </a:lnTo>
                        <a:lnTo>
                          <a:pt x="12" y="17"/>
                        </a:lnTo>
                        <a:lnTo>
                          <a:pt x="17" y="6"/>
                        </a:lnTo>
                        <a:lnTo>
                          <a:pt x="29" y="0"/>
                        </a:lnTo>
                        <a:lnTo>
                          <a:pt x="34" y="6"/>
                        </a:lnTo>
                        <a:lnTo>
                          <a:pt x="40" y="17"/>
                        </a:lnTo>
                        <a:lnTo>
                          <a:pt x="40" y="29"/>
                        </a:lnTo>
                        <a:lnTo>
                          <a:pt x="52" y="40"/>
                        </a:lnTo>
                        <a:lnTo>
                          <a:pt x="52" y="40"/>
                        </a:lnTo>
                        <a:lnTo>
                          <a:pt x="0" y="40"/>
                        </a:lnTo>
                        <a:lnTo>
                          <a:pt x="0" y="4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40" name="Line 110">
                    <a:extLst>
                      <a:ext uri="{FF2B5EF4-FFF2-40B4-BE49-F238E27FC236}">
                        <a16:creationId xmlns:a16="http://schemas.microsoft.com/office/drawing/2014/main" id="{6FFF6BAF-2A48-482D-AD82-C7EFD3AE73B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375" y="3734"/>
                    <a:ext cx="52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41" name="Line 112">
                    <a:extLst>
                      <a:ext uri="{FF2B5EF4-FFF2-40B4-BE49-F238E27FC236}">
                        <a16:creationId xmlns:a16="http://schemas.microsoft.com/office/drawing/2014/main" id="{5C8095FB-1280-45FD-83E7-AC1ACFCD48C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404" y="3734"/>
                    <a:ext cx="23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42" name="Freeform 113">
                    <a:extLst>
                      <a:ext uri="{FF2B5EF4-FFF2-40B4-BE49-F238E27FC236}">
                        <a16:creationId xmlns:a16="http://schemas.microsoft.com/office/drawing/2014/main" id="{4074DB9B-AE7C-440B-A964-3E36476D0D0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04" y="3723"/>
                    <a:ext cx="51" cy="11"/>
                  </a:xfrm>
                  <a:custGeom>
                    <a:avLst/>
                    <a:gdLst>
                      <a:gd name="T0" fmla="*/ 0 w 51"/>
                      <a:gd name="T1" fmla="*/ 11 h 11"/>
                      <a:gd name="T2" fmla="*/ 11 w 51"/>
                      <a:gd name="T3" fmla="*/ 6 h 11"/>
                      <a:gd name="T4" fmla="*/ 28 w 51"/>
                      <a:gd name="T5" fmla="*/ 0 h 11"/>
                      <a:gd name="T6" fmla="*/ 40 w 51"/>
                      <a:gd name="T7" fmla="*/ 6 h 11"/>
                      <a:gd name="T8" fmla="*/ 51 w 51"/>
                      <a:gd name="T9" fmla="*/ 11 h 11"/>
                      <a:gd name="T10" fmla="*/ 51 w 51"/>
                      <a:gd name="T11" fmla="*/ 11 h 11"/>
                      <a:gd name="T12" fmla="*/ 0 w 51"/>
                      <a:gd name="T13" fmla="*/ 11 h 11"/>
                      <a:gd name="T14" fmla="*/ 0 w 51"/>
                      <a:gd name="T15" fmla="*/ 11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51" h="11">
                        <a:moveTo>
                          <a:pt x="0" y="11"/>
                        </a:moveTo>
                        <a:lnTo>
                          <a:pt x="11" y="6"/>
                        </a:lnTo>
                        <a:lnTo>
                          <a:pt x="28" y="0"/>
                        </a:lnTo>
                        <a:lnTo>
                          <a:pt x="40" y="6"/>
                        </a:lnTo>
                        <a:lnTo>
                          <a:pt x="51" y="11"/>
                        </a:lnTo>
                        <a:lnTo>
                          <a:pt x="51" y="11"/>
                        </a:lnTo>
                        <a:lnTo>
                          <a:pt x="0" y="11"/>
                        </a:lnTo>
                        <a:lnTo>
                          <a:pt x="0" y="11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43" name="Line 114">
                    <a:extLst>
                      <a:ext uri="{FF2B5EF4-FFF2-40B4-BE49-F238E27FC236}">
                        <a16:creationId xmlns:a16="http://schemas.microsoft.com/office/drawing/2014/main" id="{B5CC77A8-04BA-4151-B666-3CC6EDA3A45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04" y="3734"/>
                    <a:ext cx="51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44" name="Freeform 115">
                    <a:extLst>
                      <a:ext uri="{FF2B5EF4-FFF2-40B4-BE49-F238E27FC236}">
                        <a16:creationId xmlns:a16="http://schemas.microsoft.com/office/drawing/2014/main" id="{D9E15CCE-62F6-465D-87AC-0E91F15F50F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04" y="3723"/>
                    <a:ext cx="51" cy="11"/>
                  </a:xfrm>
                  <a:custGeom>
                    <a:avLst/>
                    <a:gdLst>
                      <a:gd name="T0" fmla="*/ 0 w 51"/>
                      <a:gd name="T1" fmla="*/ 11 h 11"/>
                      <a:gd name="T2" fmla="*/ 11 w 51"/>
                      <a:gd name="T3" fmla="*/ 6 h 11"/>
                      <a:gd name="T4" fmla="*/ 28 w 51"/>
                      <a:gd name="T5" fmla="*/ 0 h 11"/>
                      <a:gd name="T6" fmla="*/ 40 w 51"/>
                      <a:gd name="T7" fmla="*/ 6 h 11"/>
                      <a:gd name="T8" fmla="*/ 51 w 51"/>
                      <a:gd name="T9" fmla="*/ 11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1" h="11">
                        <a:moveTo>
                          <a:pt x="0" y="11"/>
                        </a:moveTo>
                        <a:lnTo>
                          <a:pt x="11" y="6"/>
                        </a:lnTo>
                        <a:lnTo>
                          <a:pt x="28" y="0"/>
                        </a:lnTo>
                        <a:lnTo>
                          <a:pt x="40" y="6"/>
                        </a:lnTo>
                        <a:lnTo>
                          <a:pt x="51" y="11"/>
                        </a:lnTo>
                      </a:path>
                    </a:pathLst>
                  </a:custGeom>
                  <a:grp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45" name="Line 116">
                    <a:extLst>
                      <a:ext uri="{FF2B5EF4-FFF2-40B4-BE49-F238E27FC236}">
                        <a16:creationId xmlns:a16="http://schemas.microsoft.com/office/drawing/2014/main" id="{7B12512E-9E3A-42B2-B8B1-5C43FCA5357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438" y="3734"/>
                    <a:ext cx="17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46" name="Line 118">
                    <a:extLst>
                      <a:ext uri="{FF2B5EF4-FFF2-40B4-BE49-F238E27FC236}">
                        <a16:creationId xmlns:a16="http://schemas.microsoft.com/office/drawing/2014/main" id="{BB0FBB6D-2B25-4984-8B3B-3F9DF1DEC16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38" y="3734"/>
                    <a:ext cx="51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47" name="Line 120">
                    <a:extLst>
                      <a:ext uri="{FF2B5EF4-FFF2-40B4-BE49-F238E27FC236}">
                        <a16:creationId xmlns:a16="http://schemas.microsoft.com/office/drawing/2014/main" id="{46010B5B-7588-436B-96AE-AC66B1384B3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478" y="3734"/>
                    <a:ext cx="11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48" name="Freeform 121">
                    <a:extLst>
                      <a:ext uri="{FF2B5EF4-FFF2-40B4-BE49-F238E27FC236}">
                        <a16:creationId xmlns:a16="http://schemas.microsoft.com/office/drawing/2014/main" id="{E617EE1A-AE53-44CE-AAA2-9C1CAF689E1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78" y="3700"/>
                    <a:ext cx="51" cy="34"/>
                  </a:xfrm>
                  <a:custGeom>
                    <a:avLst/>
                    <a:gdLst>
                      <a:gd name="T0" fmla="*/ 0 w 51"/>
                      <a:gd name="T1" fmla="*/ 34 h 34"/>
                      <a:gd name="T2" fmla="*/ 6 w 51"/>
                      <a:gd name="T3" fmla="*/ 29 h 34"/>
                      <a:gd name="T4" fmla="*/ 11 w 51"/>
                      <a:gd name="T5" fmla="*/ 17 h 34"/>
                      <a:gd name="T6" fmla="*/ 17 w 51"/>
                      <a:gd name="T7" fmla="*/ 0 h 34"/>
                      <a:gd name="T8" fmla="*/ 28 w 51"/>
                      <a:gd name="T9" fmla="*/ 0 h 34"/>
                      <a:gd name="T10" fmla="*/ 34 w 51"/>
                      <a:gd name="T11" fmla="*/ 0 h 34"/>
                      <a:gd name="T12" fmla="*/ 40 w 51"/>
                      <a:gd name="T13" fmla="*/ 17 h 34"/>
                      <a:gd name="T14" fmla="*/ 46 w 51"/>
                      <a:gd name="T15" fmla="*/ 29 h 34"/>
                      <a:gd name="T16" fmla="*/ 51 w 51"/>
                      <a:gd name="T17" fmla="*/ 34 h 34"/>
                      <a:gd name="T18" fmla="*/ 51 w 51"/>
                      <a:gd name="T19" fmla="*/ 34 h 34"/>
                      <a:gd name="T20" fmla="*/ 0 w 51"/>
                      <a:gd name="T21" fmla="*/ 34 h 34"/>
                      <a:gd name="T22" fmla="*/ 0 w 51"/>
                      <a:gd name="T23" fmla="*/ 34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51" h="34">
                        <a:moveTo>
                          <a:pt x="0" y="34"/>
                        </a:moveTo>
                        <a:lnTo>
                          <a:pt x="6" y="29"/>
                        </a:lnTo>
                        <a:lnTo>
                          <a:pt x="11" y="17"/>
                        </a:lnTo>
                        <a:lnTo>
                          <a:pt x="17" y="0"/>
                        </a:lnTo>
                        <a:lnTo>
                          <a:pt x="28" y="0"/>
                        </a:lnTo>
                        <a:lnTo>
                          <a:pt x="34" y="0"/>
                        </a:lnTo>
                        <a:lnTo>
                          <a:pt x="40" y="17"/>
                        </a:lnTo>
                        <a:lnTo>
                          <a:pt x="46" y="29"/>
                        </a:lnTo>
                        <a:lnTo>
                          <a:pt x="51" y="34"/>
                        </a:lnTo>
                        <a:lnTo>
                          <a:pt x="51" y="34"/>
                        </a:lnTo>
                        <a:lnTo>
                          <a:pt x="0" y="34"/>
                        </a:lnTo>
                        <a:lnTo>
                          <a:pt x="0" y="34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49" name="Line 122">
                    <a:extLst>
                      <a:ext uri="{FF2B5EF4-FFF2-40B4-BE49-F238E27FC236}">
                        <a16:creationId xmlns:a16="http://schemas.microsoft.com/office/drawing/2014/main" id="{BD5590F8-711D-4222-A222-5E085307866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78" y="3734"/>
                    <a:ext cx="51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50" name="Freeform 123">
                    <a:extLst>
                      <a:ext uri="{FF2B5EF4-FFF2-40B4-BE49-F238E27FC236}">
                        <a16:creationId xmlns:a16="http://schemas.microsoft.com/office/drawing/2014/main" id="{72D18115-F2F0-4C79-99CC-1CAC4565A2E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78" y="3700"/>
                    <a:ext cx="51" cy="34"/>
                  </a:xfrm>
                  <a:custGeom>
                    <a:avLst/>
                    <a:gdLst>
                      <a:gd name="T0" fmla="*/ 0 w 51"/>
                      <a:gd name="T1" fmla="*/ 34 h 34"/>
                      <a:gd name="T2" fmla="*/ 6 w 51"/>
                      <a:gd name="T3" fmla="*/ 29 h 34"/>
                      <a:gd name="T4" fmla="*/ 11 w 51"/>
                      <a:gd name="T5" fmla="*/ 17 h 34"/>
                      <a:gd name="T6" fmla="*/ 17 w 51"/>
                      <a:gd name="T7" fmla="*/ 0 h 34"/>
                      <a:gd name="T8" fmla="*/ 28 w 51"/>
                      <a:gd name="T9" fmla="*/ 0 h 34"/>
                      <a:gd name="T10" fmla="*/ 34 w 51"/>
                      <a:gd name="T11" fmla="*/ 0 h 34"/>
                      <a:gd name="T12" fmla="*/ 40 w 51"/>
                      <a:gd name="T13" fmla="*/ 17 h 34"/>
                      <a:gd name="T14" fmla="*/ 46 w 51"/>
                      <a:gd name="T15" fmla="*/ 29 h 34"/>
                      <a:gd name="T16" fmla="*/ 51 w 51"/>
                      <a:gd name="T17" fmla="*/ 34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1" h="34">
                        <a:moveTo>
                          <a:pt x="0" y="34"/>
                        </a:moveTo>
                        <a:lnTo>
                          <a:pt x="6" y="29"/>
                        </a:lnTo>
                        <a:lnTo>
                          <a:pt x="11" y="17"/>
                        </a:lnTo>
                        <a:lnTo>
                          <a:pt x="17" y="0"/>
                        </a:lnTo>
                        <a:lnTo>
                          <a:pt x="28" y="0"/>
                        </a:lnTo>
                        <a:lnTo>
                          <a:pt x="34" y="0"/>
                        </a:lnTo>
                        <a:lnTo>
                          <a:pt x="40" y="17"/>
                        </a:lnTo>
                        <a:lnTo>
                          <a:pt x="46" y="29"/>
                        </a:lnTo>
                        <a:lnTo>
                          <a:pt x="51" y="34"/>
                        </a:lnTo>
                      </a:path>
                    </a:pathLst>
                  </a:custGeom>
                  <a:grp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51" name="Line 124">
                    <a:extLst>
                      <a:ext uri="{FF2B5EF4-FFF2-40B4-BE49-F238E27FC236}">
                        <a16:creationId xmlns:a16="http://schemas.microsoft.com/office/drawing/2014/main" id="{8885BAD9-FF3C-4AF9-969D-F6D5A8CDDB7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518" y="3734"/>
                    <a:ext cx="11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52" name="Freeform 125">
                    <a:extLst>
                      <a:ext uri="{FF2B5EF4-FFF2-40B4-BE49-F238E27FC236}">
                        <a16:creationId xmlns:a16="http://schemas.microsoft.com/office/drawing/2014/main" id="{D239D294-67B7-4CF9-B735-5DA515BB208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18" y="3677"/>
                    <a:ext cx="51" cy="57"/>
                  </a:xfrm>
                  <a:custGeom>
                    <a:avLst/>
                    <a:gdLst>
                      <a:gd name="T0" fmla="*/ 0 w 51"/>
                      <a:gd name="T1" fmla="*/ 57 h 57"/>
                      <a:gd name="T2" fmla="*/ 6 w 51"/>
                      <a:gd name="T3" fmla="*/ 46 h 57"/>
                      <a:gd name="T4" fmla="*/ 11 w 51"/>
                      <a:gd name="T5" fmla="*/ 29 h 57"/>
                      <a:gd name="T6" fmla="*/ 11 w 51"/>
                      <a:gd name="T7" fmla="*/ 6 h 57"/>
                      <a:gd name="T8" fmla="*/ 23 w 51"/>
                      <a:gd name="T9" fmla="*/ 0 h 57"/>
                      <a:gd name="T10" fmla="*/ 28 w 51"/>
                      <a:gd name="T11" fmla="*/ 6 h 57"/>
                      <a:gd name="T12" fmla="*/ 34 w 51"/>
                      <a:gd name="T13" fmla="*/ 29 h 57"/>
                      <a:gd name="T14" fmla="*/ 40 w 51"/>
                      <a:gd name="T15" fmla="*/ 46 h 57"/>
                      <a:gd name="T16" fmla="*/ 51 w 51"/>
                      <a:gd name="T17" fmla="*/ 57 h 57"/>
                      <a:gd name="T18" fmla="*/ 51 w 51"/>
                      <a:gd name="T19" fmla="*/ 57 h 57"/>
                      <a:gd name="T20" fmla="*/ 0 w 51"/>
                      <a:gd name="T21" fmla="*/ 57 h 57"/>
                      <a:gd name="T22" fmla="*/ 0 w 51"/>
                      <a:gd name="T23" fmla="*/ 57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51" h="57">
                        <a:moveTo>
                          <a:pt x="0" y="57"/>
                        </a:moveTo>
                        <a:lnTo>
                          <a:pt x="6" y="46"/>
                        </a:lnTo>
                        <a:lnTo>
                          <a:pt x="11" y="29"/>
                        </a:lnTo>
                        <a:lnTo>
                          <a:pt x="11" y="6"/>
                        </a:lnTo>
                        <a:lnTo>
                          <a:pt x="23" y="0"/>
                        </a:lnTo>
                        <a:lnTo>
                          <a:pt x="28" y="6"/>
                        </a:lnTo>
                        <a:lnTo>
                          <a:pt x="34" y="29"/>
                        </a:lnTo>
                        <a:lnTo>
                          <a:pt x="40" y="46"/>
                        </a:lnTo>
                        <a:lnTo>
                          <a:pt x="51" y="57"/>
                        </a:lnTo>
                        <a:lnTo>
                          <a:pt x="51" y="57"/>
                        </a:lnTo>
                        <a:lnTo>
                          <a:pt x="0" y="57"/>
                        </a:lnTo>
                        <a:lnTo>
                          <a:pt x="0" y="57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53" name="Line 126">
                    <a:extLst>
                      <a:ext uri="{FF2B5EF4-FFF2-40B4-BE49-F238E27FC236}">
                        <a16:creationId xmlns:a16="http://schemas.microsoft.com/office/drawing/2014/main" id="{E4A4F24F-0011-4505-B567-99AFA4C1DA0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518" y="3734"/>
                    <a:ext cx="51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54" name="Freeform 127">
                    <a:extLst>
                      <a:ext uri="{FF2B5EF4-FFF2-40B4-BE49-F238E27FC236}">
                        <a16:creationId xmlns:a16="http://schemas.microsoft.com/office/drawing/2014/main" id="{7B7B62B0-7A8F-4325-81B7-6F0DFFC69D6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18" y="3677"/>
                    <a:ext cx="51" cy="57"/>
                  </a:xfrm>
                  <a:custGeom>
                    <a:avLst/>
                    <a:gdLst>
                      <a:gd name="T0" fmla="*/ 0 w 51"/>
                      <a:gd name="T1" fmla="*/ 57 h 57"/>
                      <a:gd name="T2" fmla="*/ 6 w 51"/>
                      <a:gd name="T3" fmla="*/ 46 h 57"/>
                      <a:gd name="T4" fmla="*/ 11 w 51"/>
                      <a:gd name="T5" fmla="*/ 29 h 57"/>
                      <a:gd name="T6" fmla="*/ 11 w 51"/>
                      <a:gd name="T7" fmla="*/ 6 h 57"/>
                      <a:gd name="T8" fmla="*/ 23 w 51"/>
                      <a:gd name="T9" fmla="*/ 0 h 57"/>
                      <a:gd name="T10" fmla="*/ 28 w 51"/>
                      <a:gd name="T11" fmla="*/ 6 h 57"/>
                      <a:gd name="T12" fmla="*/ 34 w 51"/>
                      <a:gd name="T13" fmla="*/ 29 h 57"/>
                      <a:gd name="T14" fmla="*/ 40 w 51"/>
                      <a:gd name="T15" fmla="*/ 46 h 57"/>
                      <a:gd name="T16" fmla="*/ 51 w 51"/>
                      <a:gd name="T17" fmla="*/ 57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1" h="57">
                        <a:moveTo>
                          <a:pt x="0" y="57"/>
                        </a:moveTo>
                        <a:lnTo>
                          <a:pt x="6" y="46"/>
                        </a:lnTo>
                        <a:lnTo>
                          <a:pt x="11" y="29"/>
                        </a:lnTo>
                        <a:lnTo>
                          <a:pt x="11" y="6"/>
                        </a:lnTo>
                        <a:lnTo>
                          <a:pt x="23" y="0"/>
                        </a:lnTo>
                        <a:lnTo>
                          <a:pt x="28" y="6"/>
                        </a:lnTo>
                        <a:lnTo>
                          <a:pt x="34" y="29"/>
                        </a:lnTo>
                        <a:lnTo>
                          <a:pt x="40" y="46"/>
                        </a:lnTo>
                        <a:lnTo>
                          <a:pt x="51" y="57"/>
                        </a:lnTo>
                      </a:path>
                    </a:pathLst>
                  </a:custGeom>
                  <a:grp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55" name="Line 128">
                    <a:extLst>
                      <a:ext uri="{FF2B5EF4-FFF2-40B4-BE49-F238E27FC236}">
                        <a16:creationId xmlns:a16="http://schemas.microsoft.com/office/drawing/2014/main" id="{7DC45E35-505F-4495-BF07-AD38FEC6943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558" y="3734"/>
                    <a:ext cx="11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56" name="Freeform 129">
                    <a:extLst>
                      <a:ext uri="{FF2B5EF4-FFF2-40B4-BE49-F238E27FC236}">
                        <a16:creationId xmlns:a16="http://schemas.microsoft.com/office/drawing/2014/main" id="{318108A9-EA6D-4F62-BA66-921D0D1B63C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58" y="3683"/>
                    <a:ext cx="51" cy="51"/>
                  </a:xfrm>
                  <a:custGeom>
                    <a:avLst/>
                    <a:gdLst>
                      <a:gd name="T0" fmla="*/ 0 w 51"/>
                      <a:gd name="T1" fmla="*/ 51 h 51"/>
                      <a:gd name="T2" fmla="*/ 5 w 51"/>
                      <a:gd name="T3" fmla="*/ 40 h 51"/>
                      <a:gd name="T4" fmla="*/ 11 w 51"/>
                      <a:gd name="T5" fmla="*/ 23 h 51"/>
                      <a:gd name="T6" fmla="*/ 11 w 51"/>
                      <a:gd name="T7" fmla="*/ 6 h 51"/>
                      <a:gd name="T8" fmla="*/ 23 w 51"/>
                      <a:gd name="T9" fmla="*/ 0 h 51"/>
                      <a:gd name="T10" fmla="*/ 28 w 51"/>
                      <a:gd name="T11" fmla="*/ 6 h 51"/>
                      <a:gd name="T12" fmla="*/ 34 w 51"/>
                      <a:gd name="T13" fmla="*/ 23 h 51"/>
                      <a:gd name="T14" fmla="*/ 40 w 51"/>
                      <a:gd name="T15" fmla="*/ 40 h 51"/>
                      <a:gd name="T16" fmla="*/ 51 w 51"/>
                      <a:gd name="T17" fmla="*/ 51 h 51"/>
                      <a:gd name="T18" fmla="*/ 51 w 51"/>
                      <a:gd name="T19" fmla="*/ 51 h 51"/>
                      <a:gd name="T20" fmla="*/ 0 w 51"/>
                      <a:gd name="T21" fmla="*/ 51 h 51"/>
                      <a:gd name="T22" fmla="*/ 0 w 51"/>
                      <a:gd name="T23" fmla="*/ 51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51" h="51">
                        <a:moveTo>
                          <a:pt x="0" y="51"/>
                        </a:moveTo>
                        <a:lnTo>
                          <a:pt x="5" y="40"/>
                        </a:lnTo>
                        <a:lnTo>
                          <a:pt x="11" y="23"/>
                        </a:lnTo>
                        <a:lnTo>
                          <a:pt x="11" y="6"/>
                        </a:lnTo>
                        <a:lnTo>
                          <a:pt x="23" y="0"/>
                        </a:lnTo>
                        <a:lnTo>
                          <a:pt x="28" y="6"/>
                        </a:lnTo>
                        <a:lnTo>
                          <a:pt x="34" y="23"/>
                        </a:lnTo>
                        <a:lnTo>
                          <a:pt x="40" y="40"/>
                        </a:lnTo>
                        <a:lnTo>
                          <a:pt x="51" y="51"/>
                        </a:lnTo>
                        <a:lnTo>
                          <a:pt x="51" y="51"/>
                        </a:lnTo>
                        <a:lnTo>
                          <a:pt x="0" y="51"/>
                        </a:lnTo>
                        <a:lnTo>
                          <a:pt x="0" y="51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57" name="Line 130">
                    <a:extLst>
                      <a:ext uri="{FF2B5EF4-FFF2-40B4-BE49-F238E27FC236}">
                        <a16:creationId xmlns:a16="http://schemas.microsoft.com/office/drawing/2014/main" id="{543FF369-B6D8-4977-AFC6-ED1C1664169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558" y="3734"/>
                    <a:ext cx="51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58" name="Freeform 131">
                    <a:extLst>
                      <a:ext uri="{FF2B5EF4-FFF2-40B4-BE49-F238E27FC236}">
                        <a16:creationId xmlns:a16="http://schemas.microsoft.com/office/drawing/2014/main" id="{8237BB79-DF64-4178-8D44-A4EF935565A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58" y="3683"/>
                    <a:ext cx="51" cy="51"/>
                  </a:xfrm>
                  <a:custGeom>
                    <a:avLst/>
                    <a:gdLst>
                      <a:gd name="T0" fmla="*/ 0 w 51"/>
                      <a:gd name="T1" fmla="*/ 51 h 51"/>
                      <a:gd name="T2" fmla="*/ 5 w 51"/>
                      <a:gd name="T3" fmla="*/ 40 h 51"/>
                      <a:gd name="T4" fmla="*/ 11 w 51"/>
                      <a:gd name="T5" fmla="*/ 23 h 51"/>
                      <a:gd name="T6" fmla="*/ 11 w 51"/>
                      <a:gd name="T7" fmla="*/ 6 h 51"/>
                      <a:gd name="T8" fmla="*/ 23 w 51"/>
                      <a:gd name="T9" fmla="*/ 0 h 51"/>
                      <a:gd name="T10" fmla="*/ 28 w 51"/>
                      <a:gd name="T11" fmla="*/ 6 h 51"/>
                      <a:gd name="T12" fmla="*/ 34 w 51"/>
                      <a:gd name="T13" fmla="*/ 23 h 51"/>
                      <a:gd name="T14" fmla="*/ 40 w 51"/>
                      <a:gd name="T15" fmla="*/ 40 h 51"/>
                      <a:gd name="T16" fmla="*/ 51 w 51"/>
                      <a:gd name="T17" fmla="*/ 51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1" h="51">
                        <a:moveTo>
                          <a:pt x="0" y="51"/>
                        </a:moveTo>
                        <a:lnTo>
                          <a:pt x="5" y="40"/>
                        </a:lnTo>
                        <a:lnTo>
                          <a:pt x="11" y="23"/>
                        </a:lnTo>
                        <a:lnTo>
                          <a:pt x="11" y="6"/>
                        </a:lnTo>
                        <a:lnTo>
                          <a:pt x="23" y="0"/>
                        </a:lnTo>
                        <a:lnTo>
                          <a:pt x="28" y="6"/>
                        </a:lnTo>
                        <a:lnTo>
                          <a:pt x="34" y="23"/>
                        </a:lnTo>
                        <a:lnTo>
                          <a:pt x="40" y="40"/>
                        </a:lnTo>
                        <a:lnTo>
                          <a:pt x="51" y="51"/>
                        </a:lnTo>
                      </a:path>
                    </a:pathLst>
                  </a:custGeom>
                  <a:grp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59" name="Line 132">
                    <a:extLst>
                      <a:ext uri="{FF2B5EF4-FFF2-40B4-BE49-F238E27FC236}">
                        <a16:creationId xmlns:a16="http://schemas.microsoft.com/office/drawing/2014/main" id="{5D3D3E51-54ED-492D-A220-DB50C4FE770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598" y="3734"/>
                    <a:ext cx="11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60" name="Line 134">
                    <a:extLst>
                      <a:ext uri="{FF2B5EF4-FFF2-40B4-BE49-F238E27FC236}">
                        <a16:creationId xmlns:a16="http://schemas.microsoft.com/office/drawing/2014/main" id="{383479E0-C70B-4768-88B5-6BC90D51C7A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598" y="3734"/>
                    <a:ext cx="51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61" name="Line 136">
                    <a:extLst>
                      <a:ext uri="{FF2B5EF4-FFF2-40B4-BE49-F238E27FC236}">
                        <a16:creationId xmlns:a16="http://schemas.microsoft.com/office/drawing/2014/main" id="{C9B79406-949D-4331-ADFD-B4C19B855F3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649" y="3734"/>
                    <a:ext cx="34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62" name="Freeform 137">
                    <a:extLst>
                      <a:ext uri="{FF2B5EF4-FFF2-40B4-BE49-F238E27FC236}">
                        <a16:creationId xmlns:a16="http://schemas.microsoft.com/office/drawing/2014/main" id="{CAC2AA5F-3903-4C38-BD19-50E713BEDCC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83" y="2046"/>
                    <a:ext cx="52" cy="1688"/>
                  </a:xfrm>
                  <a:custGeom>
                    <a:avLst/>
                    <a:gdLst>
                      <a:gd name="T0" fmla="*/ 0 w 52"/>
                      <a:gd name="T1" fmla="*/ 1688 h 1688"/>
                      <a:gd name="T2" fmla="*/ 0 w 52"/>
                      <a:gd name="T3" fmla="*/ 1683 h 1688"/>
                      <a:gd name="T4" fmla="*/ 0 w 52"/>
                      <a:gd name="T5" fmla="*/ 1665 h 1688"/>
                      <a:gd name="T6" fmla="*/ 0 w 52"/>
                      <a:gd name="T7" fmla="*/ 1643 h 1688"/>
                      <a:gd name="T8" fmla="*/ 0 w 52"/>
                      <a:gd name="T9" fmla="*/ 1614 h 1688"/>
                      <a:gd name="T10" fmla="*/ 0 w 52"/>
                      <a:gd name="T11" fmla="*/ 1574 h 1688"/>
                      <a:gd name="T12" fmla="*/ 0 w 52"/>
                      <a:gd name="T13" fmla="*/ 1529 h 1688"/>
                      <a:gd name="T14" fmla="*/ 6 w 52"/>
                      <a:gd name="T15" fmla="*/ 1477 h 1688"/>
                      <a:gd name="T16" fmla="*/ 6 w 52"/>
                      <a:gd name="T17" fmla="*/ 1420 h 1688"/>
                      <a:gd name="T18" fmla="*/ 6 w 52"/>
                      <a:gd name="T19" fmla="*/ 1295 h 1688"/>
                      <a:gd name="T20" fmla="*/ 6 w 52"/>
                      <a:gd name="T21" fmla="*/ 1152 h 1688"/>
                      <a:gd name="T22" fmla="*/ 12 w 52"/>
                      <a:gd name="T23" fmla="*/ 998 h 1688"/>
                      <a:gd name="T24" fmla="*/ 12 w 52"/>
                      <a:gd name="T25" fmla="*/ 844 h 1688"/>
                      <a:gd name="T26" fmla="*/ 12 w 52"/>
                      <a:gd name="T27" fmla="*/ 684 h 1688"/>
                      <a:gd name="T28" fmla="*/ 17 w 52"/>
                      <a:gd name="T29" fmla="*/ 530 h 1688"/>
                      <a:gd name="T30" fmla="*/ 17 w 52"/>
                      <a:gd name="T31" fmla="*/ 388 h 1688"/>
                      <a:gd name="T32" fmla="*/ 17 w 52"/>
                      <a:gd name="T33" fmla="*/ 262 h 1688"/>
                      <a:gd name="T34" fmla="*/ 17 w 52"/>
                      <a:gd name="T35" fmla="*/ 205 h 1688"/>
                      <a:gd name="T36" fmla="*/ 23 w 52"/>
                      <a:gd name="T37" fmla="*/ 154 h 1688"/>
                      <a:gd name="T38" fmla="*/ 23 w 52"/>
                      <a:gd name="T39" fmla="*/ 108 h 1688"/>
                      <a:gd name="T40" fmla="*/ 23 w 52"/>
                      <a:gd name="T41" fmla="*/ 68 h 1688"/>
                      <a:gd name="T42" fmla="*/ 23 w 52"/>
                      <a:gd name="T43" fmla="*/ 40 h 1688"/>
                      <a:gd name="T44" fmla="*/ 23 w 52"/>
                      <a:gd name="T45" fmla="*/ 17 h 1688"/>
                      <a:gd name="T46" fmla="*/ 23 w 52"/>
                      <a:gd name="T47" fmla="*/ 0 h 1688"/>
                      <a:gd name="T48" fmla="*/ 29 w 52"/>
                      <a:gd name="T49" fmla="*/ 0 h 1688"/>
                      <a:gd name="T50" fmla="*/ 29 w 52"/>
                      <a:gd name="T51" fmla="*/ 0 h 1688"/>
                      <a:gd name="T52" fmla="*/ 29 w 52"/>
                      <a:gd name="T53" fmla="*/ 17 h 1688"/>
                      <a:gd name="T54" fmla="*/ 29 w 52"/>
                      <a:gd name="T55" fmla="*/ 40 h 1688"/>
                      <a:gd name="T56" fmla="*/ 29 w 52"/>
                      <a:gd name="T57" fmla="*/ 68 h 1688"/>
                      <a:gd name="T58" fmla="*/ 29 w 52"/>
                      <a:gd name="T59" fmla="*/ 108 h 1688"/>
                      <a:gd name="T60" fmla="*/ 29 w 52"/>
                      <a:gd name="T61" fmla="*/ 154 h 1688"/>
                      <a:gd name="T62" fmla="*/ 29 w 52"/>
                      <a:gd name="T63" fmla="*/ 205 h 1688"/>
                      <a:gd name="T64" fmla="*/ 34 w 52"/>
                      <a:gd name="T65" fmla="*/ 262 h 1688"/>
                      <a:gd name="T66" fmla="*/ 34 w 52"/>
                      <a:gd name="T67" fmla="*/ 388 h 1688"/>
                      <a:gd name="T68" fmla="*/ 34 w 52"/>
                      <a:gd name="T69" fmla="*/ 530 h 1688"/>
                      <a:gd name="T70" fmla="*/ 34 w 52"/>
                      <a:gd name="T71" fmla="*/ 684 h 1688"/>
                      <a:gd name="T72" fmla="*/ 40 w 52"/>
                      <a:gd name="T73" fmla="*/ 844 h 1688"/>
                      <a:gd name="T74" fmla="*/ 40 w 52"/>
                      <a:gd name="T75" fmla="*/ 998 h 1688"/>
                      <a:gd name="T76" fmla="*/ 40 w 52"/>
                      <a:gd name="T77" fmla="*/ 1152 h 1688"/>
                      <a:gd name="T78" fmla="*/ 40 w 52"/>
                      <a:gd name="T79" fmla="*/ 1295 h 1688"/>
                      <a:gd name="T80" fmla="*/ 40 w 52"/>
                      <a:gd name="T81" fmla="*/ 1420 h 1688"/>
                      <a:gd name="T82" fmla="*/ 46 w 52"/>
                      <a:gd name="T83" fmla="*/ 1477 h 1688"/>
                      <a:gd name="T84" fmla="*/ 46 w 52"/>
                      <a:gd name="T85" fmla="*/ 1529 h 1688"/>
                      <a:gd name="T86" fmla="*/ 46 w 52"/>
                      <a:gd name="T87" fmla="*/ 1574 h 1688"/>
                      <a:gd name="T88" fmla="*/ 46 w 52"/>
                      <a:gd name="T89" fmla="*/ 1614 h 1688"/>
                      <a:gd name="T90" fmla="*/ 46 w 52"/>
                      <a:gd name="T91" fmla="*/ 1643 h 1688"/>
                      <a:gd name="T92" fmla="*/ 46 w 52"/>
                      <a:gd name="T93" fmla="*/ 1665 h 1688"/>
                      <a:gd name="T94" fmla="*/ 46 w 52"/>
                      <a:gd name="T95" fmla="*/ 1683 h 1688"/>
                      <a:gd name="T96" fmla="*/ 52 w 52"/>
                      <a:gd name="T97" fmla="*/ 1688 h 1688"/>
                      <a:gd name="T98" fmla="*/ 52 w 52"/>
                      <a:gd name="T99" fmla="*/ 1688 h 1688"/>
                      <a:gd name="T100" fmla="*/ 0 w 52"/>
                      <a:gd name="T101" fmla="*/ 1688 h 1688"/>
                      <a:gd name="T102" fmla="*/ 0 w 52"/>
                      <a:gd name="T103" fmla="*/ 1688 h 16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52" h="1688">
                        <a:moveTo>
                          <a:pt x="0" y="1688"/>
                        </a:moveTo>
                        <a:lnTo>
                          <a:pt x="0" y="1683"/>
                        </a:lnTo>
                        <a:lnTo>
                          <a:pt x="0" y="1665"/>
                        </a:lnTo>
                        <a:lnTo>
                          <a:pt x="0" y="1643"/>
                        </a:lnTo>
                        <a:lnTo>
                          <a:pt x="0" y="1614"/>
                        </a:lnTo>
                        <a:lnTo>
                          <a:pt x="0" y="1574"/>
                        </a:lnTo>
                        <a:lnTo>
                          <a:pt x="0" y="1529"/>
                        </a:lnTo>
                        <a:lnTo>
                          <a:pt x="6" y="1477"/>
                        </a:lnTo>
                        <a:lnTo>
                          <a:pt x="6" y="1420"/>
                        </a:lnTo>
                        <a:lnTo>
                          <a:pt x="6" y="1295"/>
                        </a:lnTo>
                        <a:lnTo>
                          <a:pt x="6" y="1152"/>
                        </a:lnTo>
                        <a:lnTo>
                          <a:pt x="12" y="998"/>
                        </a:lnTo>
                        <a:lnTo>
                          <a:pt x="12" y="844"/>
                        </a:lnTo>
                        <a:lnTo>
                          <a:pt x="12" y="684"/>
                        </a:lnTo>
                        <a:lnTo>
                          <a:pt x="17" y="530"/>
                        </a:lnTo>
                        <a:lnTo>
                          <a:pt x="17" y="388"/>
                        </a:lnTo>
                        <a:lnTo>
                          <a:pt x="17" y="262"/>
                        </a:lnTo>
                        <a:lnTo>
                          <a:pt x="17" y="205"/>
                        </a:lnTo>
                        <a:lnTo>
                          <a:pt x="23" y="154"/>
                        </a:lnTo>
                        <a:lnTo>
                          <a:pt x="23" y="108"/>
                        </a:lnTo>
                        <a:lnTo>
                          <a:pt x="23" y="68"/>
                        </a:lnTo>
                        <a:lnTo>
                          <a:pt x="23" y="40"/>
                        </a:lnTo>
                        <a:lnTo>
                          <a:pt x="23" y="17"/>
                        </a:lnTo>
                        <a:lnTo>
                          <a:pt x="23" y="0"/>
                        </a:lnTo>
                        <a:lnTo>
                          <a:pt x="29" y="0"/>
                        </a:lnTo>
                        <a:lnTo>
                          <a:pt x="29" y="0"/>
                        </a:lnTo>
                        <a:lnTo>
                          <a:pt x="29" y="17"/>
                        </a:lnTo>
                        <a:lnTo>
                          <a:pt x="29" y="40"/>
                        </a:lnTo>
                        <a:lnTo>
                          <a:pt x="29" y="68"/>
                        </a:lnTo>
                        <a:lnTo>
                          <a:pt x="29" y="108"/>
                        </a:lnTo>
                        <a:lnTo>
                          <a:pt x="29" y="154"/>
                        </a:lnTo>
                        <a:lnTo>
                          <a:pt x="29" y="205"/>
                        </a:lnTo>
                        <a:lnTo>
                          <a:pt x="34" y="262"/>
                        </a:lnTo>
                        <a:lnTo>
                          <a:pt x="34" y="388"/>
                        </a:lnTo>
                        <a:lnTo>
                          <a:pt x="34" y="530"/>
                        </a:lnTo>
                        <a:lnTo>
                          <a:pt x="34" y="684"/>
                        </a:lnTo>
                        <a:lnTo>
                          <a:pt x="40" y="844"/>
                        </a:lnTo>
                        <a:lnTo>
                          <a:pt x="40" y="998"/>
                        </a:lnTo>
                        <a:lnTo>
                          <a:pt x="40" y="1152"/>
                        </a:lnTo>
                        <a:lnTo>
                          <a:pt x="40" y="1295"/>
                        </a:lnTo>
                        <a:lnTo>
                          <a:pt x="40" y="1420"/>
                        </a:lnTo>
                        <a:lnTo>
                          <a:pt x="46" y="1477"/>
                        </a:lnTo>
                        <a:lnTo>
                          <a:pt x="46" y="1529"/>
                        </a:lnTo>
                        <a:lnTo>
                          <a:pt x="46" y="1574"/>
                        </a:lnTo>
                        <a:lnTo>
                          <a:pt x="46" y="1614"/>
                        </a:lnTo>
                        <a:lnTo>
                          <a:pt x="46" y="1643"/>
                        </a:lnTo>
                        <a:lnTo>
                          <a:pt x="46" y="1665"/>
                        </a:lnTo>
                        <a:lnTo>
                          <a:pt x="46" y="1683"/>
                        </a:lnTo>
                        <a:lnTo>
                          <a:pt x="52" y="1688"/>
                        </a:lnTo>
                        <a:lnTo>
                          <a:pt x="52" y="1688"/>
                        </a:lnTo>
                        <a:lnTo>
                          <a:pt x="0" y="1688"/>
                        </a:lnTo>
                        <a:lnTo>
                          <a:pt x="0" y="1688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63" name="Line 138">
                    <a:extLst>
                      <a:ext uri="{FF2B5EF4-FFF2-40B4-BE49-F238E27FC236}">
                        <a16:creationId xmlns:a16="http://schemas.microsoft.com/office/drawing/2014/main" id="{3D20E54B-D748-4715-8471-4D102B8D0F4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683" y="3734"/>
                    <a:ext cx="52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64" name="Line 140">
                    <a:extLst>
                      <a:ext uri="{FF2B5EF4-FFF2-40B4-BE49-F238E27FC236}">
                        <a16:creationId xmlns:a16="http://schemas.microsoft.com/office/drawing/2014/main" id="{8B90AE49-F43E-44E6-B246-60718739951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735" y="3734"/>
                    <a:ext cx="45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65" name="Freeform 141">
                    <a:extLst>
                      <a:ext uri="{FF2B5EF4-FFF2-40B4-BE49-F238E27FC236}">
                        <a16:creationId xmlns:a16="http://schemas.microsoft.com/office/drawing/2014/main" id="{414ED84B-A2D2-47F6-AFA4-F875A807C35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80" y="3575"/>
                    <a:ext cx="46" cy="159"/>
                  </a:xfrm>
                  <a:custGeom>
                    <a:avLst/>
                    <a:gdLst>
                      <a:gd name="T0" fmla="*/ 0 w 46"/>
                      <a:gd name="T1" fmla="*/ 159 h 159"/>
                      <a:gd name="T2" fmla="*/ 0 w 46"/>
                      <a:gd name="T3" fmla="*/ 148 h 159"/>
                      <a:gd name="T4" fmla="*/ 6 w 46"/>
                      <a:gd name="T5" fmla="*/ 131 h 159"/>
                      <a:gd name="T6" fmla="*/ 6 w 46"/>
                      <a:gd name="T7" fmla="*/ 108 h 159"/>
                      <a:gd name="T8" fmla="*/ 12 w 46"/>
                      <a:gd name="T9" fmla="*/ 79 h 159"/>
                      <a:gd name="T10" fmla="*/ 12 w 46"/>
                      <a:gd name="T11" fmla="*/ 45 h 159"/>
                      <a:gd name="T12" fmla="*/ 17 w 46"/>
                      <a:gd name="T13" fmla="*/ 22 h 159"/>
                      <a:gd name="T14" fmla="*/ 17 w 46"/>
                      <a:gd name="T15" fmla="*/ 5 h 159"/>
                      <a:gd name="T16" fmla="*/ 23 w 46"/>
                      <a:gd name="T17" fmla="*/ 0 h 159"/>
                      <a:gd name="T18" fmla="*/ 23 w 46"/>
                      <a:gd name="T19" fmla="*/ 5 h 159"/>
                      <a:gd name="T20" fmla="*/ 29 w 46"/>
                      <a:gd name="T21" fmla="*/ 22 h 159"/>
                      <a:gd name="T22" fmla="*/ 29 w 46"/>
                      <a:gd name="T23" fmla="*/ 45 h 159"/>
                      <a:gd name="T24" fmla="*/ 29 w 46"/>
                      <a:gd name="T25" fmla="*/ 79 h 159"/>
                      <a:gd name="T26" fmla="*/ 34 w 46"/>
                      <a:gd name="T27" fmla="*/ 108 h 159"/>
                      <a:gd name="T28" fmla="*/ 34 w 46"/>
                      <a:gd name="T29" fmla="*/ 131 h 159"/>
                      <a:gd name="T30" fmla="*/ 40 w 46"/>
                      <a:gd name="T31" fmla="*/ 148 h 159"/>
                      <a:gd name="T32" fmla="*/ 46 w 46"/>
                      <a:gd name="T33" fmla="*/ 159 h 159"/>
                      <a:gd name="T34" fmla="*/ 46 w 46"/>
                      <a:gd name="T35" fmla="*/ 159 h 159"/>
                      <a:gd name="T36" fmla="*/ 0 w 46"/>
                      <a:gd name="T37" fmla="*/ 159 h 159"/>
                      <a:gd name="T38" fmla="*/ 0 w 46"/>
                      <a:gd name="T39" fmla="*/ 159 h 1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46" h="159">
                        <a:moveTo>
                          <a:pt x="0" y="159"/>
                        </a:moveTo>
                        <a:lnTo>
                          <a:pt x="0" y="148"/>
                        </a:lnTo>
                        <a:lnTo>
                          <a:pt x="6" y="131"/>
                        </a:lnTo>
                        <a:lnTo>
                          <a:pt x="6" y="108"/>
                        </a:lnTo>
                        <a:lnTo>
                          <a:pt x="12" y="79"/>
                        </a:lnTo>
                        <a:lnTo>
                          <a:pt x="12" y="45"/>
                        </a:lnTo>
                        <a:lnTo>
                          <a:pt x="17" y="22"/>
                        </a:lnTo>
                        <a:lnTo>
                          <a:pt x="17" y="5"/>
                        </a:lnTo>
                        <a:lnTo>
                          <a:pt x="23" y="0"/>
                        </a:lnTo>
                        <a:lnTo>
                          <a:pt x="23" y="5"/>
                        </a:lnTo>
                        <a:lnTo>
                          <a:pt x="29" y="22"/>
                        </a:lnTo>
                        <a:lnTo>
                          <a:pt x="29" y="45"/>
                        </a:lnTo>
                        <a:lnTo>
                          <a:pt x="29" y="79"/>
                        </a:lnTo>
                        <a:lnTo>
                          <a:pt x="34" y="108"/>
                        </a:lnTo>
                        <a:lnTo>
                          <a:pt x="34" y="131"/>
                        </a:lnTo>
                        <a:lnTo>
                          <a:pt x="40" y="148"/>
                        </a:lnTo>
                        <a:lnTo>
                          <a:pt x="46" y="159"/>
                        </a:lnTo>
                        <a:lnTo>
                          <a:pt x="46" y="159"/>
                        </a:lnTo>
                        <a:lnTo>
                          <a:pt x="0" y="159"/>
                        </a:lnTo>
                        <a:lnTo>
                          <a:pt x="0" y="159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66" name="Line 142">
                    <a:extLst>
                      <a:ext uri="{FF2B5EF4-FFF2-40B4-BE49-F238E27FC236}">
                        <a16:creationId xmlns:a16="http://schemas.microsoft.com/office/drawing/2014/main" id="{032F56AC-2A36-44F1-9CF7-CEE6563B59C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780" y="3734"/>
                    <a:ext cx="46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67" name="Line 144">
                    <a:extLst>
                      <a:ext uri="{FF2B5EF4-FFF2-40B4-BE49-F238E27FC236}">
                        <a16:creationId xmlns:a16="http://schemas.microsoft.com/office/drawing/2014/main" id="{B99001E1-FBB8-4C1A-9121-75CCDB2A534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820" y="3734"/>
                    <a:ext cx="6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68" name="Freeform 145">
                    <a:extLst>
                      <a:ext uri="{FF2B5EF4-FFF2-40B4-BE49-F238E27FC236}">
                        <a16:creationId xmlns:a16="http://schemas.microsoft.com/office/drawing/2014/main" id="{3074FEC6-CF91-4D9C-AA96-E771CE6AE2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820" y="3671"/>
                    <a:ext cx="51" cy="63"/>
                  </a:xfrm>
                  <a:custGeom>
                    <a:avLst/>
                    <a:gdLst>
                      <a:gd name="T0" fmla="*/ 0 w 51"/>
                      <a:gd name="T1" fmla="*/ 63 h 63"/>
                      <a:gd name="T2" fmla="*/ 0 w 51"/>
                      <a:gd name="T3" fmla="*/ 58 h 63"/>
                      <a:gd name="T4" fmla="*/ 6 w 51"/>
                      <a:gd name="T5" fmla="*/ 52 h 63"/>
                      <a:gd name="T6" fmla="*/ 6 w 51"/>
                      <a:gd name="T7" fmla="*/ 29 h 63"/>
                      <a:gd name="T8" fmla="*/ 12 w 51"/>
                      <a:gd name="T9" fmla="*/ 6 h 63"/>
                      <a:gd name="T10" fmla="*/ 17 w 51"/>
                      <a:gd name="T11" fmla="*/ 0 h 63"/>
                      <a:gd name="T12" fmla="*/ 23 w 51"/>
                      <a:gd name="T13" fmla="*/ 0 h 63"/>
                      <a:gd name="T14" fmla="*/ 23 w 51"/>
                      <a:gd name="T15" fmla="*/ 0 h 63"/>
                      <a:gd name="T16" fmla="*/ 29 w 51"/>
                      <a:gd name="T17" fmla="*/ 6 h 63"/>
                      <a:gd name="T18" fmla="*/ 34 w 51"/>
                      <a:gd name="T19" fmla="*/ 29 h 63"/>
                      <a:gd name="T20" fmla="*/ 40 w 51"/>
                      <a:gd name="T21" fmla="*/ 52 h 63"/>
                      <a:gd name="T22" fmla="*/ 46 w 51"/>
                      <a:gd name="T23" fmla="*/ 58 h 63"/>
                      <a:gd name="T24" fmla="*/ 51 w 51"/>
                      <a:gd name="T25" fmla="*/ 63 h 63"/>
                      <a:gd name="T26" fmla="*/ 51 w 51"/>
                      <a:gd name="T27" fmla="*/ 63 h 63"/>
                      <a:gd name="T28" fmla="*/ 0 w 51"/>
                      <a:gd name="T29" fmla="*/ 63 h 63"/>
                      <a:gd name="T30" fmla="*/ 0 w 51"/>
                      <a:gd name="T31" fmla="*/ 63 h 6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51" h="63">
                        <a:moveTo>
                          <a:pt x="0" y="63"/>
                        </a:moveTo>
                        <a:lnTo>
                          <a:pt x="0" y="58"/>
                        </a:lnTo>
                        <a:lnTo>
                          <a:pt x="6" y="52"/>
                        </a:lnTo>
                        <a:lnTo>
                          <a:pt x="6" y="29"/>
                        </a:lnTo>
                        <a:lnTo>
                          <a:pt x="12" y="6"/>
                        </a:lnTo>
                        <a:lnTo>
                          <a:pt x="17" y="0"/>
                        </a:lnTo>
                        <a:lnTo>
                          <a:pt x="23" y="0"/>
                        </a:lnTo>
                        <a:lnTo>
                          <a:pt x="23" y="0"/>
                        </a:lnTo>
                        <a:lnTo>
                          <a:pt x="29" y="6"/>
                        </a:lnTo>
                        <a:lnTo>
                          <a:pt x="34" y="29"/>
                        </a:lnTo>
                        <a:lnTo>
                          <a:pt x="40" y="52"/>
                        </a:lnTo>
                        <a:lnTo>
                          <a:pt x="46" y="58"/>
                        </a:lnTo>
                        <a:lnTo>
                          <a:pt x="51" y="63"/>
                        </a:lnTo>
                        <a:lnTo>
                          <a:pt x="51" y="63"/>
                        </a:lnTo>
                        <a:lnTo>
                          <a:pt x="0" y="63"/>
                        </a:lnTo>
                        <a:lnTo>
                          <a:pt x="0" y="63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69" name="Line 146">
                    <a:extLst>
                      <a:ext uri="{FF2B5EF4-FFF2-40B4-BE49-F238E27FC236}">
                        <a16:creationId xmlns:a16="http://schemas.microsoft.com/office/drawing/2014/main" id="{7F6A0C5B-8CE1-4ABC-8C96-00AAA735C8A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820" y="3734"/>
                    <a:ext cx="51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70" name="Freeform 147">
                    <a:extLst>
                      <a:ext uri="{FF2B5EF4-FFF2-40B4-BE49-F238E27FC236}">
                        <a16:creationId xmlns:a16="http://schemas.microsoft.com/office/drawing/2014/main" id="{E2195AA6-3456-4306-A8A0-25F4554BE00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820" y="3671"/>
                    <a:ext cx="51" cy="63"/>
                  </a:xfrm>
                  <a:custGeom>
                    <a:avLst/>
                    <a:gdLst>
                      <a:gd name="T0" fmla="*/ 0 w 51"/>
                      <a:gd name="T1" fmla="*/ 63 h 63"/>
                      <a:gd name="T2" fmla="*/ 0 w 51"/>
                      <a:gd name="T3" fmla="*/ 58 h 63"/>
                      <a:gd name="T4" fmla="*/ 6 w 51"/>
                      <a:gd name="T5" fmla="*/ 52 h 63"/>
                      <a:gd name="T6" fmla="*/ 6 w 51"/>
                      <a:gd name="T7" fmla="*/ 29 h 63"/>
                      <a:gd name="T8" fmla="*/ 12 w 51"/>
                      <a:gd name="T9" fmla="*/ 6 h 63"/>
                      <a:gd name="T10" fmla="*/ 17 w 51"/>
                      <a:gd name="T11" fmla="*/ 0 h 63"/>
                      <a:gd name="T12" fmla="*/ 23 w 51"/>
                      <a:gd name="T13" fmla="*/ 0 h 63"/>
                      <a:gd name="T14" fmla="*/ 23 w 51"/>
                      <a:gd name="T15" fmla="*/ 0 h 63"/>
                      <a:gd name="T16" fmla="*/ 29 w 51"/>
                      <a:gd name="T17" fmla="*/ 6 h 63"/>
                      <a:gd name="T18" fmla="*/ 34 w 51"/>
                      <a:gd name="T19" fmla="*/ 29 h 63"/>
                      <a:gd name="T20" fmla="*/ 40 w 51"/>
                      <a:gd name="T21" fmla="*/ 52 h 63"/>
                      <a:gd name="T22" fmla="*/ 46 w 51"/>
                      <a:gd name="T23" fmla="*/ 58 h 63"/>
                      <a:gd name="T24" fmla="*/ 51 w 51"/>
                      <a:gd name="T25" fmla="*/ 63 h 6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51" h="63">
                        <a:moveTo>
                          <a:pt x="0" y="63"/>
                        </a:moveTo>
                        <a:lnTo>
                          <a:pt x="0" y="58"/>
                        </a:lnTo>
                        <a:lnTo>
                          <a:pt x="6" y="52"/>
                        </a:lnTo>
                        <a:lnTo>
                          <a:pt x="6" y="29"/>
                        </a:lnTo>
                        <a:lnTo>
                          <a:pt x="12" y="6"/>
                        </a:lnTo>
                        <a:lnTo>
                          <a:pt x="17" y="0"/>
                        </a:lnTo>
                        <a:lnTo>
                          <a:pt x="23" y="0"/>
                        </a:lnTo>
                        <a:lnTo>
                          <a:pt x="23" y="0"/>
                        </a:lnTo>
                        <a:lnTo>
                          <a:pt x="29" y="6"/>
                        </a:lnTo>
                        <a:lnTo>
                          <a:pt x="34" y="29"/>
                        </a:lnTo>
                        <a:lnTo>
                          <a:pt x="40" y="52"/>
                        </a:lnTo>
                        <a:lnTo>
                          <a:pt x="46" y="58"/>
                        </a:lnTo>
                        <a:lnTo>
                          <a:pt x="51" y="63"/>
                        </a:lnTo>
                      </a:path>
                    </a:pathLst>
                  </a:custGeom>
                  <a:grp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71" name="Line 148">
                    <a:extLst>
                      <a:ext uri="{FF2B5EF4-FFF2-40B4-BE49-F238E27FC236}">
                        <a16:creationId xmlns:a16="http://schemas.microsoft.com/office/drawing/2014/main" id="{83D34EFC-4805-49FF-96C3-F996A7873AB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866" y="3734"/>
                    <a:ext cx="5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72" name="Freeform 149">
                    <a:extLst>
                      <a:ext uri="{FF2B5EF4-FFF2-40B4-BE49-F238E27FC236}">
                        <a16:creationId xmlns:a16="http://schemas.microsoft.com/office/drawing/2014/main" id="{CC92EB6E-7540-45D8-A0AE-56B09067629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866" y="3666"/>
                    <a:ext cx="45" cy="68"/>
                  </a:xfrm>
                  <a:custGeom>
                    <a:avLst/>
                    <a:gdLst>
                      <a:gd name="T0" fmla="*/ 0 w 45"/>
                      <a:gd name="T1" fmla="*/ 68 h 68"/>
                      <a:gd name="T2" fmla="*/ 0 w 45"/>
                      <a:gd name="T3" fmla="*/ 63 h 68"/>
                      <a:gd name="T4" fmla="*/ 5 w 45"/>
                      <a:gd name="T5" fmla="*/ 57 h 68"/>
                      <a:gd name="T6" fmla="*/ 11 w 45"/>
                      <a:gd name="T7" fmla="*/ 34 h 68"/>
                      <a:gd name="T8" fmla="*/ 17 w 45"/>
                      <a:gd name="T9" fmla="*/ 5 h 68"/>
                      <a:gd name="T10" fmla="*/ 23 w 45"/>
                      <a:gd name="T11" fmla="*/ 0 h 68"/>
                      <a:gd name="T12" fmla="*/ 28 w 45"/>
                      <a:gd name="T13" fmla="*/ 0 h 68"/>
                      <a:gd name="T14" fmla="*/ 28 w 45"/>
                      <a:gd name="T15" fmla="*/ 5 h 68"/>
                      <a:gd name="T16" fmla="*/ 34 w 45"/>
                      <a:gd name="T17" fmla="*/ 28 h 68"/>
                      <a:gd name="T18" fmla="*/ 40 w 45"/>
                      <a:gd name="T19" fmla="*/ 45 h 68"/>
                      <a:gd name="T20" fmla="*/ 45 w 45"/>
                      <a:gd name="T21" fmla="*/ 57 h 68"/>
                      <a:gd name="T22" fmla="*/ 45 w 45"/>
                      <a:gd name="T23" fmla="*/ 68 h 68"/>
                      <a:gd name="T24" fmla="*/ 0 w 45"/>
                      <a:gd name="T25" fmla="*/ 68 h 68"/>
                      <a:gd name="T26" fmla="*/ 0 w 45"/>
                      <a:gd name="T27" fmla="*/ 68 h 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45" h="68">
                        <a:moveTo>
                          <a:pt x="0" y="68"/>
                        </a:moveTo>
                        <a:lnTo>
                          <a:pt x="0" y="63"/>
                        </a:lnTo>
                        <a:lnTo>
                          <a:pt x="5" y="57"/>
                        </a:lnTo>
                        <a:lnTo>
                          <a:pt x="11" y="34"/>
                        </a:lnTo>
                        <a:lnTo>
                          <a:pt x="17" y="5"/>
                        </a:lnTo>
                        <a:lnTo>
                          <a:pt x="23" y="0"/>
                        </a:lnTo>
                        <a:lnTo>
                          <a:pt x="28" y="0"/>
                        </a:lnTo>
                        <a:lnTo>
                          <a:pt x="28" y="5"/>
                        </a:lnTo>
                        <a:lnTo>
                          <a:pt x="34" y="28"/>
                        </a:lnTo>
                        <a:lnTo>
                          <a:pt x="40" y="45"/>
                        </a:lnTo>
                        <a:lnTo>
                          <a:pt x="45" y="57"/>
                        </a:lnTo>
                        <a:lnTo>
                          <a:pt x="45" y="68"/>
                        </a:lnTo>
                        <a:lnTo>
                          <a:pt x="0" y="68"/>
                        </a:lnTo>
                        <a:lnTo>
                          <a:pt x="0" y="68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73" name="Line 150">
                    <a:extLst>
                      <a:ext uri="{FF2B5EF4-FFF2-40B4-BE49-F238E27FC236}">
                        <a16:creationId xmlns:a16="http://schemas.microsoft.com/office/drawing/2014/main" id="{FE3F73FF-CA38-4643-8FA9-F9DD25B8F02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866" y="3734"/>
                    <a:ext cx="45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74" name="Freeform 152">
                    <a:extLst>
                      <a:ext uri="{FF2B5EF4-FFF2-40B4-BE49-F238E27FC236}">
                        <a16:creationId xmlns:a16="http://schemas.microsoft.com/office/drawing/2014/main" id="{1C35AA62-4BA1-4825-8623-1F2FC0A9218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894" y="3666"/>
                    <a:ext cx="17" cy="57"/>
                  </a:xfrm>
                  <a:custGeom>
                    <a:avLst/>
                    <a:gdLst>
                      <a:gd name="T0" fmla="*/ 0 w 17"/>
                      <a:gd name="T1" fmla="*/ 0 h 57"/>
                      <a:gd name="T2" fmla="*/ 0 w 17"/>
                      <a:gd name="T3" fmla="*/ 5 h 57"/>
                      <a:gd name="T4" fmla="*/ 6 w 17"/>
                      <a:gd name="T5" fmla="*/ 28 h 57"/>
                      <a:gd name="T6" fmla="*/ 12 w 17"/>
                      <a:gd name="T7" fmla="*/ 45 h 57"/>
                      <a:gd name="T8" fmla="*/ 17 w 17"/>
                      <a:gd name="T9" fmla="*/ 57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7" h="57">
                        <a:moveTo>
                          <a:pt x="0" y="0"/>
                        </a:moveTo>
                        <a:lnTo>
                          <a:pt x="0" y="5"/>
                        </a:lnTo>
                        <a:lnTo>
                          <a:pt x="6" y="28"/>
                        </a:lnTo>
                        <a:lnTo>
                          <a:pt x="12" y="45"/>
                        </a:lnTo>
                        <a:lnTo>
                          <a:pt x="17" y="57"/>
                        </a:lnTo>
                      </a:path>
                    </a:pathLst>
                  </a:custGeom>
                  <a:grp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75" name="Freeform 153">
                    <a:extLst>
                      <a:ext uri="{FF2B5EF4-FFF2-40B4-BE49-F238E27FC236}">
                        <a16:creationId xmlns:a16="http://schemas.microsoft.com/office/drawing/2014/main" id="{028E316F-5C46-4589-80F9-8CFCE0FC9DF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911" y="3706"/>
                    <a:ext cx="40" cy="28"/>
                  </a:xfrm>
                  <a:custGeom>
                    <a:avLst/>
                    <a:gdLst>
                      <a:gd name="T0" fmla="*/ 0 w 40"/>
                      <a:gd name="T1" fmla="*/ 17 h 28"/>
                      <a:gd name="T2" fmla="*/ 0 w 40"/>
                      <a:gd name="T3" fmla="*/ 11 h 28"/>
                      <a:gd name="T4" fmla="*/ 6 w 40"/>
                      <a:gd name="T5" fmla="*/ 5 h 28"/>
                      <a:gd name="T6" fmla="*/ 12 w 40"/>
                      <a:gd name="T7" fmla="*/ 0 h 28"/>
                      <a:gd name="T8" fmla="*/ 17 w 40"/>
                      <a:gd name="T9" fmla="*/ 0 h 28"/>
                      <a:gd name="T10" fmla="*/ 23 w 40"/>
                      <a:gd name="T11" fmla="*/ 0 h 28"/>
                      <a:gd name="T12" fmla="*/ 29 w 40"/>
                      <a:gd name="T13" fmla="*/ 11 h 28"/>
                      <a:gd name="T14" fmla="*/ 35 w 40"/>
                      <a:gd name="T15" fmla="*/ 23 h 28"/>
                      <a:gd name="T16" fmla="*/ 40 w 40"/>
                      <a:gd name="T17" fmla="*/ 28 h 28"/>
                      <a:gd name="T18" fmla="*/ 40 w 40"/>
                      <a:gd name="T19" fmla="*/ 28 h 28"/>
                      <a:gd name="T20" fmla="*/ 0 w 40"/>
                      <a:gd name="T21" fmla="*/ 28 h 28"/>
                      <a:gd name="T22" fmla="*/ 0 w 40"/>
                      <a:gd name="T23" fmla="*/ 17 h 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40" h="28">
                        <a:moveTo>
                          <a:pt x="0" y="17"/>
                        </a:moveTo>
                        <a:lnTo>
                          <a:pt x="0" y="11"/>
                        </a:lnTo>
                        <a:lnTo>
                          <a:pt x="6" y="5"/>
                        </a:lnTo>
                        <a:lnTo>
                          <a:pt x="12" y="0"/>
                        </a:lnTo>
                        <a:lnTo>
                          <a:pt x="17" y="0"/>
                        </a:lnTo>
                        <a:lnTo>
                          <a:pt x="23" y="0"/>
                        </a:lnTo>
                        <a:lnTo>
                          <a:pt x="29" y="11"/>
                        </a:lnTo>
                        <a:lnTo>
                          <a:pt x="35" y="23"/>
                        </a:lnTo>
                        <a:lnTo>
                          <a:pt x="40" y="28"/>
                        </a:lnTo>
                        <a:lnTo>
                          <a:pt x="40" y="28"/>
                        </a:lnTo>
                        <a:lnTo>
                          <a:pt x="0" y="28"/>
                        </a:lnTo>
                        <a:lnTo>
                          <a:pt x="0" y="17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76" name="Line 154">
                    <a:extLst>
                      <a:ext uri="{FF2B5EF4-FFF2-40B4-BE49-F238E27FC236}">
                        <a16:creationId xmlns:a16="http://schemas.microsoft.com/office/drawing/2014/main" id="{DC9D3F14-5897-4CCC-9013-B4366F3AA53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11" y="3734"/>
                    <a:ext cx="40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77" name="Freeform 155">
                    <a:extLst>
                      <a:ext uri="{FF2B5EF4-FFF2-40B4-BE49-F238E27FC236}">
                        <a16:creationId xmlns:a16="http://schemas.microsoft.com/office/drawing/2014/main" id="{1A2DF3B8-5EC6-47AE-8DBE-EDF8B940529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911" y="3706"/>
                    <a:ext cx="17" cy="17"/>
                  </a:xfrm>
                  <a:custGeom>
                    <a:avLst/>
                    <a:gdLst>
                      <a:gd name="T0" fmla="*/ 0 w 17"/>
                      <a:gd name="T1" fmla="*/ 17 h 17"/>
                      <a:gd name="T2" fmla="*/ 0 w 17"/>
                      <a:gd name="T3" fmla="*/ 11 h 17"/>
                      <a:gd name="T4" fmla="*/ 6 w 17"/>
                      <a:gd name="T5" fmla="*/ 5 h 17"/>
                      <a:gd name="T6" fmla="*/ 12 w 17"/>
                      <a:gd name="T7" fmla="*/ 0 h 17"/>
                      <a:gd name="T8" fmla="*/ 17 w 17"/>
                      <a:gd name="T9" fmla="*/ 0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7" h="17">
                        <a:moveTo>
                          <a:pt x="0" y="17"/>
                        </a:moveTo>
                        <a:lnTo>
                          <a:pt x="0" y="11"/>
                        </a:lnTo>
                        <a:lnTo>
                          <a:pt x="6" y="5"/>
                        </a:lnTo>
                        <a:lnTo>
                          <a:pt x="12" y="0"/>
                        </a:lnTo>
                        <a:lnTo>
                          <a:pt x="17" y="0"/>
                        </a:lnTo>
                      </a:path>
                    </a:pathLst>
                  </a:custGeom>
                  <a:grp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78" name="Freeform 156">
                    <a:extLst>
                      <a:ext uri="{FF2B5EF4-FFF2-40B4-BE49-F238E27FC236}">
                        <a16:creationId xmlns:a16="http://schemas.microsoft.com/office/drawing/2014/main" id="{F1C5D214-5F69-4A2A-87CE-EB1D747D07C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928" y="3706"/>
                    <a:ext cx="23" cy="28"/>
                  </a:xfrm>
                  <a:custGeom>
                    <a:avLst/>
                    <a:gdLst>
                      <a:gd name="T0" fmla="*/ 0 w 23"/>
                      <a:gd name="T1" fmla="*/ 0 h 28"/>
                      <a:gd name="T2" fmla="*/ 6 w 23"/>
                      <a:gd name="T3" fmla="*/ 0 h 28"/>
                      <a:gd name="T4" fmla="*/ 12 w 23"/>
                      <a:gd name="T5" fmla="*/ 11 h 28"/>
                      <a:gd name="T6" fmla="*/ 18 w 23"/>
                      <a:gd name="T7" fmla="*/ 23 h 28"/>
                      <a:gd name="T8" fmla="*/ 23 w 23"/>
                      <a:gd name="T9" fmla="*/ 28 h 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3" h="28">
                        <a:moveTo>
                          <a:pt x="0" y="0"/>
                        </a:moveTo>
                        <a:lnTo>
                          <a:pt x="6" y="0"/>
                        </a:lnTo>
                        <a:lnTo>
                          <a:pt x="12" y="11"/>
                        </a:lnTo>
                        <a:lnTo>
                          <a:pt x="18" y="23"/>
                        </a:lnTo>
                        <a:lnTo>
                          <a:pt x="23" y="28"/>
                        </a:lnTo>
                      </a:path>
                    </a:pathLst>
                  </a:custGeom>
                  <a:grp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79" name="Freeform 157">
                    <a:extLst>
                      <a:ext uri="{FF2B5EF4-FFF2-40B4-BE49-F238E27FC236}">
                        <a16:creationId xmlns:a16="http://schemas.microsoft.com/office/drawing/2014/main" id="{1D53D937-499C-4AAC-A815-498F0BAD08C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951" y="3683"/>
                    <a:ext cx="35" cy="51"/>
                  </a:xfrm>
                  <a:custGeom>
                    <a:avLst/>
                    <a:gdLst>
                      <a:gd name="T0" fmla="*/ 0 w 35"/>
                      <a:gd name="T1" fmla="*/ 51 h 51"/>
                      <a:gd name="T2" fmla="*/ 0 w 35"/>
                      <a:gd name="T3" fmla="*/ 40 h 51"/>
                      <a:gd name="T4" fmla="*/ 6 w 35"/>
                      <a:gd name="T5" fmla="*/ 23 h 51"/>
                      <a:gd name="T6" fmla="*/ 6 w 35"/>
                      <a:gd name="T7" fmla="*/ 6 h 51"/>
                      <a:gd name="T8" fmla="*/ 12 w 35"/>
                      <a:gd name="T9" fmla="*/ 0 h 51"/>
                      <a:gd name="T10" fmla="*/ 17 w 35"/>
                      <a:gd name="T11" fmla="*/ 6 h 51"/>
                      <a:gd name="T12" fmla="*/ 23 w 35"/>
                      <a:gd name="T13" fmla="*/ 23 h 51"/>
                      <a:gd name="T14" fmla="*/ 23 w 35"/>
                      <a:gd name="T15" fmla="*/ 40 h 51"/>
                      <a:gd name="T16" fmla="*/ 35 w 35"/>
                      <a:gd name="T17" fmla="*/ 51 h 51"/>
                      <a:gd name="T18" fmla="*/ 35 w 35"/>
                      <a:gd name="T19" fmla="*/ 51 h 51"/>
                      <a:gd name="T20" fmla="*/ 0 w 35"/>
                      <a:gd name="T21" fmla="*/ 51 h 51"/>
                      <a:gd name="T22" fmla="*/ 0 w 35"/>
                      <a:gd name="T23" fmla="*/ 51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35" h="51">
                        <a:moveTo>
                          <a:pt x="0" y="51"/>
                        </a:moveTo>
                        <a:lnTo>
                          <a:pt x="0" y="40"/>
                        </a:lnTo>
                        <a:lnTo>
                          <a:pt x="6" y="23"/>
                        </a:lnTo>
                        <a:lnTo>
                          <a:pt x="6" y="6"/>
                        </a:lnTo>
                        <a:lnTo>
                          <a:pt x="12" y="0"/>
                        </a:lnTo>
                        <a:lnTo>
                          <a:pt x="17" y="6"/>
                        </a:lnTo>
                        <a:lnTo>
                          <a:pt x="23" y="23"/>
                        </a:lnTo>
                        <a:lnTo>
                          <a:pt x="23" y="40"/>
                        </a:lnTo>
                        <a:lnTo>
                          <a:pt x="35" y="51"/>
                        </a:lnTo>
                        <a:lnTo>
                          <a:pt x="35" y="51"/>
                        </a:lnTo>
                        <a:lnTo>
                          <a:pt x="0" y="51"/>
                        </a:lnTo>
                        <a:lnTo>
                          <a:pt x="0" y="51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80" name="Line 158">
                    <a:extLst>
                      <a:ext uri="{FF2B5EF4-FFF2-40B4-BE49-F238E27FC236}">
                        <a16:creationId xmlns:a16="http://schemas.microsoft.com/office/drawing/2014/main" id="{36799C26-7255-4A91-A78C-44DB83EF468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51" y="3734"/>
                    <a:ext cx="35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81" name="Freeform 159">
                    <a:extLst>
                      <a:ext uri="{FF2B5EF4-FFF2-40B4-BE49-F238E27FC236}">
                        <a16:creationId xmlns:a16="http://schemas.microsoft.com/office/drawing/2014/main" id="{A9649F1B-8849-40BF-B9DE-7A4D27014E7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951" y="3683"/>
                    <a:ext cx="12" cy="51"/>
                  </a:xfrm>
                  <a:custGeom>
                    <a:avLst/>
                    <a:gdLst>
                      <a:gd name="T0" fmla="*/ 0 w 12"/>
                      <a:gd name="T1" fmla="*/ 51 h 51"/>
                      <a:gd name="T2" fmla="*/ 0 w 12"/>
                      <a:gd name="T3" fmla="*/ 40 h 51"/>
                      <a:gd name="T4" fmla="*/ 6 w 12"/>
                      <a:gd name="T5" fmla="*/ 23 h 51"/>
                      <a:gd name="T6" fmla="*/ 6 w 12"/>
                      <a:gd name="T7" fmla="*/ 6 h 51"/>
                      <a:gd name="T8" fmla="*/ 12 w 12"/>
                      <a:gd name="T9" fmla="*/ 0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" h="51">
                        <a:moveTo>
                          <a:pt x="0" y="51"/>
                        </a:moveTo>
                        <a:lnTo>
                          <a:pt x="0" y="40"/>
                        </a:lnTo>
                        <a:lnTo>
                          <a:pt x="6" y="23"/>
                        </a:lnTo>
                        <a:lnTo>
                          <a:pt x="6" y="6"/>
                        </a:lnTo>
                        <a:lnTo>
                          <a:pt x="12" y="0"/>
                        </a:lnTo>
                      </a:path>
                    </a:pathLst>
                  </a:custGeom>
                  <a:grp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82" name="Freeform 160">
                    <a:extLst>
                      <a:ext uri="{FF2B5EF4-FFF2-40B4-BE49-F238E27FC236}">
                        <a16:creationId xmlns:a16="http://schemas.microsoft.com/office/drawing/2014/main" id="{1346B69A-BB1F-4035-B4F7-CACBA738617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963" y="3683"/>
                    <a:ext cx="23" cy="51"/>
                  </a:xfrm>
                  <a:custGeom>
                    <a:avLst/>
                    <a:gdLst>
                      <a:gd name="T0" fmla="*/ 0 w 23"/>
                      <a:gd name="T1" fmla="*/ 0 h 51"/>
                      <a:gd name="T2" fmla="*/ 5 w 23"/>
                      <a:gd name="T3" fmla="*/ 6 h 51"/>
                      <a:gd name="T4" fmla="*/ 11 w 23"/>
                      <a:gd name="T5" fmla="*/ 23 h 51"/>
                      <a:gd name="T6" fmla="*/ 11 w 23"/>
                      <a:gd name="T7" fmla="*/ 40 h 51"/>
                      <a:gd name="T8" fmla="*/ 23 w 23"/>
                      <a:gd name="T9" fmla="*/ 51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3" h="51">
                        <a:moveTo>
                          <a:pt x="0" y="0"/>
                        </a:moveTo>
                        <a:lnTo>
                          <a:pt x="5" y="6"/>
                        </a:lnTo>
                        <a:lnTo>
                          <a:pt x="11" y="23"/>
                        </a:lnTo>
                        <a:lnTo>
                          <a:pt x="11" y="40"/>
                        </a:lnTo>
                        <a:lnTo>
                          <a:pt x="23" y="51"/>
                        </a:lnTo>
                      </a:path>
                    </a:pathLst>
                  </a:custGeom>
                  <a:grp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83" name="Line 161">
                    <a:extLst>
                      <a:ext uri="{FF2B5EF4-FFF2-40B4-BE49-F238E27FC236}">
                        <a16:creationId xmlns:a16="http://schemas.microsoft.com/office/drawing/2014/main" id="{45FE3FA3-6366-46F0-91F3-2D5DDADCF0C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974" y="3734"/>
                    <a:ext cx="12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84" name="Freeform 162">
                    <a:extLst>
                      <a:ext uri="{FF2B5EF4-FFF2-40B4-BE49-F238E27FC236}">
                        <a16:creationId xmlns:a16="http://schemas.microsoft.com/office/drawing/2014/main" id="{C7FA02E6-F795-464A-AFA8-6BC86012781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974" y="3711"/>
                    <a:ext cx="51" cy="23"/>
                  </a:xfrm>
                  <a:custGeom>
                    <a:avLst/>
                    <a:gdLst>
                      <a:gd name="T0" fmla="*/ 0 w 51"/>
                      <a:gd name="T1" fmla="*/ 23 h 23"/>
                      <a:gd name="T2" fmla="*/ 6 w 51"/>
                      <a:gd name="T3" fmla="*/ 18 h 23"/>
                      <a:gd name="T4" fmla="*/ 12 w 51"/>
                      <a:gd name="T5" fmla="*/ 12 h 23"/>
                      <a:gd name="T6" fmla="*/ 17 w 51"/>
                      <a:gd name="T7" fmla="*/ 0 h 23"/>
                      <a:gd name="T8" fmla="*/ 29 w 51"/>
                      <a:gd name="T9" fmla="*/ 0 h 23"/>
                      <a:gd name="T10" fmla="*/ 34 w 51"/>
                      <a:gd name="T11" fmla="*/ 0 h 23"/>
                      <a:gd name="T12" fmla="*/ 40 w 51"/>
                      <a:gd name="T13" fmla="*/ 12 h 23"/>
                      <a:gd name="T14" fmla="*/ 46 w 51"/>
                      <a:gd name="T15" fmla="*/ 18 h 23"/>
                      <a:gd name="T16" fmla="*/ 51 w 51"/>
                      <a:gd name="T17" fmla="*/ 23 h 23"/>
                      <a:gd name="T18" fmla="*/ 51 w 51"/>
                      <a:gd name="T19" fmla="*/ 23 h 23"/>
                      <a:gd name="T20" fmla="*/ 0 w 51"/>
                      <a:gd name="T21" fmla="*/ 23 h 23"/>
                      <a:gd name="T22" fmla="*/ 0 w 51"/>
                      <a:gd name="T23" fmla="*/ 23 h 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51" h="23">
                        <a:moveTo>
                          <a:pt x="0" y="23"/>
                        </a:moveTo>
                        <a:lnTo>
                          <a:pt x="6" y="18"/>
                        </a:lnTo>
                        <a:lnTo>
                          <a:pt x="12" y="12"/>
                        </a:lnTo>
                        <a:lnTo>
                          <a:pt x="17" y="0"/>
                        </a:lnTo>
                        <a:lnTo>
                          <a:pt x="29" y="0"/>
                        </a:lnTo>
                        <a:lnTo>
                          <a:pt x="34" y="0"/>
                        </a:lnTo>
                        <a:lnTo>
                          <a:pt x="40" y="12"/>
                        </a:lnTo>
                        <a:lnTo>
                          <a:pt x="46" y="18"/>
                        </a:lnTo>
                        <a:lnTo>
                          <a:pt x="51" y="23"/>
                        </a:lnTo>
                        <a:lnTo>
                          <a:pt x="51" y="23"/>
                        </a:lnTo>
                        <a:lnTo>
                          <a:pt x="0" y="23"/>
                        </a:lnTo>
                        <a:lnTo>
                          <a:pt x="0" y="23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85" name="Line 163">
                    <a:extLst>
                      <a:ext uri="{FF2B5EF4-FFF2-40B4-BE49-F238E27FC236}">
                        <a16:creationId xmlns:a16="http://schemas.microsoft.com/office/drawing/2014/main" id="{D7DAA9B4-4E83-488D-9AEA-ED1803A13C8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74" y="3734"/>
                    <a:ext cx="51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86" name="Freeform 164">
                    <a:extLst>
                      <a:ext uri="{FF2B5EF4-FFF2-40B4-BE49-F238E27FC236}">
                        <a16:creationId xmlns:a16="http://schemas.microsoft.com/office/drawing/2014/main" id="{56C68BD7-72BE-4167-8A39-C602C8D0F64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974" y="3711"/>
                    <a:ext cx="51" cy="23"/>
                  </a:xfrm>
                  <a:custGeom>
                    <a:avLst/>
                    <a:gdLst>
                      <a:gd name="T0" fmla="*/ 0 w 51"/>
                      <a:gd name="T1" fmla="*/ 23 h 23"/>
                      <a:gd name="T2" fmla="*/ 6 w 51"/>
                      <a:gd name="T3" fmla="*/ 18 h 23"/>
                      <a:gd name="T4" fmla="*/ 12 w 51"/>
                      <a:gd name="T5" fmla="*/ 12 h 23"/>
                      <a:gd name="T6" fmla="*/ 17 w 51"/>
                      <a:gd name="T7" fmla="*/ 0 h 23"/>
                      <a:gd name="T8" fmla="*/ 29 w 51"/>
                      <a:gd name="T9" fmla="*/ 0 h 23"/>
                      <a:gd name="T10" fmla="*/ 34 w 51"/>
                      <a:gd name="T11" fmla="*/ 0 h 23"/>
                      <a:gd name="T12" fmla="*/ 40 w 51"/>
                      <a:gd name="T13" fmla="*/ 12 h 23"/>
                      <a:gd name="T14" fmla="*/ 46 w 51"/>
                      <a:gd name="T15" fmla="*/ 18 h 23"/>
                      <a:gd name="T16" fmla="*/ 51 w 51"/>
                      <a:gd name="T17" fmla="*/ 23 h 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1" h="23">
                        <a:moveTo>
                          <a:pt x="0" y="23"/>
                        </a:moveTo>
                        <a:lnTo>
                          <a:pt x="6" y="18"/>
                        </a:lnTo>
                        <a:lnTo>
                          <a:pt x="12" y="12"/>
                        </a:lnTo>
                        <a:lnTo>
                          <a:pt x="17" y="0"/>
                        </a:lnTo>
                        <a:lnTo>
                          <a:pt x="29" y="0"/>
                        </a:lnTo>
                        <a:lnTo>
                          <a:pt x="34" y="0"/>
                        </a:lnTo>
                        <a:lnTo>
                          <a:pt x="40" y="12"/>
                        </a:lnTo>
                        <a:lnTo>
                          <a:pt x="46" y="18"/>
                        </a:lnTo>
                        <a:lnTo>
                          <a:pt x="51" y="23"/>
                        </a:lnTo>
                      </a:path>
                    </a:pathLst>
                  </a:custGeom>
                  <a:grp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87" name="Line 165">
                    <a:extLst>
                      <a:ext uri="{FF2B5EF4-FFF2-40B4-BE49-F238E27FC236}">
                        <a16:creationId xmlns:a16="http://schemas.microsoft.com/office/drawing/2014/main" id="{5A96EB8B-0BBC-4B48-BA72-E81DCCA56DC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014" y="3734"/>
                    <a:ext cx="11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88" name="Freeform 166">
                    <a:extLst>
                      <a:ext uri="{FF2B5EF4-FFF2-40B4-BE49-F238E27FC236}">
                        <a16:creationId xmlns:a16="http://schemas.microsoft.com/office/drawing/2014/main" id="{3037832B-0A01-482F-A348-2F793AE642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014" y="3689"/>
                    <a:ext cx="46" cy="45"/>
                  </a:xfrm>
                  <a:custGeom>
                    <a:avLst/>
                    <a:gdLst>
                      <a:gd name="T0" fmla="*/ 0 w 46"/>
                      <a:gd name="T1" fmla="*/ 45 h 45"/>
                      <a:gd name="T2" fmla="*/ 6 w 46"/>
                      <a:gd name="T3" fmla="*/ 34 h 45"/>
                      <a:gd name="T4" fmla="*/ 11 w 46"/>
                      <a:gd name="T5" fmla="*/ 22 h 45"/>
                      <a:gd name="T6" fmla="*/ 17 w 46"/>
                      <a:gd name="T7" fmla="*/ 5 h 45"/>
                      <a:gd name="T8" fmla="*/ 23 w 46"/>
                      <a:gd name="T9" fmla="*/ 0 h 45"/>
                      <a:gd name="T10" fmla="*/ 29 w 46"/>
                      <a:gd name="T11" fmla="*/ 5 h 45"/>
                      <a:gd name="T12" fmla="*/ 29 w 46"/>
                      <a:gd name="T13" fmla="*/ 22 h 45"/>
                      <a:gd name="T14" fmla="*/ 34 w 46"/>
                      <a:gd name="T15" fmla="*/ 34 h 45"/>
                      <a:gd name="T16" fmla="*/ 46 w 46"/>
                      <a:gd name="T17" fmla="*/ 45 h 45"/>
                      <a:gd name="T18" fmla="*/ 46 w 46"/>
                      <a:gd name="T19" fmla="*/ 45 h 45"/>
                      <a:gd name="T20" fmla="*/ 0 w 46"/>
                      <a:gd name="T21" fmla="*/ 45 h 45"/>
                      <a:gd name="T22" fmla="*/ 0 w 46"/>
                      <a:gd name="T23" fmla="*/ 45 h 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46" h="45">
                        <a:moveTo>
                          <a:pt x="0" y="45"/>
                        </a:moveTo>
                        <a:lnTo>
                          <a:pt x="6" y="34"/>
                        </a:lnTo>
                        <a:lnTo>
                          <a:pt x="11" y="22"/>
                        </a:lnTo>
                        <a:lnTo>
                          <a:pt x="17" y="5"/>
                        </a:lnTo>
                        <a:lnTo>
                          <a:pt x="23" y="0"/>
                        </a:lnTo>
                        <a:lnTo>
                          <a:pt x="29" y="5"/>
                        </a:lnTo>
                        <a:lnTo>
                          <a:pt x="29" y="22"/>
                        </a:lnTo>
                        <a:lnTo>
                          <a:pt x="34" y="34"/>
                        </a:lnTo>
                        <a:lnTo>
                          <a:pt x="46" y="45"/>
                        </a:lnTo>
                        <a:lnTo>
                          <a:pt x="46" y="45"/>
                        </a:lnTo>
                        <a:lnTo>
                          <a:pt x="0" y="45"/>
                        </a:lnTo>
                        <a:lnTo>
                          <a:pt x="0" y="45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89" name="Line 167">
                    <a:extLst>
                      <a:ext uri="{FF2B5EF4-FFF2-40B4-BE49-F238E27FC236}">
                        <a16:creationId xmlns:a16="http://schemas.microsoft.com/office/drawing/2014/main" id="{22D72115-A89C-4593-85A4-29BF012895B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014" y="3734"/>
                    <a:ext cx="46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90" name="Line 169">
                    <a:extLst>
                      <a:ext uri="{FF2B5EF4-FFF2-40B4-BE49-F238E27FC236}">
                        <a16:creationId xmlns:a16="http://schemas.microsoft.com/office/drawing/2014/main" id="{4530720F-841C-407A-97B3-4D391925D16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048" y="3734"/>
                    <a:ext cx="12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91" name="Freeform 170">
                    <a:extLst>
                      <a:ext uri="{FF2B5EF4-FFF2-40B4-BE49-F238E27FC236}">
                        <a16:creationId xmlns:a16="http://schemas.microsoft.com/office/drawing/2014/main" id="{8BF1BBAD-CA46-4B72-B40F-303E942C33C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048" y="3711"/>
                    <a:ext cx="52" cy="23"/>
                  </a:xfrm>
                  <a:custGeom>
                    <a:avLst/>
                    <a:gdLst>
                      <a:gd name="T0" fmla="*/ 0 w 52"/>
                      <a:gd name="T1" fmla="*/ 23 h 23"/>
                      <a:gd name="T2" fmla="*/ 6 w 52"/>
                      <a:gd name="T3" fmla="*/ 18 h 23"/>
                      <a:gd name="T4" fmla="*/ 12 w 52"/>
                      <a:gd name="T5" fmla="*/ 12 h 23"/>
                      <a:gd name="T6" fmla="*/ 17 w 52"/>
                      <a:gd name="T7" fmla="*/ 0 h 23"/>
                      <a:gd name="T8" fmla="*/ 29 w 52"/>
                      <a:gd name="T9" fmla="*/ 0 h 23"/>
                      <a:gd name="T10" fmla="*/ 34 w 52"/>
                      <a:gd name="T11" fmla="*/ 0 h 23"/>
                      <a:gd name="T12" fmla="*/ 40 w 52"/>
                      <a:gd name="T13" fmla="*/ 12 h 23"/>
                      <a:gd name="T14" fmla="*/ 46 w 52"/>
                      <a:gd name="T15" fmla="*/ 18 h 23"/>
                      <a:gd name="T16" fmla="*/ 52 w 52"/>
                      <a:gd name="T17" fmla="*/ 23 h 23"/>
                      <a:gd name="T18" fmla="*/ 52 w 52"/>
                      <a:gd name="T19" fmla="*/ 23 h 23"/>
                      <a:gd name="T20" fmla="*/ 0 w 52"/>
                      <a:gd name="T21" fmla="*/ 23 h 23"/>
                      <a:gd name="T22" fmla="*/ 0 w 52"/>
                      <a:gd name="T23" fmla="*/ 23 h 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52" h="23">
                        <a:moveTo>
                          <a:pt x="0" y="23"/>
                        </a:moveTo>
                        <a:lnTo>
                          <a:pt x="6" y="18"/>
                        </a:lnTo>
                        <a:lnTo>
                          <a:pt x="12" y="12"/>
                        </a:lnTo>
                        <a:lnTo>
                          <a:pt x="17" y="0"/>
                        </a:lnTo>
                        <a:lnTo>
                          <a:pt x="29" y="0"/>
                        </a:lnTo>
                        <a:lnTo>
                          <a:pt x="34" y="0"/>
                        </a:lnTo>
                        <a:lnTo>
                          <a:pt x="40" y="12"/>
                        </a:lnTo>
                        <a:lnTo>
                          <a:pt x="46" y="18"/>
                        </a:lnTo>
                        <a:lnTo>
                          <a:pt x="52" y="23"/>
                        </a:lnTo>
                        <a:lnTo>
                          <a:pt x="52" y="23"/>
                        </a:lnTo>
                        <a:lnTo>
                          <a:pt x="0" y="23"/>
                        </a:lnTo>
                        <a:lnTo>
                          <a:pt x="0" y="23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92" name="Line 171">
                    <a:extLst>
                      <a:ext uri="{FF2B5EF4-FFF2-40B4-BE49-F238E27FC236}">
                        <a16:creationId xmlns:a16="http://schemas.microsoft.com/office/drawing/2014/main" id="{E02E1F86-AD05-407D-8C3C-8CBBE647590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048" y="3734"/>
                    <a:ext cx="52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93" name="Freeform 172">
                    <a:extLst>
                      <a:ext uri="{FF2B5EF4-FFF2-40B4-BE49-F238E27FC236}">
                        <a16:creationId xmlns:a16="http://schemas.microsoft.com/office/drawing/2014/main" id="{9E1097A8-CC69-4E7A-9862-BAB251EEB0F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048" y="3711"/>
                    <a:ext cx="52" cy="23"/>
                  </a:xfrm>
                  <a:custGeom>
                    <a:avLst/>
                    <a:gdLst>
                      <a:gd name="T0" fmla="*/ 0 w 52"/>
                      <a:gd name="T1" fmla="*/ 23 h 23"/>
                      <a:gd name="T2" fmla="*/ 6 w 52"/>
                      <a:gd name="T3" fmla="*/ 18 h 23"/>
                      <a:gd name="T4" fmla="*/ 12 w 52"/>
                      <a:gd name="T5" fmla="*/ 12 h 23"/>
                      <a:gd name="T6" fmla="*/ 17 w 52"/>
                      <a:gd name="T7" fmla="*/ 0 h 23"/>
                      <a:gd name="T8" fmla="*/ 29 w 52"/>
                      <a:gd name="T9" fmla="*/ 0 h 23"/>
                      <a:gd name="T10" fmla="*/ 34 w 52"/>
                      <a:gd name="T11" fmla="*/ 0 h 23"/>
                      <a:gd name="T12" fmla="*/ 40 w 52"/>
                      <a:gd name="T13" fmla="*/ 12 h 23"/>
                      <a:gd name="T14" fmla="*/ 46 w 52"/>
                      <a:gd name="T15" fmla="*/ 18 h 23"/>
                      <a:gd name="T16" fmla="*/ 52 w 52"/>
                      <a:gd name="T17" fmla="*/ 23 h 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2" h="23">
                        <a:moveTo>
                          <a:pt x="0" y="23"/>
                        </a:moveTo>
                        <a:lnTo>
                          <a:pt x="6" y="18"/>
                        </a:lnTo>
                        <a:lnTo>
                          <a:pt x="12" y="12"/>
                        </a:lnTo>
                        <a:lnTo>
                          <a:pt x="17" y="0"/>
                        </a:lnTo>
                        <a:lnTo>
                          <a:pt x="29" y="0"/>
                        </a:lnTo>
                        <a:lnTo>
                          <a:pt x="34" y="0"/>
                        </a:lnTo>
                        <a:lnTo>
                          <a:pt x="40" y="12"/>
                        </a:lnTo>
                        <a:lnTo>
                          <a:pt x="46" y="18"/>
                        </a:lnTo>
                        <a:lnTo>
                          <a:pt x="52" y="23"/>
                        </a:lnTo>
                      </a:path>
                    </a:pathLst>
                  </a:custGeom>
                  <a:grp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94" name="Line 173">
                    <a:extLst>
                      <a:ext uri="{FF2B5EF4-FFF2-40B4-BE49-F238E27FC236}">
                        <a16:creationId xmlns:a16="http://schemas.microsoft.com/office/drawing/2014/main" id="{C9E3B764-5888-497F-813C-1E21813233A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094" y="3734"/>
                    <a:ext cx="6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95" name="Line 175">
                    <a:extLst>
                      <a:ext uri="{FF2B5EF4-FFF2-40B4-BE49-F238E27FC236}">
                        <a16:creationId xmlns:a16="http://schemas.microsoft.com/office/drawing/2014/main" id="{7FC1FE4C-E08F-46CE-A726-9DC1A540AF6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094" y="3734"/>
                    <a:ext cx="51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96" name="Line 177">
                    <a:extLst>
                      <a:ext uri="{FF2B5EF4-FFF2-40B4-BE49-F238E27FC236}">
                        <a16:creationId xmlns:a16="http://schemas.microsoft.com/office/drawing/2014/main" id="{8B7B3AB3-9A98-432E-88C4-B593D2D3C9A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122" y="3734"/>
                    <a:ext cx="23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97" name="Freeform 178">
                    <a:extLst>
                      <a:ext uri="{FF2B5EF4-FFF2-40B4-BE49-F238E27FC236}">
                        <a16:creationId xmlns:a16="http://schemas.microsoft.com/office/drawing/2014/main" id="{7E093433-7882-45C4-A275-981C8B3B45B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22" y="3717"/>
                    <a:ext cx="52" cy="17"/>
                  </a:xfrm>
                  <a:custGeom>
                    <a:avLst/>
                    <a:gdLst>
                      <a:gd name="T0" fmla="*/ 0 w 52"/>
                      <a:gd name="T1" fmla="*/ 17 h 17"/>
                      <a:gd name="T2" fmla="*/ 6 w 52"/>
                      <a:gd name="T3" fmla="*/ 12 h 17"/>
                      <a:gd name="T4" fmla="*/ 12 w 52"/>
                      <a:gd name="T5" fmla="*/ 6 h 17"/>
                      <a:gd name="T6" fmla="*/ 18 w 52"/>
                      <a:gd name="T7" fmla="*/ 0 h 17"/>
                      <a:gd name="T8" fmla="*/ 29 w 52"/>
                      <a:gd name="T9" fmla="*/ 0 h 17"/>
                      <a:gd name="T10" fmla="*/ 35 w 52"/>
                      <a:gd name="T11" fmla="*/ 0 h 17"/>
                      <a:gd name="T12" fmla="*/ 40 w 52"/>
                      <a:gd name="T13" fmla="*/ 6 h 17"/>
                      <a:gd name="T14" fmla="*/ 40 w 52"/>
                      <a:gd name="T15" fmla="*/ 12 h 17"/>
                      <a:gd name="T16" fmla="*/ 52 w 52"/>
                      <a:gd name="T17" fmla="*/ 17 h 17"/>
                      <a:gd name="T18" fmla="*/ 52 w 52"/>
                      <a:gd name="T19" fmla="*/ 17 h 17"/>
                      <a:gd name="T20" fmla="*/ 0 w 52"/>
                      <a:gd name="T21" fmla="*/ 17 h 17"/>
                      <a:gd name="T22" fmla="*/ 0 w 52"/>
                      <a:gd name="T23" fmla="*/ 17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52" h="17">
                        <a:moveTo>
                          <a:pt x="0" y="17"/>
                        </a:moveTo>
                        <a:lnTo>
                          <a:pt x="6" y="12"/>
                        </a:lnTo>
                        <a:lnTo>
                          <a:pt x="12" y="6"/>
                        </a:lnTo>
                        <a:lnTo>
                          <a:pt x="18" y="0"/>
                        </a:lnTo>
                        <a:lnTo>
                          <a:pt x="29" y="0"/>
                        </a:lnTo>
                        <a:lnTo>
                          <a:pt x="35" y="0"/>
                        </a:lnTo>
                        <a:lnTo>
                          <a:pt x="40" y="6"/>
                        </a:lnTo>
                        <a:lnTo>
                          <a:pt x="40" y="12"/>
                        </a:lnTo>
                        <a:lnTo>
                          <a:pt x="52" y="17"/>
                        </a:lnTo>
                        <a:lnTo>
                          <a:pt x="52" y="17"/>
                        </a:lnTo>
                        <a:lnTo>
                          <a:pt x="0" y="17"/>
                        </a:lnTo>
                        <a:lnTo>
                          <a:pt x="0" y="17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98" name="Line 179">
                    <a:extLst>
                      <a:ext uri="{FF2B5EF4-FFF2-40B4-BE49-F238E27FC236}">
                        <a16:creationId xmlns:a16="http://schemas.microsoft.com/office/drawing/2014/main" id="{2017154A-8E2C-4443-801A-B2F811CFC3A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122" y="3734"/>
                    <a:ext cx="52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199" name="Freeform 180">
                    <a:extLst>
                      <a:ext uri="{FF2B5EF4-FFF2-40B4-BE49-F238E27FC236}">
                        <a16:creationId xmlns:a16="http://schemas.microsoft.com/office/drawing/2014/main" id="{942833D9-CE62-4881-975F-7E21FD6EC1B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22" y="3717"/>
                    <a:ext cx="52" cy="17"/>
                  </a:xfrm>
                  <a:custGeom>
                    <a:avLst/>
                    <a:gdLst>
                      <a:gd name="T0" fmla="*/ 0 w 52"/>
                      <a:gd name="T1" fmla="*/ 17 h 17"/>
                      <a:gd name="T2" fmla="*/ 6 w 52"/>
                      <a:gd name="T3" fmla="*/ 12 h 17"/>
                      <a:gd name="T4" fmla="*/ 12 w 52"/>
                      <a:gd name="T5" fmla="*/ 6 h 17"/>
                      <a:gd name="T6" fmla="*/ 18 w 52"/>
                      <a:gd name="T7" fmla="*/ 0 h 17"/>
                      <a:gd name="T8" fmla="*/ 29 w 52"/>
                      <a:gd name="T9" fmla="*/ 0 h 17"/>
                      <a:gd name="T10" fmla="*/ 35 w 52"/>
                      <a:gd name="T11" fmla="*/ 0 h 17"/>
                      <a:gd name="T12" fmla="*/ 40 w 52"/>
                      <a:gd name="T13" fmla="*/ 6 h 17"/>
                      <a:gd name="T14" fmla="*/ 40 w 52"/>
                      <a:gd name="T15" fmla="*/ 12 h 17"/>
                      <a:gd name="T16" fmla="*/ 52 w 52"/>
                      <a:gd name="T17" fmla="*/ 17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2" h="17">
                        <a:moveTo>
                          <a:pt x="0" y="17"/>
                        </a:moveTo>
                        <a:lnTo>
                          <a:pt x="6" y="12"/>
                        </a:lnTo>
                        <a:lnTo>
                          <a:pt x="12" y="6"/>
                        </a:lnTo>
                        <a:lnTo>
                          <a:pt x="18" y="0"/>
                        </a:lnTo>
                        <a:lnTo>
                          <a:pt x="29" y="0"/>
                        </a:lnTo>
                        <a:lnTo>
                          <a:pt x="35" y="0"/>
                        </a:lnTo>
                        <a:lnTo>
                          <a:pt x="40" y="6"/>
                        </a:lnTo>
                        <a:lnTo>
                          <a:pt x="40" y="12"/>
                        </a:lnTo>
                        <a:lnTo>
                          <a:pt x="52" y="17"/>
                        </a:lnTo>
                      </a:path>
                    </a:pathLst>
                  </a:custGeom>
                  <a:grp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200" name="Line 181">
                    <a:extLst>
                      <a:ext uri="{FF2B5EF4-FFF2-40B4-BE49-F238E27FC236}">
                        <a16:creationId xmlns:a16="http://schemas.microsoft.com/office/drawing/2014/main" id="{F1E9F10D-FED4-46E2-9006-2C20F00365F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174" y="3734"/>
                    <a:ext cx="11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201" name="Line 183">
                    <a:extLst>
                      <a:ext uri="{FF2B5EF4-FFF2-40B4-BE49-F238E27FC236}">
                        <a16:creationId xmlns:a16="http://schemas.microsoft.com/office/drawing/2014/main" id="{5FD61FA4-2267-4B7D-BCEC-2938AC8B4B3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185" y="3734"/>
                    <a:ext cx="51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202" name="Line 185">
                    <a:extLst>
                      <a:ext uri="{FF2B5EF4-FFF2-40B4-BE49-F238E27FC236}">
                        <a16:creationId xmlns:a16="http://schemas.microsoft.com/office/drawing/2014/main" id="{600E6929-5956-4669-A827-85600B9CD48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231" y="3734"/>
                    <a:ext cx="5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203" name="Freeform 186">
                    <a:extLst>
                      <a:ext uri="{FF2B5EF4-FFF2-40B4-BE49-F238E27FC236}">
                        <a16:creationId xmlns:a16="http://schemas.microsoft.com/office/drawing/2014/main" id="{0E9E4FCB-75AC-4FE9-A7C6-A1EF83C48C1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231" y="3723"/>
                    <a:ext cx="45" cy="11"/>
                  </a:xfrm>
                  <a:custGeom>
                    <a:avLst/>
                    <a:gdLst>
                      <a:gd name="T0" fmla="*/ 0 w 45"/>
                      <a:gd name="T1" fmla="*/ 11 h 11"/>
                      <a:gd name="T2" fmla="*/ 11 w 45"/>
                      <a:gd name="T3" fmla="*/ 6 h 11"/>
                      <a:gd name="T4" fmla="*/ 23 w 45"/>
                      <a:gd name="T5" fmla="*/ 0 h 11"/>
                      <a:gd name="T6" fmla="*/ 28 w 45"/>
                      <a:gd name="T7" fmla="*/ 6 h 11"/>
                      <a:gd name="T8" fmla="*/ 45 w 45"/>
                      <a:gd name="T9" fmla="*/ 11 h 11"/>
                      <a:gd name="T10" fmla="*/ 45 w 45"/>
                      <a:gd name="T11" fmla="*/ 11 h 11"/>
                      <a:gd name="T12" fmla="*/ 0 w 45"/>
                      <a:gd name="T13" fmla="*/ 11 h 11"/>
                      <a:gd name="T14" fmla="*/ 0 w 45"/>
                      <a:gd name="T15" fmla="*/ 11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45" h="11">
                        <a:moveTo>
                          <a:pt x="0" y="11"/>
                        </a:moveTo>
                        <a:lnTo>
                          <a:pt x="11" y="6"/>
                        </a:lnTo>
                        <a:lnTo>
                          <a:pt x="23" y="0"/>
                        </a:lnTo>
                        <a:lnTo>
                          <a:pt x="28" y="6"/>
                        </a:lnTo>
                        <a:lnTo>
                          <a:pt x="45" y="11"/>
                        </a:lnTo>
                        <a:lnTo>
                          <a:pt x="45" y="11"/>
                        </a:lnTo>
                        <a:lnTo>
                          <a:pt x="0" y="11"/>
                        </a:lnTo>
                        <a:lnTo>
                          <a:pt x="0" y="11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204" name="Line 187">
                    <a:extLst>
                      <a:ext uri="{FF2B5EF4-FFF2-40B4-BE49-F238E27FC236}">
                        <a16:creationId xmlns:a16="http://schemas.microsoft.com/office/drawing/2014/main" id="{7B7DBD76-5927-4B1C-B7AE-F68489C107E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231" y="3734"/>
                    <a:ext cx="45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205" name="Freeform 188">
                    <a:extLst>
                      <a:ext uri="{FF2B5EF4-FFF2-40B4-BE49-F238E27FC236}">
                        <a16:creationId xmlns:a16="http://schemas.microsoft.com/office/drawing/2014/main" id="{03670FDB-9229-4336-81B0-1E5F1E2024F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231" y="3723"/>
                    <a:ext cx="45" cy="11"/>
                  </a:xfrm>
                  <a:custGeom>
                    <a:avLst/>
                    <a:gdLst>
                      <a:gd name="T0" fmla="*/ 0 w 45"/>
                      <a:gd name="T1" fmla="*/ 11 h 11"/>
                      <a:gd name="T2" fmla="*/ 11 w 45"/>
                      <a:gd name="T3" fmla="*/ 6 h 11"/>
                      <a:gd name="T4" fmla="*/ 23 w 45"/>
                      <a:gd name="T5" fmla="*/ 0 h 11"/>
                      <a:gd name="T6" fmla="*/ 28 w 45"/>
                      <a:gd name="T7" fmla="*/ 6 h 11"/>
                      <a:gd name="T8" fmla="*/ 45 w 45"/>
                      <a:gd name="T9" fmla="*/ 11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5" h="11">
                        <a:moveTo>
                          <a:pt x="0" y="11"/>
                        </a:moveTo>
                        <a:lnTo>
                          <a:pt x="11" y="6"/>
                        </a:lnTo>
                        <a:lnTo>
                          <a:pt x="23" y="0"/>
                        </a:lnTo>
                        <a:lnTo>
                          <a:pt x="28" y="6"/>
                        </a:lnTo>
                        <a:lnTo>
                          <a:pt x="45" y="11"/>
                        </a:lnTo>
                      </a:path>
                    </a:pathLst>
                  </a:custGeom>
                  <a:grp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206" name="Line 189">
                    <a:extLst>
                      <a:ext uri="{FF2B5EF4-FFF2-40B4-BE49-F238E27FC236}">
                        <a16:creationId xmlns:a16="http://schemas.microsoft.com/office/drawing/2014/main" id="{BE6792AB-4B52-4A3D-A468-625FD696638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276" y="3734"/>
                    <a:ext cx="35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207" name="Freeform 190">
                    <a:extLst>
                      <a:ext uri="{FF2B5EF4-FFF2-40B4-BE49-F238E27FC236}">
                        <a16:creationId xmlns:a16="http://schemas.microsoft.com/office/drawing/2014/main" id="{4F58982D-2B95-4FD5-ADB9-CD80DB10F04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11" y="2439"/>
                    <a:ext cx="51" cy="1295"/>
                  </a:xfrm>
                  <a:custGeom>
                    <a:avLst/>
                    <a:gdLst>
                      <a:gd name="T0" fmla="*/ 0 w 51"/>
                      <a:gd name="T1" fmla="*/ 1295 h 1295"/>
                      <a:gd name="T2" fmla="*/ 0 w 51"/>
                      <a:gd name="T3" fmla="*/ 1290 h 1295"/>
                      <a:gd name="T4" fmla="*/ 0 w 51"/>
                      <a:gd name="T5" fmla="*/ 1278 h 1295"/>
                      <a:gd name="T6" fmla="*/ 0 w 51"/>
                      <a:gd name="T7" fmla="*/ 1261 h 1295"/>
                      <a:gd name="T8" fmla="*/ 0 w 51"/>
                      <a:gd name="T9" fmla="*/ 1238 h 1295"/>
                      <a:gd name="T10" fmla="*/ 0 w 51"/>
                      <a:gd name="T11" fmla="*/ 1175 h 1295"/>
                      <a:gd name="T12" fmla="*/ 5 w 51"/>
                      <a:gd name="T13" fmla="*/ 1090 h 1295"/>
                      <a:gd name="T14" fmla="*/ 5 w 51"/>
                      <a:gd name="T15" fmla="*/ 993 h 1295"/>
                      <a:gd name="T16" fmla="*/ 5 w 51"/>
                      <a:gd name="T17" fmla="*/ 885 h 1295"/>
                      <a:gd name="T18" fmla="*/ 11 w 51"/>
                      <a:gd name="T19" fmla="*/ 765 h 1295"/>
                      <a:gd name="T20" fmla="*/ 11 w 51"/>
                      <a:gd name="T21" fmla="*/ 645 h 1295"/>
                      <a:gd name="T22" fmla="*/ 11 w 51"/>
                      <a:gd name="T23" fmla="*/ 525 h 1295"/>
                      <a:gd name="T24" fmla="*/ 17 w 51"/>
                      <a:gd name="T25" fmla="*/ 405 h 1295"/>
                      <a:gd name="T26" fmla="*/ 17 w 51"/>
                      <a:gd name="T27" fmla="*/ 297 h 1295"/>
                      <a:gd name="T28" fmla="*/ 17 w 51"/>
                      <a:gd name="T29" fmla="*/ 200 h 1295"/>
                      <a:gd name="T30" fmla="*/ 22 w 51"/>
                      <a:gd name="T31" fmla="*/ 115 h 1295"/>
                      <a:gd name="T32" fmla="*/ 22 w 51"/>
                      <a:gd name="T33" fmla="*/ 52 h 1295"/>
                      <a:gd name="T34" fmla="*/ 22 w 51"/>
                      <a:gd name="T35" fmla="*/ 29 h 1295"/>
                      <a:gd name="T36" fmla="*/ 22 w 51"/>
                      <a:gd name="T37" fmla="*/ 12 h 1295"/>
                      <a:gd name="T38" fmla="*/ 22 w 51"/>
                      <a:gd name="T39" fmla="*/ 0 h 1295"/>
                      <a:gd name="T40" fmla="*/ 28 w 51"/>
                      <a:gd name="T41" fmla="*/ 0 h 1295"/>
                      <a:gd name="T42" fmla="*/ 28 w 51"/>
                      <a:gd name="T43" fmla="*/ 0 h 1295"/>
                      <a:gd name="T44" fmla="*/ 28 w 51"/>
                      <a:gd name="T45" fmla="*/ 12 h 1295"/>
                      <a:gd name="T46" fmla="*/ 28 w 51"/>
                      <a:gd name="T47" fmla="*/ 29 h 1295"/>
                      <a:gd name="T48" fmla="*/ 28 w 51"/>
                      <a:gd name="T49" fmla="*/ 52 h 1295"/>
                      <a:gd name="T50" fmla="*/ 28 w 51"/>
                      <a:gd name="T51" fmla="*/ 115 h 1295"/>
                      <a:gd name="T52" fmla="*/ 34 w 51"/>
                      <a:gd name="T53" fmla="*/ 200 h 1295"/>
                      <a:gd name="T54" fmla="*/ 34 w 51"/>
                      <a:gd name="T55" fmla="*/ 297 h 1295"/>
                      <a:gd name="T56" fmla="*/ 34 w 51"/>
                      <a:gd name="T57" fmla="*/ 405 h 1295"/>
                      <a:gd name="T58" fmla="*/ 34 w 51"/>
                      <a:gd name="T59" fmla="*/ 525 h 1295"/>
                      <a:gd name="T60" fmla="*/ 40 w 51"/>
                      <a:gd name="T61" fmla="*/ 645 h 1295"/>
                      <a:gd name="T62" fmla="*/ 40 w 51"/>
                      <a:gd name="T63" fmla="*/ 765 h 1295"/>
                      <a:gd name="T64" fmla="*/ 40 w 51"/>
                      <a:gd name="T65" fmla="*/ 885 h 1295"/>
                      <a:gd name="T66" fmla="*/ 40 w 51"/>
                      <a:gd name="T67" fmla="*/ 993 h 1295"/>
                      <a:gd name="T68" fmla="*/ 40 w 51"/>
                      <a:gd name="T69" fmla="*/ 1090 h 1295"/>
                      <a:gd name="T70" fmla="*/ 45 w 51"/>
                      <a:gd name="T71" fmla="*/ 1175 h 1295"/>
                      <a:gd name="T72" fmla="*/ 45 w 51"/>
                      <a:gd name="T73" fmla="*/ 1238 h 1295"/>
                      <a:gd name="T74" fmla="*/ 45 w 51"/>
                      <a:gd name="T75" fmla="*/ 1261 h 1295"/>
                      <a:gd name="T76" fmla="*/ 45 w 51"/>
                      <a:gd name="T77" fmla="*/ 1278 h 1295"/>
                      <a:gd name="T78" fmla="*/ 45 w 51"/>
                      <a:gd name="T79" fmla="*/ 1290 h 1295"/>
                      <a:gd name="T80" fmla="*/ 51 w 51"/>
                      <a:gd name="T81" fmla="*/ 1295 h 1295"/>
                      <a:gd name="T82" fmla="*/ 51 w 51"/>
                      <a:gd name="T83" fmla="*/ 1295 h 1295"/>
                      <a:gd name="T84" fmla="*/ 0 w 51"/>
                      <a:gd name="T85" fmla="*/ 1295 h 1295"/>
                      <a:gd name="T86" fmla="*/ 0 w 51"/>
                      <a:gd name="T87" fmla="*/ 1295 h 12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</a:cxnLst>
                    <a:rect l="0" t="0" r="r" b="b"/>
                    <a:pathLst>
                      <a:path w="51" h="1295">
                        <a:moveTo>
                          <a:pt x="0" y="1295"/>
                        </a:moveTo>
                        <a:lnTo>
                          <a:pt x="0" y="1290"/>
                        </a:lnTo>
                        <a:lnTo>
                          <a:pt x="0" y="1278"/>
                        </a:lnTo>
                        <a:lnTo>
                          <a:pt x="0" y="1261"/>
                        </a:lnTo>
                        <a:lnTo>
                          <a:pt x="0" y="1238"/>
                        </a:lnTo>
                        <a:lnTo>
                          <a:pt x="0" y="1175"/>
                        </a:lnTo>
                        <a:lnTo>
                          <a:pt x="5" y="1090"/>
                        </a:lnTo>
                        <a:lnTo>
                          <a:pt x="5" y="993"/>
                        </a:lnTo>
                        <a:lnTo>
                          <a:pt x="5" y="885"/>
                        </a:lnTo>
                        <a:lnTo>
                          <a:pt x="11" y="765"/>
                        </a:lnTo>
                        <a:lnTo>
                          <a:pt x="11" y="645"/>
                        </a:lnTo>
                        <a:lnTo>
                          <a:pt x="11" y="525"/>
                        </a:lnTo>
                        <a:lnTo>
                          <a:pt x="17" y="405"/>
                        </a:lnTo>
                        <a:lnTo>
                          <a:pt x="17" y="297"/>
                        </a:lnTo>
                        <a:lnTo>
                          <a:pt x="17" y="200"/>
                        </a:lnTo>
                        <a:lnTo>
                          <a:pt x="22" y="115"/>
                        </a:lnTo>
                        <a:lnTo>
                          <a:pt x="22" y="52"/>
                        </a:lnTo>
                        <a:lnTo>
                          <a:pt x="22" y="29"/>
                        </a:lnTo>
                        <a:lnTo>
                          <a:pt x="22" y="12"/>
                        </a:lnTo>
                        <a:lnTo>
                          <a:pt x="22" y="0"/>
                        </a:lnTo>
                        <a:lnTo>
                          <a:pt x="28" y="0"/>
                        </a:lnTo>
                        <a:lnTo>
                          <a:pt x="28" y="0"/>
                        </a:lnTo>
                        <a:lnTo>
                          <a:pt x="28" y="12"/>
                        </a:lnTo>
                        <a:lnTo>
                          <a:pt x="28" y="29"/>
                        </a:lnTo>
                        <a:lnTo>
                          <a:pt x="28" y="52"/>
                        </a:lnTo>
                        <a:lnTo>
                          <a:pt x="28" y="115"/>
                        </a:lnTo>
                        <a:lnTo>
                          <a:pt x="34" y="200"/>
                        </a:lnTo>
                        <a:lnTo>
                          <a:pt x="34" y="297"/>
                        </a:lnTo>
                        <a:lnTo>
                          <a:pt x="34" y="405"/>
                        </a:lnTo>
                        <a:lnTo>
                          <a:pt x="34" y="525"/>
                        </a:lnTo>
                        <a:lnTo>
                          <a:pt x="40" y="645"/>
                        </a:lnTo>
                        <a:lnTo>
                          <a:pt x="40" y="765"/>
                        </a:lnTo>
                        <a:lnTo>
                          <a:pt x="40" y="885"/>
                        </a:lnTo>
                        <a:lnTo>
                          <a:pt x="40" y="993"/>
                        </a:lnTo>
                        <a:lnTo>
                          <a:pt x="40" y="1090"/>
                        </a:lnTo>
                        <a:lnTo>
                          <a:pt x="45" y="1175"/>
                        </a:lnTo>
                        <a:lnTo>
                          <a:pt x="45" y="1238"/>
                        </a:lnTo>
                        <a:lnTo>
                          <a:pt x="45" y="1261"/>
                        </a:lnTo>
                        <a:lnTo>
                          <a:pt x="45" y="1278"/>
                        </a:lnTo>
                        <a:lnTo>
                          <a:pt x="45" y="1290"/>
                        </a:lnTo>
                        <a:lnTo>
                          <a:pt x="51" y="1295"/>
                        </a:lnTo>
                        <a:lnTo>
                          <a:pt x="51" y="1295"/>
                        </a:lnTo>
                        <a:lnTo>
                          <a:pt x="0" y="1295"/>
                        </a:lnTo>
                        <a:lnTo>
                          <a:pt x="0" y="1295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208" name="Line 191">
                    <a:extLst>
                      <a:ext uri="{FF2B5EF4-FFF2-40B4-BE49-F238E27FC236}">
                        <a16:creationId xmlns:a16="http://schemas.microsoft.com/office/drawing/2014/main" id="{94A73C86-B7EE-41BB-800E-532333EC2A8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311" y="3734"/>
                    <a:ext cx="51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209" name="Line 193">
                    <a:extLst>
                      <a:ext uri="{FF2B5EF4-FFF2-40B4-BE49-F238E27FC236}">
                        <a16:creationId xmlns:a16="http://schemas.microsoft.com/office/drawing/2014/main" id="{9383324B-AC5A-433B-8132-9E96CF99C81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362" y="3734"/>
                    <a:ext cx="34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210" name="Line 195">
                    <a:extLst>
                      <a:ext uri="{FF2B5EF4-FFF2-40B4-BE49-F238E27FC236}">
                        <a16:creationId xmlns:a16="http://schemas.microsoft.com/office/drawing/2014/main" id="{EFF3FB1E-C380-472C-99C9-65B8A0F1BA2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396" y="3734"/>
                    <a:ext cx="46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211" name="Line 197">
                    <a:extLst>
                      <a:ext uri="{FF2B5EF4-FFF2-40B4-BE49-F238E27FC236}">
                        <a16:creationId xmlns:a16="http://schemas.microsoft.com/office/drawing/2014/main" id="{BB152C98-ED0D-4068-9EA9-EB1D4587754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442" y="3734"/>
                    <a:ext cx="11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212" name="Freeform 198">
                    <a:extLst>
                      <a:ext uri="{FF2B5EF4-FFF2-40B4-BE49-F238E27FC236}">
                        <a16:creationId xmlns:a16="http://schemas.microsoft.com/office/drawing/2014/main" id="{00CB09B9-B6CF-43E9-BA8F-4A758075BC5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53" y="3711"/>
                    <a:ext cx="52" cy="23"/>
                  </a:xfrm>
                  <a:custGeom>
                    <a:avLst/>
                    <a:gdLst>
                      <a:gd name="T0" fmla="*/ 0 w 52"/>
                      <a:gd name="T1" fmla="*/ 23 h 23"/>
                      <a:gd name="T2" fmla="*/ 6 w 52"/>
                      <a:gd name="T3" fmla="*/ 18 h 23"/>
                      <a:gd name="T4" fmla="*/ 12 w 52"/>
                      <a:gd name="T5" fmla="*/ 12 h 23"/>
                      <a:gd name="T6" fmla="*/ 12 w 52"/>
                      <a:gd name="T7" fmla="*/ 0 h 23"/>
                      <a:gd name="T8" fmla="*/ 23 w 52"/>
                      <a:gd name="T9" fmla="*/ 0 h 23"/>
                      <a:gd name="T10" fmla="*/ 29 w 52"/>
                      <a:gd name="T11" fmla="*/ 0 h 23"/>
                      <a:gd name="T12" fmla="*/ 34 w 52"/>
                      <a:gd name="T13" fmla="*/ 12 h 23"/>
                      <a:gd name="T14" fmla="*/ 40 w 52"/>
                      <a:gd name="T15" fmla="*/ 18 h 23"/>
                      <a:gd name="T16" fmla="*/ 52 w 52"/>
                      <a:gd name="T17" fmla="*/ 23 h 23"/>
                      <a:gd name="T18" fmla="*/ 52 w 52"/>
                      <a:gd name="T19" fmla="*/ 23 h 23"/>
                      <a:gd name="T20" fmla="*/ 0 w 52"/>
                      <a:gd name="T21" fmla="*/ 23 h 23"/>
                      <a:gd name="T22" fmla="*/ 0 w 52"/>
                      <a:gd name="T23" fmla="*/ 23 h 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52" h="23">
                        <a:moveTo>
                          <a:pt x="0" y="23"/>
                        </a:moveTo>
                        <a:lnTo>
                          <a:pt x="6" y="18"/>
                        </a:lnTo>
                        <a:lnTo>
                          <a:pt x="12" y="12"/>
                        </a:lnTo>
                        <a:lnTo>
                          <a:pt x="12" y="0"/>
                        </a:lnTo>
                        <a:lnTo>
                          <a:pt x="23" y="0"/>
                        </a:lnTo>
                        <a:lnTo>
                          <a:pt x="29" y="0"/>
                        </a:lnTo>
                        <a:lnTo>
                          <a:pt x="34" y="12"/>
                        </a:lnTo>
                        <a:lnTo>
                          <a:pt x="40" y="18"/>
                        </a:lnTo>
                        <a:lnTo>
                          <a:pt x="52" y="23"/>
                        </a:lnTo>
                        <a:lnTo>
                          <a:pt x="52" y="23"/>
                        </a:lnTo>
                        <a:lnTo>
                          <a:pt x="0" y="23"/>
                        </a:lnTo>
                        <a:lnTo>
                          <a:pt x="0" y="23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213" name="Line 199">
                    <a:extLst>
                      <a:ext uri="{FF2B5EF4-FFF2-40B4-BE49-F238E27FC236}">
                        <a16:creationId xmlns:a16="http://schemas.microsoft.com/office/drawing/2014/main" id="{324326BC-E7F7-42B4-A323-0F45A918B8B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453" y="3734"/>
                    <a:ext cx="52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214" name="Freeform 200">
                    <a:extLst>
                      <a:ext uri="{FF2B5EF4-FFF2-40B4-BE49-F238E27FC236}">
                        <a16:creationId xmlns:a16="http://schemas.microsoft.com/office/drawing/2014/main" id="{70A2E4C4-52A8-480A-B116-CF0355EC209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53" y="3711"/>
                    <a:ext cx="52" cy="23"/>
                  </a:xfrm>
                  <a:custGeom>
                    <a:avLst/>
                    <a:gdLst>
                      <a:gd name="T0" fmla="*/ 0 w 52"/>
                      <a:gd name="T1" fmla="*/ 23 h 23"/>
                      <a:gd name="T2" fmla="*/ 6 w 52"/>
                      <a:gd name="T3" fmla="*/ 18 h 23"/>
                      <a:gd name="T4" fmla="*/ 12 w 52"/>
                      <a:gd name="T5" fmla="*/ 12 h 23"/>
                      <a:gd name="T6" fmla="*/ 12 w 52"/>
                      <a:gd name="T7" fmla="*/ 0 h 23"/>
                      <a:gd name="T8" fmla="*/ 23 w 52"/>
                      <a:gd name="T9" fmla="*/ 0 h 23"/>
                      <a:gd name="T10" fmla="*/ 29 w 52"/>
                      <a:gd name="T11" fmla="*/ 0 h 23"/>
                      <a:gd name="T12" fmla="*/ 34 w 52"/>
                      <a:gd name="T13" fmla="*/ 12 h 23"/>
                      <a:gd name="T14" fmla="*/ 40 w 52"/>
                      <a:gd name="T15" fmla="*/ 18 h 23"/>
                      <a:gd name="T16" fmla="*/ 52 w 52"/>
                      <a:gd name="T17" fmla="*/ 23 h 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2" h="23">
                        <a:moveTo>
                          <a:pt x="0" y="23"/>
                        </a:moveTo>
                        <a:lnTo>
                          <a:pt x="6" y="18"/>
                        </a:lnTo>
                        <a:lnTo>
                          <a:pt x="12" y="12"/>
                        </a:lnTo>
                        <a:lnTo>
                          <a:pt x="12" y="0"/>
                        </a:lnTo>
                        <a:lnTo>
                          <a:pt x="23" y="0"/>
                        </a:lnTo>
                        <a:lnTo>
                          <a:pt x="29" y="0"/>
                        </a:lnTo>
                        <a:lnTo>
                          <a:pt x="34" y="12"/>
                        </a:lnTo>
                        <a:lnTo>
                          <a:pt x="40" y="18"/>
                        </a:lnTo>
                        <a:lnTo>
                          <a:pt x="52" y="23"/>
                        </a:lnTo>
                      </a:path>
                    </a:pathLst>
                  </a:custGeom>
                  <a:grp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215" name="Line 201">
                    <a:extLst>
                      <a:ext uri="{FF2B5EF4-FFF2-40B4-BE49-F238E27FC236}">
                        <a16:creationId xmlns:a16="http://schemas.microsoft.com/office/drawing/2014/main" id="{6604B666-3113-4DF0-A18D-07277E3EDF4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487" y="3734"/>
                    <a:ext cx="18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216" name="Freeform 202">
                    <a:extLst>
                      <a:ext uri="{FF2B5EF4-FFF2-40B4-BE49-F238E27FC236}">
                        <a16:creationId xmlns:a16="http://schemas.microsoft.com/office/drawing/2014/main" id="{0ACAE5A1-5A75-480B-8A64-93C0F6B2A74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87" y="3666"/>
                    <a:ext cx="40" cy="68"/>
                  </a:xfrm>
                  <a:custGeom>
                    <a:avLst/>
                    <a:gdLst>
                      <a:gd name="T0" fmla="*/ 0 w 40"/>
                      <a:gd name="T1" fmla="*/ 68 h 68"/>
                      <a:gd name="T2" fmla="*/ 0 w 40"/>
                      <a:gd name="T3" fmla="*/ 63 h 68"/>
                      <a:gd name="T4" fmla="*/ 6 w 40"/>
                      <a:gd name="T5" fmla="*/ 57 h 68"/>
                      <a:gd name="T6" fmla="*/ 12 w 40"/>
                      <a:gd name="T7" fmla="*/ 34 h 68"/>
                      <a:gd name="T8" fmla="*/ 18 w 40"/>
                      <a:gd name="T9" fmla="*/ 5 h 68"/>
                      <a:gd name="T10" fmla="*/ 23 w 40"/>
                      <a:gd name="T11" fmla="*/ 0 h 68"/>
                      <a:gd name="T12" fmla="*/ 29 w 40"/>
                      <a:gd name="T13" fmla="*/ 0 h 68"/>
                      <a:gd name="T14" fmla="*/ 29 w 40"/>
                      <a:gd name="T15" fmla="*/ 0 h 68"/>
                      <a:gd name="T16" fmla="*/ 29 w 40"/>
                      <a:gd name="T17" fmla="*/ 5 h 68"/>
                      <a:gd name="T18" fmla="*/ 35 w 40"/>
                      <a:gd name="T19" fmla="*/ 28 h 68"/>
                      <a:gd name="T20" fmla="*/ 35 w 40"/>
                      <a:gd name="T21" fmla="*/ 51 h 68"/>
                      <a:gd name="T22" fmla="*/ 35 w 40"/>
                      <a:gd name="T23" fmla="*/ 57 h 68"/>
                      <a:gd name="T24" fmla="*/ 40 w 40"/>
                      <a:gd name="T25" fmla="*/ 63 h 68"/>
                      <a:gd name="T26" fmla="*/ 40 w 40"/>
                      <a:gd name="T27" fmla="*/ 68 h 68"/>
                      <a:gd name="T28" fmla="*/ 0 w 40"/>
                      <a:gd name="T29" fmla="*/ 68 h 68"/>
                      <a:gd name="T30" fmla="*/ 0 w 40"/>
                      <a:gd name="T31" fmla="*/ 68 h 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40" h="68">
                        <a:moveTo>
                          <a:pt x="0" y="68"/>
                        </a:moveTo>
                        <a:lnTo>
                          <a:pt x="0" y="63"/>
                        </a:lnTo>
                        <a:lnTo>
                          <a:pt x="6" y="57"/>
                        </a:lnTo>
                        <a:lnTo>
                          <a:pt x="12" y="34"/>
                        </a:lnTo>
                        <a:lnTo>
                          <a:pt x="18" y="5"/>
                        </a:lnTo>
                        <a:lnTo>
                          <a:pt x="23" y="0"/>
                        </a:lnTo>
                        <a:lnTo>
                          <a:pt x="29" y="0"/>
                        </a:lnTo>
                        <a:lnTo>
                          <a:pt x="29" y="0"/>
                        </a:lnTo>
                        <a:lnTo>
                          <a:pt x="29" y="5"/>
                        </a:lnTo>
                        <a:lnTo>
                          <a:pt x="35" y="28"/>
                        </a:lnTo>
                        <a:lnTo>
                          <a:pt x="35" y="51"/>
                        </a:lnTo>
                        <a:lnTo>
                          <a:pt x="35" y="57"/>
                        </a:lnTo>
                        <a:lnTo>
                          <a:pt x="40" y="63"/>
                        </a:lnTo>
                        <a:lnTo>
                          <a:pt x="40" y="68"/>
                        </a:lnTo>
                        <a:lnTo>
                          <a:pt x="0" y="68"/>
                        </a:lnTo>
                        <a:lnTo>
                          <a:pt x="0" y="68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217" name="Line 203">
                    <a:extLst>
                      <a:ext uri="{FF2B5EF4-FFF2-40B4-BE49-F238E27FC236}">
                        <a16:creationId xmlns:a16="http://schemas.microsoft.com/office/drawing/2014/main" id="{2A27BFE4-B959-44B8-B6A0-E061591142A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487" y="3734"/>
                    <a:ext cx="40" cy="0"/>
                  </a:xfrm>
                  <a:prstGeom prst="line">
                    <a:avLst/>
                  </a:prstGeom>
                  <a:grp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sp>
              <p:nvSpPr>
                <p:cNvPr id="1897" name="Freeform 206">
                  <a:extLst>
                    <a:ext uri="{FF2B5EF4-FFF2-40B4-BE49-F238E27FC236}">
                      <a16:creationId xmlns:a16="http://schemas.microsoft.com/office/drawing/2014/main" id="{79F39F6F-035B-453A-886C-A5F59095F2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00479" y="2965574"/>
                  <a:ext cx="5249" cy="31292"/>
                </a:xfrm>
                <a:custGeom>
                  <a:avLst/>
                  <a:gdLst>
                    <a:gd name="T0" fmla="*/ 0 w 11"/>
                    <a:gd name="T1" fmla="*/ 0 h 63"/>
                    <a:gd name="T2" fmla="*/ 0 w 11"/>
                    <a:gd name="T3" fmla="*/ 0 h 63"/>
                    <a:gd name="T4" fmla="*/ 0 w 11"/>
                    <a:gd name="T5" fmla="*/ 5 h 63"/>
                    <a:gd name="T6" fmla="*/ 6 w 11"/>
                    <a:gd name="T7" fmla="*/ 28 h 63"/>
                    <a:gd name="T8" fmla="*/ 6 w 11"/>
                    <a:gd name="T9" fmla="*/ 51 h 63"/>
                    <a:gd name="T10" fmla="*/ 6 w 11"/>
                    <a:gd name="T11" fmla="*/ 57 h 63"/>
                    <a:gd name="T12" fmla="*/ 11 w 11"/>
                    <a:gd name="T13" fmla="*/ 63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6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6" y="28"/>
                      </a:lnTo>
                      <a:lnTo>
                        <a:pt x="6" y="51"/>
                      </a:lnTo>
                      <a:lnTo>
                        <a:pt x="6" y="57"/>
                      </a:lnTo>
                      <a:lnTo>
                        <a:pt x="11" y="63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98" name="Freeform 207">
                  <a:extLst>
                    <a:ext uri="{FF2B5EF4-FFF2-40B4-BE49-F238E27FC236}">
                      <a16:creationId xmlns:a16="http://schemas.microsoft.com/office/drawing/2014/main" id="{5D829E6E-41B7-46CA-99F0-F7AAAA7E2D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05728" y="2990906"/>
                  <a:ext cx="21951" cy="8444"/>
                </a:xfrm>
                <a:custGeom>
                  <a:avLst/>
                  <a:gdLst>
                    <a:gd name="T0" fmla="*/ 0 w 46"/>
                    <a:gd name="T1" fmla="*/ 12 h 17"/>
                    <a:gd name="T2" fmla="*/ 12 w 46"/>
                    <a:gd name="T3" fmla="*/ 6 h 17"/>
                    <a:gd name="T4" fmla="*/ 29 w 46"/>
                    <a:gd name="T5" fmla="*/ 0 h 17"/>
                    <a:gd name="T6" fmla="*/ 35 w 46"/>
                    <a:gd name="T7" fmla="*/ 0 h 17"/>
                    <a:gd name="T8" fmla="*/ 46 w 46"/>
                    <a:gd name="T9" fmla="*/ 6 h 17"/>
                    <a:gd name="T10" fmla="*/ 46 w 46"/>
                    <a:gd name="T11" fmla="*/ 17 h 17"/>
                    <a:gd name="T12" fmla="*/ 0 w 46"/>
                    <a:gd name="T13" fmla="*/ 17 h 17"/>
                    <a:gd name="T14" fmla="*/ 0 w 46"/>
                    <a:gd name="T15" fmla="*/ 12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6" h="17">
                      <a:moveTo>
                        <a:pt x="0" y="12"/>
                      </a:moveTo>
                      <a:lnTo>
                        <a:pt x="12" y="6"/>
                      </a:lnTo>
                      <a:lnTo>
                        <a:pt x="29" y="0"/>
                      </a:lnTo>
                      <a:lnTo>
                        <a:pt x="35" y="0"/>
                      </a:lnTo>
                      <a:lnTo>
                        <a:pt x="46" y="6"/>
                      </a:lnTo>
                      <a:lnTo>
                        <a:pt x="46" y="17"/>
                      </a:lnTo>
                      <a:lnTo>
                        <a:pt x="0" y="17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noFill/>
                <a:ln w="3175">
                  <a:solidFill>
                    <a:schemeClr val="tx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99" name="Line 208">
                  <a:extLst>
                    <a:ext uri="{FF2B5EF4-FFF2-40B4-BE49-F238E27FC236}">
                      <a16:creationId xmlns:a16="http://schemas.microsoft.com/office/drawing/2014/main" id="{0E88C265-4DBC-4134-8D41-B740313DCF7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605728" y="2999350"/>
                  <a:ext cx="21951" cy="0"/>
                </a:xfrm>
                <a:prstGeom prst="line">
                  <a:avLst/>
                </a:prstGeom>
                <a:noFill/>
                <a:ln w="3175">
                  <a:solidFill>
                    <a:srgbClr val="9B9B9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00" name="Freeform 209">
                  <a:extLst>
                    <a:ext uri="{FF2B5EF4-FFF2-40B4-BE49-F238E27FC236}">
                      <a16:creationId xmlns:a16="http://schemas.microsoft.com/office/drawing/2014/main" id="{FE76CD7C-EC4A-43FD-9632-419044E29A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05728" y="2990906"/>
                  <a:ext cx="13839" cy="5960"/>
                </a:xfrm>
                <a:custGeom>
                  <a:avLst/>
                  <a:gdLst>
                    <a:gd name="T0" fmla="*/ 0 w 29"/>
                    <a:gd name="T1" fmla="*/ 12 h 12"/>
                    <a:gd name="T2" fmla="*/ 12 w 29"/>
                    <a:gd name="T3" fmla="*/ 6 h 12"/>
                    <a:gd name="T4" fmla="*/ 29 w 29"/>
                    <a:gd name="T5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9" h="12">
                      <a:moveTo>
                        <a:pt x="0" y="12"/>
                      </a:moveTo>
                      <a:lnTo>
                        <a:pt x="12" y="6"/>
                      </a:lnTo>
                      <a:lnTo>
                        <a:pt x="29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01" name="Freeform 210">
                  <a:extLst>
                    <a:ext uri="{FF2B5EF4-FFF2-40B4-BE49-F238E27FC236}">
                      <a16:creationId xmlns:a16="http://schemas.microsoft.com/office/drawing/2014/main" id="{A9D54848-75E9-4288-B02A-09E89AFA9B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9566" y="2990906"/>
                  <a:ext cx="8112" cy="2980"/>
                </a:xfrm>
                <a:custGeom>
                  <a:avLst/>
                  <a:gdLst>
                    <a:gd name="T0" fmla="*/ 0 w 17"/>
                    <a:gd name="T1" fmla="*/ 0 h 6"/>
                    <a:gd name="T2" fmla="*/ 6 w 17"/>
                    <a:gd name="T3" fmla="*/ 0 h 6"/>
                    <a:gd name="T4" fmla="*/ 17 w 17"/>
                    <a:gd name="T5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7" h="6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7" y="6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02" name="Freeform 211">
                  <a:extLst>
                    <a:ext uri="{FF2B5EF4-FFF2-40B4-BE49-F238E27FC236}">
                      <a16:creationId xmlns:a16="http://schemas.microsoft.com/office/drawing/2014/main" id="{3AAF4D5E-24DE-46D5-B942-678BDBBFBF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27678" y="2985442"/>
                  <a:ext cx="16224" cy="13907"/>
                </a:xfrm>
                <a:custGeom>
                  <a:avLst/>
                  <a:gdLst>
                    <a:gd name="T0" fmla="*/ 0 w 34"/>
                    <a:gd name="T1" fmla="*/ 17 h 28"/>
                    <a:gd name="T2" fmla="*/ 0 w 34"/>
                    <a:gd name="T3" fmla="*/ 11 h 28"/>
                    <a:gd name="T4" fmla="*/ 0 w 34"/>
                    <a:gd name="T5" fmla="*/ 5 h 28"/>
                    <a:gd name="T6" fmla="*/ 0 w 34"/>
                    <a:gd name="T7" fmla="*/ 0 h 28"/>
                    <a:gd name="T8" fmla="*/ 6 w 34"/>
                    <a:gd name="T9" fmla="*/ 0 h 28"/>
                    <a:gd name="T10" fmla="*/ 11 w 34"/>
                    <a:gd name="T11" fmla="*/ 0 h 28"/>
                    <a:gd name="T12" fmla="*/ 17 w 34"/>
                    <a:gd name="T13" fmla="*/ 11 h 28"/>
                    <a:gd name="T14" fmla="*/ 23 w 34"/>
                    <a:gd name="T15" fmla="*/ 23 h 28"/>
                    <a:gd name="T16" fmla="*/ 34 w 34"/>
                    <a:gd name="T17" fmla="*/ 28 h 28"/>
                    <a:gd name="T18" fmla="*/ 34 w 34"/>
                    <a:gd name="T19" fmla="*/ 28 h 28"/>
                    <a:gd name="T20" fmla="*/ 0 w 34"/>
                    <a:gd name="T21" fmla="*/ 28 h 28"/>
                    <a:gd name="T22" fmla="*/ 0 w 34"/>
                    <a:gd name="T23" fmla="*/ 17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4" h="28">
                      <a:moveTo>
                        <a:pt x="0" y="17"/>
                      </a:moveTo>
                      <a:lnTo>
                        <a:pt x="0" y="11"/>
                      </a:lnTo>
                      <a:lnTo>
                        <a:pt x="0" y="5"/>
                      </a:ln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11" y="0"/>
                      </a:lnTo>
                      <a:lnTo>
                        <a:pt x="17" y="11"/>
                      </a:lnTo>
                      <a:lnTo>
                        <a:pt x="23" y="23"/>
                      </a:lnTo>
                      <a:lnTo>
                        <a:pt x="34" y="28"/>
                      </a:lnTo>
                      <a:lnTo>
                        <a:pt x="34" y="28"/>
                      </a:lnTo>
                      <a:lnTo>
                        <a:pt x="0" y="28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noFill/>
                <a:ln w="3175">
                  <a:solidFill>
                    <a:schemeClr val="tx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03" name="Line 212">
                  <a:extLst>
                    <a:ext uri="{FF2B5EF4-FFF2-40B4-BE49-F238E27FC236}">
                      <a16:creationId xmlns:a16="http://schemas.microsoft.com/office/drawing/2014/main" id="{7B438279-35D6-4C2F-B22B-ABE5CB87C0C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627678" y="2999350"/>
                  <a:ext cx="16224" cy="0"/>
                </a:xfrm>
                <a:prstGeom prst="line">
                  <a:avLst/>
                </a:prstGeom>
                <a:noFill/>
                <a:ln w="3175">
                  <a:solidFill>
                    <a:srgbClr val="9B9B9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04" name="Freeform 213">
                  <a:extLst>
                    <a:ext uri="{FF2B5EF4-FFF2-40B4-BE49-F238E27FC236}">
                      <a16:creationId xmlns:a16="http://schemas.microsoft.com/office/drawing/2014/main" id="{0A81CD94-9E86-4C5C-8830-AD69E2B04B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27678" y="2985442"/>
                  <a:ext cx="2863" cy="8444"/>
                </a:xfrm>
                <a:custGeom>
                  <a:avLst/>
                  <a:gdLst>
                    <a:gd name="T0" fmla="*/ 0 w 6"/>
                    <a:gd name="T1" fmla="*/ 17 h 17"/>
                    <a:gd name="T2" fmla="*/ 0 w 6"/>
                    <a:gd name="T3" fmla="*/ 11 h 17"/>
                    <a:gd name="T4" fmla="*/ 0 w 6"/>
                    <a:gd name="T5" fmla="*/ 5 h 17"/>
                    <a:gd name="T6" fmla="*/ 0 w 6"/>
                    <a:gd name="T7" fmla="*/ 0 h 17"/>
                    <a:gd name="T8" fmla="*/ 6 w 6"/>
                    <a:gd name="T9" fmla="*/ 0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17">
                      <a:moveTo>
                        <a:pt x="0" y="17"/>
                      </a:moveTo>
                      <a:lnTo>
                        <a:pt x="0" y="11"/>
                      </a:lnTo>
                      <a:lnTo>
                        <a:pt x="0" y="5"/>
                      </a:lnTo>
                      <a:lnTo>
                        <a:pt x="0" y="0"/>
                      </a:lnTo>
                      <a:lnTo>
                        <a:pt x="6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05" name="Freeform 214">
                  <a:extLst>
                    <a:ext uri="{FF2B5EF4-FFF2-40B4-BE49-F238E27FC236}">
                      <a16:creationId xmlns:a16="http://schemas.microsoft.com/office/drawing/2014/main" id="{FCC15188-9AB5-4E8A-9426-62914DCC9A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30541" y="2985442"/>
                  <a:ext cx="13361" cy="13907"/>
                </a:xfrm>
                <a:custGeom>
                  <a:avLst/>
                  <a:gdLst>
                    <a:gd name="T0" fmla="*/ 0 w 28"/>
                    <a:gd name="T1" fmla="*/ 0 h 28"/>
                    <a:gd name="T2" fmla="*/ 5 w 28"/>
                    <a:gd name="T3" fmla="*/ 0 h 28"/>
                    <a:gd name="T4" fmla="*/ 11 w 28"/>
                    <a:gd name="T5" fmla="*/ 11 h 28"/>
                    <a:gd name="T6" fmla="*/ 17 w 28"/>
                    <a:gd name="T7" fmla="*/ 23 h 28"/>
                    <a:gd name="T8" fmla="*/ 28 w 28"/>
                    <a:gd name="T9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" h="28">
                      <a:moveTo>
                        <a:pt x="0" y="0"/>
                      </a:moveTo>
                      <a:lnTo>
                        <a:pt x="5" y="0"/>
                      </a:lnTo>
                      <a:lnTo>
                        <a:pt x="11" y="11"/>
                      </a:lnTo>
                      <a:lnTo>
                        <a:pt x="17" y="23"/>
                      </a:lnTo>
                      <a:lnTo>
                        <a:pt x="28" y="28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06" name="Line 215">
                  <a:extLst>
                    <a:ext uri="{FF2B5EF4-FFF2-40B4-BE49-F238E27FC236}">
                      <a16:creationId xmlns:a16="http://schemas.microsoft.com/office/drawing/2014/main" id="{8E139458-35A1-4A3E-AE17-511A0987E89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641040" y="2999350"/>
                  <a:ext cx="2863" cy="0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07" name="Freeform 216">
                  <a:extLst>
                    <a:ext uri="{FF2B5EF4-FFF2-40B4-BE49-F238E27FC236}">
                      <a16:creationId xmlns:a16="http://schemas.microsoft.com/office/drawing/2014/main" id="{FCEE9572-306F-4344-97C4-9CF69140FC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41040" y="2985442"/>
                  <a:ext cx="21951" cy="13907"/>
                </a:xfrm>
                <a:custGeom>
                  <a:avLst/>
                  <a:gdLst>
                    <a:gd name="T0" fmla="*/ 0 w 46"/>
                    <a:gd name="T1" fmla="*/ 28 h 28"/>
                    <a:gd name="T2" fmla="*/ 6 w 46"/>
                    <a:gd name="T3" fmla="*/ 23 h 28"/>
                    <a:gd name="T4" fmla="*/ 12 w 46"/>
                    <a:gd name="T5" fmla="*/ 11 h 28"/>
                    <a:gd name="T6" fmla="*/ 18 w 46"/>
                    <a:gd name="T7" fmla="*/ 0 h 28"/>
                    <a:gd name="T8" fmla="*/ 23 w 46"/>
                    <a:gd name="T9" fmla="*/ 0 h 28"/>
                    <a:gd name="T10" fmla="*/ 29 w 46"/>
                    <a:gd name="T11" fmla="*/ 0 h 28"/>
                    <a:gd name="T12" fmla="*/ 29 w 46"/>
                    <a:gd name="T13" fmla="*/ 11 h 28"/>
                    <a:gd name="T14" fmla="*/ 35 w 46"/>
                    <a:gd name="T15" fmla="*/ 23 h 28"/>
                    <a:gd name="T16" fmla="*/ 46 w 46"/>
                    <a:gd name="T17" fmla="*/ 28 h 28"/>
                    <a:gd name="T18" fmla="*/ 46 w 46"/>
                    <a:gd name="T19" fmla="*/ 28 h 28"/>
                    <a:gd name="T20" fmla="*/ 0 w 46"/>
                    <a:gd name="T21" fmla="*/ 28 h 28"/>
                    <a:gd name="T22" fmla="*/ 0 w 46"/>
                    <a:gd name="T23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6" h="28">
                      <a:moveTo>
                        <a:pt x="0" y="28"/>
                      </a:moveTo>
                      <a:lnTo>
                        <a:pt x="6" y="23"/>
                      </a:lnTo>
                      <a:lnTo>
                        <a:pt x="12" y="11"/>
                      </a:lnTo>
                      <a:lnTo>
                        <a:pt x="18" y="0"/>
                      </a:lnTo>
                      <a:lnTo>
                        <a:pt x="23" y="0"/>
                      </a:lnTo>
                      <a:lnTo>
                        <a:pt x="29" y="0"/>
                      </a:lnTo>
                      <a:lnTo>
                        <a:pt x="29" y="11"/>
                      </a:lnTo>
                      <a:lnTo>
                        <a:pt x="35" y="23"/>
                      </a:lnTo>
                      <a:lnTo>
                        <a:pt x="46" y="28"/>
                      </a:lnTo>
                      <a:lnTo>
                        <a:pt x="46" y="28"/>
                      </a:lnTo>
                      <a:lnTo>
                        <a:pt x="0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noFill/>
                <a:ln w="3175">
                  <a:solidFill>
                    <a:schemeClr val="tx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08" name="Line 217">
                  <a:extLst>
                    <a:ext uri="{FF2B5EF4-FFF2-40B4-BE49-F238E27FC236}">
                      <a16:creationId xmlns:a16="http://schemas.microsoft.com/office/drawing/2014/main" id="{E309B030-15F1-4E91-B56C-74B232B20C7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641040" y="2999350"/>
                  <a:ext cx="21951" cy="0"/>
                </a:xfrm>
                <a:prstGeom prst="line">
                  <a:avLst/>
                </a:prstGeom>
                <a:noFill/>
                <a:ln w="3175">
                  <a:solidFill>
                    <a:srgbClr val="9B9B9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09" name="Freeform 218">
                  <a:extLst>
                    <a:ext uri="{FF2B5EF4-FFF2-40B4-BE49-F238E27FC236}">
                      <a16:creationId xmlns:a16="http://schemas.microsoft.com/office/drawing/2014/main" id="{2F9BFEE1-5BA8-4ACC-B07D-F0DD9F29E6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41040" y="2985442"/>
                  <a:ext cx="21951" cy="13907"/>
                </a:xfrm>
                <a:custGeom>
                  <a:avLst/>
                  <a:gdLst>
                    <a:gd name="T0" fmla="*/ 0 w 46"/>
                    <a:gd name="T1" fmla="*/ 28 h 28"/>
                    <a:gd name="T2" fmla="*/ 6 w 46"/>
                    <a:gd name="T3" fmla="*/ 23 h 28"/>
                    <a:gd name="T4" fmla="*/ 12 w 46"/>
                    <a:gd name="T5" fmla="*/ 11 h 28"/>
                    <a:gd name="T6" fmla="*/ 18 w 46"/>
                    <a:gd name="T7" fmla="*/ 0 h 28"/>
                    <a:gd name="T8" fmla="*/ 23 w 46"/>
                    <a:gd name="T9" fmla="*/ 0 h 28"/>
                    <a:gd name="T10" fmla="*/ 29 w 46"/>
                    <a:gd name="T11" fmla="*/ 0 h 28"/>
                    <a:gd name="T12" fmla="*/ 29 w 46"/>
                    <a:gd name="T13" fmla="*/ 11 h 28"/>
                    <a:gd name="T14" fmla="*/ 35 w 46"/>
                    <a:gd name="T15" fmla="*/ 23 h 28"/>
                    <a:gd name="T16" fmla="*/ 46 w 46"/>
                    <a:gd name="T1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6" h="28">
                      <a:moveTo>
                        <a:pt x="0" y="28"/>
                      </a:moveTo>
                      <a:lnTo>
                        <a:pt x="6" y="23"/>
                      </a:lnTo>
                      <a:lnTo>
                        <a:pt x="12" y="11"/>
                      </a:lnTo>
                      <a:lnTo>
                        <a:pt x="18" y="0"/>
                      </a:lnTo>
                      <a:lnTo>
                        <a:pt x="23" y="0"/>
                      </a:lnTo>
                      <a:lnTo>
                        <a:pt x="29" y="0"/>
                      </a:lnTo>
                      <a:lnTo>
                        <a:pt x="29" y="11"/>
                      </a:lnTo>
                      <a:lnTo>
                        <a:pt x="35" y="23"/>
                      </a:lnTo>
                      <a:lnTo>
                        <a:pt x="46" y="28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10" name="Line 219">
                  <a:extLst>
                    <a:ext uri="{FF2B5EF4-FFF2-40B4-BE49-F238E27FC236}">
                      <a16:creationId xmlns:a16="http://schemas.microsoft.com/office/drawing/2014/main" id="{F4B57AC1-3695-403B-A96B-34CD5E3B642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657741" y="2999350"/>
                  <a:ext cx="5249" cy="0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11" name="Freeform 220">
                  <a:extLst>
                    <a:ext uri="{FF2B5EF4-FFF2-40B4-BE49-F238E27FC236}">
                      <a16:creationId xmlns:a16="http://schemas.microsoft.com/office/drawing/2014/main" id="{AA381816-08A9-4ADA-B9E3-5A6E27DDE4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57741" y="2979482"/>
                  <a:ext cx="24337" cy="19868"/>
                </a:xfrm>
                <a:custGeom>
                  <a:avLst/>
                  <a:gdLst>
                    <a:gd name="T0" fmla="*/ 0 w 51"/>
                    <a:gd name="T1" fmla="*/ 40 h 40"/>
                    <a:gd name="T2" fmla="*/ 5 w 51"/>
                    <a:gd name="T3" fmla="*/ 29 h 40"/>
                    <a:gd name="T4" fmla="*/ 11 w 51"/>
                    <a:gd name="T5" fmla="*/ 17 h 40"/>
                    <a:gd name="T6" fmla="*/ 11 w 51"/>
                    <a:gd name="T7" fmla="*/ 6 h 40"/>
                    <a:gd name="T8" fmla="*/ 23 w 51"/>
                    <a:gd name="T9" fmla="*/ 0 h 40"/>
                    <a:gd name="T10" fmla="*/ 28 w 51"/>
                    <a:gd name="T11" fmla="*/ 6 h 40"/>
                    <a:gd name="T12" fmla="*/ 34 w 51"/>
                    <a:gd name="T13" fmla="*/ 17 h 40"/>
                    <a:gd name="T14" fmla="*/ 40 w 51"/>
                    <a:gd name="T15" fmla="*/ 29 h 40"/>
                    <a:gd name="T16" fmla="*/ 51 w 51"/>
                    <a:gd name="T17" fmla="*/ 40 h 40"/>
                    <a:gd name="T18" fmla="*/ 51 w 51"/>
                    <a:gd name="T19" fmla="*/ 40 h 40"/>
                    <a:gd name="T20" fmla="*/ 0 w 51"/>
                    <a:gd name="T21" fmla="*/ 40 h 40"/>
                    <a:gd name="T22" fmla="*/ 0 w 51"/>
                    <a:gd name="T23" fmla="*/ 4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1" h="40">
                      <a:moveTo>
                        <a:pt x="0" y="40"/>
                      </a:moveTo>
                      <a:lnTo>
                        <a:pt x="5" y="29"/>
                      </a:lnTo>
                      <a:lnTo>
                        <a:pt x="11" y="17"/>
                      </a:lnTo>
                      <a:lnTo>
                        <a:pt x="11" y="6"/>
                      </a:lnTo>
                      <a:lnTo>
                        <a:pt x="23" y="0"/>
                      </a:lnTo>
                      <a:lnTo>
                        <a:pt x="28" y="6"/>
                      </a:lnTo>
                      <a:lnTo>
                        <a:pt x="34" y="17"/>
                      </a:lnTo>
                      <a:lnTo>
                        <a:pt x="40" y="29"/>
                      </a:lnTo>
                      <a:lnTo>
                        <a:pt x="51" y="40"/>
                      </a:lnTo>
                      <a:lnTo>
                        <a:pt x="51" y="40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noFill/>
                <a:ln w="3175">
                  <a:solidFill>
                    <a:schemeClr val="tx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12" name="Line 221">
                  <a:extLst>
                    <a:ext uri="{FF2B5EF4-FFF2-40B4-BE49-F238E27FC236}">
                      <a16:creationId xmlns:a16="http://schemas.microsoft.com/office/drawing/2014/main" id="{FD187464-54A8-49CC-9A3F-3E31DF5B1C1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657741" y="2999350"/>
                  <a:ext cx="24337" cy="0"/>
                </a:xfrm>
                <a:prstGeom prst="line">
                  <a:avLst/>
                </a:prstGeom>
                <a:noFill/>
                <a:ln w="3175">
                  <a:solidFill>
                    <a:srgbClr val="9B9B9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13" name="Freeform 222">
                  <a:extLst>
                    <a:ext uri="{FF2B5EF4-FFF2-40B4-BE49-F238E27FC236}">
                      <a16:creationId xmlns:a16="http://schemas.microsoft.com/office/drawing/2014/main" id="{49A4C649-E939-45C6-97E2-0ED2E0BA8C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57741" y="2979482"/>
                  <a:ext cx="24337" cy="19868"/>
                </a:xfrm>
                <a:custGeom>
                  <a:avLst/>
                  <a:gdLst>
                    <a:gd name="T0" fmla="*/ 0 w 51"/>
                    <a:gd name="T1" fmla="*/ 40 h 40"/>
                    <a:gd name="T2" fmla="*/ 5 w 51"/>
                    <a:gd name="T3" fmla="*/ 29 h 40"/>
                    <a:gd name="T4" fmla="*/ 11 w 51"/>
                    <a:gd name="T5" fmla="*/ 17 h 40"/>
                    <a:gd name="T6" fmla="*/ 11 w 51"/>
                    <a:gd name="T7" fmla="*/ 6 h 40"/>
                    <a:gd name="T8" fmla="*/ 23 w 51"/>
                    <a:gd name="T9" fmla="*/ 0 h 40"/>
                    <a:gd name="T10" fmla="*/ 28 w 51"/>
                    <a:gd name="T11" fmla="*/ 6 h 40"/>
                    <a:gd name="T12" fmla="*/ 34 w 51"/>
                    <a:gd name="T13" fmla="*/ 17 h 40"/>
                    <a:gd name="T14" fmla="*/ 40 w 51"/>
                    <a:gd name="T15" fmla="*/ 29 h 40"/>
                    <a:gd name="T16" fmla="*/ 51 w 51"/>
                    <a:gd name="T17" fmla="*/ 4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1" h="40">
                      <a:moveTo>
                        <a:pt x="0" y="40"/>
                      </a:moveTo>
                      <a:lnTo>
                        <a:pt x="5" y="29"/>
                      </a:lnTo>
                      <a:lnTo>
                        <a:pt x="11" y="17"/>
                      </a:lnTo>
                      <a:lnTo>
                        <a:pt x="11" y="6"/>
                      </a:lnTo>
                      <a:lnTo>
                        <a:pt x="23" y="0"/>
                      </a:lnTo>
                      <a:lnTo>
                        <a:pt x="28" y="6"/>
                      </a:lnTo>
                      <a:lnTo>
                        <a:pt x="34" y="17"/>
                      </a:lnTo>
                      <a:lnTo>
                        <a:pt x="40" y="29"/>
                      </a:lnTo>
                      <a:lnTo>
                        <a:pt x="51" y="4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14" name="Line 223">
                  <a:extLst>
                    <a:ext uri="{FF2B5EF4-FFF2-40B4-BE49-F238E27FC236}">
                      <a16:creationId xmlns:a16="http://schemas.microsoft.com/office/drawing/2014/main" id="{12E9F157-1086-4F44-92E0-0E0F9517CD5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682078" y="2999350"/>
                  <a:ext cx="5249" cy="0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15" name="Freeform 224">
                  <a:extLst>
                    <a:ext uri="{FF2B5EF4-FFF2-40B4-BE49-F238E27FC236}">
                      <a16:creationId xmlns:a16="http://schemas.microsoft.com/office/drawing/2014/main" id="{DC6A8C5D-5249-4840-80B4-B4F41FB9A3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87327" y="2965574"/>
                  <a:ext cx="24814" cy="33775"/>
                </a:xfrm>
                <a:custGeom>
                  <a:avLst/>
                  <a:gdLst>
                    <a:gd name="T0" fmla="*/ 0 w 52"/>
                    <a:gd name="T1" fmla="*/ 68 h 68"/>
                    <a:gd name="T2" fmla="*/ 0 w 52"/>
                    <a:gd name="T3" fmla="*/ 63 h 68"/>
                    <a:gd name="T4" fmla="*/ 6 w 52"/>
                    <a:gd name="T5" fmla="*/ 57 h 68"/>
                    <a:gd name="T6" fmla="*/ 12 w 52"/>
                    <a:gd name="T7" fmla="*/ 34 h 68"/>
                    <a:gd name="T8" fmla="*/ 18 w 52"/>
                    <a:gd name="T9" fmla="*/ 5 h 68"/>
                    <a:gd name="T10" fmla="*/ 23 w 52"/>
                    <a:gd name="T11" fmla="*/ 0 h 68"/>
                    <a:gd name="T12" fmla="*/ 29 w 52"/>
                    <a:gd name="T13" fmla="*/ 0 h 68"/>
                    <a:gd name="T14" fmla="*/ 29 w 52"/>
                    <a:gd name="T15" fmla="*/ 0 h 68"/>
                    <a:gd name="T16" fmla="*/ 35 w 52"/>
                    <a:gd name="T17" fmla="*/ 5 h 68"/>
                    <a:gd name="T18" fmla="*/ 40 w 52"/>
                    <a:gd name="T19" fmla="*/ 34 h 68"/>
                    <a:gd name="T20" fmla="*/ 40 w 52"/>
                    <a:gd name="T21" fmla="*/ 57 h 68"/>
                    <a:gd name="T22" fmla="*/ 46 w 52"/>
                    <a:gd name="T23" fmla="*/ 63 h 68"/>
                    <a:gd name="T24" fmla="*/ 52 w 52"/>
                    <a:gd name="T25" fmla="*/ 68 h 68"/>
                    <a:gd name="T26" fmla="*/ 52 w 52"/>
                    <a:gd name="T27" fmla="*/ 68 h 68"/>
                    <a:gd name="T28" fmla="*/ 0 w 52"/>
                    <a:gd name="T29" fmla="*/ 68 h 68"/>
                    <a:gd name="T30" fmla="*/ 0 w 52"/>
                    <a:gd name="T3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52" h="68">
                      <a:moveTo>
                        <a:pt x="0" y="68"/>
                      </a:moveTo>
                      <a:lnTo>
                        <a:pt x="0" y="63"/>
                      </a:lnTo>
                      <a:lnTo>
                        <a:pt x="6" y="57"/>
                      </a:lnTo>
                      <a:lnTo>
                        <a:pt x="12" y="34"/>
                      </a:lnTo>
                      <a:lnTo>
                        <a:pt x="18" y="5"/>
                      </a:lnTo>
                      <a:lnTo>
                        <a:pt x="23" y="0"/>
                      </a:ln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35" y="5"/>
                      </a:lnTo>
                      <a:lnTo>
                        <a:pt x="40" y="34"/>
                      </a:lnTo>
                      <a:lnTo>
                        <a:pt x="40" y="57"/>
                      </a:lnTo>
                      <a:lnTo>
                        <a:pt x="46" y="63"/>
                      </a:lnTo>
                      <a:lnTo>
                        <a:pt x="52" y="68"/>
                      </a:lnTo>
                      <a:lnTo>
                        <a:pt x="52" y="68"/>
                      </a:lnTo>
                      <a:lnTo>
                        <a:pt x="0" y="68"/>
                      </a:lnTo>
                      <a:lnTo>
                        <a:pt x="0" y="68"/>
                      </a:lnTo>
                      <a:close/>
                    </a:path>
                  </a:pathLst>
                </a:custGeom>
                <a:noFill/>
                <a:ln w="3175">
                  <a:solidFill>
                    <a:schemeClr val="tx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16" name="Line 225">
                  <a:extLst>
                    <a:ext uri="{FF2B5EF4-FFF2-40B4-BE49-F238E27FC236}">
                      <a16:creationId xmlns:a16="http://schemas.microsoft.com/office/drawing/2014/main" id="{E5F71917-717C-4759-9CD9-C2B02CCC6DF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687327" y="2999350"/>
                  <a:ext cx="24814" cy="0"/>
                </a:xfrm>
                <a:prstGeom prst="line">
                  <a:avLst/>
                </a:prstGeom>
                <a:noFill/>
                <a:ln w="3175">
                  <a:solidFill>
                    <a:srgbClr val="9B9B9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17" name="Line 227">
                  <a:extLst>
                    <a:ext uri="{FF2B5EF4-FFF2-40B4-BE49-F238E27FC236}">
                      <a16:creationId xmlns:a16="http://schemas.microsoft.com/office/drawing/2014/main" id="{D0A95261-848E-4366-9751-164030BDA11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709278" y="2999350"/>
                  <a:ext cx="2863" cy="0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18" name="Freeform 228">
                  <a:extLst>
                    <a:ext uri="{FF2B5EF4-FFF2-40B4-BE49-F238E27FC236}">
                      <a16:creationId xmlns:a16="http://schemas.microsoft.com/office/drawing/2014/main" id="{88084F20-F17A-4D64-9A41-396FD64A64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09278" y="2971038"/>
                  <a:ext cx="21951" cy="28312"/>
                </a:xfrm>
                <a:custGeom>
                  <a:avLst/>
                  <a:gdLst>
                    <a:gd name="T0" fmla="*/ 0 w 46"/>
                    <a:gd name="T1" fmla="*/ 57 h 57"/>
                    <a:gd name="T2" fmla="*/ 6 w 46"/>
                    <a:gd name="T3" fmla="*/ 46 h 57"/>
                    <a:gd name="T4" fmla="*/ 11 w 46"/>
                    <a:gd name="T5" fmla="*/ 29 h 57"/>
                    <a:gd name="T6" fmla="*/ 17 w 46"/>
                    <a:gd name="T7" fmla="*/ 6 h 57"/>
                    <a:gd name="T8" fmla="*/ 23 w 46"/>
                    <a:gd name="T9" fmla="*/ 0 h 57"/>
                    <a:gd name="T10" fmla="*/ 29 w 46"/>
                    <a:gd name="T11" fmla="*/ 6 h 57"/>
                    <a:gd name="T12" fmla="*/ 29 w 46"/>
                    <a:gd name="T13" fmla="*/ 29 h 57"/>
                    <a:gd name="T14" fmla="*/ 34 w 46"/>
                    <a:gd name="T15" fmla="*/ 46 h 57"/>
                    <a:gd name="T16" fmla="*/ 46 w 46"/>
                    <a:gd name="T17" fmla="*/ 57 h 57"/>
                    <a:gd name="T18" fmla="*/ 46 w 46"/>
                    <a:gd name="T19" fmla="*/ 57 h 57"/>
                    <a:gd name="T20" fmla="*/ 0 w 46"/>
                    <a:gd name="T21" fmla="*/ 57 h 57"/>
                    <a:gd name="T22" fmla="*/ 0 w 46"/>
                    <a:gd name="T23" fmla="*/ 57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6" h="57">
                      <a:moveTo>
                        <a:pt x="0" y="57"/>
                      </a:moveTo>
                      <a:lnTo>
                        <a:pt x="6" y="46"/>
                      </a:lnTo>
                      <a:lnTo>
                        <a:pt x="11" y="29"/>
                      </a:lnTo>
                      <a:lnTo>
                        <a:pt x="17" y="6"/>
                      </a:lnTo>
                      <a:lnTo>
                        <a:pt x="23" y="0"/>
                      </a:lnTo>
                      <a:lnTo>
                        <a:pt x="29" y="6"/>
                      </a:lnTo>
                      <a:lnTo>
                        <a:pt x="29" y="29"/>
                      </a:lnTo>
                      <a:lnTo>
                        <a:pt x="34" y="46"/>
                      </a:lnTo>
                      <a:lnTo>
                        <a:pt x="46" y="57"/>
                      </a:lnTo>
                      <a:lnTo>
                        <a:pt x="46" y="57"/>
                      </a:lnTo>
                      <a:lnTo>
                        <a:pt x="0" y="57"/>
                      </a:lnTo>
                      <a:lnTo>
                        <a:pt x="0" y="57"/>
                      </a:lnTo>
                      <a:close/>
                    </a:path>
                  </a:pathLst>
                </a:custGeom>
                <a:noFill/>
                <a:ln w="3175">
                  <a:solidFill>
                    <a:schemeClr val="tx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19" name="Line 229">
                  <a:extLst>
                    <a:ext uri="{FF2B5EF4-FFF2-40B4-BE49-F238E27FC236}">
                      <a16:creationId xmlns:a16="http://schemas.microsoft.com/office/drawing/2014/main" id="{E948D6BD-BA4F-4AA2-B763-3C229AB9ED4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709278" y="2999350"/>
                  <a:ext cx="21951" cy="0"/>
                </a:xfrm>
                <a:prstGeom prst="line">
                  <a:avLst/>
                </a:prstGeom>
                <a:noFill/>
                <a:ln w="3175">
                  <a:solidFill>
                    <a:srgbClr val="9B9B9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20" name="Freeform 231">
                  <a:extLst>
                    <a:ext uri="{FF2B5EF4-FFF2-40B4-BE49-F238E27FC236}">
                      <a16:creationId xmlns:a16="http://schemas.microsoft.com/office/drawing/2014/main" id="{B40EBABF-3E78-49E0-81E9-0EFF796D63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31228" y="2974018"/>
                  <a:ext cx="24337" cy="25332"/>
                </a:xfrm>
                <a:custGeom>
                  <a:avLst/>
                  <a:gdLst>
                    <a:gd name="T0" fmla="*/ 0 w 51"/>
                    <a:gd name="T1" fmla="*/ 51 h 51"/>
                    <a:gd name="T2" fmla="*/ 5 w 51"/>
                    <a:gd name="T3" fmla="*/ 40 h 51"/>
                    <a:gd name="T4" fmla="*/ 11 w 51"/>
                    <a:gd name="T5" fmla="*/ 23 h 51"/>
                    <a:gd name="T6" fmla="*/ 17 w 51"/>
                    <a:gd name="T7" fmla="*/ 6 h 51"/>
                    <a:gd name="T8" fmla="*/ 28 w 51"/>
                    <a:gd name="T9" fmla="*/ 0 h 51"/>
                    <a:gd name="T10" fmla="*/ 34 w 51"/>
                    <a:gd name="T11" fmla="*/ 6 h 51"/>
                    <a:gd name="T12" fmla="*/ 40 w 51"/>
                    <a:gd name="T13" fmla="*/ 23 h 51"/>
                    <a:gd name="T14" fmla="*/ 40 w 51"/>
                    <a:gd name="T15" fmla="*/ 40 h 51"/>
                    <a:gd name="T16" fmla="*/ 51 w 51"/>
                    <a:gd name="T17" fmla="*/ 51 h 51"/>
                    <a:gd name="T18" fmla="*/ 51 w 51"/>
                    <a:gd name="T19" fmla="*/ 51 h 51"/>
                    <a:gd name="T20" fmla="*/ 0 w 51"/>
                    <a:gd name="T21" fmla="*/ 51 h 51"/>
                    <a:gd name="T22" fmla="*/ 0 w 51"/>
                    <a:gd name="T23" fmla="*/ 5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1" h="51">
                      <a:moveTo>
                        <a:pt x="0" y="51"/>
                      </a:moveTo>
                      <a:lnTo>
                        <a:pt x="5" y="40"/>
                      </a:lnTo>
                      <a:lnTo>
                        <a:pt x="11" y="23"/>
                      </a:lnTo>
                      <a:lnTo>
                        <a:pt x="17" y="6"/>
                      </a:lnTo>
                      <a:lnTo>
                        <a:pt x="28" y="0"/>
                      </a:lnTo>
                      <a:lnTo>
                        <a:pt x="34" y="6"/>
                      </a:lnTo>
                      <a:lnTo>
                        <a:pt x="40" y="23"/>
                      </a:lnTo>
                      <a:lnTo>
                        <a:pt x="40" y="40"/>
                      </a:lnTo>
                      <a:lnTo>
                        <a:pt x="51" y="51"/>
                      </a:lnTo>
                      <a:lnTo>
                        <a:pt x="51" y="51"/>
                      </a:lnTo>
                      <a:lnTo>
                        <a:pt x="0" y="51"/>
                      </a:lnTo>
                      <a:lnTo>
                        <a:pt x="0" y="51"/>
                      </a:lnTo>
                      <a:close/>
                    </a:path>
                  </a:pathLst>
                </a:custGeom>
                <a:noFill/>
                <a:ln w="3175">
                  <a:solidFill>
                    <a:schemeClr val="tx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21" name="Line 232">
                  <a:extLst>
                    <a:ext uri="{FF2B5EF4-FFF2-40B4-BE49-F238E27FC236}">
                      <a16:creationId xmlns:a16="http://schemas.microsoft.com/office/drawing/2014/main" id="{05DAFC06-A769-473D-88CA-4BD7EC214EA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731228" y="2999350"/>
                  <a:ext cx="24337" cy="0"/>
                </a:xfrm>
                <a:prstGeom prst="line">
                  <a:avLst/>
                </a:prstGeom>
                <a:noFill/>
                <a:ln w="3175">
                  <a:solidFill>
                    <a:srgbClr val="9B9B9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22" name="Line 234">
                  <a:extLst>
                    <a:ext uri="{FF2B5EF4-FFF2-40B4-BE49-F238E27FC236}">
                      <a16:creationId xmlns:a16="http://schemas.microsoft.com/office/drawing/2014/main" id="{080B2F87-8EAF-47DE-BBF3-0831B294A53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750316" y="2999350"/>
                  <a:ext cx="5249" cy="0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23" name="Freeform 235">
                  <a:extLst>
                    <a:ext uri="{FF2B5EF4-FFF2-40B4-BE49-F238E27FC236}">
                      <a16:creationId xmlns:a16="http://schemas.microsoft.com/office/drawing/2014/main" id="{D1AB5605-743E-4E7F-BDC2-7867448AFB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0316" y="2968058"/>
                  <a:ext cx="16224" cy="31292"/>
                </a:xfrm>
                <a:custGeom>
                  <a:avLst/>
                  <a:gdLst>
                    <a:gd name="T0" fmla="*/ 0 w 34"/>
                    <a:gd name="T1" fmla="*/ 63 h 63"/>
                    <a:gd name="T2" fmla="*/ 0 w 34"/>
                    <a:gd name="T3" fmla="*/ 58 h 63"/>
                    <a:gd name="T4" fmla="*/ 5 w 34"/>
                    <a:gd name="T5" fmla="*/ 52 h 63"/>
                    <a:gd name="T6" fmla="*/ 11 w 34"/>
                    <a:gd name="T7" fmla="*/ 29 h 63"/>
                    <a:gd name="T8" fmla="*/ 17 w 34"/>
                    <a:gd name="T9" fmla="*/ 6 h 63"/>
                    <a:gd name="T10" fmla="*/ 17 w 34"/>
                    <a:gd name="T11" fmla="*/ 0 h 63"/>
                    <a:gd name="T12" fmla="*/ 22 w 34"/>
                    <a:gd name="T13" fmla="*/ 0 h 63"/>
                    <a:gd name="T14" fmla="*/ 22 w 34"/>
                    <a:gd name="T15" fmla="*/ 6 h 63"/>
                    <a:gd name="T16" fmla="*/ 28 w 34"/>
                    <a:gd name="T17" fmla="*/ 18 h 63"/>
                    <a:gd name="T18" fmla="*/ 28 w 34"/>
                    <a:gd name="T19" fmla="*/ 29 h 63"/>
                    <a:gd name="T20" fmla="*/ 34 w 34"/>
                    <a:gd name="T21" fmla="*/ 40 h 63"/>
                    <a:gd name="T22" fmla="*/ 34 w 34"/>
                    <a:gd name="T23" fmla="*/ 63 h 63"/>
                    <a:gd name="T24" fmla="*/ 0 w 34"/>
                    <a:gd name="T25" fmla="*/ 63 h 63"/>
                    <a:gd name="T26" fmla="*/ 0 w 34"/>
                    <a:gd name="T27" fmla="*/ 63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4" h="63">
                      <a:moveTo>
                        <a:pt x="0" y="63"/>
                      </a:moveTo>
                      <a:lnTo>
                        <a:pt x="0" y="58"/>
                      </a:lnTo>
                      <a:lnTo>
                        <a:pt x="5" y="52"/>
                      </a:lnTo>
                      <a:lnTo>
                        <a:pt x="11" y="29"/>
                      </a:lnTo>
                      <a:lnTo>
                        <a:pt x="17" y="6"/>
                      </a:lnTo>
                      <a:lnTo>
                        <a:pt x="17" y="0"/>
                      </a:lnTo>
                      <a:lnTo>
                        <a:pt x="22" y="0"/>
                      </a:lnTo>
                      <a:lnTo>
                        <a:pt x="22" y="6"/>
                      </a:lnTo>
                      <a:lnTo>
                        <a:pt x="28" y="18"/>
                      </a:lnTo>
                      <a:lnTo>
                        <a:pt x="28" y="29"/>
                      </a:lnTo>
                      <a:lnTo>
                        <a:pt x="34" y="40"/>
                      </a:lnTo>
                      <a:lnTo>
                        <a:pt x="34" y="63"/>
                      </a:lnTo>
                      <a:lnTo>
                        <a:pt x="0" y="63"/>
                      </a:lnTo>
                      <a:lnTo>
                        <a:pt x="0" y="63"/>
                      </a:lnTo>
                      <a:close/>
                    </a:path>
                  </a:pathLst>
                </a:custGeom>
                <a:noFill/>
                <a:ln w="3175">
                  <a:solidFill>
                    <a:schemeClr val="tx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24" name="Line 236">
                  <a:extLst>
                    <a:ext uri="{FF2B5EF4-FFF2-40B4-BE49-F238E27FC236}">
                      <a16:creationId xmlns:a16="http://schemas.microsoft.com/office/drawing/2014/main" id="{4FB5884E-71DB-4732-8A85-C67BF29F13B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750316" y="2999350"/>
                  <a:ext cx="16224" cy="0"/>
                </a:xfrm>
                <a:prstGeom prst="line">
                  <a:avLst/>
                </a:prstGeom>
                <a:noFill/>
                <a:ln w="3175">
                  <a:solidFill>
                    <a:srgbClr val="9B9B9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25" name="Line 240">
                  <a:extLst>
                    <a:ext uri="{FF2B5EF4-FFF2-40B4-BE49-F238E27FC236}">
                      <a16:creationId xmlns:a16="http://schemas.microsoft.com/office/drawing/2014/main" id="{8269346A-C586-470A-AAA1-25BD9642D6A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766540" y="2999350"/>
                  <a:ext cx="13361" cy="0"/>
                </a:xfrm>
                <a:prstGeom prst="line">
                  <a:avLst/>
                </a:prstGeom>
                <a:noFill/>
                <a:ln w="3175">
                  <a:solidFill>
                    <a:srgbClr val="9B9B9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26" name="Freeform 243">
                  <a:extLst>
                    <a:ext uri="{FF2B5EF4-FFF2-40B4-BE49-F238E27FC236}">
                      <a16:creationId xmlns:a16="http://schemas.microsoft.com/office/drawing/2014/main" id="{9CA7C661-7D80-4D43-8902-E667E0C002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79901" y="2990906"/>
                  <a:ext cx="19088" cy="8444"/>
                </a:xfrm>
                <a:custGeom>
                  <a:avLst/>
                  <a:gdLst>
                    <a:gd name="T0" fmla="*/ 0 w 40"/>
                    <a:gd name="T1" fmla="*/ 12 h 17"/>
                    <a:gd name="T2" fmla="*/ 0 w 40"/>
                    <a:gd name="T3" fmla="*/ 6 h 17"/>
                    <a:gd name="T4" fmla="*/ 12 w 40"/>
                    <a:gd name="T5" fmla="*/ 0 h 17"/>
                    <a:gd name="T6" fmla="*/ 17 w 40"/>
                    <a:gd name="T7" fmla="*/ 0 h 17"/>
                    <a:gd name="T8" fmla="*/ 23 w 40"/>
                    <a:gd name="T9" fmla="*/ 6 h 17"/>
                    <a:gd name="T10" fmla="*/ 29 w 40"/>
                    <a:gd name="T11" fmla="*/ 12 h 17"/>
                    <a:gd name="T12" fmla="*/ 40 w 40"/>
                    <a:gd name="T13" fmla="*/ 17 h 17"/>
                    <a:gd name="T14" fmla="*/ 40 w 40"/>
                    <a:gd name="T15" fmla="*/ 17 h 17"/>
                    <a:gd name="T16" fmla="*/ 0 w 40"/>
                    <a:gd name="T17" fmla="*/ 17 h 17"/>
                    <a:gd name="T18" fmla="*/ 0 w 40"/>
                    <a:gd name="T19" fmla="*/ 12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0" h="17">
                      <a:moveTo>
                        <a:pt x="0" y="12"/>
                      </a:moveTo>
                      <a:lnTo>
                        <a:pt x="0" y="6"/>
                      </a:lnTo>
                      <a:lnTo>
                        <a:pt x="12" y="0"/>
                      </a:lnTo>
                      <a:lnTo>
                        <a:pt x="17" y="0"/>
                      </a:lnTo>
                      <a:lnTo>
                        <a:pt x="23" y="6"/>
                      </a:lnTo>
                      <a:lnTo>
                        <a:pt x="29" y="12"/>
                      </a:lnTo>
                      <a:lnTo>
                        <a:pt x="40" y="17"/>
                      </a:lnTo>
                      <a:lnTo>
                        <a:pt x="40" y="17"/>
                      </a:lnTo>
                      <a:lnTo>
                        <a:pt x="0" y="17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noFill/>
                <a:ln w="3175">
                  <a:solidFill>
                    <a:schemeClr val="tx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27" name="Line 244">
                  <a:extLst>
                    <a:ext uri="{FF2B5EF4-FFF2-40B4-BE49-F238E27FC236}">
                      <a16:creationId xmlns:a16="http://schemas.microsoft.com/office/drawing/2014/main" id="{F45B3D1D-CA69-4C13-8BFE-D3E23531413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779901" y="2999350"/>
                  <a:ext cx="19088" cy="0"/>
                </a:xfrm>
                <a:prstGeom prst="line">
                  <a:avLst/>
                </a:prstGeom>
                <a:noFill/>
                <a:ln w="3175">
                  <a:solidFill>
                    <a:srgbClr val="9B9B9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28" name="Freeform 245">
                  <a:extLst>
                    <a:ext uri="{FF2B5EF4-FFF2-40B4-BE49-F238E27FC236}">
                      <a16:creationId xmlns:a16="http://schemas.microsoft.com/office/drawing/2014/main" id="{9F03E274-1B1F-4D12-95B5-76B25CABAB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79901" y="2990906"/>
                  <a:ext cx="5726" cy="5960"/>
                </a:xfrm>
                <a:custGeom>
                  <a:avLst/>
                  <a:gdLst>
                    <a:gd name="T0" fmla="*/ 0 w 12"/>
                    <a:gd name="T1" fmla="*/ 12 h 12"/>
                    <a:gd name="T2" fmla="*/ 0 w 12"/>
                    <a:gd name="T3" fmla="*/ 6 h 12"/>
                    <a:gd name="T4" fmla="*/ 12 w 12"/>
                    <a:gd name="T5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2" h="12">
                      <a:moveTo>
                        <a:pt x="0" y="12"/>
                      </a:moveTo>
                      <a:lnTo>
                        <a:pt x="0" y="6"/>
                      </a:lnTo>
                      <a:lnTo>
                        <a:pt x="1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29" name="Freeform 246">
                  <a:extLst>
                    <a:ext uri="{FF2B5EF4-FFF2-40B4-BE49-F238E27FC236}">
                      <a16:creationId xmlns:a16="http://schemas.microsoft.com/office/drawing/2014/main" id="{E77B81FA-0422-4B13-813C-0935FA09C2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85628" y="2990906"/>
                  <a:ext cx="13361" cy="8444"/>
                </a:xfrm>
                <a:custGeom>
                  <a:avLst/>
                  <a:gdLst>
                    <a:gd name="T0" fmla="*/ 0 w 28"/>
                    <a:gd name="T1" fmla="*/ 0 h 17"/>
                    <a:gd name="T2" fmla="*/ 5 w 28"/>
                    <a:gd name="T3" fmla="*/ 0 h 17"/>
                    <a:gd name="T4" fmla="*/ 11 w 28"/>
                    <a:gd name="T5" fmla="*/ 6 h 17"/>
                    <a:gd name="T6" fmla="*/ 17 w 28"/>
                    <a:gd name="T7" fmla="*/ 12 h 17"/>
                    <a:gd name="T8" fmla="*/ 28 w 28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" h="17">
                      <a:moveTo>
                        <a:pt x="0" y="0"/>
                      </a:moveTo>
                      <a:lnTo>
                        <a:pt x="5" y="0"/>
                      </a:lnTo>
                      <a:lnTo>
                        <a:pt x="11" y="6"/>
                      </a:lnTo>
                      <a:lnTo>
                        <a:pt x="17" y="12"/>
                      </a:lnTo>
                      <a:lnTo>
                        <a:pt x="28" y="1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30" name="Line 247">
                  <a:extLst>
                    <a:ext uri="{FF2B5EF4-FFF2-40B4-BE49-F238E27FC236}">
                      <a16:creationId xmlns:a16="http://schemas.microsoft.com/office/drawing/2014/main" id="{6B64769E-E262-48EB-8C20-F41053603BD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798989" y="2999350"/>
                  <a:ext cx="5726" cy="0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31" name="Freeform 248">
                  <a:extLst>
                    <a:ext uri="{FF2B5EF4-FFF2-40B4-BE49-F238E27FC236}">
                      <a16:creationId xmlns:a16="http://schemas.microsoft.com/office/drawing/2014/main" id="{08546F52-558E-4471-BD50-AC8729798F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04715" y="2662093"/>
                  <a:ext cx="24337" cy="337257"/>
                </a:xfrm>
                <a:custGeom>
                  <a:avLst/>
                  <a:gdLst>
                    <a:gd name="T0" fmla="*/ 0 w 51"/>
                    <a:gd name="T1" fmla="*/ 679 h 679"/>
                    <a:gd name="T2" fmla="*/ 0 w 51"/>
                    <a:gd name="T3" fmla="*/ 668 h 679"/>
                    <a:gd name="T4" fmla="*/ 0 w 51"/>
                    <a:gd name="T5" fmla="*/ 645 h 679"/>
                    <a:gd name="T6" fmla="*/ 0 w 51"/>
                    <a:gd name="T7" fmla="*/ 616 h 679"/>
                    <a:gd name="T8" fmla="*/ 5 w 51"/>
                    <a:gd name="T9" fmla="*/ 571 h 679"/>
                    <a:gd name="T10" fmla="*/ 5 w 51"/>
                    <a:gd name="T11" fmla="*/ 520 h 679"/>
                    <a:gd name="T12" fmla="*/ 5 w 51"/>
                    <a:gd name="T13" fmla="*/ 462 h 679"/>
                    <a:gd name="T14" fmla="*/ 11 w 51"/>
                    <a:gd name="T15" fmla="*/ 337 h 679"/>
                    <a:gd name="T16" fmla="*/ 11 w 51"/>
                    <a:gd name="T17" fmla="*/ 212 h 679"/>
                    <a:gd name="T18" fmla="*/ 11 w 51"/>
                    <a:gd name="T19" fmla="*/ 154 h 679"/>
                    <a:gd name="T20" fmla="*/ 11 w 51"/>
                    <a:gd name="T21" fmla="*/ 103 h 679"/>
                    <a:gd name="T22" fmla="*/ 17 w 51"/>
                    <a:gd name="T23" fmla="*/ 63 h 679"/>
                    <a:gd name="T24" fmla="*/ 17 w 51"/>
                    <a:gd name="T25" fmla="*/ 29 h 679"/>
                    <a:gd name="T26" fmla="*/ 17 w 51"/>
                    <a:gd name="T27" fmla="*/ 6 h 679"/>
                    <a:gd name="T28" fmla="*/ 23 w 51"/>
                    <a:gd name="T29" fmla="*/ 0 h 679"/>
                    <a:gd name="T30" fmla="*/ 23 w 51"/>
                    <a:gd name="T31" fmla="*/ 6 h 679"/>
                    <a:gd name="T32" fmla="*/ 23 w 51"/>
                    <a:gd name="T33" fmla="*/ 29 h 679"/>
                    <a:gd name="T34" fmla="*/ 23 w 51"/>
                    <a:gd name="T35" fmla="*/ 63 h 679"/>
                    <a:gd name="T36" fmla="*/ 28 w 51"/>
                    <a:gd name="T37" fmla="*/ 103 h 679"/>
                    <a:gd name="T38" fmla="*/ 28 w 51"/>
                    <a:gd name="T39" fmla="*/ 154 h 679"/>
                    <a:gd name="T40" fmla="*/ 28 w 51"/>
                    <a:gd name="T41" fmla="*/ 212 h 679"/>
                    <a:gd name="T42" fmla="*/ 34 w 51"/>
                    <a:gd name="T43" fmla="*/ 337 h 679"/>
                    <a:gd name="T44" fmla="*/ 40 w 51"/>
                    <a:gd name="T45" fmla="*/ 462 h 679"/>
                    <a:gd name="T46" fmla="*/ 40 w 51"/>
                    <a:gd name="T47" fmla="*/ 520 h 679"/>
                    <a:gd name="T48" fmla="*/ 40 w 51"/>
                    <a:gd name="T49" fmla="*/ 571 h 679"/>
                    <a:gd name="T50" fmla="*/ 45 w 51"/>
                    <a:gd name="T51" fmla="*/ 616 h 679"/>
                    <a:gd name="T52" fmla="*/ 45 w 51"/>
                    <a:gd name="T53" fmla="*/ 645 h 679"/>
                    <a:gd name="T54" fmla="*/ 45 w 51"/>
                    <a:gd name="T55" fmla="*/ 668 h 679"/>
                    <a:gd name="T56" fmla="*/ 51 w 51"/>
                    <a:gd name="T57" fmla="*/ 679 h 679"/>
                    <a:gd name="T58" fmla="*/ 51 w 51"/>
                    <a:gd name="T59" fmla="*/ 679 h 679"/>
                    <a:gd name="T60" fmla="*/ 0 w 51"/>
                    <a:gd name="T61" fmla="*/ 679 h 679"/>
                    <a:gd name="T62" fmla="*/ 0 w 51"/>
                    <a:gd name="T63" fmla="*/ 679 h 6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51" h="679">
                      <a:moveTo>
                        <a:pt x="0" y="679"/>
                      </a:moveTo>
                      <a:lnTo>
                        <a:pt x="0" y="668"/>
                      </a:lnTo>
                      <a:lnTo>
                        <a:pt x="0" y="645"/>
                      </a:lnTo>
                      <a:lnTo>
                        <a:pt x="0" y="616"/>
                      </a:lnTo>
                      <a:lnTo>
                        <a:pt x="5" y="571"/>
                      </a:lnTo>
                      <a:lnTo>
                        <a:pt x="5" y="520"/>
                      </a:lnTo>
                      <a:lnTo>
                        <a:pt x="5" y="462"/>
                      </a:lnTo>
                      <a:lnTo>
                        <a:pt x="11" y="337"/>
                      </a:lnTo>
                      <a:lnTo>
                        <a:pt x="11" y="212"/>
                      </a:lnTo>
                      <a:lnTo>
                        <a:pt x="11" y="154"/>
                      </a:lnTo>
                      <a:lnTo>
                        <a:pt x="11" y="103"/>
                      </a:lnTo>
                      <a:lnTo>
                        <a:pt x="17" y="63"/>
                      </a:lnTo>
                      <a:lnTo>
                        <a:pt x="17" y="29"/>
                      </a:lnTo>
                      <a:lnTo>
                        <a:pt x="17" y="6"/>
                      </a:lnTo>
                      <a:lnTo>
                        <a:pt x="23" y="0"/>
                      </a:lnTo>
                      <a:lnTo>
                        <a:pt x="23" y="6"/>
                      </a:lnTo>
                      <a:lnTo>
                        <a:pt x="23" y="29"/>
                      </a:lnTo>
                      <a:lnTo>
                        <a:pt x="23" y="63"/>
                      </a:lnTo>
                      <a:lnTo>
                        <a:pt x="28" y="103"/>
                      </a:lnTo>
                      <a:lnTo>
                        <a:pt x="28" y="154"/>
                      </a:lnTo>
                      <a:lnTo>
                        <a:pt x="28" y="212"/>
                      </a:lnTo>
                      <a:lnTo>
                        <a:pt x="34" y="337"/>
                      </a:lnTo>
                      <a:lnTo>
                        <a:pt x="40" y="462"/>
                      </a:lnTo>
                      <a:lnTo>
                        <a:pt x="40" y="520"/>
                      </a:lnTo>
                      <a:lnTo>
                        <a:pt x="40" y="571"/>
                      </a:lnTo>
                      <a:lnTo>
                        <a:pt x="45" y="616"/>
                      </a:lnTo>
                      <a:lnTo>
                        <a:pt x="45" y="645"/>
                      </a:lnTo>
                      <a:lnTo>
                        <a:pt x="45" y="668"/>
                      </a:lnTo>
                      <a:lnTo>
                        <a:pt x="51" y="679"/>
                      </a:lnTo>
                      <a:lnTo>
                        <a:pt x="51" y="679"/>
                      </a:lnTo>
                      <a:lnTo>
                        <a:pt x="0" y="679"/>
                      </a:lnTo>
                      <a:lnTo>
                        <a:pt x="0" y="67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32" name="Line 249">
                  <a:extLst>
                    <a:ext uri="{FF2B5EF4-FFF2-40B4-BE49-F238E27FC236}">
                      <a16:creationId xmlns:a16="http://schemas.microsoft.com/office/drawing/2014/main" id="{522C8485-1F28-4279-ABF2-77FD93592C2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804715" y="2999350"/>
                  <a:ext cx="24337" cy="0"/>
                </a:xfrm>
                <a:prstGeom prst="line">
                  <a:avLst/>
                </a:prstGeom>
                <a:noFill/>
                <a:ln w="3175">
                  <a:solidFill>
                    <a:srgbClr val="9B9B9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33" name="Freeform 250">
                  <a:extLst>
                    <a:ext uri="{FF2B5EF4-FFF2-40B4-BE49-F238E27FC236}">
                      <a16:creationId xmlns:a16="http://schemas.microsoft.com/office/drawing/2014/main" id="{BBD23E03-D404-4F18-9BF1-AE8791CB0C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04715" y="2662093"/>
                  <a:ext cx="24337" cy="337257"/>
                </a:xfrm>
                <a:custGeom>
                  <a:avLst/>
                  <a:gdLst>
                    <a:gd name="T0" fmla="*/ 0 w 51"/>
                    <a:gd name="T1" fmla="*/ 679 h 679"/>
                    <a:gd name="T2" fmla="*/ 0 w 51"/>
                    <a:gd name="T3" fmla="*/ 668 h 679"/>
                    <a:gd name="T4" fmla="*/ 0 w 51"/>
                    <a:gd name="T5" fmla="*/ 645 h 679"/>
                    <a:gd name="T6" fmla="*/ 0 w 51"/>
                    <a:gd name="T7" fmla="*/ 616 h 679"/>
                    <a:gd name="T8" fmla="*/ 5 w 51"/>
                    <a:gd name="T9" fmla="*/ 571 h 679"/>
                    <a:gd name="T10" fmla="*/ 5 w 51"/>
                    <a:gd name="T11" fmla="*/ 520 h 679"/>
                    <a:gd name="T12" fmla="*/ 5 w 51"/>
                    <a:gd name="T13" fmla="*/ 462 h 679"/>
                    <a:gd name="T14" fmla="*/ 11 w 51"/>
                    <a:gd name="T15" fmla="*/ 337 h 679"/>
                    <a:gd name="T16" fmla="*/ 11 w 51"/>
                    <a:gd name="T17" fmla="*/ 212 h 679"/>
                    <a:gd name="T18" fmla="*/ 11 w 51"/>
                    <a:gd name="T19" fmla="*/ 154 h 679"/>
                    <a:gd name="T20" fmla="*/ 11 w 51"/>
                    <a:gd name="T21" fmla="*/ 103 h 679"/>
                    <a:gd name="T22" fmla="*/ 17 w 51"/>
                    <a:gd name="T23" fmla="*/ 63 h 679"/>
                    <a:gd name="T24" fmla="*/ 17 w 51"/>
                    <a:gd name="T25" fmla="*/ 29 h 679"/>
                    <a:gd name="T26" fmla="*/ 17 w 51"/>
                    <a:gd name="T27" fmla="*/ 6 h 679"/>
                    <a:gd name="T28" fmla="*/ 23 w 51"/>
                    <a:gd name="T29" fmla="*/ 0 h 679"/>
                    <a:gd name="T30" fmla="*/ 23 w 51"/>
                    <a:gd name="T31" fmla="*/ 6 h 679"/>
                    <a:gd name="T32" fmla="*/ 23 w 51"/>
                    <a:gd name="T33" fmla="*/ 29 h 679"/>
                    <a:gd name="T34" fmla="*/ 23 w 51"/>
                    <a:gd name="T35" fmla="*/ 63 h 679"/>
                    <a:gd name="T36" fmla="*/ 28 w 51"/>
                    <a:gd name="T37" fmla="*/ 103 h 679"/>
                    <a:gd name="T38" fmla="*/ 28 w 51"/>
                    <a:gd name="T39" fmla="*/ 154 h 679"/>
                    <a:gd name="T40" fmla="*/ 28 w 51"/>
                    <a:gd name="T41" fmla="*/ 212 h 679"/>
                    <a:gd name="T42" fmla="*/ 34 w 51"/>
                    <a:gd name="T43" fmla="*/ 337 h 679"/>
                    <a:gd name="T44" fmla="*/ 40 w 51"/>
                    <a:gd name="T45" fmla="*/ 462 h 679"/>
                    <a:gd name="T46" fmla="*/ 40 w 51"/>
                    <a:gd name="T47" fmla="*/ 520 h 679"/>
                    <a:gd name="T48" fmla="*/ 40 w 51"/>
                    <a:gd name="T49" fmla="*/ 571 h 679"/>
                    <a:gd name="T50" fmla="*/ 45 w 51"/>
                    <a:gd name="T51" fmla="*/ 616 h 679"/>
                    <a:gd name="T52" fmla="*/ 45 w 51"/>
                    <a:gd name="T53" fmla="*/ 645 h 679"/>
                    <a:gd name="T54" fmla="*/ 45 w 51"/>
                    <a:gd name="T55" fmla="*/ 668 h 679"/>
                    <a:gd name="T56" fmla="*/ 51 w 51"/>
                    <a:gd name="T57" fmla="*/ 679 h 6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51" h="679">
                      <a:moveTo>
                        <a:pt x="0" y="679"/>
                      </a:moveTo>
                      <a:lnTo>
                        <a:pt x="0" y="668"/>
                      </a:lnTo>
                      <a:lnTo>
                        <a:pt x="0" y="645"/>
                      </a:lnTo>
                      <a:lnTo>
                        <a:pt x="0" y="616"/>
                      </a:lnTo>
                      <a:lnTo>
                        <a:pt x="5" y="571"/>
                      </a:lnTo>
                      <a:lnTo>
                        <a:pt x="5" y="520"/>
                      </a:lnTo>
                      <a:lnTo>
                        <a:pt x="5" y="462"/>
                      </a:lnTo>
                      <a:lnTo>
                        <a:pt x="11" y="337"/>
                      </a:lnTo>
                      <a:lnTo>
                        <a:pt x="11" y="212"/>
                      </a:lnTo>
                      <a:lnTo>
                        <a:pt x="11" y="154"/>
                      </a:lnTo>
                      <a:lnTo>
                        <a:pt x="11" y="103"/>
                      </a:lnTo>
                      <a:lnTo>
                        <a:pt x="17" y="63"/>
                      </a:lnTo>
                      <a:lnTo>
                        <a:pt x="17" y="29"/>
                      </a:lnTo>
                      <a:lnTo>
                        <a:pt x="17" y="6"/>
                      </a:lnTo>
                      <a:lnTo>
                        <a:pt x="23" y="0"/>
                      </a:lnTo>
                      <a:lnTo>
                        <a:pt x="23" y="6"/>
                      </a:lnTo>
                      <a:lnTo>
                        <a:pt x="23" y="29"/>
                      </a:lnTo>
                      <a:lnTo>
                        <a:pt x="23" y="63"/>
                      </a:lnTo>
                      <a:lnTo>
                        <a:pt x="28" y="103"/>
                      </a:lnTo>
                      <a:lnTo>
                        <a:pt x="28" y="154"/>
                      </a:lnTo>
                      <a:lnTo>
                        <a:pt x="28" y="212"/>
                      </a:lnTo>
                      <a:lnTo>
                        <a:pt x="34" y="337"/>
                      </a:lnTo>
                      <a:lnTo>
                        <a:pt x="40" y="462"/>
                      </a:lnTo>
                      <a:lnTo>
                        <a:pt x="40" y="520"/>
                      </a:lnTo>
                      <a:lnTo>
                        <a:pt x="40" y="571"/>
                      </a:lnTo>
                      <a:lnTo>
                        <a:pt x="45" y="616"/>
                      </a:lnTo>
                      <a:lnTo>
                        <a:pt x="45" y="645"/>
                      </a:lnTo>
                      <a:lnTo>
                        <a:pt x="45" y="668"/>
                      </a:lnTo>
                      <a:lnTo>
                        <a:pt x="51" y="679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34" name="Line 251">
                  <a:extLst>
                    <a:ext uri="{FF2B5EF4-FFF2-40B4-BE49-F238E27FC236}">
                      <a16:creationId xmlns:a16="http://schemas.microsoft.com/office/drawing/2014/main" id="{44D481CD-7389-45A0-A17C-7494B771591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829052" y="2999350"/>
                  <a:ext cx="16224" cy="0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35" name="Freeform 252">
                  <a:extLst>
                    <a:ext uri="{FF2B5EF4-FFF2-40B4-BE49-F238E27FC236}">
                      <a16:creationId xmlns:a16="http://schemas.microsoft.com/office/drawing/2014/main" id="{3C9B6CD2-40E7-422E-A273-62CD04AB43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45276" y="2965574"/>
                  <a:ext cx="24814" cy="33775"/>
                </a:xfrm>
                <a:custGeom>
                  <a:avLst/>
                  <a:gdLst>
                    <a:gd name="T0" fmla="*/ 0 w 52"/>
                    <a:gd name="T1" fmla="*/ 68 h 68"/>
                    <a:gd name="T2" fmla="*/ 0 w 52"/>
                    <a:gd name="T3" fmla="*/ 63 h 68"/>
                    <a:gd name="T4" fmla="*/ 6 w 52"/>
                    <a:gd name="T5" fmla="*/ 57 h 68"/>
                    <a:gd name="T6" fmla="*/ 12 w 52"/>
                    <a:gd name="T7" fmla="*/ 34 h 68"/>
                    <a:gd name="T8" fmla="*/ 12 w 52"/>
                    <a:gd name="T9" fmla="*/ 5 h 68"/>
                    <a:gd name="T10" fmla="*/ 17 w 52"/>
                    <a:gd name="T11" fmla="*/ 0 h 68"/>
                    <a:gd name="T12" fmla="*/ 23 w 52"/>
                    <a:gd name="T13" fmla="*/ 0 h 68"/>
                    <a:gd name="T14" fmla="*/ 23 w 52"/>
                    <a:gd name="T15" fmla="*/ 0 h 68"/>
                    <a:gd name="T16" fmla="*/ 29 w 52"/>
                    <a:gd name="T17" fmla="*/ 5 h 68"/>
                    <a:gd name="T18" fmla="*/ 34 w 52"/>
                    <a:gd name="T19" fmla="*/ 34 h 68"/>
                    <a:gd name="T20" fmla="*/ 40 w 52"/>
                    <a:gd name="T21" fmla="*/ 57 h 68"/>
                    <a:gd name="T22" fmla="*/ 46 w 52"/>
                    <a:gd name="T23" fmla="*/ 63 h 68"/>
                    <a:gd name="T24" fmla="*/ 52 w 52"/>
                    <a:gd name="T25" fmla="*/ 68 h 68"/>
                    <a:gd name="T26" fmla="*/ 52 w 52"/>
                    <a:gd name="T27" fmla="*/ 68 h 68"/>
                    <a:gd name="T28" fmla="*/ 0 w 52"/>
                    <a:gd name="T29" fmla="*/ 68 h 68"/>
                    <a:gd name="T30" fmla="*/ 0 w 52"/>
                    <a:gd name="T3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52" h="68">
                      <a:moveTo>
                        <a:pt x="0" y="68"/>
                      </a:moveTo>
                      <a:lnTo>
                        <a:pt x="0" y="63"/>
                      </a:lnTo>
                      <a:lnTo>
                        <a:pt x="6" y="57"/>
                      </a:lnTo>
                      <a:lnTo>
                        <a:pt x="12" y="34"/>
                      </a:lnTo>
                      <a:lnTo>
                        <a:pt x="12" y="5"/>
                      </a:lnTo>
                      <a:lnTo>
                        <a:pt x="17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lnTo>
                        <a:pt x="29" y="5"/>
                      </a:lnTo>
                      <a:lnTo>
                        <a:pt x="34" y="34"/>
                      </a:lnTo>
                      <a:lnTo>
                        <a:pt x="40" y="57"/>
                      </a:lnTo>
                      <a:lnTo>
                        <a:pt x="46" y="63"/>
                      </a:lnTo>
                      <a:lnTo>
                        <a:pt x="52" y="68"/>
                      </a:lnTo>
                      <a:lnTo>
                        <a:pt x="52" y="68"/>
                      </a:lnTo>
                      <a:lnTo>
                        <a:pt x="0" y="68"/>
                      </a:lnTo>
                      <a:lnTo>
                        <a:pt x="0" y="68"/>
                      </a:lnTo>
                      <a:close/>
                    </a:path>
                  </a:pathLst>
                </a:custGeom>
                <a:noFill/>
                <a:ln w="3175">
                  <a:solidFill>
                    <a:schemeClr val="tx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36" name="Line 253">
                  <a:extLst>
                    <a:ext uri="{FF2B5EF4-FFF2-40B4-BE49-F238E27FC236}">
                      <a16:creationId xmlns:a16="http://schemas.microsoft.com/office/drawing/2014/main" id="{07AE8EF8-27CF-42A2-B52A-C44E66C9618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845276" y="2999350"/>
                  <a:ext cx="24814" cy="0"/>
                </a:xfrm>
                <a:prstGeom prst="line">
                  <a:avLst/>
                </a:prstGeom>
                <a:noFill/>
                <a:ln w="3175">
                  <a:solidFill>
                    <a:srgbClr val="9B9B9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37" name="Line 255">
                  <a:extLst>
                    <a:ext uri="{FF2B5EF4-FFF2-40B4-BE49-F238E27FC236}">
                      <a16:creationId xmlns:a16="http://schemas.microsoft.com/office/drawing/2014/main" id="{151D36AF-9B35-4B1A-A0DB-902047EF432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861501" y="2999350"/>
                  <a:ext cx="8589" cy="0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38" name="Freeform 256">
                  <a:extLst>
                    <a:ext uri="{FF2B5EF4-FFF2-40B4-BE49-F238E27FC236}">
                      <a16:creationId xmlns:a16="http://schemas.microsoft.com/office/drawing/2014/main" id="{ADA6099D-F08C-4942-B74B-186231B8CD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61501" y="2993886"/>
                  <a:ext cx="24814" cy="5464"/>
                </a:xfrm>
                <a:custGeom>
                  <a:avLst/>
                  <a:gdLst>
                    <a:gd name="T0" fmla="*/ 0 w 52"/>
                    <a:gd name="T1" fmla="*/ 11 h 11"/>
                    <a:gd name="T2" fmla="*/ 12 w 52"/>
                    <a:gd name="T3" fmla="*/ 6 h 11"/>
                    <a:gd name="T4" fmla="*/ 23 w 52"/>
                    <a:gd name="T5" fmla="*/ 0 h 11"/>
                    <a:gd name="T6" fmla="*/ 35 w 52"/>
                    <a:gd name="T7" fmla="*/ 6 h 11"/>
                    <a:gd name="T8" fmla="*/ 52 w 52"/>
                    <a:gd name="T9" fmla="*/ 11 h 11"/>
                    <a:gd name="T10" fmla="*/ 52 w 52"/>
                    <a:gd name="T11" fmla="*/ 11 h 11"/>
                    <a:gd name="T12" fmla="*/ 0 w 52"/>
                    <a:gd name="T13" fmla="*/ 11 h 11"/>
                    <a:gd name="T14" fmla="*/ 0 w 52"/>
                    <a:gd name="T15" fmla="*/ 1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2" h="11">
                      <a:moveTo>
                        <a:pt x="0" y="11"/>
                      </a:moveTo>
                      <a:lnTo>
                        <a:pt x="12" y="6"/>
                      </a:lnTo>
                      <a:lnTo>
                        <a:pt x="23" y="0"/>
                      </a:lnTo>
                      <a:lnTo>
                        <a:pt x="35" y="6"/>
                      </a:lnTo>
                      <a:lnTo>
                        <a:pt x="52" y="11"/>
                      </a:lnTo>
                      <a:lnTo>
                        <a:pt x="52" y="11"/>
                      </a:lnTo>
                      <a:lnTo>
                        <a:pt x="0" y="11"/>
                      </a:lnTo>
                      <a:lnTo>
                        <a:pt x="0" y="11"/>
                      </a:lnTo>
                      <a:close/>
                    </a:path>
                  </a:pathLst>
                </a:custGeom>
                <a:noFill/>
                <a:ln w="3175">
                  <a:solidFill>
                    <a:schemeClr val="tx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39" name="Line 257">
                  <a:extLst>
                    <a:ext uri="{FF2B5EF4-FFF2-40B4-BE49-F238E27FC236}">
                      <a16:creationId xmlns:a16="http://schemas.microsoft.com/office/drawing/2014/main" id="{6397FA8E-4538-4039-BC2E-DE99293A509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861501" y="2999350"/>
                  <a:ext cx="24814" cy="0"/>
                </a:xfrm>
                <a:prstGeom prst="line">
                  <a:avLst/>
                </a:prstGeom>
                <a:noFill/>
                <a:ln w="3175">
                  <a:solidFill>
                    <a:srgbClr val="9B9B9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40" name="Line 259">
                  <a:extLst>
                    <a:ext uri="{FF2B5EF4-FFF2-40B4-BE49-F238E27FC236}">
                      <a16:creationId xmlns:a16="http://schemas.microsoft.com/office/drawing/2014/main" id="{19DB5036-F413-43BC-B5C2-0EA07C90E14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878202" y="2999350"/>
                  <a:ext cx="8112" cy="0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41" name="Freeform 260">
                  <a:extLst>
                    <a:ext uri="{FF2B5EF4-FFF2-40B4-BE49-F238E27FC236}">
                      <a16:creationId xmlns:a16="http://schemas.microsoft.com/office/drawing/2014/main" id="{935CAC72-D7F4-4312-9613-E52228163D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78202" y="2965574"/>
                  <a:ext cx="21474" cy="33775"/>
                </a:xfrm>
                <a:custGeom>
                  <a:avLst/>
                  <a:gdLst>
                    <a:gd name="T0" fmla="*/ 0 w 45"/>
                    <a:gd name="T1" fmla="*/ 68 h 68"/>
                    <a:gd name="T2" fmla="*/ 0 w 45"/>
                    <a:gd name="T3" fmla="*/ 63 h 68"/>
                    <a:gd name="T4" fmla="*/ 5 w 45"/>
                    <a:gd name="T5" fmla="*/ 57 h 68"/>
                    <a:gd name="T6" fmla="*/ 11 w 45"/>
                    <a:gd name="T7" fmla="*/ 34 h 68"/>
                    <a:gd name="T8" fmla="*/ 17 w 45"/>
                    <a:gd name="T9" fmla="*/ 5 h 68"/>
                    <a:gd name="T10" fmla="*/ 23 w 45"/>
                    <a:gd name="T11" fmla="*/ 0 h 68"/>
                    <a:gd name="T12" fmla="*/ 28 w 45"/>
                    <a:gd name="T13" fmla="*/ 0 h 68"/>
                    <a:gd name="T14" fmla="*/ 28 w 45"/>
                    <a:gd name="T15" fmla="*/ 0 h 68"/>
                    <a:gd name="T16" fmla="*/ 28 w 45"/>
                    <a:gd name="T17" fmla="*/ 5 h 68"/>
                    <a:gd name="T18" fmla="*/ 34 w 45"/>
                    <a:gd name="T19" fmla="*/ 28 h 68"/>
                    <a:gd name="T20" fmla="*/ 40 w 45"/>
                    <a:gd name="T21" fmla="*/ 51 h 68"/>
                    <a:gd name="T22" fmla="*/ 40 w 45"/>
                    <a:gd name="T23" fmla="*/ 57 h 68"/>
                    <a:gd name="T24" fmla="*/ 45 w 45"/>
                    <a:gd name="T25" fmla="*/ 63 h 68"/>
                    <a:gd name="T26" fmla="*/ 45 w 45"/>
                    <a:gd name="T27" fmla="*/ 68 h 68"/>
                    <a:gd name="T28" fmla="*/ 0 w 45"/>
                    <a:gd name="T29" fmla="*/ 68 h 68"/>
                    <a:gd name="T30" fmla="*/ 0 w 45"/>
                    <a:gd name="T31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5" h="68">
                      <a:moveTo>
                        <a:pt x="0" y="68"/>
                      </a:moveTo>
                      <a:lnTo>
                        <a:pt x="0" y="63"/>
                      </a:lnTo>
                      <a:lnTo>
                        <a:pt x="5" y="57"/>
                      </a:lnTo>
                      <a:lnTo>
                        <a:pt x="11" y="34"/>
                      </a:lnTo>
                      <a:lnTo>
                        <a:pt x="17" y="5"/>
                      </a:lnTo>
                      <a:lnTo>
                        <a:pt x="23" y="0"/>
                      </a:lnTo>
                      <a:lnTo>
                        <a:pt x="28" y="0"/>
                      </a:lnTo>
                      <a:lnTo>
                        <a:pt x="28" y="0"/>
                      </a:lnTo>
                      <a:lnTo>
                        <a:pt x="28" y="5"/>
                      </a:lnTo>
                      <a:lnTo>
                        <a:pt x="34" y="28"/>
                      </a:lnTo>
                      <a:lnTo>
                        <a:pt x="40" y="51"/>
                      </a:lnTo>
                      <a:lnTo>
                        <a:pt x="40" y="57"/>
                      </a:lnTo>
                      <a:lnTo>
                        <a:pt x="45" y="63"/>
                      </a:lnTo>
                      <a:lnTo>
                        <a:pt x="45" y="68"/>
                      </a:lnTo>
                      <a:lnTo>
                        <a:pt x="0" y="68"/>
                      </a:lnTo>
                      <a:lnTo>
                        <a:pt x="0" y="68"/>
                      </a:lnTo>
                      <a:close/>
                    </a:path>
                  </a:pathLst>
                </a:custGeom>
                <a:noFill/>
                <a:ln w="3175">
                  <a:solidFill>
                    <a:schemeClr val="tx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42" name="Freeform 264">
                  <a:extLst>
                    <a:ext uri="{FF2B5EF4-FFF2-40B4-BE49-F238E27FC236}">
                      <a16:creationId xmlns:a16="http://schemas.microsoft.com/office/drawing/2014/main" id="{961BE49D-DA61-4A8C-A0F7-AFC3B71FE6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99676" y="2987926"/>
                  <a:ext cx="13839" cy="11424"/>
                </a:xfrm>
                <a:custGeom>
                  <a:avLst/>
                  <a:gdLst>
                    <a:gd name="T0" fmla="*/ 0 w 29"/>
                    <a:gd name="T1" fmla="*/ 18 h 23"/>
                    <a:gd name="T2" fmla="*/ 0 w 29"/>
                    <a:gd name="T3" fmla="*/ 12 h 23"/>
                    <a:gd name="T4" fmla="*/ 6 w 29"/>
                    <a:gd name="T5" fmla="*/ 6 h 23"/>
                    <a:gd name="T6" fmla="*/ 12 w 29"/>
                    <a:gd name="T7" fmla="*/ 0 h 23"/>
                    <a:gd name="T8" fmla="*/ 17 w 29"/>
                    <a:gd name="T9" fmla="*/ 0 h 23"/>
                    <a:gd name="T10" fmla="*/ 23 w 29"/>
                    <a:gd name="T11" fmla="*/ 6 h 23"/>
                    <a:gd name="T12" fmla="*/ 29 w 29"/>
                    <a:gd name="T13" fmla="*/ 12 h 23"/>
                    <a:gd name="T14" fmla="*/ 29 w 29"/>
                    <a:gd name="T15" fmla="*/ 23 h 23"/>
                    <a:gd name="T16" fmla="*/ 0 w 29"/>
                    <a:gd name="T17" fmla="*/ 23 h 23"/>
                    <a:gd name="T18" fmla="*/ 0 w 29"/>
                    <a:gd name="T19" fmla="*/ 18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9" h="23">
                      <a:moveTo>
                        <a:pt x="0" y="18"/>
                      </a:moveTo>
                      <a:lnTo>
                        <a:pt x="0" y="12"/>
                      </a:lnTo>
                      <a:lnTo>
                        <a:pt x="6" y="6"/>
                      </a:lnTo>
                      <a:lnTo>
                        <a:pt x="12" y="0"/>
                      </a:lnTo>
                      <a:lnTo>
                        <a:pt x="17" y="0"/>
                      </a:lnTo>
                      <a:lnTo>
                        <a:pt x="23" y="6"/>
                      </a:lnTo>
                      <a:lnTo>
                        <a:pt x="29" y="12"/>
                      </a:lnTo>
                      <a:lnTo>
                        <a:pt x="29" y="23"/>
                      </a:lnTo>
                      <a:lnTo>
                        <a:pt x="0" y="23"/>
                      </a:lnTo>
                      <a:lnTo>
                        <a:pt x="0" y="18"/>
                      </a:lnTo>
                      <a:close/>
                    </a:path>
                  </a:pathLst>
                </a:custGeom>
                <a:noFill/>
                <a:ln w="3175">
                  <a:solidFill>
                    <a:schemeClr val="tx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43" name="Line 265">
                  <a:extLst>
                    <a:ext uri="{FF2B5EF4-FFF2-40B4-BE49-F238E27FC236}">
                      <a16:creationId xmlns:a16="http://schemas.microsoft.com/office/drawing/2014/main" id="{2B7C67EA-E7DB-4458-9B57-A3736A7D6E9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899676" y="2999350"/>
                  <a:ext cx="13839" cy="0"/>
                </a:xfrm>
                <a:prstGeom prst="line">
                  <a:avLst/>
                </a:prstGeom>
                <a:noFill/>
                <a:ln w="3175">
                  <a:solidFill>
                    <a:srgbClr val="9B9B9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44" name="Freeform 266">
                  <a:extLst>
                    <a:ext uri="{FF2B5EF4-FFF2-40B4-BE49-F238E27FC236}">
                      <a16:creationId xmlns:a16="http://schemas.microsoft.com/office/drawing/2014/main" id="{E7E4C5FA-EAE2-4173-A3C4-A9088AF54A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99676" y="2987926"/>
                  <a:ext cx="8112" cy="8941"/>
                </a:xfrm>
                <a:custGeom>
                  <a:avLst/>
                  <a:gdLst>
                    <a:gd name="T0" fmla="*/ 0 w 17"/>
                    <a:gd name="T1" fmla="*/ 18 h 18"/>
                    <a:gd name="T2" fmla="*/ 0 w 17"/>
                    <a:gd name="T3" fmla="*/ 12 h 18"/>
                    <a:gd name="T4" fmla="*/ 6 w 17"/>
                    <a:gd name="T5" fmla="*/ 6 h 18"/>
                    <a:gd name="T6" fmla="*/ 12 w 17"/>
                    <a:gd name="T7" fmla="*/ 0 h 18"/>
                    <a:gd name="T8" fmla="*/ 17 w 17"/>
                    <a:gd name="T9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8">
                      <a:moveTo>
                        <a:pt x="0" y="18"/>
                      </a:moveTo>
                      <a:lnTo>
                        <a:pt x="0" y="12"/>
                      </a:lnTo>
                      <a:lnTo>
                        <a:pt x="6" y="6"/>
                      </a:lnTo>
                      <a:lnTo>
                        <a:pt x="12" y="0"/>
                      </a:lnTo>
                      <a:lnTo>
                        <a:pt x="17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45" name="Freeform 267">
                  <a:extLst>
                    <a:ext uri="{FF2B5EF4-FFF2-40B4-BE49-F238E27FC236}">
                      <a16:creationId xmlns:a16="http://schemas.microsoft.com/office/drawing/2014/main" id="{81826B9B-7000-4A13-9C1F-E0721A3541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07788" y="2987926"/>
                  <a:ext cx="5726" cy="5960"/>
                </a:xfrm>
                <a:custGeom>
                  <a:avLst/>
                  <a:gdLst>
                    <a:gd name="T0" fmla="*/ 0 w 12"/>
                    <a:gd name="T1" fmla="*/ 0 h 12"/>
                    <a:gd name="T2" fmla="*/ 6 w 12"/>
                    <a:gd name="T3" fmla="*/ 6 h 12"/>
                    <a:gd name="T4" fmla="*/ 12 w 12"/>
                    <a:gd name="T5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2" h="12">
                      <a:moveTo>
                        <a:pt x="0" y="0"/>
                      </a:moveTo>
                      <a:lnTo>
                        <a:pt x="6" y="6"/>
                      </a:lnTo>
                      <a:lnTo>
                        <a:pt x="12" y="1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46" name="Freeform 268">
                  <a:extLst>
                    <a:ext uri="{FF2B5EF4-FFF2-40B4-BE49-F238E27FC236}">
                      <a16:creationId xmlns:a16="http://schemas.microsoft.com/office/drawing/2014/main" id="{18EEB071-1C5A-45BB-92F7-6F2095E4CD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13514" y="2987926"/>
                  <a:ext cx="19088" cy="11424"/>
                </a:xfrm>
                <a:custGeom>
                  <a:avLst/>
                  <a:gdLst>
                    <a:gd name="T0" fmla="*/ 0 w 40"/>
                    <a:gd name="T1" fmla="*/ 12 h 23"/>
                    <a:gd name="T2" fmla="*/ 6 w 40"/>
                    <a:gd name="T3" fmla="*/ 6 h 23"/>
                    <a:gd name="T4" fmla="*/ 11 w 40"/>
                    <a:gd name="T5" fmla="*/ 0 h 23"/>
                    <a:gd name="T6" fmla="*/ 17 w 40"/>
                    <a:gd name="T7" fmla="*/ 0 h 23"/>
                    <a:gd name="T8" fmla="*/ 23 w 40"/>
                    <a:gd name="T9" fmla="*/ 12 h 23"/>
                    <a:gd name="T10" fmla="*/ 28 w 40"/>
                    <a:gd name="T11" fmla="*/ 18 h 23"/>
                    <a:gd name="T12" fmla="*/ 40 w 40"/>
                    <a:gd name="T13" fmla="*/ 23 h 23"/>
                    <a:gd name="T14" fmla="*/ 40 w 40"/>
                    <a:gd name="T15" fmla="*/ 23 h 23"/>
                    <a:gd name="T16" fmla="*/ 0 w 40"/>
                    <a:gd name="T17" fmla="*/ 23 h 23"/>
                    <a:gd name="T18" fmla="*/ 0 w 40"/>
                    <a:gd name="T19" fmla="*/ 12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0" h="23">
                      <a:moveTo>
                        <a:pt x="0" y="12"/>
                      </a:moveTo>
                      <a:lnTo>
                        <a:pt x="6" y="6"/>
                      </a:lnTo>
                      <a:lnTo>
                        <a:pt x="11" y="0"/>
                      </a:lnTo>
                      <a:lnTo>
                        <a:pt x="17" y="0"/>
                      </a:lnTo>
                      <a:lnTo>
                        <a:pt x="23" y="12"/>
                      </a:lnTo>
                      <a:lnTo>
                        <a:pt x="28" y="18"/>
                      </a:lnTo>
                      <a:lnTo>
                        <a:pt x="40" y="23"/>
                      </a:lnTo>
                      <a:lnTo>
                        <a:pt x="40" y="23"/>
                      </a:lnTo>
                      <a:lnTo>
                        <a:pt x="0" y="23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noFill/>
                <a:ln w="3175">
                  <a:solidFill>
                    <a:schemeClr val="tx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47" name="Line 269">
                  <a:extLst>
                    <a:ext uri="{FF2B5EF4-FFF2-40B4-BE49-F238E27FC236}">
                      <a16:creationId xmlns:a16="http://schemas.microsoft.com/office/drawing/2014/main" id="{170D7973-87B5-437F-ADD0-A12B7803FF3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913514" y="2999350"/>
                  <a:ext cx="19088" cy="0"/>
                </a:xfrm>
                <a:prstGeom prst="line">
                  <a:avLst/>
                </a:prstGeom>
                <a:noFill/>
                <a:ln w="3175">
                  <a:solidFill>
                    <a:srgbClr val="9B9B9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48" name="Freeform 270">
                  <a:extLst>
                    <a:ext uri="{FF2B5EF4-FFF2-40B4-BE49-F238E27FC236}">
                      <a16:creationId xmlns:a16="http://schemas.microsoft.com/office/drawing/2014/main" id="{81338E6B-0F48-407F-A9DF-1CD3592FD7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13514" y="2987926"/>
                  <a:ext cx="5249" cy="5960"/>
                </a:xfrm>
                <a:custGeom>
                  <a:avLst/>
                  <a:gdLst>
                    <a:gd name="T0" fmla="*/ 0 w 11"/>
                    <a:gd name="T1" fmla="*/ 12 h 12"/>
                    <a:gd name="T2" fmla="*/ 6 w 11"/>
                    <a:gd name="T3" fmla="*/ 6 h 12"/>
                    <a:gd name="T4" fmla="*/ 11 w 11"/>
                    <a:gd name="T5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1" h="12">
                      <a:moveTo>
                        <a:pt x="0" y="12"/>
                      </a:moveTo>
                      <a:lnTo>
                        <a:pt x="6" y="6"/>
                      </a:lnTo>
                      <a:lnTo>
                        <a:pt x="11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49" name="Freeform 271">
                  <a:extLst>
                    <a:ext uri="{FF2B5EF4-FFF2-40B4-BE49-F238E27FC236}">
                      <a16:creationId xmlns:a16="http://schemas.microsoft.com/office/drawing/2014/main" id="{000EC232-43F5-4C15-8E3C-B5D75DEF54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18763" y="2987926"/>
                  <a:ext cx="13839" cy="11424"/>
                </a:xfrm>
                <a:custGeom>
                  <a:avLst/>
                  <a:gdLst>
                    <a:gd name="T0" fmla="*/ 0 w 29"/>
                    <a:gd name="T1" fmla="*/ 0 h 23"/>
                    <a:gd name="T2" fmla="*/ 6 w 29"/>
                    <a:gd name="T3" fmla="*/ 0 h 23"/>
                    <a:gd name="T4" fmla="*/ 12 w 29"/>
                    <a:gd name="T5" fmla="*/ 12 h 23"/>
                    <a:gd name="T6" fmla="*/ 17 w 29"/>
                    <a:gd name="T7" fmla="*/ 18 h 23"/>
                    <a:gd name="T8" fmla="*/ 29 w 29"/>
                    <a:gd name="T9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23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12"/>
                      </a:lnTo>
                      <a:lnTo>
                        <a:pt x="17" y="18"/>
                      </a:lnTo>
                      <a:lnTo>
                        <a:pt x="29" y="23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50" name="Line 272">
                  <a:extLst>
                    <a:ext uri="{FF2B5EF4-FFF2-40B4-BE49-F238E27FC236}">
                      <a16:creationId xmlns:a16="http://schemas.microsoft.com/office/drawing/2014/main" id="{8260038F-F32C-449D-B890-6C9DC465AC6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924489" y="2999350"/>
                  <a:ext cx="8112" cy="0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51" name="Freeform 273">
                  <a:extLst>
                    <a:ext uri="{FF2B5EF4-FFF2-40B4-BE49-F238E27FC236}">
                      <a16:creationId xmlns:a16="http://schemas.microsoft.com/office/drawing/2014/main" id="{BFCA58FA-1A54-4477-969F-A63082C6F6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24489" y="2987926"/>
                  <a:ext cx="24337" cy="11424"/>
                </a:xfrm>
                <a:custGeom>
                  <a:avLst/>
                  <a:gdLst>
                    <a:gd name="T0" fmla="*/ 0 w 51"/>
                    <a:gd name="T1" fmla="*/ 23 h 23"/>
                    <a:gd name="T2" fmla="*/ 5 w 51"/>
                    <a:gd name="T3" fmla="*/ 18 h 23"/>
                    <a:gd name="T4" fmla="*/ 11 w 51"/>
                    <a:gd name="T5" fmla="*/ 12 h 23"/>
                    <a:gd name="T6" fmla="*/ 17 w 51"/>
                    <a:gd name="T7" fmla="*/ 0 h 23"/>
                    <a:gd name="T8" fmla="*/ 28 w 51"/>
                    <a:gd name="T9" fmla="*/ 0 h 23"/>
                    <a:gd name="T10" fmla="*/ 34 w 51"/>
                    <a:gd name="T11" fmla="*/ 0 h 23"/>
                    <a:gd name="T12" fmla="*/ 40 w 51"/>
                    <a:gd name="T13" fmla="*/ 12 h 23"/>
                    <a:gd name="T14" fmla="*/ 45 w 51"/>
                    <a:gd name="T15" fmla="*/ 18 h 23"/>
                    <a:gd name="T16" fmla="*/ 51 w 51"/>
                    <a:gd name="T17" fmla="*/ 23 h 23"/>
                    <a:gd name="T18" fmla="*/ 51 w 51"/>
                    <a:gd name="T19" fmla="*/ 23 h 23"/>
                    <a:gd name="T20" fmla="*/ 0 w 51"/>
                    <a:gd name="T21" fmla="*/ 23 h 23"/>
                    <a:gd name="T22" fmla="*/ 0 w 51"/>
                    <a:gd name="T23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1" h="23">
                      <a:moveTo>
                        <a:pt x="0" y="23"/>
                      </a:moveTo>
                      <a:lnTo>
                        <a:pt x="5" y="18"/>
                      </a:lnTo>
                      <a:lnTo>
                        <a:pt x="11" y="12"/>
                      </a:lnTo>
                      <a:lnTo>
                        <a:pt x="17" y="0"/>
                      </a:lnTo>
                      <a:lnTo>
                        <a:pt x="28" y="0"/>
                      </a:lnTo>
                      <a:lnTo>
                        <a:pt x="34" y="0"/>
                      </a:lnTo>
                      <a:lnTo>
                        <a:pt x="40" y="12"/>
                      </a:lnTo>
                      <a:lnTo>
                        <a:pt x="45" y="18"/>
                      </a:lnTo>
                      <a:lnTo>
                        <a:pt x="51" y="23"/>
                      </a:lnTo>
                      <a:lnTo>
                        <a:pt x="51" y="23"/>
                      </a:lnTo>
                      <a:lnTo>
                        <a:pt x="0" y="23"/>
                      </a:lnTo>
                      <a:lnTo>
                        <a:pt x="0" y="23"/>
                      </a:lnTo>
                      <a:close/>
                    </a:path>
                  </a:pathLst>
                </a:custGeom>
                <a:noFill/>
                <a:ln w="3175">
                  <a:solidFill>
                    <a:schemeClr val="tx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52" name="Line 274">
                  <a:extLst>
                    <a:ext uri="{FF2B5EF4-FFF2-40B4-BE49-F238E27FC236}">
                      <a16:creationId xmlns:a16="http://schemas.microsoft.com/office/drawing/2014/main" id="{68FBFC55-616D-4782-A5AE-B485831B9F8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924489" y="2999350"/>
                  <a:ext cx="24337" cy="0"/>
                </a:xfrm>
                <a:prstGeom prst="line">
                  <a:avLst/>
                </a:prstGeom>
                <a:noFill/>
                <a:ln w="3175">
                  <a:solidFill>
                    <a:srgbClr val="9B9B9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53" name="Freeform 275">
                  <a:extLst>
                    <a:ext uri="{FF2B5EF4-FFF2-40B4-BE49-F238E27FC236}">
                      <a16:creationId xmlns:a16="http://schemas.microsoft.com/office/drawing/2014/main" id="{A8EE6B44-0B7F-43CC-8333-62CF42A3B2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24489" y="2987926"/>
                  <a:ext cx="24337" cy="11424"/>
                </a:xfrm>
                <a:custGeom>
                  <a:avLst/>
                  <a:gdLst>
                    <a:gd name="T0" fmla="*/ 0 w 51"/>
                    <a:gd name="T1" fmla="*/ 23 h 23"/>
                    <a:gd name="T2" fmla="*/ 5 w 51"/>
                    <a:gd name="T3" fmla="*/ 18 h 23"/>
                    <a:gd name="T4" fmla="*/ 11 w 51"/>
                    <a:gd name="T5" fmla="*/ 12 h 23"/>
                    <a:gd name="T6" fmla="*/ 17 w 51"/>
                    <a:gd name="T7" fmla="*/ 0 h 23"/>
                    <a:gd name="T8" fmla="*/ 28 w 51"/>
                    <a:gd name="T9" fmla="*/ 0 h 23"/>
                    <a:gd name="T10" fmla="*/ 34 w 51"/>
                    <a:gd name="T11" fmla="*/ 0 h 23"/>
                    <a:gd name="T12" fmla="*/ 40 w 51"/>
                    <a:gd name="T13" fmla="*/ 12 h 23"/>
                    <a:gd name="T14" fmla="*/ 45 w 51"/>
                    <a:gd name="T15" fmla="*/ 18 h 23"/>
                    <a:gd name="T16" fmla="*/ 51 w 51"/>
                    <a:gd name="T17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1" h="23">
                      <a:moveTo>
                        <a:pt x="0" y="23"/>
                      </a:moveTo>
                      <a:lnTo>
                        <a:pt x="5" y="18"/>
                      </a:lnTo>
                      <a:lnTo>
                        <a:pt x="11" y="12"/>
                      </a:lnTo>
                      <a:lnTo>
                        <a:pt x="17" y="0"/>
                      </a:lnTo>
                      <a:lnTo>
                        <a:pt x="28" y="0"/>
                      </a:lnTo>
                      <a:lnTo>
                        <a:pt x="34" y="0"/>
                      </a:lnTo>
                      <a:lnTo>
                        <a:pt x="40" y="12"/>
                      </a:lnTo>
                      <a:lnTo>
                        <a:pt x="45" y="18"/>
                      </a:lnTo>
                      <a:lnTo>
                        <a:pt x="51" y="23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54" name="Freeform 276">
                  <a:extLst>
                    <a:ext uri="{FF2B5EF4-FFF2-40B4-BE49-F238E27FC236}">
                      <a16:creationId xmlns:a16="http://schemas.microsoft.com/office/drawing/2014/main" id="{5F785827-D47E-469D-B8F7-39416747B5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8826" y="2985442"/>
                  <a:ext cx="24337" cy="13907"/>
                </a:xfrm>
                <a:custGeom>
                  <a:avLst/>
                  <a:gdLst>
                    <a:gd name="T0" fmla="*/ 0 w 51"/>
                    <a:gd name="T1" fmla="*/ 28 h 28"/>
                    <a:gd name="T2" fmla="*/ 6 w 51"/>
                    <a:gd name="T3" fmla="*/ 23 h 28"/>
                    <a:gd name="T4" fmla="*/ 11 w 51"/>
                    <a:gd name="T5" fmla="*/ 11 h 28"/>
                    <a:gd name="T6" fmla="*/ 11 w 51"/>
                    <a:gd name="T7" fmla="*/ 0 h 28"/>
                    <a:gd name="T8" fmla="*/ 23 w 51"/>
                    <a:gd name="T9" fmla="*/ 0 h 28"/>
                    <a:gd name="T10" fmla="*/ 29 w 51"/>
                    <a:gd name="T11" fmla="*/ 0 h 28"/>
                    <a:gd name="T12" fmla="*/ 34 w 51"/>
                    <a:gd name="T13" fmla="*/ 11 h 28"/>
                    <a:gd name="T14" fmla="*/ 40 w 51"/>
                    <a:gd name="T15" fmla="*/ 23 h 28"/>
                    <a:gd name="T16" fmla="*/ 51 w 51"/>
                    <a:gd name="T17" fmla="*/ 28 h 28"/>
                    <a:gd name="T18" fmla="*/ 51 w 51"/>
                    <a:gd name="T19" fmla="*/ 28 h 28"/>
                    <a:gd name="T20" fmla="*/ 0 w 51"/>
                    <a:gd name="T21" fmla="*/ 28 h 28"/>
                    <a:gd name="T22" fmla="*/ 0 w 51"/>
                    <a:gd name="T23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1" h="28">
                      <a:moveTo>
                        <a:pt x="0" y="28"/>
                      </a:moveTo>
                      <a:lnTo>
                        <a:pt x="6" y="23"/>
                      </a:lnTo>
                      <a:lnTo>
                        <a:pt x="11" y="11"/>
                      </a:lnTo>
                      <a:lnTo>
                        <a:pt x="11" y="0"/>
                      </a:lnTo>
                      <a:lnTo>
                        <a:pt x="23" y="0"/>
                      </a:lnTo>
                      <a:lnTo>
                        <a:pt x="29" y="0"/>
                      </a:lnTo>
                      <a:lnTo>
                        <a:pt x="34" y="11"/>
                      </a:lnTo>
                      <a:lnTo>
                        <a:pt x="40" y="23"/>
                      </a:lnTo>
                      <a:lnTo>
                        <a:pt x="51" y="28"/>
                      </a:lnTo>
                      <a:lnTo>
                        <a:pt x="51" y="28"/>
                      </a:lnTo>
                      <a:lnTo>
                        <a:pt x="0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noFill/>
                <a:ln w="3175">
                  <a:solidFill>
                    <a:schemeClr val="tx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55" name="Line 277">
                  <a:extLst>
                    <a:ext uri="{FF2B5EF4-FFF2-40B4-BE49-F238E27FC236}">
                      <a16:creationId xmlns:a16="http://schemas.microsoft.com/office/drawing/2014/main" id="{90273C28-D285-4E17-B921-A53224C8DB0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948826" y="2999350"/>
                  <a:ext cx="24337" cy="0"/>
                </a:xfrm>
                <a:prstGeom prst="line">
                  <a:avLst/>
                </a:prstGeom>
                <a:noFill/>
                <a:ln w="3175">
                  <a:solidFill>
                    <a:srgbClr val="9B9B9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56" name="Freeform 278">
                  <a:extLst>
                    <a:ext uri="{FF2B5EF4-FFF2-40B4-BE49-F238E27FC236}">
                      <a16:creationId xmlns:a16="http://schemas.microsoft.com/office/drawing/2014/main" id="{521B2A63-8795-4C77-A72B-FEDEFC1D36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8826" y="2985442"/>
                  <a:ext cx="24337" cy="13907"/>
                </a:xfrm>
                <a:custGeom>
                  <a:avLst/>
                  <a:gdLst>
                    <a:gd name="T0" fmla="*/ 0 w 51"/>
                    <a:gd name="T1" fmla="*/ 28 h 28"/>
                    <a:gd name="T2" fmla="*/ 6 w 51"/>
                    <a:gd name="T3" fmla="*/ 23 h 28"/>
                    <a:gd name="T4" fmla="*/ 11 w 51"/>
                    <a:gd name="T5" fmla="*/ 11 h 28"/>
                    <a:gd name="T6" fmla="*/ 11 w 51"/>
                    <a:gd name="T7" fmla="*/ 0 h 28"/>
                    <a:gd name="T8" fmla="*/ 23 w 51"/>
                    <a:gd name="T9" fmla="*/ 0 h 28"/>
                    <a:gd name="T10" fmla="*/ 29 w 51"/>
                    <a:gd name="T11" fmla="*/ 0 h 28"/>
                    <a:gd name="T12" fmla="*/ 34 w 51"/>
                    <a:gd name="T13" fmla="*/ 11 h 28"/>
                    <a:gd name="T14" fmla="*/ 40 w 51"/>
                    <a:gd name="T15" fmla="*/ 23 h 28"/>
                    <a:gd name="T16" fmla="*/ 51 w 51"/>
                    <a:gd name="T17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1" h="28">
                      <a:moveTo>
                        <a:pt x="0" y="28"/>
                      </a:moveTo>
                      <a:lnTo>
                        <a:pt x="6" y="23"/>
                      </a:lnTo>
                      <a:lnTo>
                        <a:pt x="11" y="11"/>
                      </a:lnTo>
                      <a:lnTo>
                        <a:pt x="11" y="0"/>
                      </a:lnTo>
                      <a:lnTo>
                        <a:pt x="23" y="0"/>
                      </a:lnTo>
                      <a:lnTo>
                        <a:pt x="29" y="0"/>
                      </a:lnTo>
                      <a:lnTo>
                        <a:pt x="34" y="11"/>
                      </a:lnTo>
                      <a:lnTo>
                        <a:pt x="40" y="23"/>
                      </a:lnTo>
                      <a:lnTo>
                        <a:pt x="51" y="28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57" name="Line 279">
                  <a:extLst>
                    <a:ext uri="{FF2B5EF4-FFF2-40B4-BE49-F238E27FC236}">
                      <a16:creationId xmlns:a16="http://schemas.microsoft.com/office/drawing/2014/main" id="{053B8266-7969-46DA-A4DC-F8157BD0CB1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973163" y="2999350"/>
                  <a:ext cx="2863" cy="0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58" name="Freeform 280">
                  <a:extLst>
                    <a:ext uri="{FF2B5EF4-FFF2-40B4-BE49-F238E27FC236}">
                      <a16:creationId xmlns:a16="http://schemas.microsoft.com/office/drawing/2014/main" id="{DA2F5BD0-4615-4283-BE7D-8E4AC33B9A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6026" y="2974018"/>
                  <a:ext cx="24337" cy="25332"/>
                </a:xfrm>
                <a:custGeom>
                  <a:avLst/>
                  <a:gdLst>
                    <a:gd name="T0" fmla="*/ 0 w 51"/>
                    <a:gd name="T1" fmla="*/ 51 h 51"/>
                    <a:gd name="T2" fmla="*/ 6 w 51"/>
                    <a:gd name="T3" fmla="*/ 40 h 51"/>
                    <a:gd name="T4" fmla="*/ 6 w 51"/>
                    <a:gd name="T5" fmla="*/ 23 h 51"/>
                    <a:gd name="T6" fmla="*/ 11 w 51"/>
                    <a:gd name="T7" fmla="*/ 6 h 51"/>
                    <a:gd name="T8" fmla="*/ 23 w 51"/>
                    <a:gd name="T9" fmla="*/ 0 h 51"/>
                    <a:gd name="T10" fmla="*/ 29 w 51"/>
                    <a:gd name="T11" fmla="*/ 6 h 51"/>
                    <a:gd name="T12" fmla="*/ 34 w 51"/>
                    <a:gd name="T13" fmla="*/ 23 h 51"/>
                    <a:gd name="T14" fmla="*/ 40 w 51"/>
                    <a:gd name="T15" fmla="*/ 40 h 51"/>
                    <a:gd name="T16" fmla="*/ 51 w 51"/>
                    <a:gd name="T17" fmla="*/ 51 h 51"/>
                    <a:gd name="T18" fmla="*/ 51 w 51"/>
                    <a:gd name="T19" fmla="*/ 51 h 51"/>
                    <a:gd name="T20" fmla="*/ 0 w 51"/>
                    <a:gd name="T21" fmla="*/ 51 h 51"/>
                    <a:gd name="T22" fmla="*/ 0 w 51"/>
                    <a:gd name="T23" fmla="*/ 5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1" h="51">
                      <a:moveTo>
                        <a:pt x="0" y="51"/>
                      </a:moveTo>
                      <a:lnTo>
                        <a:pt x="6" y="40"/>
                      </a:lnTo>
                      <a:lnTo>
                        <a:pt x="6" y="23"/>
                      </a:lnTo>
                      <a:lnTo>
                        <a:pt x="11" y="6"/>
                      </a:lnTo>
                      <a:lnTo>
                        <a:pt x="23" y="0"/>
                      </a:lnTo>
                      <a:lnTo>
                        <a:pt x="29" y="6"/>
                      </a:lnTo>
                      <a:lnTo>
                        <a:pt x="34" y="23"/>
                      </a:lnTo>
                      <a:lnTo>
                        <a:pt x="40" y="40"/>
                      </a:lnTo>
                      <a:lnTo>
                        <a:pt x="51" y="51"/>
                      </a:lnTo>
                      <a:lnTo>
                        <a:pt x="51" y="51"/>
                      </a:lnTo>
                      <a:lnTo>
                        <a:pt x="0" y="51"/>
                      </a:lnTo>
                      <a:lnTo>
                        <a:pt x="0" y="51"/>
                      </a:lnTo>
                      <a:close/>
                    </a:path>
                  </a:pathLst>
                </a:custGeom>
                <a:noFill/>
                <a:ln w="3175">
                  <a:solidFill>
                    <a:schemeClr val="tx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59" name="Line 281">
                  <a:extLst>
                    <a:ext uri="{FF2B5EF4-FFF2-40B4-BE49-F238E27FC236}">
                      <a16:creationId xmlns:a16="http://schemas.microsoft.com/office/drawing/2014/main" id="{C1D6D074-53D3-4BCD-9B96-4FE432204B0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976026" y="2999350"/>
                  <a:ext cx="24337" cy="0"/>
                </a:xfrm>
                <a:prstGeom prst="line">
                  <a:avLst/>
                </a:prstGeom>
                <a:noFill/>
                <a:ln w="3175">
                  <a:solidFill>
                    <a:srgbClr val="9B9B9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60" name="Line 283">
                  <a:extLst>
                    <a:ext uri="{FF2B5EF4-FFF2-40B4-BE49-F238E27FC236}">
                      <a16:creationId xmlns:a16="http://schemas.microsoft.com/office/drawing/2014/main" id="{6CEB119B-F2A1-4334-A9FA-F77F9430708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997976" y="2999350"/>
                  <a:ext cx="2386" cy="0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61" name="Freeform 284">
                  <a:extLst>
                    <a:ext uri="{FF2B5EF4-FFF2-40B4-BE49-F238E27FC236}">
                      <a16:creationId xmlns:a16="http://schemas.microsoft.com/office/drawing/2014/main" id="{692DD619-715E-465E-9837-E512B881F1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97976" y="2979482"/>
                  <a:ext cx="21474" cy="19868"/>
                </a:xfrm>
                <a:custGeom>
                  <a:avLst/>
                  <a:gdLst>
                    <a:gd name="T0" fmla="*/ 0 w 45"/>
                    <a:gd name="T1" fmla="*/ 40 h 40"/>
                    <a:gd name="T2" fmla="*/ 5 w 45"/>
                    <a:gd name="T3" fmla="*/ 29 h 40"/>
                    <a:gd name="T4" fmla="*/ 11 w 45"/>
                    <a:gd name="T5" fmla="*/ 17 h 40"/>
                    <a:gd name="T6" fmla="*/ 17 w 45"/>
                    <a:gd name="T7" fmla="*/ 6 h 40"/>
                    <a:gd name="T8" fmla="*/ 22 w 45"/>
                    <a:gd name="T9" fmla="*/ 0 h 40"/>
                    <a:gd name="T10" fmla="*/ 28 w 45"/>
                    <a:gd name="T11" fmla="*/ 6 h 40"/>
                    <a:gd name="T12" fmla="*/ 28 w 45"/>
                    <a:gd name="T13" fmla="*/ 17 h 40"/>
                    <a:gd name="T14" fmla="*/ 34 w 45"/>
                    <a:gd name="T15" fmla="*/ 29 h 40"/>
                    <a:gd name="T16" fmla="*/ 45 w 45"/>
                    <a:gd name="T17" fmla="*/ 40 h 40"/>
                    <a:gd name="T18" fmla="*/ 45 w 45"/>
                    <a:gd name="T19" fmla="*/ 40 h 40"/>
                    <a:gd name="T20" fmla="*/ 0 w 45"/>
                    <a:gd name="T21" fmla="*/ 40 h 40"/>
                    <a:gd name="T22" fmla="*/ 0 w 45"/>
                    <a:gd name="T23" fmla="*/ 4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5" h="40">
                      <a:moveTo>
                        <a:pt x="0" y="40"/>
                      </a:moveTo>
                      <a:lnTo>
                        <a:pt x="5" y="29"/>
                      </a:lnTo>
                      <a:lnTo>
                        <a:pt x="11" y="17"/>
                      </a:lnTo>
                      <a:lnTo>
                        <a:pt x="17" y="6"/>
                      </a:lnTo>
                      <a:lnTo>
                        <a:pt x="22" y="0"/>
                      </a:lnTo>
                      <a:lnTo>
                        <a:pt x="28" y="6"/>
                      </a:lnTo>
                      <a:lnTo>
                        <a:pt x="28" y="17"/>
                      </a:lnTo>
                      <a:lnTo>
                        <a:pt x="34" y="29"/>
                      </a:lnTo>
                      <a:lnTo>
                        <a:pt x="45" y="40"/>
                      </a:lnTo>
                      <a:lnTo>
                        <a:pt x="45" y="40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noFill/>
                <a:ln w="3175">
                  <a:solidFill>
                    <a:schemeClr val="tx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62" name="Line 285">
                  <a:extLst>
                    <a:ext uri="{FF2B5EF4-FFF2-40B4-BE49-F238E27FC236}">
                      <a16:creationId xmlns:a16="http://schemas.microsoft.com/office/drawing/2014/main" id="{361038B3-5369-44F6-B02C-665183BCAF9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997976" y="2999350"/>
                  <a:ext cx="21474" cy="0"/>
                </a:xfrm>
                <a:prstGeom prst="line">
                  <a:avLst/>
                </a:prstGeom>
                <a:noFill/>
                <a:ln w="3175">
                  <a:solidFill>
                    <a:srgbClr val="9B9B9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63" name="Line 287">
                  <a:extLst>
                    <a:ext uri="{FF2B5EF4-FFF2-40B4-BE49-F238E27FC236}">
                      <a16:creationId xmlns:a16="http://schemas.microsoft.com/office/drawing/2014/main" id="{37F44457-5BB5-49E3-A79A-F4A97DE49DE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017064" y="2999350"/>
                  <a:ext cx="2386" cy="0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64" name="Freeform 288">
                  <a:extLst>
                    <a:ext uri="{FF2B5EF4-FFF2-40B4-BE49-F238E27FC236}">
                      <a16:creationId xmlns:a16="http://schemas.microsoft.com/office/drawing/2014/main" id="{77659B89-B135-4454-AF4C-32098AC8AE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7064" y="2979482"/>
                  <a:ext cx="24337" cy="19868"/>
                </a:xfrm>
                <a:custGeom>
                  <a:avLst/>
                  <a:gdLst>
                    <a:gd name="T0" fmla="*/ 0 w 51"/>
                    <a:gd name="T1" fmla="*/ 40 h 40"/>
                    <a:gd name="T2" fmla="*/ 5 w 51"/>
                    <a:gd name="T3" fmla="*/ 29 h 40"/>
                    <a:gd name="T4" fmla="*/ 11 w 51"/>
                    <a:gd name="T5" fmla="*/ 17 h 40"/>
                    <a:gd name="T6" fmla="*/ 17 w 51"/>
                    <a:gd name="T7" fmla="*/ 6 h 40"/>
                    <a:gd name="T8" fmla="*/ 28 w 51"/>
                    <a:gd name="T9" fmla="*/ 0 h 40"/>
                    <a:gd name="T10" fmla="*/ 34 w 51"/>
                    <a:gd name="T11" fmla="*/ 6 h 40"/>
                    <a:gd name="T12" fmla="*/ 39 w 51"/>
                    <a:gd name="T13" fmla="*/ 17 h 40"/>
                    <a:gd name="T14" fmla="*/ 39 w 51"/>
                    <a:gd name="T15" fmla="*/ 29 h 40"/>
                    <a:gd name="T16" fmla="*/ 51 w 51"/>
                    <a:gd name="T17" fmla="*/ 40 h 40"/>
                    <a:gd name="T18" fmla="*/ 51 w 51"/>
                    <a:gd name="T19" fmla="*/ 40 h 40"/>
                    <a:gd name="T20" fmla="*/ 0 w 51"/>
                    <a:gd name="T21" fmla="*/ 40 h 40"/>
                    <a:gd name="T22" fmla="*/ 0 w 51"/>
                    <a:gd name="T23" fmla="*/ 4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1" h="40">
                      <a:moveTo>
                        <a:pt x="0" y="40"/>
                      </a:moveTo>
                      <a:lnTo>
                        <a:pt x="5" y="29"/>
                      </a:lnTo>
                      <a:lnTo>
                        <a:pt x="11" y="17"/>
                      </a:lnTo>
                      <a:lnTo>
                        <a:pt x="17" y="6"/>
                      </a:lnTo>
                      <a:lnTo>
                        <a:pt x="28" y="0"/>
                      </a:lnTo>
                      <a:lnTo>
                        <a:pt x="34" y="6"/>
                      </a:lnTo>
                      <a:lnTo>
                        <a:pt x="39" y="17"/>
                      </a:lnTo>
                      <a:lnTo>
                        <a:pt x="39" y="29"/>
                      </a:lnTo>
                      <a:lnTo>
                        <a:pt x="51" y="40"/>
                      </a:lnTo>
                      <a:lnTo>
                        <a:pt x="51" y="40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noFill/>
                <a:ln w="3175">
                  <a:solidFill>
                    <a:schemeClr val="tx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65" name="Line 289">
                  <a:extLst>
                    <a:ext uri="{FF2B5EF4-FFF2-40B4-BE49-F238E27FC236}">
                      <a16:creationId xmlns:a16="http://schemas.microsoft.com/office/drawing/2014/main" id="{E671BDA3-F1D9-4D6F-AA93-4BA7D3A4FD8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017064" y="2999350"/>
                  <a:ext cx="24337" cy="0"/>
                </a:xfrm>
                <a:prstGeom prst="line">
                  <a:avLst/>
                </a:prstGeom>
                <a:noFill/>
                <a:ln w="3175">
                  <a:solidFill>
                    <a:srgbClr val="9B9B9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66" name="Line 291">
                  <a:extLst>
                    <a:ext uri="{FF2B5EF4-FFF2-40B4-BE49-F238E27FC236}">
                      <a16:creationId xmlns:a16="http://schemas.microsoft.com/office/drawing/2014/main" id="{55267A17-62FA-462A-AEC2-796002BBE9E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041400" y="2999350"/>
                  <a:ext cx="5249" cy="0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67" name="Freeform 292">
                  <a:extLst>
                    <a:ext uri="{FF2B5EF4-FFF2-40B4-BE49-F238E27FC236}">
                      <a16:creationId xmlns:a16="http://schemas.microsoft.com/office/drawing/2014/main" id="{49BFCF37-BD03-476B-A38D-E2584D2C61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46650" y="2954150"/>
                  <a:ext cx="24814" cy="45200"/>
                </a:xfrm>
                <a:custGeom>
                  <a:avLst/>
                  <a:gdLst>
                    <a:gd name="T0" fmla="*/ 0 w 52"/>
                    <a:gd name="T1" fmla="*/ 91 h 91"/>
                    <a:gd name="T2" fmla="*/ 0 w 52"/>
                    <a:gd name="T3" fmla="*/ 86 h 91"/>
                    <a:gd name="T4" fmla="*/ 6 w 52"/>
                    <a:gd name="T5" fmla="*/ 74 h 91"/>
                    <a:gd name="T6" fmla="*/ 12 w 52"/>
                    <a:gd name="T7" fmla="*/ 46 h 91"/>
                    <a:gd name="T8" fmla="*/ 17 w 52"/>
                    <a:gd name="T9" fmla="*/ 11 h 91"/>
                    <a:gd name="T10" fmla="*/ 23 w 52"/>
                    <a:gd name="T11" fmla="*/ 0 h 91"/>
                    <a:gd name="T12" fmla="*/ 29 w 52"/>
                    <a:gd name="T13" fmla="*/ 0 h 91"/>
                    <a:gd name="T14" fmla="*/ 29 w 52"/>
                    <a:gd name="T15" fmla="*/ 0 h 91"/>
                    <a:gd name="T16" fmla="*/ 35 w 52"/>
                    <a:gd name="T17" fmla="*/ 11 h 91"/>
                    <a:gd name="T18" fmla="*/ 40 w 52"/>
                    <a:gd name="T19" fmla="*/ 46 h 91"/>
                    <a:gd name="T20" fmla="*/ 46 w 52"/>
                    <a:gd name="T21" fmla="*/ 74 h 91"/>
                    <a:gd name="T22" fmla="*/ 46 w 52"/>
                    <a:gd name="T23" fmla="*/ 86 h 91"/>
                    <a:gd name="T24" fmla="*/ 52 w 52"/>
                    <a:gd name="T25" fmla="*/ 91 h 91"/>
                    <a:gd name="T26" fmla="*/ 52 w 52"/>
                    <a:gd name="T27" fmla="*/ 91 h 91"/>
                    <a:gd name="T28" fmla="*/ 0 w 52"/>
                    <a:gd name="T29" fmla="*/ 91 h 91"/>
                    <a:gd name="T30" fmla="*/ 0 w 52"/>
                    <a:gd name="T31" fmla="*/ 91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52" h="91">
                      <a:moveTo>
                        <a:pt x="0" y="91"/>
                      </a:moveTo>
                      <a:lnTo>
                        <a:pt x="0" y="86"/>
                      </a:lnTo>
                      <a:lnTo>
                        <a:pt x="6" y="74"/>
                      </a:lnTo>
                      <a:lnTo>
                        <a:pt x="12" y="46"/>
                      </a:lnTo>
                      <a:lnTo>
                        <a:pt x="17" y="11"/>
                      </a:lnTo>
                      <a:lnTo>
                        <a:pt x="23" y="0"/>
                      </a:ln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35" y="11"/>
                      </a:lnTo>
                      <a:lnTo>
                        <a:pt x="40" y="46"/>
                      </a:lnTo>
                      <a:lnTo>
                        <a:pt x="46" y="74"/>
                      </a:lnTo>
                      <a:lnTo>
                        <a:pt x="46" y="86"/>
                      </a:lnTo>
                      <a:lnTo>
                        <a:pt x="52" y="91"/>
                      </a:lnTo>
                      <a:lnTo>
                        <a:pt x="52" y="91"/>
                      </a:lnTo>
                      <a:lnTo>
                        <a:pt x="0" y="91"/>
                      </a:lnTo>
                      <a:lnTo>
                        <a:pt x="0" y="91"/>
                      </a:lnTo>
                      <a:close/>
                    </a:path>
                  </a:pathLst>
                </a:custGeom>
                <a:noFill/>
                <a:ln w="3175">
                  <a:solidFill>
                    <a:schemeClr val="tx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68" name="Line 293">
                  <a:extLst>
                    <a:ext uri="{FF2B5EF4-FFF2-40B4-BE49-F238E27FC236}">
                      <a16:creationId xmlns:a16="http://schemas.microsoft.com/office/drawing/2014/main" id="{EE0CFBFC-01E8-4EC9-8016-5ED7B939214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046650" y="2999350"/>
                  <a:ext cx="24814" cy="0"/>
                </a:xfrm>
                <a:prstGeom prst="line">
                  <a:avLst/>
                </a:prstGeom>
                <a:noFill/>
                <a:ln w="3175">
                  <a:solidFill>
                    <a:srgbClr val="9B9B9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69" name="Line 295">
                  <a:extLst>
                    <a:ext uri="{FF2B5EF4-FFF2-40B4-BE49-F238E27FC236}">
                      <a16:creationId xmlns:a16="http://schemas.microsoft.com/office/drawing/2014/main" id="{9EED3E62-166B-4620-BBD8-28F523A85B4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065737" y="2999350"/>
                  <a:ext cx="5726" cy="0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70" name="Freeform 296">
                  <a:extLst>
                    <a:ext uri="{FF2B5EF4-FFF2-40B4-BE49-F238E27FC236}">
                      <a16:creationId xmlns:a16="http://schemas.microsoft.com/office/drawing/2014/main" id="{B6A432BC-A9E6-4246-8673-258D18800B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5737" y="2954150"/>
                  <a:ext cx="24814" cy="45200"/>
                </a:xfrm>
                <a:custGeom>
                  <a:avLst/>
                  <a:gdLst>
                    <a:gd name="T0" fmla="*/ 0 w 52"/>
                    <a:gd name="T1" fmla="*/ 91 h 91"/>
                    <a:gd name="T2" fmla="*/ 0 w 52"/>
                    <a:gd name="T3" fmla="*/ 86 h 91"/>
                    <a:gd name="T4" fmla="*/ 6 w 52"/>
                    <a:gd name="T5" fmla="*/ 74 h 91"/>
                    <a:gd name="T6" fmla="*/ 12 w 52"/>
                    <a:gd name="T7" fmla="*/ 46 h 91"/>
                    <a:gd name="T8" fmla="*/ 17 w 52"/>
                    <a:gd name="T9" fmla="*/ 11 h 91"/>
                    <a:gd name="T10" fmla="*/ 23 w 52"/>
                    <a:gd name="T11" fmla="*/ 0 h 91"/>
                    <a:gd name="T12" fmla="*/ 29 w 52"/>
                    <a:gd name="T13" fmla="*/ 0 h 91"/>
                    <a:gd name="T14" fmla="*/ 29 w 52"/>
                    <a:gd name="T15" fmla="*/ 0 h 91"/>
                    <a:gd name="T16" fmla="*/ 34 w 52"/>
                    <a:gd name="T17" fmla="*/ 11 h 91"/>
                    <a:gd name="T18" fmla="*/ 40 w 52"/>
                    <a:gd name="T19" fmla="*/ 46 h 91"/>
                    <a:gd name="T20" fmla="*/ 40 w 52"/>
                    <a:gd name="T21" fmla="*/ 74 h 91"/>
                    <a:gd name="T22" fmla="*/ 46 w 52"/>
                    <a:gd name="T23" fmla="*/ 86 h 91"/>
                    <a:gd name="T24" fmla="*/ 52 w 52"/>
                    <a:gd name="T25" fmla="*/ 91 h 91"/>
                    <a:gd name="T26" fmla="*/ 52 w 52"/>
                    <a:gd name="T27" fmla="*/ 91 h 91"/>
                    <a:gd name="T28" fmla="*/ 0 w 52"/>
                    <a:gd name="T29" fmla="*/ 91 h 91"/>
                    <a:gd name="T30" fmla="*/ 0 w 52"/>
                    <a:gd name="T31" fmla="*/ 91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52" h="91">
                      <a:moveTo>
                        <a:pt x="0" y="91"/>
                      </a:moveTo>
                      <a:lnTo>
                        <a:pt x="0" y="86"/>
                      </a:lnTo>
                      <a:lnTo>
                        <a:pt x="6" y="74"/>
                      </a:lnTo>
                      <a:lnTo>
                        <a:pt x="12" y="46"/>
                      </a:lnTo>
                      <a:lnTo>
                        <a:pt x="17" y="11"/>
                      </a:lnTo>
                      <a:lnTo>
                        <a:pt x="23" y="0"/>
                      </a:ln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34" y="11"/>
                      </a:lnTo>
                      <a:lnTo>
                        <a:pt x="40" y="46"/>
                      </a:lnTo>
                      <a:lnTo>
                        <a:pt x="40" y="74"/>
                      </a:lnTo>
                      <a:lnTo>
                        <a:pt x="46" y="86"/>
                      </a:lnTo>
                      <a:lnTo>
                        <a:pt x="52" y="91"/>
                      </a:lnTo>
                      <a:lnTo>
                        <a:pt x="52" y="91"/>
                      </a:lnTo>
                      <a:lnTo>
                        <a:pt x="0" y="91"/>
                      </a:lnTo>
                      <a:lnTo>
                        <a:pt x="0" y="91"/>
                      </a:lnTo>
                      <a:close/>
                    </a:path>
                  </a:pathLst>
                </a:custGeom>
                <a:noFill/>
                <a:ln w="3175">
                  <a:solidFill>
                    <a:schemeClr val="tx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71" name="Line 297">
                  <a:extLst>
                    <a:ext uri="{FF2B5EF4-FFF2-40B4-BE49-F238E27FC236}">
                      <a16:creationId xmlns:a16="http://schemas.microsoft.com/office/drawing/2014/main" id="{DF5CD2F4-E35F-4A38-8AB3-01E0BD75832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065737" y="2999350"/>
                  <a:ext cx="24814" cy="0"/>
                </a:xfrm>
                <a:prstGeom prst="line">
                  <a:avLst/>
                </a:prstGeom>
                <a:noFill/>
                <a:ln w="3175">
                  <a:solidFill>
                    <a:srgbClr val="9B9B9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72" name="Line 299">
                  <a:extLst>
                    <a:ext uri="{FF2B5EF4-FFF2-40B4-BE49-F238E27FC236}">
                      <a16:creationId xmlns:a16="http://schemas.microsoft.com/office/drawing/2014/main" id="{025B90BE-BBA7-46B4-BD46-20F5D0A83B4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090551" y="2999350"/>
                  <a:ext cx="13361" cy="0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73" name="Freeform 300">
                  <a:extLst>
                    <a:ext uri="{FF2B5EF4-FFF2-40B4-BE49-F238E27FC236}">
                      <a16:creationId xmlns:a16="http://schemas.microsoft.com/office/drawing/2014/main" id="{A68628F4-9988-40C4-B863-3A80341262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03912" y="2837923"/>
                  <a:ext cx="30063" cy="161426"/>
                </a:xfrm>
                <a:custGeom>
                  <a:avLst/>
                  <a:gdLst>
                    <a:gd name="T0" fmla="*/ 0 w 63"/>
                    <a:gd name="T1" fmla="*/ 325 h 325"/>
                    <a:gd name="T2" fmla="*/ 0 w 63"/>
                    <a:gd name="T3" fmla="*/ 320 h 325"/>
                    <a:gd name="T4" fmla="*/ 0 w 63"/>
                    <a:gd name="T5" fmla="*/ 308 h 325"/>
                    <a:gd name="T6" fmla="*/ 0 w 63"/>
                    <a:gd name="T7" fmla="*/ 291 h 325"/>
                    <a:gd name="T8" fmla="*/ 6 w 63"/>
                    <a:gd name="T9" fmla="*/ 274 h 325"/>
                    <a:gd name="T10" fmla="*/ 6 w 63"/>
                    <a:gd name="T11" fmla="*/ 217 h 325"/>
                    <a:gd name="T12" fmla="*/ 11 w 63"/>
                    <a:gd name="T13" fmla="*/ 160 h 325"/>
                    <a:gd name="T14" fmla="*/ 17 w 63"/>
                    <a:gd name="T15" fmla="*/ 103 h 325"/>
                    <a:gd name="T16" fmla="*/ 17 w 63"/>
                    <a:gd name="T17" fmla="*/ 46 h 325"/>
                    <a:gd name="T18" fmla="*/ 23 w 63"/>
                    <a:gd name="T19" fmla="*/ 29 h 325"/>
                    <a:gd name="T20" fmla="*/ 23 w 63"/>
                    <a:gd name="T21" fmla="*/ 12 h 325"/>
                    <a:gd name="T22" fmla="*/ 23 w 63"/>
                    <a:gd name="T23" fmla="*/ 0 h 325"/>
                    <a:gd name="T24" fmla="*/ 29 w 63"/>
                    <a:gd name="T25" fmla="*/ 0 h 325"/>
                    <a:gd name="T26" fmla="*/ 29 w 63"/>
                    <a:gd name="T27" fmla="*/ 0 h 325"/>
                    <a:gd name="T28" fmla="*/ 29 w 63"/>
                    <a:gd name="T29" fmla="*/ 12 h 325"/>
                    <a:gd name="T30" fmla="*/ 34 w 63"/>
                    <a:gd name="T31" fmla="*/ 46 h 325"/>
                    <a:gd name="T32" fmla="*/ 40 w 63"/>
                    <a:gd name="T33" fmla="*/ 91 h 325"/>
                    <a:gd name="T34" fmla="*/ 46 w 63"/>
                    <a:gd name="T35" fmla="*/ 148 h 325"/>
                    <a:gd name="T36" fmla="*/ 46 w 63"/>
                    <a:gd name="T37" fmla="*/ 200 h 325"/>
                    <a:gd name="T38" fmla="*/ 51 w 63"/>
                    <a:gd name="T39" fmla="*/ 245 h 325"/>
                    <a:gd name="T40" fmla="*/ 57 w 63"/>
                    <a:gd name="T41" fmla="*/ 280 h 325"/>
                    <a:gd name="T42" fmla="*/ 57 w 63"/>
                    <a:gd name="T43" fmla="*/ 291 h 325"/>
                    <a:gd name="T44" fmla="*/ 63 w 63"/>
                    <a:gd name="T45" fmla="*/ 297 h 325"/>
                    <a:gd name="T46" fmla="*/ 63 w 63"/>
                    <a:gd name="T47" fmla="*/ 325 h 325"/>
                    <a:gd name="T48" fmla="*/ 0 w 63"/>
                    <a:gd name="T49" fmla="*/ 325 h 325"/>
                    <a:gd name="T50" fmla="*/ 0 w 63"/>
                    <a:gd name="T51" fmla="*/ 325 h 3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63" h="325">
                      <a:moveTo>
                        <a:pt x="0" y="325"/>
                      </a:moveTo>
                      <a:lnTo>
                        <a:pt x="0" y="320"/>
                      </a:lnTo>
                      <a:lnTo>
                        <a:pt x="0" y="308"/>
                      </a:lnTo>
                      <a:lnTo>
                        <a:pt x="0" y="291"/>
                      </a:lnTo>
                      <a:lnTo>
                        <a:pt x="6" y="274"/>
                      </a:lnTo>
                      <a:lnTo>
                        <a:pt x="6" y="217"/>
                      </a:lnTo>
                      <a:lnTo>
                        <a:pt x="11" y="160"/>
                      </a:lnTo>
                      <a:lnTo>
                        <a:pt x="17" y="103"/>
                      </a:lnTo>
                      <a:lnTo>
                        <a:pt x="17" y="46"/>
                      </a:lnTo>
                      <a:lnTo>
                        <a:pt x="23" y="29"/>
                      </a:lnTo>
                      <a:lnTo>
                        <a:pt x="23" y="12"/>
                      </a:lnTo>
                      <a:lnTo>
                        <a:pt x="23" y="0"/>
                      </a:ln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29" y="12"/>
                      </a:lnTo>
                      <a:lnTo>
                        <a:pt x="34" y="46"/>
                      </a:lnTo>
                      <a:lnTo>
                        <a:pt x="40" y="91"/>
                      </a:lnTo>
                      <a:lnTo>
                        <a:pt x="46" y="148"/>
                      </a:lnTo>
                      <a:lnTo>
                        <a:pt x="46" y="200"/>
                      </a:lnTo>
                      <a:lnTo>
                        <a:pt x="51" y="245"/>
                      </a:lnTo>
                      <a:lnTo>
                        <a:pt x="57" y="280"/>
                      </a:lnTo>
                      <a:lnTo>
                        <a:pt x="57" y="291"/>
                      </a:lnTo>
                      <a:lnTo>
                        <a:pt x="63" y="297"/>
                      </a:lnTo>
                      <a:lnTo>
                        <a:pt x="63" y="325"/>
                      </a:lnTo>
                      <a:lnTo>
                        <a:pt x="0" y="325"/>
                      </a:lnTo>
                      <a:lnTo>
                        <a:pt x="0" y="325"/>
                      </a:lnTo>
                      <a:close/>
                    </a:path>
                  </a:pathLst>
                </a:custGeom>
                <a:noFill/>
                <a:ln w="3175">
                  <a:solidFill>
                    <a:schemeClr val="tx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74" name="Line 301">
                  <a:extLst>
                    <a:ext uri="{FF2B5EF4-FFF2-40B4-BE49-F238E27FC236}">
                      <a16:creationId xmlns:a16="http://schemas.microsoft.com/office/drawing/2014/main" id="{4A2502CF-FAC8-49FE-93B2-6BA8868DA47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103912" y="2999350"/>
                  <a:ext cx="30063" cy="0"/>
                </a:xfrm>
                <a:prstGeom prst="line">
                  <a:avLst/>
                </a:prstGeom>
                <a:noFill/>
                <a:ln w="3175">
                  <a:solidFill>
                    <a:srgbClr val="9B9B9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75" name="Line 305">
                  <a:extLst>
                    <a:ext uri="{FF2B5EF4-FFF2-40B4-BE49-F238E27FC236}">
                      <a16:creationId xmlns:a16="http://schemas.microsoft.com/office/drawing/2014/main" id="{5D633A92-9C7D-4A25-8BA6-54837C2A91F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133975" y="2999350"/>
                  <a:ext cx="19088" cy="0"/>
                </a:xfrm>
                <a:prstGeom prst="line">
                  <a:avLst/>
                </a:prstGeom>
                <a:noFill/>
                <a:ln w="3175">
                  <a:solidFill>
                    <a:srgbClr val="9B9B9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76" name="Line 308">
                  <a:extLst>
                    <a:ext uri="{FF2B5EF4-FFF2-40B4-BE49-F238E27FC236}">
                      <a16:creationId xmlns:a16="http://schemas.microsoft.com/office/drawing/2014/main" id="{06AE0F1D-9F14-4012-AB45-83CFE96EC31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153062" y="2999350"/>
                  <a:ext cx="8112" cy="0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77" name="Freeform 309">
                  <a:extLst>
                    <a:ext uri="{FF2B5EF4-FFF2-40B4-BE49-F238E27FC236}">
                      <a16:creationId xmlns:a16="http://schemas.microsoft.com/office/drawing/2014/main" id="{8EBF97EF-88A4-4C39-9F3A-42C11605A2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1175" y="2982462"/>
                  <a:ext cx="24337" cy="16888"/>
                </a:xfrm>
                <a:custGeom>
                  <a:avLst/>
                  <a:gdLst>
                    <a:gd name="T0" fmla="*/ 0 w 51"/>
                    <a:gd name="T1" fmla="*/ 34 h 34"/>
                    <a:gd name="T2" fmla="*/ 6 w 51"/>
                    <a:gd name="T3" fmla="*/ 29 h 34"/>
                    <a:gd name="T4" fmla="*/ 6 w 51"/>
                    <a:gd name="T5" fmla="*/ 17 h 34"/>
                    <a:gd name="T6" fmla="*/ 11 w 51"/>
                    <a:gd name="T7" fmla="*/ 0 h 34"/>
                    <a:gd name="T8" fmla="*/ 23 w 51"/>
                    <a:gd name="T9" fmla="*/ 0 h 34"/>
                    <a:gd name="T10" fmla="*/ 28 w 51"/>
                    <a:gd name="T11" fmla="*/ 0 h 34"/>
                    <a:gd name="T12" fmla="*/ 34 w 51"/>
                    <a:gd name="T13" fmla="*/ 17 h 34"/>
                    <a:gd name="T14" fmla="*/ 40 w 51"/>
                    <a:gd name="T15" fmla="*/ 29 h 34"/>
                    <a:gd name="T16" fmla="*/ 51 w 51"/>
                    <a:gd name="T17" fmla="*/ 34 h 34"/>
                    <a:gd name="T18" fmla="*/ 51 w 51"/>
                    <a:gd name="T19" fmla="*/ 34 h 34"/>
                    <a:gd name="T20" fmla="*/ 0 w 51"/>
                    <a:gd name="T21" fmla="*/ 34 h 34"/>
                    <a:gd name="T22" fmla="*/ 0 w 51"/>
                    <a:gd name="T23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1" h="34">
                      <a:moveTo>
                        <a:pt x="0" y="34"/>
                      </a:moveTo>
                      <a:lnTo>
                        <a:pt x="6" y="29"/>
                      </a:lnTo>
                      <a:lnTo>
                        <a:pt x="6" y="17"/>
                      </a:lnTo>
                      <a:lnTo>
                        <a:pt x="11" y="0"/>
                      </a:lnTo>
                      <a:lnTo>
                        <a:pt x="23" y="0"/>
                      </a:lnTo>
                      <a:lnTo>
                        <a:pt x="28" y="0"/>
                      </a:lnTo>
                      <a:lnTo>
                        <a:pt x="34" y="17"/>
                      </a:lnTo>
                      <a:lnTo>
                        <a:pt x="40" y="29"/>
                      </a:lnTo>
                      <a:lnTo>
                        <a:pt x="51" y="34"/>
                      </a:lnTo>
                      <a:lnTo>
                        <a:pt x="51" y="34"/>
                      </a:lnTo>
                      <a:lnTo>
                        <a:pt x="0" y="34"/>
                      </a:lnTo>
                      <a:lnTo>
                        <a:pt x="0" y="34"/>
                      </a:lnTo>
                      <a:close/>
                    </a:path>
                  </a:pathLst>
                </a:custGeom>
                <a:noFill/>
                <a:ln w="3175">
                  <a:solidFill>
                    <a:schemeClr val="tx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78" name="Line 310">
                  <a:extLst>
                    <a:ext uri="{FF2B5EF4-FFF2-40B4-BE49-F238E27FC236}">
                      <a16:creationId xmlns:a16="http://schemas.microsoft.com/office/drawing/2014/main" id="{A5A07292-2E10-4B18-ACFF-3928D5B6E8F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161175" y="2999350"/>
                  <a:ext cx="24337" cy="0"/>
                </a:xfrm>
                <a:prstGeom prst="line">
                  <a:avLst/>
                </a:prstGeom>
                <a:noFill/>
                <a:ln w="3175">
                  <a:solidFill>
                    <a:srgbClr val="9B9B9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79" name="Freeform 311">
                  <a:extLst>
                    <a:ext uri="{FF2B5EF4-FFF2-40B4-BE49-F238E27FC236}">
                      <a16:creationId xmlns:a16="http://schemas.microsoft.com/office/drawing/2014/main" id="{9BF02CA1-9A8A-4334-953D-E2938371CF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1175" y="2982462"/>
                  <a:ext cx="24337" cy="16888"/>
                </a:xfrm>
                <a:custGeom>
                  <a:avLst/>
                  <a:gdLst>
                    <a:gd name="T0" fmla="*/ 0 w 51"/>
                    <a:gd name="T1" fmla="*/ 34 h 34"/>
                    <a:gd name="T2" fmla="*/ 6 w 51"/>
                    <a:gd name="T3" fmla="*/ 29 h 34"/>
                    <a:gd name="T4" fmla="*/ 6 w 51"/>
                    <a:gd name="T5" fmla="*/ 17 h 34"/>
                    <a:gd name="T6" fmla="*/ 11 w 51"/>
                    <a:gd name="T7" fmla="*/ 0 h 34"/>
                    <a:gd name="T8" fmla="*/ 23 w 51"/>
                    <a:gd name="T9" fmla="*/ 0 h 34"/>
                    <a:gd name="T10" fmla="*/ 28 w 51"/>
                    <a:gd name="T11" fmla="*/ 0 h 34"/>
                    <a:gd name="T12" fmla="*/ 34 w 51"/>
                    <a:gd name="T13" fmla="*/ 17 h 34"/>
                    <a:gd name="T14" fmla="*/ 40 w 51"/>
                    <a:gd name="T15" fmla="*/ 29 h 34"/>
                    <a:gd name="T16" fmla="*/ 51 w 51"/>
                    <a:gd name="T17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1" h="34">
                      <a:moveTo>
                        <a:pt x="0" y="34"/>
                      </a:moveTo>
                      <a:lnTo>
                        <a:pt x="6" y="29"/>
                      </a:lnTo>
                      <a:lnTo>
                        <a:pt x="6" y="17"/>
                      </a:lnTo>
                      <a:lnTo>
                        <a:pt x="11" y="0"/>
                      </a:lnTo>
                      <a:lnTo>
                        <a:pt x="23" y="0"/>
                      </a:lnTo>
                      <a:lnTo>
                        <a:pt x="28" y="0"/>
                      </a:lnTo>
                      <a:lnTo>
                        <a:pt x="34" y="17"/>
                      </a:lnTo>
                      <a:lnTo>
                        <a:pt x="40" y="29"/>
                      </a:lnTo>
                      <a:lnTo>
                        <a:pt x="51" y="34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80" name="Line 312">
                  <a:extLst>
                    <a:ext uri="{FF2B5EF4-FFF2-40B4-BE49-F238E27FC236}">
                      <a16:creationId xmlns:a16="http://schemas.microsoft.com/office/drawing/2014/main" id="{5E689E87-E84D-41CF-8DD4-B33177235CD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182648" y="2999350"/>
                  <a:ext cx="2863" cy="0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81" name="Freeform 313">
                  <a:extLst>
                    <a:ext uri="{FF2B5EF4-FFF2-40B4-BE49-F238E27FC236}">
                      <a16:creationId xmlns:a16="http://schemas.microsoft.com/office/drawing/2014/main" id="{ABD4A657-6C79-4BC1-9E37-278B994013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82648" y="2939746"/>
                  <a:ext cx="24814" cy="59604"/>
                </a:xfrm>
                <a:custGeom>
                  <a:avLst/>
                  <a:gdLst>
                    <a:gd name="T0" fmla="*/ 0 w 52"/>
                    <a:gd name="T1" fmla="*/ 120 h 120"/>
                    <a:gd name="T2" fmla="*/ 0 w 52"/>
                    <a:gd name="T3" fmla="*/ 115 h 120"/>
                    <a:gd name="T4" fmla="*/ 6 w 52"/>
                    <a:gd name="T5" fmla="*/ 97 h 120"/>
                    <a:gd name="T6" fmla="*/ 12 w 52"/>
                    <a:gd name="T7" fmla="*/ 57 h 120"/>
                    <a:gd name="T8" fmla="*/ 12 w 52"/>
                    <a:gd name="T9" fmla="*/ 18 h 120"/>
                    <a:gd name="T10" fmla="*/ 18 w 52"/>
                    <a:gd name="T11" fmla="*/ 0 h 120"/>
                    <a:gd name="T12" fmla="*/ 23 w 52"/>
                    <a:gd name="T13" fmla="*/ 0 h 120"/>
                    <a:gd name="T14" fmla="*/ 23 w 52"/>
                    <a:gd name="T15" fmla="*/ 0 h 120"/>
                    <a:gd name="T16" fmla="*/ 29 w 52"/>
                    <a:gd name="T17" fmla="*/ 18 h 120"/>
                    <a:gd name="T18" fmla="*/ 35 w 52"/>
                    <a:gd name="T19" fmla="*/ 57 h 120"/>
                    <a:gd name="T20" fmla="*/ 40 w 52"/>
                    <a:gd name="T21" fmla="*/ 97 h 120"/>
                    <a:gd name="T22" fmla="*/ 46 w 52"/>
                    <a:gd name="T23" fmla="*/ 115 h 120"/>
                    <a:gd name="T24" fmla="*/ 52 w 52"/>
                    <a:gd name="T25" fmla="*/ 120 h 120"/>
                    <a:gd name="T26" fmla="*/ 52 w 52"/>
                    <a:gd name="T27" fmla="*/ 120 h 120"/>
                    <a:gd name="T28" fmla="*/ 0 w 52"/>
                    <a:gd name="T29" fmla="*/ 120 h 120"/>
                    <a:gd name="T30" fmla="*/ 0 w 52"/>
                    <a:gd name="T31" fmla="*/ 12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52" h="120">
                      <a:moveTo>
                        <a:pt x="0" y="120"/>
                      </a:moveTo>
                      <a:lnTo>
                        <a:pt x="0" y="115"/>
                      </a:lnTo>
                      <a:lnTo>
                        <a:pt x="6" y="97"/>
                      </a:lnTo>
                      <a:lnTo>
                        <a:pt x="12" y="57"/>
                      </a:lnTo>
                      <a:lnTo>
                        <a:pt x="12" y="18"/>
                      </a:lnTo>
                      <a:lnTo>
                        <a:pt x="18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lnTo>
                        <a:pt x="29" y="18"/>
                      </a:lnTo>
                      <a:lnTo>
                        <a:pt x="35" y="57"/>
                      </a:lnTo>
                      <a:lnTo>
                        <a:pt x="40" y="97"/>
                      </a:lnTo>
                      <a:lnTo>
                        <a:pt x="46" y="115"/>
                      </a:lnTo>
                      <a:lnTo>
                        <a:pt x="52" y="120"/>
                      </a:lnTo>
                      <a:lnTo>
                        <a:pt x="52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close/>
                    </a:path>
                  </a:pathLst>
                </a:custGeom>
                <a:noFill/>
                <a:ln w="3175">
                  <a:solidFill>
                    <a:schemeClr val="tx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82" name="Line 314">
                  <a:extLst>
                    <a:ext uri="{FF2B5EF4-FFF2-40B4-BE49-F238E27FC236}">
                      <a16:creationId xmlns:a16="http://schemas.microsoft.com/office/drawing/2014/main" id="{B4A54084-E7C8-4218-8AA6-1501155E42F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182648" y="2999350"/>
                  <a:ext cx="24814" cy="0"/>
                </a:xfrm>
                <a:prstGeom prst="line">
                  <a:avLst/>
                </a:prstGeom>
                <a:noFill/>
                <a:ln w="3175">
                  <a:solidFill>
                    <a:srgbClr val="9B9B9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83" name="Line 316">
                  <a:extLst>
                    <a:ext uri="{FF2B5EF4-FFF2-40B4-BE49-F238E27FC236}">
                      <a16:creationId xmlns:a16="http://schemas.microsoft.com/office/drawing/2014/main" id="{7929B4D1-ECA0-4049-B000-941AA378B73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207462" y="2999350"/>
                  <a:ext cx="16224" cy="0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84" name="Freeform 317">
                  <a:extLst>
                    <a:ext uri="{FF2B5EF4-FFF2-40B4-BE49-F238E27FC236}">
                      <a16:creationId xmlns:a16="http://schemas.microsoft.com/office/drawing/2014/main" id="{D16C05FD-7BC2-46DD-A480-65330AF2B6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23686" y="2982462"/>
                  <a:ext cx="24337" cy="16888"/>
                </a:xfrm>
                <a:custGeom>
                  <a:avLst/>
                  <a:gdLst>
                    <a:gd name="T0" fmla="*/ 0 w 51"/>
                    <a:gd name="T1" fmla="*/ 34 h 34"/>
                    <a:gd name="T2" fmla="*/ 6 w 51"/>
                    <a:gd name="T3" fmla="*/ 29 h 34"/>
                    <a:gd name="T4" fmla="*/ 11 w 51"/>
                    <a:gd name="T5" fmla="*/ 17 h 34"/>
                    <a:gd name="T6" fmla="*/ 17 w 51"/>
                    <a:gd name="T7" fmla="*/ 0 h 34"/>
                    <a:gd name="T8" fmla="*/ 29 w 51"/>
                    <a:gd name="T9" fmla="*/ 0 h 34"/>
                    <a:gd name="T10" fmla="*/ 34 w 51"/>
                    <a:gd name="T11" fmla="*/ 0 h 34"/>
                    <a:gd name="T12" fmla="*/ 40 w 51"/>
                    <a:gd name="T13" fmla="*/ 17 h 34"/>
                    <a:gd name="T14" fmla="*/ 40 w 51"/>
                    <a:gd name="T15" fmla="*/ 29 h 34"/>
                    <a:gd name="T16" fmla="*/ 51 w 51"/>
                    <a:gd name="T17" fmla="*/ 34 h 34"/>
                    <a:gd name="T18" fmla="*/ 51 w 51"/>
                    <a:gd name="T19" fmla="*/ 34 h 34"/>
                    <a:gd name="T20" fmla="*/ 0 w 51"/>
                    <a:gd name="T21" fmla="*/ 34 h 34"/>
                    <a:gd name="T22" fmla="*/ 0 w 51"/>
                    <a:gd name="T23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1" h="34">
                      <a:moveTo>
                        <a:pt x="0" y="34"/>
                      </a:moveTo>
                      <a:lnTo>
                        <a:pt x="6" y="29"/>
                      </a:lnTo>
                      <a:lnTo>
                        <a:pt x="11" y="17"/>
                      </a:lnTo>
                      <a:lnTo>
                        <a:pt x="17" y="0"/>
                      </a:lnTo>
                      <a:lnTo>
                        <a:pt x="29" y="0"/>
                      </a:lnTo>
                      <a:lnTo>
                        <a:pt x="34" y="0"/>
                      </a:lnTo>
                      <a:lnTo>
                        <a:pt x="40" y="17"/>
                      </a:lnTo>
                      <a:lnTo>
                        <a:pt x="40" y="29"/>
                      </a:lnTo>
                      <a:lnTo>
                        <a:pt x="51" y="34"/>
                      </a:lnTo>
                      <a:lnTo>
                        <a:pt x="51" y="34"/>
                      </a:lnTo>
                      <a:lnTo>
                        <a:pt x="0" y="34"/>
                      </a:lnTo>
                      <a:lnTo>
                        <a:pt x="0" y="34"/>
                      </a:lnTo>
                      <a:close/>
                    </a:path>
                  </a:pathLst>
                </a:custGeom>
                <a:noFill/>
                <a:ln w="3175">
                  <a:solidFill>
                    <a:schemeClr val="tx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85" name="Line 318">
                  <a:extLst>
                    <a:ext uri="{FF2B5EF4-FFF2-40B4-BE49-F238E27FC236}">
                      <a16:creationId xmlns:a16="http://schemas.microsoft.com/office/drawing/2014/main" id="{B64D9833-4C8C-4F7B-AF98-1169D30CC71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223686" y="2999350"/>
                  <a:ext cx="24337" cy="0"/>
                </a:xfrm>
                <a:prstGeom prst="line">
                  <a:avLst/>
                </a:prstGeom>
                <a:noFill/>
                <a:ln w="3175">
                  <a:solidFill>
                    <a:srgbClr val="9B9B9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86" name="Freeform 319">
                  <a:extLst>
                    <a:ext uri="{FF2B5EF4-FFF2-40B4-BE49-F238E27FC236}">
                      <a16:creationId xmlns:a16="http://schemas.microsoft.com/office/drawing/2014/main" id="{50534240-5AE7-4405-8A0B-F5E53836C8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23686" y="2982462"/>
                  <a:ext cx="24337" cy="16888"/>
                </a:xfrm>
                <a:custGeom>
                  <a:avLst/>
                  <a:gdLst>
                    <a:gd name="T0" fmla="*/ 0 w 51"/>
                    <a:gd name="T1" fmla="*/ 34 h 34"/>
                    <a:gd name="T2" fmla="*/ 6 w 51"/>
                    <a:gd name="T3" fmla="*/ 29 h 34"/>
                    <a:gd name="T4" fmla="*/ 11 w 51"/>
                    <a:gd name="T5" fmla="*/ 17 h 34"/>
                    <a:gd name="T6" fmla="*/ 17 w 51"/>
                    <a:gd name="T7" fmla="*/ 0 h 34"/>
                    <a:gd name="T8" fmla="*/ 29 w 51"/>
                    <a:gd name="T9" fmla="*/ 0 h 34"/>
                    <a:gd name="T10" fmla="*/ 34 w 51"/>
                    <a:gd name="T11" fmla="*/ 0 h 34"/>
                    <a:gd name="T12" fmla="*/ 40 w 51"/>
                    <a:gd name="T13" fmla="*/ 17 h 34"/>
                    <a:gd name="T14" fmla="*/ 40 w 51"/>
                    <a:gd name="T15" fmla="*/ 29 h 34"/>
                    <a:gd name="T16" fmla="*/ 51 w 51"/>
                    <a:gd name="T17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1" h="34">
                      <a:moveTo>
                        <a:pt x="0" y="34"/>
                      </a:moveTo>
                      <a:lnTo>
                        <a:pt x="6" y="29"/>
                      </a:lnTo>
                      <a:lnTo>
                        <a:pt x="11" y="17"/>
                      </a:lnTo>
                      <a:lnTo>
                        <a:pt x="17" y="0"/>
                      </a:lnTo>
                      <a:lnTo>
                        <a:pt x="29" y="0"/>
                      </a:lnTo>
                      <a:lnTo>
                        <a:pt x="34" y="0"/>
                      </a:lnTo>
                      <a:lnTo>
                        <a:pt x="40" y="17"/>
                      </a:lnTo>
                      <a:lnTo>
                        <a:pt x="40" y="29"/>
                      </a:lnTo>
                      <a:lnTo>
                        <a:pt x="51" y="34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87" name="Line 320">
                  <a:extLst>
                    <a:ext uri="{FF2B5EF4-FFF2-40B4-BE49-F238E27FC236}">
                      <a16:creationId xmlns:a16="http://schemas.microsoft.com/office/drawing/2014/main" id="{B38611FE-476A-409B-9B74-71185616B52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239911" y="2999350"/>
                  <a:ext cx="8112" cy="0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88" name="Freeform 321">
                  <a:extLst>
                    <a:ext uri="{FF2B5EF4-FFF2-40B4-BE49-F238E27FC236}">
                      <a16:creationId xmlns:a16="http://schemas.microsoft.com/office/drawing/2014/main" id="{EBF8C240-7F6B-4002-9410-2D6206FF14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39911" y="2987926"/>
                  <a:ext cx="24814" cy="11424"/>
                </a:xfrm>
                <a:custGeom>
                  <a:avLst/>
                  <a:gdLst>
                    <a:gd name="T0" fmla="*/ 0 w 52"/>
                    <a:gd name="T1" fmla="*/ 23 h 23"/>
                    <a:gd name="T2" fmla="*/ 6 w 52"/>
                    <a:gd name="T3" fmla="*/ 18 h 23"/>
                    <a:gd name="T4" fmla="*/ 12 w 52"/>
                    <a:gd name="T5" fmla="*/ 12 h 23"/>
                    <a:gd name="T6" fmla="*/ 12 w 52"/>
                    <a:gd name="T7" fmla="*/ 0 h 23"/>
                    <a:gd name="T8" fmla="*/ 23 w 52"/>
                    <a:gd name="T9" fmla="*/ 0 h 23"/>
                    <a:gd name="T10" fmla="*/ 29 w 52"/>
                    <a:gd name="T11" fmla="*/ 0 h 23"/>
                    <a:gd name="T12" fmla="*/ 34 w 52"/>
                    <a:gd name="T13" fmla="*/ 12 h 23"/>
                    <a:gd name="T14" fmla="*/ 40 w 52"/>
                    <a:gd name="T15" fmla="*/ 18 h 23"/>
                    <a:gd name="T16" fmla="*/ 52 w 52"/>
                    <a:gd name="T17" fmla="*/ 23 h 23"/>
                    <a:gd name="T18" fmla="*/ 52 w 52"/>
                    <a:gd name="T19" fmla="*/ 23 h 23"/>
                    <a:gd name="T20" fmla="*/ 0 w 52"/>
                    <a:gd name="T21" fmla="*/ 23 h 23"/>
                    <a:gd name="T22" fmla="*/ 0 w 52"/>
                    <a:gd name="T23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2" h="23">
                      <a:moveTo>
                        <a:pt x="0" y="23"/>
                      </a:moveTo>
                      <a:lnTo>
                        <a:pt x="6" y="18"/>
                      </a:lnTo>
                      <a:lnTo>
                        <a:pt x="12" y="12"/>
                      </a:lnTo>
                      <a:lnTo>
                        <a:pt x="12" y="0"/>
                      </a:lnTo>
                      <a:lnTo>
                        <a:pt x="23" y="0"/>
                      </a:lnTo>
                      <a:lnTo>
                        <a:pt x="29" y="0"/>
                      </a:lnTo>
                      <a:lnTo>
                        <a:pt x="34" y="12"/>
                      </a:lnTo>
                      <a:lnTo>
                        <a:pt x="40" y="18"/>
                      </a:lnTo>
                      <a:lnTo>
                        <a:pt x="52" y="23"/>
                      </a:lnTo>
                      <a:lnTo>
                        <a:pt x="52" y="23"/>
                      </a:lnTo>
                      <a:lnTo>
                        <a:pt x="0" y="23"/>
                      </a:lnTo>
                      <a:lnTo>
                        <a:pt x="0" y="23"/>
                      </a:lnTo>
                      <a:close/>
                    </a:path>
                  </a:pathLst>
                </a:custGeom>
                <a:noFill/>
                <a:ln w="3175">
                  <a:solidFill>
                    <a:schemeClr val="tx1"/>
                  </a:solidFill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89" name="Line 322">
                  <a:extLst>
                    <a:ext uri="{FF2B5EF4-FFF2-40B4-BE49-F238E27FC236}">
                      <a16:creationId xmlns:a16="http://schemas.microsoft.com/office/drawing/2014/main" id="{38E9757E-7AE3-4D98-83F8-FB5EDEE5CC9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239911" y="2999350"/>
                  <a:ext cx="24814" cy="0"/>
                </a:xfrm>
                <a:prstGeom prst="line">
                  <a:avLst/>
                </a:prstGeom>
                <a:noFill/>
                <a:ln w="3175">
                  <a:solidFill>
                    <a:srgbClr val="9B9B9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90" name="Line 324">
                  <a:extLst>
                    <a:ext uri="{FF2B5EF4-FFF2-40B4-BE49-F238E27FC236}">
                      <a16:creationId xmlns:a16="http://schemas.microsoft.com/office/drawing/2014/main" id="{6E1DAD72-50AE-497C-87B5-A2A6F7E57C3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256135" y="2999350"/>
                  <a:ext cx="8589" cy="0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91" name="Rectangle 325">
                  <a:extLst>
                    <a:ext uri="{FF2B5EF4-FFF2-40B4-BE49-F238E27FC236}">
                      <a16:creationId xmlns:a16="http://schemas.microsoft.com/office/drawing/2014/main" id="{79021E29-5410-44D3-B83C-CA005CF37D9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4980" y="2712259"/>
                  <a:ext cx="288541" cy="9233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s-MX" altLang="es-MX" sz="60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906.5728</a:t>
                  </a:r>
                  <a:endParaRPr kumimoji="0" lang="es-MX" altLang="es-MX" sz="60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92" name="Rectangle 326">
                  <a:extLst>
                    <a:ext uri="{FF2B5EF4-FFF2-40B4-BE49-F238E27FC236}">
                      <a16:creationId xmlns:a16="http://schemas.microsoft.com/office/drawing/2014/main" id="{FBCA91AF-6617-4B95-9F95-BC35C94343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43482" y="1660419"/>
                  <a:ext cx="288541" cy="9233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s-MX" altLang="es-MX" sz="60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907.5204</a:t>
                  </a:r>
                  <a:endParaRPr kumimoji="0" lang="es-MX" altLang="es-MX" sz="60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93" name="Rectangle 327">
                  <a:extLst>
                    <a:ext uri="{FF2B5EF4-FFF2-40B4-BE49-F238E27FC236}">
                      <a16:creationId xmlns:a16="http://schemas.microsoft.com/office/drawing/2014/main" id="{C3636CA5-3DA8-4BC2-9014-C17073ABA4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45542" y="1943536"/>
                  <a:ext cx="288541" cy="9233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s-MX" altLang="es-MX" sz="60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908.5231</a:t>
                  </a:r>
                  <a:endParaRPr kumimoji="0" lang="es-MX" altLang="es-MX" sz="60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94" name="Rectangle 328">
                  <a:extLst>
                    <a:ext uri="{FF2B5EF4-FFF2-40B4-BE49-F238E27FC236}">
                      <a16:creationId xmlns:a16="http://schemas.microsoft.com/office/drawing/2014/main" id="{49B8603E-B378-4D0B-BFF0-E2B9437056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45218" y="2139235"/>
                  <a:ext cx="288541" cy="9233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s-MX" altLang="es-MX" sz="60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909.5253</a:t>
                  </a:r>
                  <a:endParaRPr kumimoji="0" lang="es-MX" altLang="es-MX" sz="60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95" name="Rectangle 329">
                  <a:extLst>
                    <a:ext uri="{FF2B5EF4-FFF2-40B4-BE49-F238E27FC236}">
                      <a16:creationId xmlns:a16="http://schemas.microsoft.com/office/drawing/2014/main" id="{42A7D957-A6B4-4FBD-9A8D-A5E424C606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4412" y="2445200"/>
                  <a:ext cx="288541" cy="9233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s-MX" altLang="es-MX" sz="60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910.5295</a:t>
                  </a:r>
                  <a:endParaRPr kumimoji="0" lang="es-MX" altLang="es-MX" sz="60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96" name="Rectangle 331">
                  <a:extLst>
                    <a:ext uri="{FF2B5EF4-FFF2-40B4-BE49-F238E27FC236}">
                      <a16:creationId xmlns:a16="http://schemas.microsoft.com/office/drawing/2014/main" id="{7AB342D5-FD99-4D65-A466-9754E2AA4B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46473" y="2620534"/>
                  <a:ext cx="288541" cy="9233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s-MX" altLang="es-MX" sz="60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911.5342</a:t>
                  </a:r>
                  <a:endParaRPr kumimoji="0" lang="es-MX" altLang="es-MX" sz="60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97" name="Line 334">
                  <a:extLst>
                    <a:ext uri="{FF2B5EF4-FFF2-40B4-BE49-F238E27FC236}">
                      <a16:creationId xmlns:a16="http://schemas.microsoft.com/office/drawing/2014/main" id="{1A4B2240-8BC6-4E31-B313-5BD90D9F0F8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46638" y="2996867"/>
                  <a:ext cx="13361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98" name="Rectangle 335">
                  <a:extLst>
                    <a:ext uri="{FF2B5EF4-FFF2-40B4-BE49-F238E27FC236}">
                      <a16:creationId xmlns:a16="http://schemas.microsoft.com/office/drawing/2014/main" id="{50E9B2D3-F9DB-4E5E-A4BB-5175BC409D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6406" y="2931399"/>
                  <a:ext cx="128240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s-MX" altLang="es-MX" sz="800" b="1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0.0</a:t>
                  </a:r>
                  <a:endParaRPr kumimoji="0" lang="es-MX" altLang="es-MX" sz="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99" name="Line 336">
                  <a:extLst>
                    <a:ext uri="{FF2B5EF4-FFF2-40B4-BE49-F238E27FC236}">
                      <a16:creationId xmlns:a16="http://schemas.microsoft.com/office/drawing/2014/main" id="{A290FA4C-2CBB-4BA7-B43F-8B24B680234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51887" y="2917395"/>
                  <a:ext cx="8112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00" name="Line 337">
                  <a:extLst>
                    <a:ext uri="{FF2B5EF4-FFF2-40B4-BE49-F238E27FC236}">
                      <a16:creationId xmlns:a16="http://schemas.microsoft.com/office/drawing/2014/main" id="{9778105D-77BF-441F-9B2E-A6080706516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51887" y="2834943"/>
                  <a:ext cx="8112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01" name="Line 338">
                  <a:extLst>
                    <a:ext uri="{FF2B5EF4-FFF2-40B4-BE49-F238E27FC236}">
                      <a16:creationId xmlns:a16="http://schemas.microsoft.com/office/drawing/2014/main" id="{D28AB00B-E8EF-49CF-876E-8E53A824DF8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51887" y="2755968"/>
                  <a:ext cx="8112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02" name="Line 339">
                  <a:extLst>
                    <a:ext uri="{FF2B5EF4-FFF2-40B4-BE49-F238E27FC236}">
                      <a16:creationId xmlns:a16="http://schemas.microsoft.com/office/drawing/2014/main" id="{B9B1AE92-74D1-49D8-9A6C-C7924C1A6D8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51887" y="2673516"/>
                  <a:ext cx="8112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03" name="Line 340">
                  <a:extLst>
                    <a:ext uri="{FF2B5EF4-FFF2-40B4-BE49-F238E27FC236}">
                      <a16:creationId xmlns:a16="http://schemas.microsoft.com/office/drawing/2014/main" id="{381A4CE3-3594-4955-A10C-AECAC043EBA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46638" y="2594542"/>
                  <a:ext cx="13361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04" name="Rectangle 341">
                  <a:extLst>
                    <a:ext uri="{FF2B5EF4-FFF2-40B4-BE49-F238E27FC236}">
                      <a16:creationId xmlns:a16="http://schemas.microsoft.com/office/drawing/2014/main" id="{262E5709-95CB-451C-AE0D-113C2D3C3C4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6406" y="2529074"/>
                  <a:ext cx="128240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s-MX" altLang="es-MX" sz="800" b="1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0.5</a:t>
                  </a:r>
                  <a:endParaRPr kumimoji="0" lang="es-MX" altLang="es-MX" sz="8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05" name="Line 342">
                  <a:extLst>
                    <a:ext uri="{FF2B5EF4-FFF2-40B4-BE49-F238E27FC236}">
                      <a16:creationId xmlns:a16="http://schemas.microsoft.com/office/drawing/2014/main" id="{7BAC6ED6-FCE5-4AA3-ACF1-3AEA4851FB3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51887" y="2512090"/>
                  <a:ext cx="8112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06" name="Line 343">
                  <a:extLst>
                    <a:ext uri="{FF2B5EF4-FFF2-40B4-BE49-F238E27FC236}">
                      <a16:creationId xmlns:a16="http://schemas.microsoft.com/office/drawing/2014/main" id="{51307B5A-65A7-409C-BDBF-11946034E03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51887" y="2432618"/>
                  <a:ext cx="8112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07" name="Line 344">
                  <a:extLst>
                    <a:ext uri="{FF2B5EF4-FFF2-40B4-BE49-F238E27FC236}">
                      <a16:creationId xmlns:a16="http://schemas.microsoft.com/office/drawing/2014/main" id="{689EEB34-553A-417C-97F0-B8CC640D75B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51887" y="2350663"/>
                  <a:ext cx="8112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08" name="Line 345">
                  <a:extLst>
                    <a:ext uri="{FF2B5EF4-FFF2-40B4-BE49-F238E27FC236}">
                      <a16:creationId xmlns:a16="http://schemas.microsoft.com/office/drawing/2014/main" id="{AB6AF23D-C5C0-42CE-86A6-40CF555E640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51887" y="2271192"/>
                  <a:ext cx="8112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09" name="Line 346">
                  <a:extLst>
                    <a:ext uri="{FF2B5EF4-FFF2-40B4-BE49-F238E27FC236}">
                      <a16:creationId xmlns:a16="http://schemas.microsoft.com/office/drawing/2014/main" id="{24B66F19-5173-4840-A6B0-AB35FABA846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46638" y="2192217"/>
                  <a:ext cx="13361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10" name="Rectangle 347">
                  <a:extLst>
                    <a:ext uri="{FF2B5EF4-FFF2-40B4-BE49-F238E27FC236}">
                      <a16:creationId xmlns:a16="http://schemas.microsoft.com/office/drawing/2014/main" id="{1087ADC3-73C9-40ED-9842-1E6000CAB42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6406" y="2126750"/>
                  <a:ext cx="128240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s-MX" altLang="es-MX" sz="800" b="1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1.0</a:t>
                  </a:r>
                  <a:endParaRPr kumimoji="0" lang="es-MX" altLang="es-MX" sz="8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11" name="Line 348">
                  <a:extLst>
                    <a:ext uri="{FF2B5EF4-FFF2-40B4-BE49-F238E27FC236}">
                      <a16:creationId xmlns:a16="http://schemas.microsoft.com/office/drawing/2014/main" id="{8EA3D573-F1C2-4A95-A373-0C8CFCF6730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51887" y="2109766"/>
                  <a:ext cx="8112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12" name="Line 349">
                  <a:extLst>
                    <a:ext uri="{FF2B5EF4-FFF2-40B4-BE49-F238E27FC236}">
                      <a16:creationId xmlns:a16="http://schemas.microsoft.com/office/drawing/2014/main" id="{AB87F7FC-918E-4851-8E96-DEF273085A2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51887" y="2030791"/>
                  <a:ext cx="8112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13" name="Line 350">
                  <a:extLst>
                    <a:ext uri="{FF2B5EF4-FFF2-40B4-BE49-F238E27FC236}">
                      <a16:creationId xmlns:a16="http://schemas.microsoft.com/office/drawing/2014/main" id="{3D9ECE5E-351E-42BC-B00C-B1F0C465EC9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51887" y="1948339"/>
                  <a:ext cx="8112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14" name="Line 351">
                  <a:extLst>
                    <a:ext uri="{FF2B5EF4-FFF2-40B4-BE49-F238E27FC236}">
                      <a16:creationId xmlns:a16="http://schemas.microsoft.com/office/drawing/2014/main" id="{BB6820AB-AB8C-4336-A506-9B3EDF196B6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51887" y="1868867"/>
                  <a:ext cx="8112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15" name="Line 352">
                  <a:extLst>
                    <a:ext uri="{FF2B5EF4-FFF2-40B4-BE49-F238E27FC236}">
                      <a16:creationId xmlns:a16="http://schemas.microsoft.com/office/drawing/2014/main" id="{162FB75F-27AD-4E0A-82B6-E2B824714E2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46638" y="1786912"/>
                  <a:ext cx="13361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16" name="Rectangle 353">
                  <a:extLst>
                    <a:ext uri="{FF2B5EF4-FFF2-40B4-BE49-F238E27FC236}">
                      <a16:creationId xmlns:a16="http://schemas.microsoft.com/office/drawing/2014/main" id="{11ECD174-3776-46B8-A1B5-A5C7F0FEC7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6406" y="1721445"/>
                  <a:ext cx="128240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s-MX" altLang="es-MX" sz="800" b="1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1.5</a:t>
                  </a:r>
                  <a:endParaRPr kumimoji="0" lang="es-MX" altLang="es-MX" sz="8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17" name="Line 354">
                  <a:extLst>
                    <a:ext uri="{FF2B5EF4-FFF2-40B4-BE49-F238E27FC236}">
                      <a16:creationId xmlns:a16="http://schemas.microsoft.com/office/drawing/2014/main" id="{1BD9F85C-070D-44A0-A6EF-05F3714C40F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51887" y="1707441"/>
                  <a:ext cx="8112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18" name="Line 355">
                  <a:extLst>
                    <a:ext uri="{FF2B5EF4-FFF2-40B4-BE49-F238E27FC236}">
                      <a16:creationId xmlns:a16="http://schemas.microsoft.com/office/drawing/2014/main" id="{410A5AEB-8DDB-4E15-9983-27CBC43DE57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51887" y="1625486"/>
                  <a:ext cx="8112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19" name="Line 356">
                  <a:extLst>
                    <a:ext uri="{FF2B5EF4-FFF2-40B4-BE49-F238E27FC236}">
                      <a16:creationId xmlns:a16="http://schemas.microsoft.com/office/drawing/2014/main" id="{58BC6710-03D5-450D-987D-5446AE459E2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51887" y="1546014"/>
                  <a:ext cx="8112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20" name="Line 357">
                  <a:extLst>
                    <a:ext uri="{FF2B5EF4-FFF2-40B4-BE49-F238E27FC236}">
                      <a16:creationId xmlns:a16="http://schemas.microsoft.com/office/drawing/2014/main" id="{21DBACCF-F1D7-4340-BE8D-645D59DEAFC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51887" y="1464059"/>
                  <a:ext cx="8112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21" name="Rectangle 358">
                  <a:extLst>
                    <a:ext uri="{FF2B5EF4-FFF2-40B4-BE49-F238E27FC236}">
                      <a16:creationId xmlns:a16="http://schemas.microsoft.com/office/drawing/2014/main" id="{DC075CD7-3540-410B-95D1-224A5BEF1C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5901" y="1319120"/>
                  <a:ext cx="128240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s-MX" altLang="es-MX" sz="800" b="1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2.0</a:t>
                  </a:r>
                  <a:endParaRPr kumimoji="0" lang="es-MX" altLang="es-MX" sz="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22" name="Line 361">
                  <a:extLst>
                    <a:ext uri="{FF2B5EF4-FFF2-40B4-BE49-F238E27FC236}">
                      <a16:creationId xmlns:a16="http://schemas.microsoft.com/office/drawing/2014/main" id="{D2857ADF-CA48-4EAC-A529-5F5EB24C003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59999" y="2999350"/>
                  <a:ext cx="0" cy="1440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23" name="Rectangle 362">
                  <a:extLst>
                    <a:ext uri="{FF2B5EF4-FFF2-40B4-BE49-F238E27FC236}">
                      <a16:creationId xmlns:a16="http://schemas.microsoft.com/office/drawing/2014/main" id="{2B84F64D-F96B-4A1C-B9B2-75A4E4F3CD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1308" y="3041121"/>
                  <a:ext cx="153888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s-MX" altLang="es-MX" sz="800" b="1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906</a:t>
                  </a:r>
                  <a:endParaRPr kumimoji="0" lang="es-MX" altLang="es-MX" sz="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24" name="Line 363">
                  <a:extLst>
                    <a:ext uri="{FF2B5EF4-FFF2-40B4-BE49-F238E27FC236}">
                      <a16:creationId xmlns:a16="http://schemas.microsoft.com/office/drawing/2014/main" id="{67492221-FC84-4F3C-8C77-54A58385EA2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20125" y="2999350"/>
                  <a:ext cx="0" cy="8444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25" name="Line 364">
                  <a:extLst>
                    <a:ext uri="{FF2B5EF4-FFF2-40B4-BE49-F238E27FC236}">
                      <a16:creationId xmlns:a16="http://schemas.microsoft.com/office/drawing/2014/main" id="{AB2A0290-B223-453E-850B-D2B73E2406A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79774" y="2999350"/>
                  <a:ext cx="0" cy="8444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26" name="Line 365">
                  <a:extLst>
                    <a:ext uri="{FF2B5EF4-FFF2-40B4-BE49-F238E27FC236}">
                      <a16:creationId xmlns:a16="http://schemas.microsoft.com/office/drawing/2014/main" id="{FCC1AF16-438B-416D-B658-BFF5ABA0D24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639899" y="2999350"/>
                  <a:ext cx="0" cy="8444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27" name="Line 366">
                  <a:extLst>
                    <a:ext uri="{FF2B5EF4-FFF2-40B4-BE49-F238E27FC236}">
                      <a16:creationId xmlns:a16="http://schemas.microsoft.com/office/drawing/2014/main" id="{9F7EB93D-062B-4E15-B9B7-14DF6A4A959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699548" y="2999350"/>
                  <a:ext cx="0" cy="8444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28" name="Line 367">
                  <a:extLst>
                    <a:ext uri="{FF2B5EF4-FFF2-40B4-BE49-F238E27FC236}">
                      <a16:creationId xmlns:a16="http://schemas.microsoft.com/office/drawing/2014/main" id="{416E82E3-40D4-469C-AEFF-875D67B409D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59673" y="2999350"/>
                  <a:ext cx="0" cy="1440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29" name="Rectangle 368">
                  <a:extLst>
                    <a:ext uri="{FF2B5EF4-FFF2-40B4-BE49-F238E27FC236}">
                      <a16:creationId xmlns:a16="http://schemas.microsoft.com/office/drawing/2014/main" id="{B45F9043-D1CE-4111-9688-F102AB7837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80982" y="3041121"/>
                  <a:ext cx="153888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s-MX" altLang="es-MX" sz="800" b="1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907</a:t>
                  </a:r>
                  <a:endParaRPr kumimoji="0" lang="es-MX" altLang="es-MX" sz="8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30" name="Line 369">
                  <a:extLst>
                    <a:ext uri="{FF2B5EF4-FFF2-40B4-BE49-F238E27FC236}">
                      <a16:creationId xmlns:a16="http://schemas.microsoft.com/office/drawing/2014/main" id="{198012CC-B411-453E-A6A5-549731ED3FD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19322" y="2999350"/>
                  <a:ext cx="0" cy="8444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31" name="Line 370">
                  <a:extLst>
                    <a:ext uri="{FF2B5EF4-FFF2-40B4-BE49-F238E27FC236}">
                      <a16:creationId xmlns:a16="http://schemas.microsoft.com/office/drawing/2014/main" id="{DCF70ABD-16F6-4CC4-BC93-F9C32A569D7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79448" y="2999350"/>
                  <a:ext cx="0" cy="8444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32" name="Line 371">
                  <a:extLst>
                    <a:ext uri="{FF2B5EF4-FFF2-40B4-BE49-F238E27FC236}">
                      <a16:creationId xmlns:a16="http://schemas.microsoft.com/office/drawing/2014/main" id="{C827F29A-7239-4528-AC55-06D4E0CA828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939096" y="2999350"/>
                  <a:ext cx="0" cy="8444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33" name="Line 372">
                  <a:extLst>
                    <a:ext uri="{FF2B5EF4-FFF2-40B4-BE49-F238E27FC236}">
                      <a16:creationId xmlns:a16="http://schemas.microsoft.com/office/drawing/2014/main" id="{66BB91BF-D8EA-4B50-8772-CAA83E1A2A4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998745" y="2999350"/>
                  <a:ext cx="0" cy="8444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34" name="Line 373">
                  <a:extLst>
                    <a:ext uri="{FF2B5EF4-FFF2-40B4-BE49-F238E27FC236}">
                      <a16:creationId xmlns:a16="http://schemas.microsoft.com/office/drawing/2014/main" id="{960C19EC-ED29-4D74-AC18-96AC3DE5358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58870" y="2999350"/>
                  <a:ext cx="0" cy="1440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35" name="Rectangle 374">
                  <a:extLst>
                    <a:ext uri="{FF2B5EF4-FFF2-40B4-BE49-F238E27FC236}">
                      <a16:creationId xmlns:a16="http://schemas.microsoft.com/office/drawing/2014/main" id="{318B49D4-474C-4182-ABEB-F6B9D89381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0179" y="3041121"/>
                  <a:ext cx="153888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s-MX" altLang="es-MX" sz="800" b="1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908</a:t>
                  </a:r>
                  <a:endParaRPr kumimoji="0" lang="es-MX" altLang="es-MX" sz="8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36" name="Line 375">
                  <a:extLst>
                    <a:ext uri="{FF2B5EF4-FFF2-40B4-BE49-F238E27FC236}">
                      <a16:creationId xmlns:a16="http://schemas.microsoft.com/office/drawing/2014/main" id="{14B07947-83AA-4BC3-BA82-1D75F4DBB07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18519" y="2999350"/>
                  <a:ext cx="0" cy="8444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37" name="Line 376">
                  <a:extLst>
                    <a:ext uri="{FF2B5EF4-FFF2-40B4-BE49-F238E27FC236}">
                      <a16:creationId xmlns:a16="http://schemas.microsoft.com/office/drawing/2014/main" id="{E90B313C-9706-48E7-AA1A-FAE8F420084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78645" y="2999350"/>
                  <a:ext cx="0" cy="8444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38" name="Line 377">
                  <a:extLst>
                    <a:ext uri="{FF2B5EF4-FFF2-40B4-BE49-F238E27FC236}">
                      <a16:creationId xmlns:a16="http://schemas.microsoft.com/office/drawing/2014/main" id="{D2A92A3F-7718-4330-A7F3-5A5D63DC951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238293" y="2999350"/>
                  <a:ext cx="0" cy="8444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39" name="Line 378">
                  <a:extLst>
                    <a:ext uri="{FF2B5EF4-FFF2-40B4-BE49-F238E27FC236}">
                      <a16:creationId xmlns:a16="http://schemas.microsoft.com/office/drawing/2014/main" id="{FA09A033-0DA2-472F-B7F1-ABBF1E98EE7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298419" y="2999350"/>
                  <a:ext cx="0" cy="8444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40" name="Line 379">
                  <a:extLst>
                    <a:ext uri="{FF2B5EF4-FFF2-40B4-BE49-F238E27FC236}">
                      <a16:creationId xmlns:a16="http://schemas.microsoft.com/office/drawing/2014/main" id="{4CC47F23-2782-4EC6-B175-D39D946EF33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358067" y="2999350"/>
                  <a:ext cx="0" cy="1440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41" name="Rectangle 380">
                  <a:extLst>
                    <a:ext uri="{FF2B5EF4-FFF2-40B4-BE49-F238E27FC236}">
                      <a16:creationId xmlns:a16="http://schemas.microsoft.com/office/drawing/2014/main" id="{5E8DAEC4-8957-4CD2-A4C3-71073561A6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79375" y="3041121"/>
                  <a:ext cx="153888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s-MX" altLang="es-MX" sz="800" b="1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909</a:t>
                  </a:r>
                  <a:endParaRPr kumimoji="0" lang="es-MX" altLang="es-MX" sz="8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42" name="Line 381">
                  <a:extLst>
                    <a:ext uri="{FF2B5EF4-FFF2-40B4-BE49-F238E27FC236}">
                      <a16:creationId xmlns:a16="http://schemas.microsoft.com/office/drawing/2014/main" id="{B49B2D09-3930-4B43-9075-9C38FBDE6A3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418193" y="2999350"/>
                  <a:ext cx="0" cy="8444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43" name="Line 382">
                  <a:extLst>
                    <a:ext uri="{FF2B5EF4-FFF2-40B4-BE49-F238E27FC236}">
                      <a16:creationId xmlns:a16="http://schemas.microsoft.com/office/drawing/2014/main" id="{9B5DF224-AD2D-42AF-A167-A1284148AD4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477841" y="2999350"/>
                  <a:ext cx="0" cy="8444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44" name="Line 383">
                  <a:extLst>
                    <a:ext uri="{FF2B5EF4-FFF2-40B4-BE49-F238E27FC236}">
                      <a16:creationId xmlns:a16="http://schemas.microsoft.com/office/drawing/2014/main" id="{DFC1624B-E5CE-4C41-B998-378ABCBF8B6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537967" y="2999350"/>
                  <a:ext cx="0" cy="8444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45" name="Line 384">
                  <a:extLst>
                    <a:ext uri="{FF2B5EF4-FFF2-40B4-BE49-F238E27FC236}">
                      <a16:creationId xmlns:a16="http://schemas.microsoft.com/office/drawing/2014/main" id="{66AF8177-0776-43E4-A817-AE2C441E7DC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597616" y="2999350"/>
                  <a:ext cx="0" cy="8444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46" name="Line 385">
                  <a:extLst>
                    <a:ext uri="{FF2B5EF4-FFF2-40B4-BE49-F238E27FC236}">
                      <a16:creationId xmlns:a16="http://schemas.microsoft.com/office/drawing/2014/main" id="{BF75E987-F2AA-476B-A63A-5E55A4DB1C4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657741" y="2999350"/>
                  <a:ext cx="0" cy="1440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47" name="Rectangle 386">
                  <a:extLst>
                    <a:ext uri="{FF2B5EF4-FFF2-40B4-BE49-F238E27FC236}">
                      <a16:creationId xmlns:a16="http://schemas.microsoft.com/office/drawing/2014/main" id="{E46FFE01-54D5-4DAB-8B6F-2A0A863E1A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79050" y="3041121"/>
                  <a:ext cx="153888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s-MX" altLang="es-MX" sz="800" b="1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910</a:t>
                  </a:r>
                  <a:endParaRPr kumimoji="0" lang="es-MX" altLang="es-MX" sz="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48" name="Line 387">
                  <a:extLst>
                    <a:ext uri="{FF2B5EF4-FFF2-40B4-BE49-F238E27FC236}">
                      <a16:creationId xmlns:a16="http://schemas.microsoft.com/office/drawing/2014/main" id="{87A2763D-CFDD-427B-8C35-762D093589A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717390" y="2999350"/>
                  <a:ext cx="0" cy="8444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49" name="Line 388">
                  <a:extLst>
                    <a:ext uri="{FF2B5EF4-FFF2-40B4-BE49-F238E27FC236}">
                      <a16:creationId xmlns:a16="http://schemas.microsoft.com/office/drawing/2014/main" id="{313B8131-24A4-4B39-977D-908F90E92FE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777516" y="2999350"/>
                  <a:ext cx="0" cy="8444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50" name="Line 389">
                  <a:extLst>
                    <a:ext uri="{FF2B5EF4-FFF2-40B4-BE49-F238E27FC236}">
                      <a16:creationId xmlns:a16="http://schemas.microsoft.com/office/drawing/2014/main" id="{55FFA335-931B-4B6D-A2D1-0BFF87ABE93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837164" y="2999350"/>
                  <a:ext cx="0" cy="8444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51" name="Line 390">
                  <a:extLst>
                    <a:ext uri="{FF2B5EF4-FFF2-40B4-BE49-F238E27FC236}">
                      <a16:creationId xmlns:a16="http://schemas.microsoft.com/office/drawing/2014/main" id="{A3B15CF3-65F0-4B26-97F4-B453D24B6C4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897290" y="2999350"/>
                  <a:ext cx="0" cy="8444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52" name="Line 391">
                  <a:extLst>
                    <a:ext uri="{FF2B5EF4-FFF2-40B4-BE49-F238E27FC236}">
                      <a16:creationId xmlns:a16="http://schemas.microsoft.com/office/drawing/2014/main" id="{175B7935-FF61-4783-9200-5A7B96D5895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956938" y="2999350"/>
                  <a:ext cx="0" cy="1440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53" name="Rectangle 392">
                  <a:extLst>
                    <a:ext uri="{FF2B5EF4-FFF2-40B4-BE49-F238E27FC236}">
                      <a16:creationId xmlns:a16="http://schemas.microsoft.com/office/drawing/2014/main" id="{02565DF8-F27B-41A8-A920-B30EF0F88E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78247" y="3041121"/>
                  <a:ext cx="153888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s-MX" altLang="es-MX" sz="800" b="1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911</a:t>
                  </a:r>
                  <a:endParaRPr kumimoji="0" lang="es-MX" altLang="es-MX" sz="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54" name="Line 393">
                  <a:extLst>
                    <a:ext uri="{FF2B5EF4-FFF2-40B4-BE49-F238E27FC236}">
                      <a16:creationId xmlns:a16="http://schemas.microsoft.com/office/drawing/2014/main" id="{D2EC5898-DCDE-4209-9500-DE95E7A31B2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017064" y="2999350"/>
                  <a:ext cx="0" cy="8444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55" name="Line 394">
                  <a:extLst>
                    <a:ext uri="{FF2B5EF4-FFF2-40B4-BE49-F238E27FC236}">
                      <a16:creationId xmlns:a16="http://schemas.microsoft.com/office/drawing/2014/main" id="{FB80CC80-3B66-49F5-B225-F8FD99AB834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076712" y="2999350"/>
                  <a:ext cx="0" cy="8444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56" name="Line 395">
                  <a:extLst>
                    <a:ext uri="{FF2B5EF4-FFF2-40B4-BE49-F238E27FC236}">
                      <a16:creationId xmlns:a16="http://schemas.microsoft.com/office/drawing/2014/main" id="{8924899E-6C47-46A3-8AFE-B84247B5E12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136838" y="2999350"/>
                  <a:ext cx="0" cy="8444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57" name="Line 396">
                  <a:extLst>
                    <a:ext uri="{FF2B5EF4-FFF2-40B4-BE49-F238E27FC236}">
                      <a16:creationId xmlns:a16="http://schemas.microsoft.com/office/drawing/2014/main" id="{7F8FE48A-DCBD-4876-B048-A34DB5D4C1C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196487" y="2999350"/>
                  <a:ext cx="0" cy="8444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58" name="Rectangle 397">
                  <a:extLst>
                    <a:ext uri="{FF2B5EF4-FFF2-40B4-BE49-F238E27FC236}">
                      <a16:creationId xmlns:a16="http://schemas.microsoft.com/office/drawing/2014/main" id="{26AAE8C5-8CC2-44E3-930E-2AB775F89C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48813" y="3041121"/>
                  <a:ext cx="149080" cy="1231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s-MX" altLang="es-MX" sz="800" b="1" i="1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m/z</a:t>
                  </a:r>
                  <a:endParaRPr kumimoji="0" lang="es-MX" altLang="es-MX" sz="800" b="1" i="1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2059" name="Conector recto 2058">
                  <a:extLst>
                    <a:ext uri="{FF2B5EF4-FFF2-40B4-BE49-F238E27FC236}">
                      <a16:creationId xmlns:a16="http://schemas.microsoft.com/office/drawing/2014/main" id="{4090BDAE-C0FB-44B4-8C26-7731DB5914EB}"/>
                    </a:ext>
                  </a:extLst>
                </p:cNvPr>
                <p:cNvCxnSpPr/>
                <p:nvPr/>
              </p:nvCxnSpPr>
              <p:spPr>
                <a:xfrm>
                  <a:off x="461081" y="3000840"/>
                  <a:ext cx="1796331" cy="0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0" name="Conector recto 2059">
                  <a:extLst>
                    <a:ext uri="{FF2B5EF4-FFF2-40B4-BE49-F238E27FC236}">
                      <a16:creationId xmlns:a16="http://schemas.microsoft.com/office/drawing/2014/main" id="{D7B79022-3174-4BE1-A6D4-504069B0498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59972" y="1372930"/>
                  <a:ext cx="28" cy="1633231"/>
                </a:xfrm>
                <a:prstGeom prst="line">
                  <a:avLst/>
                </a:prstGeom>
                <a:ln w="31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061" name="Line 352">
                  <a:extLst>
                    <a:ext uri="{FF2B5EF4-FFF2-40B4-BE49-F238E27FC236}">
                      <a16:creationId xmlns:a16="http://schemas.microsoft.com/office/drawing/2014/main" id="{BB6FC2F1-EBCD-47FB-ACBD-DA9F6FDDB65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47203" y="1382046"/>
                  <a:ext cx="13361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sz="800" b="1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95" name="Rectangle 2800">
                  <a:extLst>
                    <a:ext uri="{FF2B5EF4-FFF2-40B4-BE49-F238E27FC236}">
                      <a16:creationId xmlns:a16="http://schemas.microsoft.com/office/drawing/2014/main" id="{C1BAE2B8-5CE3-49A0-9726-D4AA85BF86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6200000">
                  <a:off x="-226549" y="2064473"/>
                  <a:ext cx="857936" cy="1384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s-MX" altLang="es-MX" sz="900" b="1" i="0" u="none" strike="noStrike" cap="none" normalizeH="0" baseline="0" dirty="0" err="1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Intens</a:t>
                  </a:r>
                  <a:r>
                    <a:rPr lang="es-MX" altLang="es-MX" sz="900" b="1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i</a:t>
                  </a:r>
                  <a:r>
                    <a:rPr kumimoji="0" lang="es-MX" altLang="es-MX" sz="900" b="1" i="0" u="none" strike="noStrike" cap="none" normalizeH="0" baseline="0" dirty="0" err="1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ty</a:t>
                  </a:r>
                  <a:r>
                    <a:rPr lang="es-MX" altLang="es-MX" sz="9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kumimoji="0" lang="es-MX" altLang="es-MX" sz="900" b="1" i="0" u="none" strike="noStrike" cap="none" normalizeH="0" baseline="0" dirty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x10</a:t>
                  </a:r>
                  <a:r>
                    <a:rPr lang="es-MX" altLang="es-MX" sz="900" b="1" baseline="30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5</a:t>
                  </a:r>
                  <a:endParaRPr kumimoji="0" lang="es-MX" altLang="es-MX" sz="900" b="1" i="0" u="none" strike="noStrike" cap="none" normalizeH="0" baseline="30000" dirty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1822" name="Grupo 1821">
                <a:extLst>
                  <a:ext uri="{FF2B5EF4-FFF2-40B4-BE49-F238E27FC236}">
                    <a16:creationId xmlns:a16="http://schemas.microsoft.com/office/drawing/2014/main" id="{FDCCEB6B-CBFC-4CE3-BC72-39584F0988E2}"/>
                  </a:ext>
                </a:extLst>
              </p:cNvPr>
              <p:cNvGrpSpPr/>
              <p:nvPr/>
            </p:nvGrpSpPr>
            <p:grpSpPr>
              <a:xfrm>
                <a:off x="2192308" y="1290203"/>
                <a:ext cx="2346342" cy="1867188"/>
                <a:chOff x="2888774" y="585716"/>
                <a:chExt cx="2346342" cy="1867188"/>
              </a:xfrm>
            </p:grpSpPr>
            <p:sp>
              <p:nvSpPr>
                <p:cNvPr id="1823" name="Rectangle 22">
                  <a:extLst>
                    <a:ext uri="{FF2B5EF4-FFF2-40B4-BE49-F238E27FC236}">
                      <a16:creationId xmlns:a16="http://schemas.microsoft.com/office/drawing/2014/main" id="{1B8C14D2-637B-4D73-A18E-00BACB6DA7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52935" y="915636"/>
                  <a:ext cx="288541" cy="9233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s-MX" altLang="es-MX" sz="60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907.5219</a:t>
                  </a:r>
                  <a:endParaRPr kumimoji="0" lang="es-MX" altLang="es-MX" sz="60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24" name="Rectangle 24">
                  <a:extLst>
                    <a:ext uri="{FF2B5EF4-FFF2-40B4-BE49-F238E27FC236}">
                      <a16:creationId xmlns:a16="http://schemas.microsoft.com/office/drawing/2014/main" id="{E07A5427-99E4-4260-97A6-5CE8CEBA4B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76911" y="1209397"/>
                  <a:ext cx="288541" cy="9233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s-MX" altLang="es-MX" sz="60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908.5247</a:t>
                  </a:r>
                  <a:endParaRPr kumimoji="0" lang="es-MX" altLang="es-MX" sz="60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25" name="Rectangle 26">
                  <a:extLst>
                    <a:ext uri="{FF2B5EF4-FFF2-40B4-BE49-F238E27FC236}">
                      <a16:creationId xmlns:a16="http://schemas.microsoft.com/office/drawing/2014/main" id="{A90BFA85-A466-41D2-9B79-C631375A7A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98328" y="1588946"/>
                  <a:ext cx="288541" cy="9233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s-MX" altLang="es-MX" sz="60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909.5248</a:t>
                  </a:r>
                  <a:endParaRPr kumimoji="0" lang="es-MX" altLang="es-MX" sz="60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26" name="Rectangle 28">
                  <a:extLst>
                    <a:ext uri="{FF2B5EF4-FFF2-40B4-BE49-F238E27FC236}">
                      <a16:creationId xmlns:a16="http://schemas.microsoft.com/office/drawing/2014/main" id="{67033C31-7DC1-4F42-83A9-BE04EA43FD7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19233" y="1891546"/>
                  <a:ext cx="288541" cy="9233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s-MX" altLang="es-MX" sz="60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910.5261</a:t>
                  </a:r>
                  <a:endParaRPr kumimoji="0" lang="es-MX" altLang="es-MX" sz="60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27" name="Rectangle 30">
                  <a:extLst>
                    <a:ext uri="{FF2B5EF4-FFF2-40B4-BE49-F238E27FC236}">
                      <a16:creationId xmlns:a16="http://schemas.microsoft.com/office/drawing/2014/main" id="{F84E4AE9-0AFB-44DB-840C-93FA651C42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40651" y="2024648"/>
                  <a:ext cx="288541" cy="9233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s-MX" altLang="es-MX" sz="60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911.5280</a:t>
                  </a:r>
                  <a:endParaRPr kumimoji="0" lang="es-MX" altLang="es-MX" sz="60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28" name="Line 34">
                  <a:extLst>
                    <a:ext uri="{FF2B5EF4-FFF2-40B4-BE49-F238E27FC236}">
                      <a16:creationId xmlns:a16="http://schemas.microsoft.com/office/drawing/2014/main" id="{79B2602E-D22B-4E77-987A-198DFA84E9B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12142" y="2299587"/>
                  <a:ext cx="14331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29" name="Rectangle 35">
                  <a:extLst>
                    <a:ext uri="{FF2B5EF4-FFF2-40B4-BE49-F238E27FC236}">
                      <a16:creationId xmlns:a16="http://schemas.microsoft.com/office/drawing/2014/main" id="{D83C146E-DCFF-46BA-AF80-AD4F479A6C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31128" y="2251246"/>
                  <a:ext cx="41457" cy="405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s-MX" altLang="es-MX" sz="800" b="1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0.0</a:t>
                  </a:r>
                  <a:endParaRPr kumimoji="0" lang="es-MX" altLang="es-MX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30" name="Line 36">
                  <a:extLst>
                    <a:ext uri="{FF2B5EF4-FFF2-40B4-BE49-F238E27FC236}">
                      <a16:creationId xmlns:a16="http://schemas.microsoft.com/office/drawing/2014/main" id="{834D1933-241B-440D-9CDC-44AFA112AD4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17772" y="2216398"/>
                  <a:ext cx="8701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31" name="Line 37">
                  <a:extLst>
                    <a:ext uri="{FF2B5EF4-FFF2-40B4-BE49-F238E27FC236}">
                      <a16:creationId xmlns:a16="http://schemas.microsoft.com/office/drawing/2014/main" id="{D30B73CD-4A5B-494F-A30F-0E8CA2CA7DB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17772" y="2130090"/>
                  <a:ext cx="8701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32" name="Line 38">
                  <a:extLst>
                    <a:ext uri="{FF2B5EF4-FFF2-40B4-BE49-F238E27FC236}">
                      <a16:creationId xmlns:a16="http://schemas.microsoft.com/office/drawing/2014/main" id="{98D2C7CD-26F3-4D3A-AAEB-35A4D509AC0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17772" y="2047421"/>
                  <a:ext cx="8701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33" name="Line 39">
                  <a:extLst>
                    <a:ext uri="{FF2B5EF4-FFF2-40B4-BE49-F238E27FC236}">
                      <a16:creationId xmlns:a16="http://schemas.microsoft.com/office/drawing/2014/main" id="{6A77B247-C0B7-4F80-B38D-7B5CC782851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17772" y="1961112"/>
                  <a:ext cx="8701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34" name="Line 40">
                  <a:extLst>
                    <a:ext uri="{FF2B5EF4-FFF2-40B4-BE49-F238E27FC236}">
                      <a16:creationId xmlns:a16="http://schemas.microsoft.com/office/drawing/2014/main" id="{E4524E18-626F-4379-828E-C448584BE51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12142" y="1878443"/>
                  <a:ext cx="14331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35" name="Rectangle 41">
                  <a:extLst>
                    <a:ext uri="{FF2B5EF4-FFF2-40B4-BE49-F238E27FC236}">
                      <a16:creationId xmlns:a16="http://schemas.microsoft.com/office/drawing/2014/main" id="{A5C030A3-398C-4B22-9D99-C42D5F63E5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31128" y="1830103"/>
                  <a:ext cx="41457" cy="405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s-MX" altLang="es-MX" sz="800" b="1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0.5</a:t>
                  </a:r>
                  <a:endParaRPr kumimoji="0" lang="es-MX" altLang="es-MX" sz="18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36" name="Line 42">
                  <a:extLst>
                    <a:ext uri="{FF2B5EF4-FFF2-40B4-BE49-F238E27FC236}">
                      <a16:creationId xmlns:a16="http://schemas.microsoft.com/office/drawing/2014/main" id="{6109F9E9-2611-4649-9FB9-2477028B95B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17772" y="1792135"/>
                  <a:ext cx="8701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37" name="Line 43">
                  <a:extLst>
                    <a:ext uri="{FF2B5EF4-FFF2-40B4-BE49-F238E27FC236}">
                      <a16:creationId xmlns:a16="http://schemas.microsoft.com/office/drawing/2014/main" id="{F22E21AC-F8D9-4CF0-955E-06C57E88863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17772" y="1708946"/>
                  <a:ext cx="8701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38" name="Line 44">
                  <a:extLst>
                    <a:ext uri="{FF2B5EF4-FFF2-40B4-BE49-F238E27FC236}">
                      <a16:creationId xmlns:a16="http://schemas.microsoft.com/office/drawing/2014/main" id="{6D333913-F160-4E5F-8AEE-F05E1B32865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17772" y="1623157"/>
                  <a:ext cx="8701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39" name="Line 45">
                  <a:extLst>
                    <a:ext uri="{FF2B5EF4-FFF2-40B4-BE49-F238E27FC236}">
                      <a16:creationId xmlns:a16="http://schemas.microsoft.com/office/drawing/2014/main" id="{BFB12CF7-06A7-404C-B469-6A11F64C88C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17772" y="1539968"/>
                  <a:ext cx="8701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40" name="Line 46">
                  <a:extLst>
                    <a:ext uri="{FF2B5EF4-FFF2-40B4-BE49-F238E27FC236}">
                      <a16:creationId xmlns:a16="http://schemas.microsoft.com/office/drawing/2014/main" id="{3726D8F6-D1F9-416C-93FD-DB05EB810E6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12142" y="1457299"/>
                  <a:ext cx="14331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41" name="Rectangle 47">
                  <a:extLst>
                    <a:ext uri="{FF2B5EF4-FFF2-40B4-BE49-F238E27FC236}">
                      <a16:creationId xmlns:a16="http://schemas.microsoft.com/office/drawing/2014/main" id="{EEEB46F3-4B9C-47F1-A8F3-BCAB8FC0E6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31128" y="1408959"/>
                  <a:ext cx="41457" cy="405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s-MX" altLang="es-MX" sz="800" b="1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1.0</a:t>
                  </a:r>
                  <a:endParaRPr kumimoji="0" lang="es-MX" altLang="es-MX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42" name="Line 48">
                  <a:extLst>
                    <a:ext uri="{FF2B5EF4-FFF2-40B4-BE49-F238E27FC236}">
                      <a16:creationId xmlns:a16="http://schemas.microsoft.com/office/drawing/2014/main" id="{1DB14D3C-F250-405C-99F1-2D9CE00D1B6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17772" y="1370991"/>
                  <a:ext cx="8701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43" name="Line 49">
                  <a:extLst>
                    <a:ext uri="{FF2B5EF4-FFF2-40B4-BE49-F238E27FC236}">
                      <a16:creationId xmlns:a16="http://schemas.microsoft.com/office/drawing/2014/main" id="{006F03E2-B77C-4C22-AD42-BE548D03548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17772" y="1288322"/>
                  <a:ext cx="8701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44" name="Line 50">
                  <a:extLst>
                    <a:ext uri="{FF2B5EF4-FFF2-40B4-BE49-F238E27FC236}">
                      <a16:creationId xmlns:a16="http://schemas.microsoft.com/office/drawing/2014/main" id="{FCD7BC4C-5732-4F3E-93D9-3CDD0B4CEB2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17772" y="1202014"/>
                  <a:ext cx="8701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45" name="Line 51">
                  <a:extLst>
                    <a:ext uri="{FF2B5EF4-FFF2-40B4-BE49-F238E27FC236}">
                      <a16:creationId xmlns:a16="http://schemas.microsoft.com/office/drawing/2014/main" id="{61964A0F-DB37-4CC4-9360-06C4D1459BF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17772" y="1118825"/>
                  <a:ext cx="8701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46" name="Line 52">
                  <a:extLst>
                    <a:ext uri="{FF2B5EF4-FFF2-40B4-BE49-F238E27FC236}">
                      <a16:creationId xmlns:a16="http://schemas.microsoft.com/office/drawing/2014/main" id="{72F18E45-25B7-43EE-9460-72CB307EA0F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12142" y="1033036"/>
                  <a:ext cx="14331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47" name="Rectangle 53">
                  <a:extLst>
                    <a:ext uri="{FF2B5EF4-FFF2-40B4-BE49-F238E27FC236}">
                      <a16:creationId xmlns:a16="http://schemas.microsoft.com/office/drawing/2014/main" id="{341090F3-2D1D-4158-93A6-E5D0DC27E9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31128" y="984695"/>
                  <a:ext cx="41457" cy="405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s-MX" altLang="es-MX" sz="800" b="1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1.5</a:t>
                  </a:r>
                  <a:endParaRPr kumimoji="0" lang="es-MX" altLang="es-MX" sz="18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48" name="Line 54">
                  <a:extLst>
                    <a:ext uri="{FF2B5EF4-FFF2-40B4-BE49-F238E27FC236}">
                      <a16:creationId xmlns:a16="http://schemas.microsoft.com/office/drawing/2014/main" id="{7E71465E-CF9D-4817-BF84-CE854097B8A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17772" y="949847"/>
                  <a:ext cx="8701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49" name="Line 55">
                  <a:extLst>
                    <a:ext uri="{FF2B5EF4-FFF2-40B4-BE49-F238E27FC236}">
                      <a16:creationId xmlns:a16="http://schemas.microsoft.com/office/drawing/2014/main" id="{3978B887-1507-4389-A447-493B3550A82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17772" y="864059"/>
                  <a:ext cx="8701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50" name="Line 56">
                  <a:extLst>
                    <a:ext uri="{FF2B5EF4-FFF2-40B4-BE49-F238E27FC236}">
                      <a16:creationId xmlns:a16="http://schemas.microsoft.com/office/drawing/2014/main" id="{048ADB6E-5579-4F59-BCCF-F1124B3B382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17772" y="780870"/>
                  <a:ext cx="8701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51" name="Line 57">
                  <a:extLst>
                    <a:ext uri="{FF2B5EF4-FFF2-40B4-BE49-F238E27FC236}">
                      <a16:creationId xmlns:a16="http://schemas.microsoft.com/office/drawing/2014/main" id="{C67A3A14-C7D3-4299-8591-A9EB84A679A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17772" y="695081"/>
                  <a:ext cx="8701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52" name="Rectangle 58">
                  <a:extLst>
                    <a:ext uri="{FF2B5EF4-FFF2-40B4-BE49-F238E27FC236}">
                      <a16:creationId xmlns:a16="http://schemas.microsoft.com/office/drawing/2014/main" id="{ACF780AE-823D-4022-AA09-C316EB88DF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23764" y="585716"/>
                  <a:ext cx="41457" cy="405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s-MX" altLang="es-MX" sz="800" b="1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2.0</a:t>
                  </a:r>
                  <a:endParaRPr kumimoji="0" lang="es-MX" altLang="es-MX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53" name="Line 61">
                  <a:extLst>
                    <a:ext uri="{FF2B5EF4-FFF2-40B4-BE49-F238E27FC236}">
                      <a16:creationId xmlns:a16="http://schemas.microsoft.com/office/drawing/2014/main" id="{968E4A87-CC4F-4E2F-97DC-24FC1D290A0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26473" y="2302187"/>
                  <a:ext cx="0" cy="15078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54" name="Rectangle 62">
                  <a:extLst>
                    <a:ext uri="{FF2B5EF4-FFF2-40B4-BE49-F238E27FC236}">
                      <a16:creationId xmlns:a16="http://schemas.microsoft.com/office/drawing/2014/main" id="{9BD2DB6A-A6DD-4660-B8A8-CFF90DF761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93205" y="2335462"/>
                  <a:ext cx="49646" cy="405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s-MX" altLang="es-MX" sz="800" b="1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906</a:t>
                  </a:r>
                  <a:endParaRPr kumimoji="0" lang="es-MX" altLang="es-MX" sz="18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55" name="Line 63">
                  <a:extLst>
                    <a:ext uri="{FF2B5EF4-FFF2-40B4-BE49-F238E27FC236}">
                      <a16:creationId xmlns:a16="http://schemas.microsoft.com/office/drawing/2014/main" id="{8BC2E3EC-7302-4D0D-81A3-4ADE904BB38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90961" y="2302187"/>
                  <a:ext cx="0" cy="8839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56" name="Line 64">
                  <a:extLst>
                    <a:ext uri="{FF2B5EF4-FFF2-40B4-BE49-F238E27FC236}">
                      <a16:creationId xmlns:a16="http://schemas.microsoft.com/office/drawing/2014/main" id="{B053D222-9554-46C0-8E3F-F749699BE20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354937" y="2302187"/>
                  <a:ext cx="0" cy="8839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57" name="Line 65">
                  <a:extLst>
                    <a:ext uri="{FF2B5EF4-FFF2-40B4-BE49-F238E27FC236}">
                      <a16:creationId xmlns:a16="http://schemas.microsoft.com/office/drawing/2014/main" id="{CC8A29C6-D639-4A37-AF56-D3B443A9037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419425" y="2302187"/>
                  <a:ext cx="0" cy="8839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58" name="Line 66">
                  <a:extLst>
                    <a:ext uri="{FF2B5EF4-FFF2-40B4-BE49-F238E27FC236}">
                      <a16:creationId xmlns:a16="http://schemas.microsoft.com/office/drawing/2014/main" id="{1A27849D-EE26-4B94-A347-774FB47950C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483402" y="2302187"/>
                  <a:ext cx="0" cy="8839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59" name="Line 67">
                  <a:extLst>
                    <a:ext uri="{FF2B5EF4-FFF2-40B4-BE49-F238E27FC236}">
                      <a16:creationId xmlns:a16="http://schemas.microsoft.com/office/drawing/2014/main" id="{D0D685AD-C759-46AD-8D67-FEE06D8AB9D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47890" y="2302187"/>
                  <a:ext cx="0" cy="15078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60" name="Rectangle 68">
                  <a:extLst>
                    <a:ext uri="{FF2B5EF4-FFF2-40B4-BE49-F238E27FC236}">
                      <a16:creationId xmlns:a16="http://schemas.microsoft.com/office/drawing/2014/main" id="{569BBD75-64DF-4CAB-BB03-320F1C0B90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14622" y="2335462"/>
                  <a:ext cx="49646" cy="405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s-MX" altLang="es-MX" sz="800" b="1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907</a:t>
                  </a:r>
                  <a:endParaRPr kumimoji="0" lang="es-MX" altLang="es-MX" sz="18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61" name="Line 69">
                  <a:extLst>
                    <a:ext uri="{FF2B5EF4-FFF2-40B4-BE49-F238E27FC236}">
                      <a16:creationId xmlns:a16="http://schemas.microsoft.com/office/drawing/2014/main" id="{E73629B7-D16B-4BCF-AC75-48FFF84D9F7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611866" y="2302187"/>
                  <a:ext cx="0" cy="8839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62" name="Line 70">
                  <a:extLst>
                    <a:ext uri="{FF2B5EF4-FFF2-40B4-BE49-F238E27FC236}">
                      <a16:creationId xmlns:a16="http://schemas.microsoft.com/office/drawing/2014/main" id="{9B9D1C8D-32D5-47B9-B437-35030D413BC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676354" y="2302187"/>
                  <a:ext cx="0" cy="8839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63" name="Line 71">
                  <a:extLst>
                    <a:ext uri="{FF2B5EF4-FFF2-40B4-BE49-F238E27FC236}">
                      <a16:creationId xmlns:a16="http://schemas.microsoft.com/office/drawing/2014/main" id="{D7C65027-C70E-4073-9007-2E5F2A2B8B0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40331" y="2302187"/>
                  <a:ext cx="0" cy="8839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64" name="Line 72">
                  <a:extLst>
                    <a:ext uri="{FF2B5EF4-FFF2-40B4-BE49-F238E27FC236}">
                      <a16:creationId xmlns:a16="http://schemas.microsoft.com/office/drawing/2014/main" id="{79052A4B-9185-4D04-A9A9-3530F1FB767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04307" y="2302187"/>
                  <a:ext cx="0" cy="8839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65" name="Line 73">
                  <a:extLst>
                    <a:ext uri="{FF2B5EF4-FFF2-40B4-BE49-F238E27FC236}">
                      <a16:creationId xmlns:a16="http://schemas.microsoft.com/office/drawing/2014/main" id="{4E9BD315-A794-4646-8F6B-88266928F39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68795" y="2302187"/>
                  <a:ext cx="0" cy="15078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66" name="Rectangle 74">
                  <a:extLst>
                    <a:ext uri="{FF2B5EF4-FFF2-40B4-BE49-F238E27FC236}">
                      <a16:creationId xmlns:a16="http://schemas.microsoft.com/office/drawing/2014/main" id="{A2997395-B96E-49EC-BBCB-E0EF7B8870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35527" y="2335462"/>
                  <a:ext cx="49646" cy="405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s-MX" altLang="es-MX" sz="800" b="1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908</a:t>
                  </a:r>
                  <a:endParaRPr kumimoji="0" lang="es-MX" altLang="es-MX" sz="18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67" name="Line 75">
                  <a:extLst>
                    <a:ext uri="{FF2B5EF4-FFF2-40B4-BE49-F238E27FC236}">
                      <a16:creationId xmlns:a16="http://schemas.microsoft.com/office/drawing/2014/main" id="{044395A7-89B8-4DEB-84BD-6BC487CE8EB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932772" y="2302187"/>
                  <a:ext cx="0" cy="8839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68" name="Line 76">
                  <a:extLst>
                    <a:ext uri="{FF2B5EF4-FFF2-40B4-BE49-F238E27FC236}">
                      <a16:creationId xmlns:a16="http://schemas.microsoft.com/office/drawing/2014/main" id="{4421A9A1-01AF-4C04-8A6D-1223AFF21CE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997260" y="2302187"/>
                  <a:ext cx="0" cy="8839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69" name="Line 77">
                  <a:extLst>
                    <a:ext uri="{FF2B5EF4-FFF2-40B4-BE49-F238E27FC236}">
                      <a16:creationId xmlns:a16="http://schemas.microsoft.com/office/drawing/2014/main" id="{D1C538FD-A4C6-4A8E-9ACB-2D78616E061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061236" y="2302187"/>
                  <a:ext cx="0" cy="8839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70" name="Line 78">
                  <a:extLst>
                    <a:ext uri="{FF2B5EF4-FFF2-40B4-BE49-F238E27FC236}">
                      <a16:creationId xmlns:a16="http://schemas.microsoft.com/office/drawing/2014/main" id="{03169126-5CC8-4A04-8C37-73D48B556BF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25724" y="2302187"/>
                  <a:ext cx="0" cy="8839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71" name="Line 79">
                  <a:extLst>
                    <a:ext uri="{FF2B5EF4-FFF2-40B4-BE49-F238E27FC236}">
                      <a16:creationId xmlns:a16="http://schemas.microsoft.com/office/drawing/2014/main" id="{7A14DAFE-9DEE-4E5E-8481-F3A0B6F337C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89700" y="2302187"/>
                  <a:ext cx="0" cy="15078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72" name="Rectangle 80">
                  <a:extLst>
                    <a:ext uri="{FF2B5EF4-FFF2-40B4-BE49-F238E27FC236}">
                      <a16:creationId xmlns:a16="http://schemas.microsoft.com/office/drawing/2014/main" id="{18C3696F-1E2E-43E7-BE1F-6B3891DF45B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56433" y="2335462"/>
                  <a:ext cx="49646" cy="405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s-MX" altLang="es-MX" sz="800" b="1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909</a:t>
                  </a:r>
                  <a:endParaRPr kumimoji="0" lang="es-MX" altLang="es-MX" sz="18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73" name="Line 81">
                  <a:extLst>
                    <a:ext uri="{FF2B5EF4-FFF2-40B4-BE49-F238E27FC236}">
                      <a16:creationId xmlns:a16="http://schemas.microsoft.com/office/drawing/2014/main" id="{7FB3DE59-427D-4A08-A3E3-9B90E2A98E2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254189" y="2302187"/>
                  <a:ext cx="0" cy="8839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74" name="Line 82">
                  <a:extLst>
                    <a:ext uri="{FF2B5EF4-FFF2-40B4-BE49-F238E27FC236}">
                      <a16:creationId xmlns:a16="http://schemas.microsoft.com/office/drawing/2014/main" id="{F03A143A-BF08-42A4-B12B-C5D46696CE1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318165" y="2302187"/>
                  <a:ext cx="0" cy="8839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75" name="Line 83">
                  <a:extLst>
                    <a:ext uri="{FF2B5EF4-FFF2-40B4-BE49-F238E27FC236}">
                      <a16:creationId xmlns:a16="http://schemas.microsoft.com/office/drawing/2014/main" id="{19A3B91E-BA13-4F8D-8561-F5D5ED6EFD3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382653" y="2302187"/>
                  <a:ext cx="0" cy="8839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76" name="Line 84">
                  <a:extLst>
                    <a:ext uri="{FF2B5EF4-FFF2-40B4-BE49-F238E27FC236}">
                      <a16:creationId xmlns:a16="http://schemas.microsoft.com/office/drawing/2014/main" id="{E372F3DA-88C8-4B1C-A475-9DBA1762B39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446629" y="2302187"/>
                  <a:ext cx="0" cy="8839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77" name="Line 85">
                  <a:extLst>
                    <a:ext uri="{FF2B5EF4-FFF2-40B4-BE49-F238E27FC236}">
                      <a16:creationId xmlns:a16="http://schemas.microsoft.com/office/drawing/2014/main" id="{6655A6BF-B4AA-4D02-8D83-1BAB142D155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511118" y="2302187"/>
                  <a:ext cx="0" cy="15078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78" name="Rectangle 86">
                  <a:extLst>
                    <a:ext uri="{FF2B5EF4-FFF2-40B4-BE49-F238E27FC236}">
                      <a16:creationId xmlns:a16="http://schemas.microsoft.com/office/drawing/2014/main" id="{BAB4B049-0B60-4407-82D1-98C13E0BAFD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77850" y="2335462"/>
                  <a:ext cx="49646" cy="405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s-MX" altLang="es-MX" sz="800" b="1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910</a:t>
                  </a:r>
                  <a:endParaRPr kumimoji="0" lang="es-MX" altLang="es-MX" sz="18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79" name="Line 87">
                  <a:extLst>
                    <a:ext uri="{FF2B5EF4-FFF2-40B4-BE49-F238E27FC236}">
                      <a16:creationId xmlns:a16="http://schemas.microsoft.com/office/drawing/2014/main" id="{6FC9F701-BF9C-4D3A-AA74-E968F131EA4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575094" y="2302187"/>
                  <a:ext cx="0" cy="8839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80" name="Line 88">
                  <a:extLst>
                    <a:ext uri="{FF2B5EF4-FFF2-40B4-BE49-F238E27FC236}">
                      <a16:creationId xmlns:a16="http://schemas.microsoft.com/office/drawing/2014/main" id="{FE7D30CA-42B5-41BA-9858-7EC0384F398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639582" y="2302187"/>
                  <a:ext cx="0" cy="8839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81" name="Line 89">
                  <a:extLst>
                    <a:ext uri="{FF2B5EF4-FFF2-40B4-BE49-F238E27FC236}">
                      <a16:creationId xmlns:a16="http://schemas.microsoft.com/office/drawing/2014/main" id="{D1C1714E-EE80-4DF0-94C2-05FFB2F6E5E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703558" y="2302187"/>
                  <a:ext cx="0" cy="8839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82" name="Line 90">
                  <a:extLst>
                    <a:ext uri="{FF2B5EF4-FFF2-40B4-BE49-F238E27FC236}">
                      <a16:creationId xmlns:a16="http://schemas.microsoft.com/office/drawing/2014/main" id="{1763D84A-807F-423B-93FE-7BB941645C8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768047" y="2302187"/>
                  <a:ext cx="0" cy="8839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83" name="Line 91">
                  <a:extLst>
                    <a:ext uri="{FF2B5EF4-FFF2-40B4-BE49-F238E27FC236}">
                      <a16:creationId xmlns:a16="http://schemas.microsoft.com/office/drawing/2014/main" id="{327F029A-0C29-449F-9F56-3DE883DF3EA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832023" y="2302187"/>
                  <a:ext cx="0" cy="15078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84" name="Rectangle 92">
                  <a:extLst>
                    <a:ext uri="{FF2B5EF4-FFF2-40B4-BE49-F238E27FC236}">
                      <a16:creationId xmlns:a16="http://schemas.microsoft.com/office/drawing/2014/main" id="{B9FB3300-CDED-410E-B74C-6A8D790560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98755" y="2335462"/>
                  <a:ext cx="49646" cy="405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s-MX" altLang="es-MX" sz="800" b="1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911</a:t>
                  </a:r>
                  <a:endParaRPr kumimoji="0" lang="es-MX" altLang="es-MX" sz="1800" b="1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85" name="Line 93">
                  <a:extLst>
                    <a:ext uri="{FF2B5EF4-FFF2-40B4-BE49-F238E27FC236}">
                      <a16:creationId xmlns:a16="http://schemas.microsoft.com/office/drawing/2014/main" id="{EC5A9D18-185B-4FB2-A232-B8CB24329FB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896511" y="2302187"/>
                  <a:ext cx="0" cy="8839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86" name="Line 94">
                  <a:extLst>
                    <a:ext uri="{FF2B5EF4-FFF2-40B4-BE49-F238E27FC236}">
                      <a16:creationId xmlns:a16="http://schemas.microsoft.com/office/drawing/2014/main" id="{9EB7C20A-B735-42FF-8176-852F0E5224F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960487" y="2302187"/>
                  <a:ext cx="0" cy="8839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87" name="Line 95">
                  <a:extLst>
                    <a:ext uri="{FF2B5EF4-FFF2-40B4-BE49-F238E27FC236}">
                      <a16:creationId xmlns:a16="http://schemas.microsoft.com/office/drawing/2014/main" id="{622F01B6-FAD5-4FD7-BE1A-E2E9A760AEB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024976" y="2302187"/>
                  <a:ext cx="0" cy="8839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88" name="Line 96">
                  <a:extLst>
                    <a:ext uri="{FF2B5EF4-FFF2-40B4-BE49-F238E27FC236}">
                      <a16:creationId xmlns:a16="http://schemas.microsoft.com/office/drawing/2014/main" id="{5134A5CE-45AB-42E7-8030-BE5E7EF3152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088952" y="2302187"/>
                  <a:ext cx="0" cy="8839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89" name="Rectangle 97">
                  <a:extLst>
                    <a:ext uri="{FF2B5EF4-FFF2-40B4-BE49-F238E27FC236}">
                      <a16:creationId xmlns:a16="http://schemas.microsoft.com/office/drawing/2014/main" id="{BA1F8E69-6A82-46DF-8EA4-10D46CBC73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68404" y="2314405"/>
                  <a:ext cx="166712" cy="1384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s-MX" altLang="es-MX" sz="900" b="1" i="1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m/z</a:t>
                  </a:r>
                  <a:endParaRPr kumimoji="0" lang="es-MX" altLang="es-MX" sz="2000" b="1" i="1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90" name="Freeform 21">
                  <a:extLst>
                    <a:ext uri="{FF2B5EF4-FFF2-40B4-BE49-F238E27FC236}">
                      <a16:creationId xmlns:a16="http://schemas.microsoft.com/office/drawing/2014/main" id="{058F8179-793A-4A07-B61A-65C3793987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76350" y="1145861"/>
                  <a:ext cx="1479643" cy="1156325"/>
                </a:xfrm>
                <a:custGeom>
                  <a:avLst/>
                  <a:gdLst>
                    <a:gd name="T0" fmla="*/ 39 w 2891"/>
                    <a:gd name="T1" fmla="*/ 2219 h 2224"/>
                    <a:gd name="T2" fmla="*/ 51 w 2891"/>
                    <a:gd name="T3" fmla="*/ 2122 h 2224"/>
                    <a:gd name="T4" fmla="*/ 62 w 2891"/>
                    <a:gd name="T5" fmla="*/ 1414 h 2224"/>
                    <a:gd name="T6" fmla="*/ 74 w 2891"/>
                    <a:gd name="T7" fmla="*/ 137 h 2224"/>
                    <a:gd name="T8" fmla="*/ 79 w 2891"/>
                    <a:gd name="T9" fmla="*/ 11 h 2224"/>
                    <a:gd name="T10" fmla="*/ 85 w 2891"/>
                    <a:gd name="T11" fmla="*/ 348 h 2224"/>
                    <a:gd name="T12" fmla="*/ 91 w 2891"/>
                    <a:gd name="T13" fmla="*/ 1106 h 2224"/>
                    <a:gd name="T14" fmla="*/ 96 w 2891"/>
                    <a:gd name="T15" fmla="*/ 1648 h 2224"/>
                    <a:gd name="T16" fmla="*/ 102 w 2891"/>
                    <a:gd name="T17" fmla="*/ 2042 h 2224"/>
                    <a:gd name="T18" fmla="*/ 108 w 2891"/>
                    <a:gd name="T19" fmla="*/ 2167 h 2224"/>
                    <a:gd name="T20" fmla="*/ 114 w 2891"/>
                    <a:gd name="T21" fmla="*/ 2213 h 2224"/>
                    <a:gd name="T22" fmla="*/ 667 w 2891"/>
                    <a:gd name="T23" fmla="*/ 2219 h 2224"/>
                    <a:gd name="T24" fmla="*/ 678 w 2891"/>
                    <a:gd name="T25" fmla="*/ 2093 h 2224"/>
                    <a:gd name="T26" fmla="*/ 690 w 2891"/>
                    <a:gd name="T27" fmla="*/ 1403 h 2224"/>
                    <a:gd name="T28" fmla="*/ 701 w 2891"/>
                    <a:gd name="T29" fmla="*/ 576 h 2224"/>
                    <a:gd name="T30" fmla="*/ 707 w 2891"/>
                    <a:gd name="T31" fmla="*/ 661 h 2224"/>
                    <a:gd name="T32" fmla="*/ 712 w 2891"/>
                    <a:gd name="T33" fmla="*/ 1152 h 2224"/>
                    <a:gd name="T34" fmla="*/ 718 w 2891"/>
                    <a:gd name="T35" fmla="*/ 1608 h 2224"/>
                    <a:gd name="T36" fmla="*/ 724 w 2891"/>
                    <a:gd name="T37" fmla="*/ 1996 h 2224"/>
                    <a:gd name="T38" fmla="*/ 730 w 2891"/>
                    <a:gd name="T39" fmla="*/ 2144 h 2224"/>
                    <a:gd name="T40" fmla="*/ 735 w 2891"/>
                    <a:gd name="T41" fmla="*/ 2201 h 2224"/>
                    <a:gd name="T42" fmla="*/ 741 w 2891"/>
                    <a:gd name="T43" fmla="*/ 2219 h 2224"/>
                    <a:gd name="T44" fmla="*/ 1300 w 2891"/>
                    <a:gd name="T45" fmla="*/ 2219 h 2224"/>
                    <a:gd name="T46" fmla="*/ 1311 w 2891"/>
                    <a:gd name="T47" fmla="*/ 2144 h 2224"/>
                    <a:gd name="T48" fmla="*/ 1323 w 2891"/>
                    <a:gd name="T49" fmla="*/ 1739 h 2224"/>
                    <a:gd name="T50" fmla="*/ 1334 w 2891"/>
                    <a:gd name="T51" fmla="*/ 1295 h 2224"/>
                    <a:gd name="T52" fmla="*/ 1340 w 2891"/>
                    <a:gd name="T53" fmla="*/ 1403 h 2224"/>
                    <a:gd name="T54" fmla="*/ 1346 w 2891"/>
                    <a:gd name="T55" fmla="*/ 1642 h 2224"/>
                    <a:gd name="T56" fmla="*/ 1351 w 2891"/>
                    <a:gd name="T57" fmla="*/ 1950 h 2224"/>
                    <a:gd name="T58" fmla="*/ 1357 w 2891"/>
                    <a:gd name="T59" fmla="*/ 2104 h 2224"/>
                    <a:gd name="T60" fmla="*/ 1363 w 2891"/>
                    <a:gd name="T61" fmla="*/ 2196 h 2224"/>
                    <a:gd name="T62" fmla="*/ 1368 w 2891"/>
                    <a:gd name="T63" fmla="*/ 2219 h 2224"/>
                    <a:gd name="T64" fmla="*/ 1927 w 2891"/>
                    <a:gd name="T65" fmla="*/ 2224 h 2224"/>
                    <a:gd name="T66" fmla="*/ 1939 w 2891"/>
                    <a:gd name="T67" fmla="*/ 2196 h 2224"/>
                    <a:gd name="T68" fmla="*/ 1950 w 2891"/>
                    <a:gd name="T69" fmla="*/ 2047 h 2224"/>
                    <a:gd name="T70" fmla="*/ 1962 w 2891"/>
                    <a:gd name="T71" fmla="*/ 1876 h 2224"/>
                    <a:gd name="T72" fmla="*/ 1967 w 2891"/>
                    <a:gd name="T73" fmla="*/ 1893 h 2224"/>
                    <a:gd name="T74" fmla="*/ 1973 w 2891"/>
                    <a:gd name="T75" fmla="*/ 2002 h 2224"/>
                    <a:gd name="T76" fmla="*/ 1979 w 2891"/>
                    <a:gd name="T77" fmla="*/ 2093 h 2224"/>
                    <a:gd name="T78" fmla="*/ 1984 w 2891"/>
                    <a:gd name="T79" fmla="*/ 2179 h 2224"/>
                    <a:gd name="T80" fmla="*/ 1990 w 2891"/>
                    <a:gd name="T81" fmla="*/ 2207 h 2224"/>
                    <a:gd name="T82" fmla="*/ 1996 w 2891"/>
                    <a:gd name="T83" fmla="*/ 2224 h 2224"/>
                    <a:gd name="T84" fmla="*/ 2560 w 2891"/>
                    <a:gd name="T85" fmla="*/ 2219 h 2224"/>
                    <a:gd name="T86" fmla="*/ 2572 w 2891"/>
                    <a:gd name="T87" fmla="*/ 2196 h 2224"/>
                    <a:gd name="T88" fmla="*/ 2583 w 2891"/>
                    <a:gd name="T89" fmla="*/ 2139 h 2224"/>
                    <a:gd name="T90" fmla="*/ 2595 w 2891"/>
                    <a:gd name="T91" fmla="*/ 2133 h 2224"/>
                    <a:gd name="T92" fmla="*/ 2600 w 2891"/>
                    <a:gd name="T93" fmla="*/ 2156 h 2224"/>
                    <a:gd name="T94" fmla="*/ 2606 w 2891"/>
                    <a:gd name="T95" fmla="*/ 2184 h 2224"/>
                    <a:gd name="T96" fmla="*/ 2612 w 2891"/>
                    <a:gd name="T97" fmla="*/ 2207 h 2224"/>
                    <a:gd name="T98" fmla="*/ 2623 w 2891"/>
                    <a:gd name="T99" fmla="*/ 2224 h 2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2891" h="2224">
                      <a:moveTo>
                        <a:pt x="0" y="2224"/>
                      </a:moveTo>
                      <a:lnTo>
                        <a:pt x="5" y="2224"/>
                      </a:lnTo>
                      <a:lnTo>
                        <a:pt x="34" y="2224"/>
                      </a:lnTo>
                      <a:lnTo>
                        <a:pt x="39" y="2219"/>
                      </a:lnTo>
                      <a:lnTo>
                        <a:pt x="39" y="2213"/>
                      </a:lnTo>
                      <a:lnTo>
                        <a:pt x="45" y="2201"/>
                      </a:lnTo>
                      <a:lnTo>
                        <a:pt x="45" y="2150"/>
                      </a:lnTo>
                      <a:lnTo>
                        <a:pt x="51" y="2122"/>
                      </a:lnTo>
                      <a:lnTo>
                        <a:pt x="51" y="1990"/>
                      </a:lnTo>
                      <a:lnTo>
                        <a:pt x="57" y="1928"/>
                      </a:lnTo>
                      <a:lnTo>
                        <a:pt x="57" y="1540"/>
                      </a:lnTo>
                      <a:lnTo>
                        <a:pt x="62" y="1414"/>
                      </a:lnTo>
                      <a:lnTo>
                        <a:pt x="62" y="964"/>
                      </a:lnTo>
                      <a:lnTo>
                        <a:pt x="68" y="804"/>
                      </a:lnTo>
                      <a:lnTo>
                        <a:pt x="68" y="239"/>
                      </a:lnTo>
                      <a:lnTo>
                        <a:pt x="74" y="137"/>
                      </a:lnTo>
                      <a:lnTo>
                        <a:pt x="74" y="0"/>
                      </a:lnTo>
                      <a:lnTo>
                        <a:pt x="79" y="11"/>
                      </a:lnTo>
                      <a:lnTo>
                        <a:pt x="79" y="228"/>
                      </a:lnTo>
                      <a:lnTo>
                        <a:pt x="79" y="11"/>
                      </a:lnTo>
                      <a:lnTo>
                        <a:pt x="79" y="228"/>
                      </a:lnTo>
                      <a:lnTo>
                        <a:pt x="85" y="348"/>
                      </a:lnTo>
                      <a:lnTo>
                        <a:pt x="85" y="947"/>
                      </a:lnTo>
                      <a:lnTo>
                        <a:pt x="85" y="348"/>
                      </a:lnTo>
                      <a:lnTo>
                        <a:pt x="85" y="947"/>
                      </a:lnTo>
                      <a:lnTo>
                        <a:pt x="91" y="1106"/>
                      </a:lnTo>
                      <a:lnTo>
                        <a:pt x="91" y="1528"/>
                      </a:lnTo>
                      <a:lnTo>
                        <a:pt x="91" y="1106"/>
                      </a:lnTo>
                      <a:lnTo>
                        <a:pt x="91" y="1528"/>
                      </a:lnTo>
                      <a:lnTo>
                        <a:pt x="96" y="1648"/>
                      </a:lnTo>
                      <a:lnTo>
                        <a:pt x="96" y="1985"/>
                      </a:lnTo>
                      <a:lnTo>
                        <a:pt x="96" y="1648"/>
                      </a:lnTo>
                      <a:lnTo>
                        <a:pt x="96" y="1985"/>
                      </a:lnTo>
                      <a:lnTo>
                        <a:pt x="102" y="2042"/>
                      </a:lnTo>
                      <a:lnTo>
                        <a:pt x="102" y="2144"/>
                      </a:lnTo>
                      <a:lnTo>
                        <a:pt x="102" y="2042"/>
                      </a:lnTo>
                      <a:lnTo>
                        <a:pt x="102" y="2144"/>
                      </a:lnTo>
                      <a:lnTo>
                        <a:pt x="108" y="2167"/>
                      </a:lnTo>
                      <a:lnTo>
                        <a:pt x="108" y="2207"/>
                      </a:lnTo>
                      <a:lnTo>
                        <a:pt x="108" y="2167"/>
                      </a:lnTo>
                      <a:lnTo>
                        <a:pt x="108" y="2207"/>
                      </a:lnTo>
                      <a:lnTo>
                        <a:pt x="114" y="2213"/>
                      </a:lnTo>
                      <a:lnTo>
                        <a:pt x="114" y="2219"/>
                      </a:lnTo>
                      <a:lnTo>
                        <a:pt x="114" y="2213"/>
                      </a:lnTo>
                      <a:lnTo>
                        <a:pt x="114" y="2219"/>
                      </a:lnTo>
                      <a:lnTo>
                        <a:pt x="119" y="2224"/>
                      </a:lnTo>
                      <a:lnTo>
                        <a:pt x="667" y="2224"/>
                      </a:lnTo>
                      <a:lnTo>
                        <a:pt x="667" y="2219"/>
                      </a:lnTo>
                      <a:lnTo>
                        <a:pt x="673" y="2213"/>
                      </a:lnTo>
                      <a:lnTo>
                        <a:pt x="673" y="2196"/>
                      </a:lnTo>
                      <a:lnTo>
                        <a:pt x="678" y="2184"/>
                      </a:lnTo>
                      <a:lnTo>
                        <a:pt x="678" y="2093"/>
                      </a:lnTo>
                      <a:lnTo>
                        <a:pt x="684" y="2053"/>
                      </a:lnTo>
                      <a:lnTo>
                        <a:pt x="684" y="1882"/>
                      </a:lnTo>
                      <a:lnTo>
                        <a:pt x="690" y="1802"/>
                      </a:lnTo>
                      <a:lnTo>
                        <a:pt x="690" y="1403"/>
                      </a:lnTo>
                      <a:lnTo>
                        <a:pt x="695" y="1283"/>
                      </a:lnTo>
                      <a:lnTo>
                        <a:pt x="695" y="935"/>
                      </a:lnTo>
                      <a:lnTo>
                        <a:pt x="701" y="833"/>
                      </a:lnTo>
                      <a:lnTo>
                        <a:pt x="701" y="576"/>
                      </a:lnTo>
                      <a:lnTo>
                        <a:pt x="707" y="564"/>
                      </a:lnTo>
                      <a:lnTo>
                        <a:pt x="707" y="661"/>
                      </a:lnTo>
                      <a:lnTo>
                        <a:pt x="707" y="564"/>
                      </a:lnTo>
                      <a:lnTo>
                        <a:pt x="707" y="661"/>
                      </a:lnTo>
                      <a:lnTo>
                        <a:pt x="712" y="736"/>
                      </a:lnTo>
                      <a:lnTo>
                        <a:pt x="712" y="1152"/>
                      </a:lnTo>
                      <a:lnTo>
                        <a:pt x="712" y="736"/>
                      </a:lnTo>
                      <a:lnTo>
                        <a:pt x="712" y="1152"/>
                      </a:lnTo>
                      <a:lnTo>
                        <a:pt x="718" y="1272"/>
                      </a:lnTo>
                      <a:lnTo>
                        <a:pt x="718" y="1608"/>
                      </a:lnTo>
                      <a:lnTo>
                        <a:pt x="718" y="1272"/>
                      </a:lnTo>
                      <a:lnTo>
                        <a:pt x="718" y="1608"/>
                      </a:lnTo>
                      <a:lnTo>
                        <a:pt x="724" y="1705"/>
                      </a:lnTo>
                      <a:lnTo>
                        <a:pt x="724" y="1996"/>
                      </a:lnTo>
                      <a:lnTo>
                        <a:pt x="724" y="1705"/>
                      </a:lnTo>
                      <a:lnTo>
                        <a:pt x="724" y="1996"/>
                      </a:lnTo>
                      <a:lnTo>
                        <a:pt x="730" y="2047"/>
                      </a:lnTo>
                      <a:lnTo>
                        <a:pt x="730" y="2144"/>
                      </a:lnTo>
                      <a:lnTo>
                        <a:pt x="730" y="2047"/>
                      </a:lnTo>
                      <a:lnTo>
                        <a:pt x="730" y="2144"/>
                      </a:lnTo>
                      <a:lnTo>
                        <a:pt x="735" y="2167"/>
                      </a:lnTo>
                      <a:lnTo>
                        <a:pt x="735" y="2201"/>
                      </a:lnTo>
                      <a:lnTo>
                        <a:pt x="735" y="2167"/>
                      </a:lnTo>
                      <a:lnTo>
                        <a:pt x="735" y="2201"/>
                      </a:lnTo>
                      <a:lnTo>
                        <a:pt x="741" y="2207"/>
                      </a:lnTo>
                      <a:lnTo>
                        <a:pt x="741" y="2219"/>
                      </a:lnTo>
                      <a:lnTo>
                        <a:pt x="741" y="2207"/>
                      </a:lnTo>
                      <a:lnTo>
                        <a:pt x="741" y="2219"/>
                      </a:lnTo>
                      <a:lnTo>
                        <a:pt x="747" y="2224"/>
                      </a:lnTo>
                      <a:lnTo>
                        <a:pt x="1294" y="2224"/>
                      </a:lnTo>
                      <a:lnTo>
                        <a:pt x="1294" y="2219"/>
                      </a:lnTo>
                      <a:lnTo>
                        <a:pt x="1300" y="2219"/>
                      </a:lnTo>
                      <a:lnTo>
                        <a:pt x="1300" y="2207"/>
                      </a:lnTo>
                      <a:lnTo>
                        <a:pt x="1306" y="2196"/>
                      </a:lnTo>
                      <a:lnTo>
                        <a:pt x="1306" y="2161"/>
                      </a:lnTo>
                      <a:lnTo>
                        <a:pt x="1311" y="2144"/>
                      </a:lnTo>
                      <a:lnTo>
                        <a:pt x="1311" y="2019"/>
                      </a:lnTo>
                      <a:lnTo>
                        <a:pt x="1317" y="1973"/>
                      </a:lnTo>
                      <a:lnTo>
                        <a:pt x="1317" y="1808"/>
                      </a:lnTo>
                      <a:lnTo>
                        <a:pt x="1323" y="1739"/>
                      </a:lnTo>
                      <a:lnTo>
                        <a:pt x="1323" y="1483"/>
                      </a:lnTo>
                      <a:lnTo>
                        <a:pt x="1328" y="1426"/>
                      </a:lnTo>
                      <a:lnTo>
                        <a:pt x="1328" y="1312"/>
                      </a:lnTo>
                      <a:lnTo>
                        <a:pt x="1334" y="1295"/>
                      </a:lnTo>
                      <a:lnTo>
                        <a:pt x="1334" y="1357"/>
                      </a:lnTo>
                      <a:lnTo>
                        <a:pt x="1334" y="1295"/>
                      </a:lnTo>
                      <a:lnTo>
                        <a:pt x="1334" y="1357"/>
                      </a:lnTo>
                      <a:lnTo>
                        <a:pt x="1340" y="1403"/>
                      </a:lnTo>
                      <a:lnTo>
                        <a:pt x="1340" y="1574"/>
                      </a:lnTo>
                      <a:lnTo>
                        <a:pt x="1340" y="1403"/>
                      </a:lnTo>
                      <a:lnTo>
                        <a:pt x="1340" y="1574"/>
                      </a:lnTo>
                      <a:lnTo>
                        <a:pt x="1346" y="1642"/>
                      </a:lnTo>
                      <a:lnTo>
                        <a:pt x="1346" y="1893"/>
                      </a:lnTo>
                      <a:lnTo>
                        <a:pt x="1346" y="1642"/>
                      </a:lnTo>
                      <a:lnTo>
                        <a:pt x="1346" y="1893"/>
                      </a:lnTo>
                      <a:lnTo>
                        <a:pt x="1351" y="1950"/>
                      </a:lnTo>
                      <a:lnTo>
                        <a:pt x="1351" y="2076"/>
                      </a:lnTo>
                      <a:lnTo>
                        <a:pt x="1351" y="1950"/>
                      </a:lnTo>
                      <a:lnTo>
                        <a:pt x="1351" y="2076"/>
                      </a:lnTo>
                      <a:lnTo>
                        <a:pt x="1357" y="2104"/>
                      </a:lnTo>
                      <a:lnTo>
                        <a:pt x="1357" y="2184"/>
                      </a:lnTo>
                      <a:lnTo>
                        <a:pt x="1357" y="2104"/>
                      </a:lnTo>
                      <a:lnTo>
                        <a:pt x="1357" y="2184"/>
                      </a:lnTo>
                      <a:lnTo>
                        <a:pt x="1363" y="2196"/>
                      </a:lnTo>
                      <a:lnTo>
                        <a:pt x="1363" y="2213"/>
                      </a:lnTo>
                      <a:lnTo>
                        <a:pt x="1363" y="2196"/>
                      </a:lnTo>
                      <a:lnTo>
                        <a:pt x="1363" y="2213"/>
                      </a:lnTo>
                      <a:lnTo>
                        <a:pt x="1368" y="2219"/>
                      </a:lnTo>
                      <a:lnTo>
                        <a:pt x="1368" y="2224"/>
                      </a:lnTo>
                      <a:lnTo>
                        <a:pt x="1368" y="2219"/>
                      </a:lnTo>
                      <a:lnTo>
                        <a:pt x="1374" y="2224"/>
                      </a:lnTo>
                      <a:lnTo>
                        <a:pt x="1927" y="2224"/>
                      </a:lnTo>
                      <a:lnTo>
                        <a:pt x="1927" y="2219"/>
                      </a:lnTo>
                      <a:lnTo>
                        <a:pt x="1933" y="2219"/>
                      </a:lnTo>
                      <a:lnTo>
                        <a:pt x="1933" y="2201"/>
                      </a:lnTo>
                      <a:lnTo>
                        <a:pt x="1939" y="2196"/>
                      </a:lnTo>
                      <a:lnTo>
                        <a:pt x="1939" y="2167"/>
                      </a:lnTo>
                      <a:lnTo>
                        <a:pt x="1944" y="2150"/>
                      </a:lnTo>
                      <a:lnTo>
                        <a:pt x="1944" y="2070"/>
                      </a:lnTo>
                      <a:lnTo>
                        <a:pt x="1950" y="2047"/>
                      </a:lnTo>
                      <a:lnTo>
                        <a:pt x="1950" y="1973"/>
                      </a:lnTo>
                      <a:lnTo>
                        <a:pt x="1956" y="1950"/>
                      </a:lnTo>
                      <a:lnTo>
                        <a:pt x="1956" y="1882"/>
                      </a:lnTo>
                      <a:lnTo>
                        <a:pt x="1962" y="1876"/>
                      </a:lnTo>
                      <a:lnTo>
                        <a:pt x="1962" y="1882"/>
                      </a:lnTo>
                      <a:lnTo>
                        <a:pt x="1962" y="1876"/>
                      </a:lnTo>
                      <a:lnTo>
                        <a:pt x="1962" y="1882"/>
                      </a:lnTo>
                      <a:lnTo>
                        <a:pt x="1967" y="1893"/>
                      </a:lnTo>
                      <a:lnTo>
                        <a:pt x="1967" y="1973"/>
                      </a:lnTo>
                      <a:lnTo>
                        <a:pt x="1967" y="1893"/>
                      </a:lnTo>
                      <a:lnTo>
                        <a:pt x="1967" y="1973"/>
                      </a:lnTo>
                      <a:lnTo>
                        <a:pt x="1973" y="2002"/>
                      </a:lnTo>
                      <a:lnTo>
                        <a:pt x="1973" y="2076"/>
                      </a:lnTo>
                      <a:lnTo>
                        <a:pt x="1973" y="2002"/>
                      </a:lnTo>
                      <a:lnTo>
                        <a:pt x="1973" y="2076"/>
                      </a:lnTo>
                      <a:lnTo>
                        <a:pt x="1979" y="2093"/>
                      </a:lnTo>
                      <a:lnTo>
                        <a:pt x="1979" y="2167"/>
                      </a:lnTo>
                      <a:lnTo>
                        <a:pt x="1979" y="2093"/>
                      </a:lnTo>
                      <a:lnTo>
                        <a:pt x="1979" y="2167"/>
                      </a:lnTo>
                      <a:lnTo>
                        <a:pt x="1984" y="2179"/>
                      </a:lnTo>
                      <a:lnTo>
                        <a:pt x="1984" y="2201"/>
                      </a:lnTo>
                      <a:lnTo>
                        <a:pt x="1984" y="2179"/>
                      </a:lnTo>
                      <a:lnTo>
                        <a:pt x="1984" y="2201"/>
                      </a:lnTo>
                      <a:lnTo>
                        <a:pt x="1990" y="2207"/>
                      </a:lnTo>
                      <a:lnTo>
                        <a:pt x="1990" y="2219"/>
                      </a:lnTo>
                      <a:lnTo>
                        <a:pt x="1990" y="2207"/>
                      </a:lnTo>
                      <a:lnTo>
                        <a:pt x="1996" y="2219"/>
                      </a:lnTo>
                      <a:lnTo>
                        <a:pt x="1996" y="2224"/>
                      </a:lnTo>
                      <a:lnTo>
                        <a:pt x="1996" y="2219"/>
                      </a:lnTo>
                      <a:lnTo>
                        <a:pt x="2001" y="2224"/>
                      </a:lnTo>
                      <a:lnTo>
                        <a:pt x="2560" y="2224"/>
                      </a:lnTo>
                      <a:lnTo>
                        <a:pt x="2560" y="2219"/>
                      </a:lnTo>
                      <a:lnTo>
                        <a:pt x="2566" y="2219"/>
                      </a:lnTo>
                      <a:lnTo>
                        <a:pt x="2566" y="2213"/>
                      </a:lnTo>
                      <a:lnTo>
                        <a:pt x="2572" y="2207"/>
                      </a:lnTo>
                      <a:lnTo>
                        <a:pt x="2572" y="2196"/>
                      </a:lnTo>
                      <a:lnTo>
                        <a:pt x="2577" y="2190"/>
                      </a:lnTo>
                      <a:lnTo>
                        <a:pt x="2577" y="2161"/>
                      </a:lnTo>
                      <a:lnTo>
                        <a:pt x="2583" y="2156"/>
                      </a:lnTo>
                      <a:lnTo>
                        <a:pt x="2583" y="2139"/>
                      </a:lnTo>
                      <a:lnTo>
                        <a:pt x="2589" y="2133"/>
                      </a:lnTo>
                      <a:lnTo>
                        <a:pt x="2595" y="2133"/>
                      </a:lnTo>
                      <a:lnTo>
                        <a:pt x="2595" y="2150"/>
                      </a:lnTo>
                      <a:lnTo>
                        <a:pt x="2595" y="2133"/>
                      </a:lnTo>
                      <a:lnTo>
                        <a:pt x="2595" y="2150"/>
                      </a:lnTo>
                      <a:lnTo>
                        <a:pt x="2600" y="2156"/>
                      </a:lnTo>
                      <a:lnTo>
                        <a:pt x="2600" y="2179"/>
                      </a:lnTo>
                      <a:lnTo>
                        <a:pt x="2600" y="2156"/>
                      </a:lnTo>
                      <a:lnTo>
                        <a:pt x="2600" y="2179"/>
                      </a:lnTo>
                      <a:lnTo>
                        <a:pt x="2606" y="2184"/>
                      </a:lnTo>
                      <a:lnTo>
                        <a:pt x="2606" y="2201"/>
                      </a:lnTo>
                      <a:lnTo>
                        <a:pt x="2606" y="2184"/>
                      </a:lnTo>
                      <a:lnTo>
                        <a:pt x="2606" y="2201"/>
                      </a:lnTo>
                      <a:lnTo>
                        <a:pt x="2612" y="2207"/>
                      </a:lnTo>
                      <a:lnTo>
                        <a:pt x="2612" y="2219"/>
                      </a:lnTo>
                      <a:lnTo>
                        <a:pt x="2612" y="2207"/>
                      </a:lnTo>
                      <a:lnTo>
                        <a:pt x="2617" y="2219"/>
                      </a:lnTo>
                      <a:lnTo>
                        <a:pt x="2617" y="2224"/>
                      </a:lnTo>
                      <a:lnTo>
                        <a:pt x="2617" y="2219"/>
                      </a:lnTo>
                      <a:lnTo>
                        <a:pt x="2623" y="2224"/>
                      </a:lnTo>
                      <a:lnTo>
                        <a:pt x="2891" y="2224"/>
                      </a:lnTo>
                    </a:path>
                  </a:pathLst>
                </a:custGeom>
                <a:noFill/>
                <a:ln w="317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s-MX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1891" name="Conector recto 1890">
                  <a:extLst>
                    <a:ext uri="{FF2B5EF4-FFF2-40B4-BE49-F238E27FC236}">
                      <a16:creationId xmlns:a16="http://schemas.microsoft.com/office/drawing/2014/main" id="{8B955302-C2CB-4FCB-B53E-A593D90DC46F}"/>
                    </a:ext>
                  </a:extLst>
                </p:cNvPr>
                <p:cNvCxnSpPr/>
                <p:nvPr/>
              </p:nvCxnSpPr>
              <p:spPr>
                <a:xfrm>
                  <a:off x="3227630" y="2303750"/>
                  <a:ext cx="1926662" cy="0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92" name="Conector recto 1891">
                  <a:extLst>
                    <a:ext uri="{FF2B5EF4-FFF2-40B4-BE49-F238E27FC236}">
                      <a16:creationId xmlns:a16="http://schemas.microsoft.com/office/drawing/2014/main" id="{85436F37-F790-4C59-AD83-D6281487CDC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226440" y="599691"/>
                  <a:ext cx="30" cy="1709629"/>
                </a:xfrm>
                <a:prstGeom prst="line">
                  <a:avLst/>
                </a:prstGeom>
                <a:ln w="31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893" name="Rectangle 2800">
                  <a:extLst>
                    <a:ext uri="{FF2B5EF4-FFF2-40B4-BE49-F238E27FC236}">
                      <a16:creationId xmlns:a16="http://schemas.microsoft.com/office/drawing/2014/main" id="{08499EAE-E69F-42AA-99D7-FB5EEAB80F1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6200000">
                  <a:off x="2552589" y="1342403"/>
                  <a:ext cx="839910" cy="16753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s-MX" altLang="es-MX" sz="900" b="1" i="0" u="none" strike="noStrike" cap="none" normalizeH="0" baseline="0" dirty="0" err="1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Intens</a:t>
                  </a:r>
                  <a:r>
                    <a:rPr lang="es-MX" altLang="es-MX" sz="900" b="1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i</a:t>
                  </a:r>
                  <a:r>
                    <a:rPr kumimoji="0" lang="es-MX" altLang="es-MX" sz="900" b="1" i="0" u="none" strike="noStrike" cap="none" normalizeH="0" baseline="0" dirty="0" err="1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ty</a:t>
                  </a:r>
                  <a:r>
                    <a:rPr lang="es-MX" altLang="es-MX" sz="9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kumimoji="0" lang="es-MX" altLang="es-MX" sz="900" b="1" i="0" u="none" strike="noStrike" cap="none" normalizeH="0" baseline="0" dirty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x10</a:t>
                  </a:r>
                  <a:r>
                    <a:rPr lang="es-MX" altLang="es-MX" sz="900" b="1" baseline="300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5</a:t>
                  </a:r>
                  <a:endParaRPr kumimoji="0" lang="es-MX" altLang="es-MX" sz="900" b="1" i="0" u="none" strike="noStrike" cap="none" normalizeH="0" baseline="30000" dirty="0">
                    <a:ln>
                      <a:noFill/>
                    </a:ln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218" name="Grupo 2217">
                <a:extLst>
                  <a:ext uri="{FF2B5EF4-FFF2-40B4-BE49-F238E27FC236}">
                    <a16:creationId xmlns:a16="http://schemas.microsoft.com/office/drawing/2014/main" id="{9905FCDF-51A5-422C-9511-4C7F83F2A64E}"/>
                  </a:ext>
                </a:extLst>
              </p:cNvPr>
              <p:cNvGrpSpPr/>
              <p:nvPr/>
            </p:nvGrpSpPr>
            <p:grpSpPr>
              <a:xfrm>
                <a:off x="4457827" y="1272215"/>
                <a:ext cx="2322583" cy="1887538"/>
                <a:chOff x="6622982" y="682626"/>
                <a:chExt cx="2322583" cy="1887538"/>
              </a:xfrm>
            </p:grpSpPr>
            <p:grpSp>
              <p:nvGrpSpPr>
                <p:cNvPr id="2219" name="Group 400">
                  <a:extLst>
                    <a:ext uri="{FF2B5EF4-FFF2-40B4-BE49-F238E27FC236}">
                      <a16:creationId xmlns:a16="http://schemas.microsoft.com/office/drawing/2014/main" id="{5D372BBA-4667-48F9-906B-6A3A3C094CDA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 bwMode="auto">
                <a:xfrm>
                  <a:off x="6765927" y="682626"/>
                  <a:ext cx="2179638" cy="1887538"/>
                  <a:chOff x="4262" y="430"/>
                  <a:chExt cx="1373" cy="1189"/>
                </a:xfrm>
              </p:grpSpPr>
              <p:grpSp>
                <p:nvGrpSpPr>
                  <p:cNvPr id="2221" name="Group 601">
                    <a:extLst>
                      <a:ext uri="{FF2B5EF4-FFF2-40B4-BE49-F238E27FC236}">
                        <a16:creationId xmlns:a16="http://schemas.microsoft.com/office/drawing/2014/main" id="{5D8F07A8-2E9A-448D-9D03-9E2FDD419DC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4394" y="861"/>
                    <a:ext cx="958" cy="659"/>
                    <a:chOff x="4394" y="861"/>
                    <a:chExt cx="958" cy="659"/>
                  </a:xfrm>
                </p:grpSpPr>
                <p:sp>
                  <p:nvSpPr>
                    <p:cNvPr id="2383" name="Line 401">
                      <a:extLst>
                        <a:ext uri="{FF2B5EF4-FFF2-40B4-BE49-F238E27FC236}">
                          <a16:creationId xmlns:a16="http://schemas.microsoft.com/office/drawing/2014/main" id="{7153669A-3FBD-4096-9ED1-245D7F1B5B0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94" y="1518"/>
                      <a:ext cx="4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384" name="Freeform 402">
                      <a:extLst>
                        <a:ext uri="{FF2B5EF4-FFF2-40B4-BE49-F238E27FC236}">
                          <a16:creationId xmlns:a16="http://schemas.microsoft.com/office/drawing/2014/main" id="{B62FAF2A-09E4-4B95-BE8E-A4E20977F08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398" y="1516"/>
                      <a:ext cx="15" cy="2"/>
                    </a:xfrm>
                    <a:custGeom>
                      <a:avLst/>
                      <a:gdLst>
                        <a:gd name="T0" fmla="*/ 0 w 15"/>
                        <a:gd name="T1" fmla="*/ 2 h 2"/>
                        <a:gd name="T2" fmla="*/ 4 w 15"/>
                        <a:gd name="T3" fmla="*/ 2 h 2"/>
                        <a:gd name="T4" fmla="*/ 8 w 15"/>
                        <a:gd name="T5" fmla="*/ 0 h 2"/>
                        <a:gd name="T6" fmla="*/ 10 w 15"/>
                        <a:gd name="T7" fmla="*/ 2 h 2"/>
                        <a:gd name="T8" fmla="*/ 15 w 15"/>
                        <a:gd name="T9" fmla="*/ 2 h 2"/>
                        <a:gd name="T10" fmla="*/ 15 w 15"/>
                        <a:gd name="T11" fmla="*/ 2 h 2"/>
                        <a:gd name="T12" fmla="*/ 0 w 15"/>
                        <a:gd name="T13" fmla="*/ 2 h 2"/>
                        <a:gd name="T14" fmla="*/ 0 w 15"/>
                        <a:gd name="T15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15" h="2">
                          <a:moveTo>
                            <a:pt x="0" y="2"/>
                          </a:moveTo>
                          <a:lnTo>
                            <a:pt x="4" y="2"/>
                          </a:lnTo>
                          <a:lnTo>
                            <a:pt x="8" y="0"/>
                          </a:lnTo>
                          <a:lnTo>
                            <a:pt x="10" y="2"/>
                          </a:lnTo>
                          <a:lnTo>
                            <a:pt x="15" y="2"/>
                          </a:lnTo>
                          <a:lnTo>
                            <a:pt x="15" y="2"/>
                          </a:lnTo>
                          <a:lnTo>
                            <a:pt x="0" y="2"/>
                          </a:lnTo>
                          <a:lnTo>
                            <a:pt x="0" y="2"/>
                          </a:lnTo>
                          <a:close/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385" name="Line 403">
                      <a:extLst>
                        <a:ext uri="{FF2B5EF4-FFF2-40B4-BE49-F238E27FC236}">
                          <a16:creationId xmlns:a16="http://schemas.microsoft.com/office/drawing/2014/main" id="{C1E3FC3C-409B-4FEB-9ED8-6B3168F8489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98" y="1518"/>
                      <a:ext cx="15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9B9B9B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386" name="Freeform 404">
                      <a:extLst>
                        <a:ext uri="{FF2B5EF4-FFF2-40B4-BE49-F238E27FC236}">
                          <a16:creationId xmlns:a16="http://schemas.microsoft.com/office/drawing/2014/main" id="{54AFAEFD-AC12-489B-BFAE-363AF7FAC8A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398" y="1516"/>
                      <a:ext cx="15" cy="2"/>
                    </a:xfrm>
                    <a:custGeom>
                      <a:avLst/>
                      <a:gdLst>
                        <a:gd name="T0" fmla="*/ 0 w 15"/>
                        <a:gd name="T1" fmla="*/ 2 h 2"/>
                        <a:gd name="T2" fmla="*/ 4 w 15"/>
                        <a:gd name="T3" fmla="*/ 2 h 2"/>
                        <a:gd name="T4" fmla="*/ 8 w 15"/>
                        <a:gd name="T5" fmla="*/ 0 h 2"/>
                        <a:gd name="T6" fmla="*/ 10 w 15"/>
                        <a:gd name="T7" fmla="*/ 2 h 2"/>
                        <a:gd name="T8" fmla="*/ 15 w 15"/>
                        <a:gd name="T9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5" h="2">
                          <a:moveTo>
                            <a:pt x="0" y="2"/>
                          </a:moveTo>
                          <a:lnTo>
                            <a:pt x="4" y="2"/>
                          </a:lnTo>
                          <a:lnTo>
                            <a:pt x="8" y="0"/>
                          </a:lnTo>
                          <a:lnTo>
                            <a:pt x="10" y="2"/>
                          </a:lnTo>
                          <a:lnTo>
                            <a:pt x="15" y="2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387" name="Line 405">
                      <a:extLst>
                        <a:ext uri="{FF2B5EF4-FFF2-40B4-BE49-F238E27FC236}">
                          <a16:creationId xmlns:a16="http://schemas.microsoft.com/office/drawing/2014/main" id="{DA14305B-787F-47E9-9C7A-1402DD11F8F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410" y="1518"/>
                      <a:ext cx="3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388" name="Freeform 406">
                      <a:extLst>
                        <a:ext uri="{FF2B5EF4-FFF2-40B4-BE49-F238E27FC236}">
                          <a16:creationId xmlns:a16="http://schemas.microsoft.com/office/drawing/2014/main" id="{AC1096D6-BA1A-43AC-B772-AB3053794D4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410" y="1518"/>
                      <a:ext cx="9" cy="2"/>
                    </a:xfrm>
                    <a:custGeom>
                      <a:avLst/>
                      <a:gdLst>
                        <a:gd name="T0" fmla="*/ 0 w 9"/>
                        <a:gd name="T1" fmla="*/ 2 h 2"/>
                        <a:gd name="T2" fmla="*/ 3 w 9"/>
                        <a:gd name="T3" fmla="*/ 0 h 2"/>
                        <a:gd name="T4" fmla="*/ 9 w 9"/>
                        <a:gd name="T5" fmla="*/ 0 h 2"/>
                        <a:gd name="T6" fmla="*/ 9 w 9"/>
                        <a:gd name="T7" fmla="*/ 0 h 2"/>
                        <a:gd name="T8" fmla="*/ 9 w 9"/>
                        <a:gd name="T9" fmla="*/ 2 h 2"/>
                        <a:gd name="T10" fmla="*/ 0 w 9"/>
                        <a:gd name="T11" fmla="*/ 2 h 2"/>
                        <a:gd name="T12" fmla="*/ 0 w 9"/>
                        <a:gd name="T13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9" h="2">
                          <a:moveTo>
                            <a:pt x="0" y="2"/>
                          </a:moveTo>
                          <a:lnTo>
                            <a:pt x="3" y="0"/>
                          </a:lnTo>
                          <a:lnTo>
                            <a:pt x="9" y="0"/>
                          </a:lnTo>
                          <a:lnTo>
                            <a:pt x="9" y="0"/>
                          </a:lnTo>
                          <a:lnTo>
                            <a:pt x="9" y="2"/>
                          </a:lnTo>
                          <a:lnTo>
                            <a:pt x="0" y="2"/>
                          </a:lnTo>
                          <a:lnTo>
                            <a:pt x="0" y="2"/>
                          </a:lnTo>
                          <a:close/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389" name="Line 407">
                      <a:extLst>
                        <a:ext uri="{FF2B5EF4-FFF2-40B4-BE49-F238E27FC236}">
                          <a16:creationId xmlns:a16="http://schemas.microsoft.com/office/drawing/2014/main" id="{652CEB8B-72B0-40EE-A5DB-5854F85BBCA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410" y="1518"/>
                      <a:ext cx="9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9B9B9B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390" name="Freeform 408">
                      <a:extLst>
                        <a:ext uri="{FF2B5EF4-FFF2-40B4-BE49-F238E27FC236}">
                          <a16:creationId xmlns:a16="http://schemas.microsoft.com/office/drawing/2014/main" id="{527DEF69-AB9B-4CB6-A38D-C4A23577F69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410" y="1518"/>
                      <a:ext cx="9" cy="2"/>
                    </a:xfrm>
                    <a:custGeom>
                      <a:avLst/>
                      <a:gdLst>
                        <a:gd name="T0" fmla="*/ 0 w 9"/>
                        <a:gd name="T1" fmla="*/ 2 h 2"/>
                        <a:gd name="T2" fmla="*/ 3 w 9"/>
                        <a:gd name="T3" fmla="*/ 0 h 2"/>
                        <a:gd name="T4" fmla="*/ 9 w 9"/>
                        <a:gd name="T5" fmla="*/ 0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9" h="2">
                          <a:moveTo>
                            <a:pt x="0" y="2"/>
                          </a:moveTo>
                          <a:lnTo>
                            <a:pt x="3" y="0"/>
                          </a:lnTo>
                          <a:lnTo>
                            <a:pt x="9" y="0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391" name="Freeform 409">
                      <a:extLst>
                        <a:ext uri="{FF2B5EF4-FFF2-40B4-BE49-F238E27FC236}">
                          <a16:creationId xmlns:a16="http://schemas.microsoft.com/office/drawing/2014/main" id="{935749FC-9D17-4114-BF33-023BCCE05FE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419" y="1518"/>
                      <a:ext cx="14" cy="2"/>
                    </a:xfrm>
                    <a:custGeom>
                      <a:avLst/>
                      <a:gdLst>
                        <a:gd name="T0" fmla="*/ 0 w 14"/>
                        <a:gd name="T1" fmla="*/ 0 h 2"/>
                        <a:gd name="T2" fmla="*/ 6 w 14"/>
                        <a:gd name="T3" fmla="*/ 0 h 2"/>
                        <a:gd name="T4" fmla="*/ 10 w 14"/>
                        <a:gd name="T5" fmla="*/ 0 h 2"/>
                        <a:gd name="T6" fmla="*/ 14 w 14"/>
                        <a:gd name="T7" fmla="*/ 2 h 2"/>
                        <a:gd name="T8" fmla="*/ 14 w 14"/>
                        <a:gd name="T9" fmla="*/ 2 h 2"/>
                        <a:gd name="T10" fmla="*/ 0 w 14"/>
                        <a:gd name="T11" fmla="*/ 2 h 2"/>
                        <a:gd name="T12" fmla="*/ 0 w 14"/>
                        <a:gd name="T13" fmla="*/ 0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4" h="2">
                          <a:moveTo>
                            <a:pt x="0" y="0"/>
                          </a:moveTo>
                          <a:lnTo>
                            <a:pt x="6" y="0"/>
                          </a:lnTo>
                          <a:lnTo>
                            <a:pt x="10" y="0"/>
                          </a:lnTo>
                          <a:lnTo>
                            <a:pt x="14" y="2"/>
                          </a:lnTo>
                          <a:lnTo>
                            <a:pt x="14" y="2"/>
                          </a:lnTo>
                          <a:lnTo>
                            <a:pt x="0" y="2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392" name="Line 410">
                      <a:extLst>
                        <a:ext uri="{FF2B5EF4-FFF2-40B4-BE49-F238E27FC236}">
                          <a16:creationId xmlns:a16="http://schemas.microsoft.com/office/drawing/2014/main" id="{7BBD3498-DCD0-4F0B-BD00-ADE3C3B6E6D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419" y="1518"/>
                      <a:ext cx="14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9B9B9B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393" name="Line 411">
                      <a:extLst>
                        <a:ext uri="{FF2B5EF4-FFF2-40B4-BE49-F238E27FC236}">
                          <a16:creationId xmlns:a16="http://schemas.microsoft.com/office/drawing/2014/main" id="{34AB1D10-AEC2-4430-9A24-CC940A1F274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419" y="1518"/>
                      <a:ext cx="6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394" name="Freeform 412">
                      <a:extLst>
                        <a:ext uri="{FF2B5EF4-FFF2-40B4-BE49-F238E27FC236}">
                          <a16:creationId xmlns:a16="http://schemas.microsoft.com/office/drawing/2014/main" id="{B7BAC8C5-09D5-4EDC-83E9-CB87F0D15FD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425" y="1518"/>
                      <a:ext cx="8" cy="2"/>
                    </a:xfrm>
                    <a:custGeom>
                      <a:avLst/>
                      <a:gdLst>
                        <a:gd name="T0" fmla="*/ 0 w 8"/>
                        <a:gd name="T1" fmla="*/ 0 h 2"/>
                        <a:gd name="T2" fmla="*/ 4 w 8"/>
                        <a:gd name="T3" fmla="*/ 0 h 2"/>
                        <a:gd name="T4" fmla="*/ 8 w 8"/>
                        <a:gd name="T5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8" h="2">
                          <a:moveTo>
                            <a:pt x="0" y="0"/>
                          </a:moveTo>
                          <a:lnTo>
                            <a:pt x="4" y="0"/>
                          </a:lnTo>
                          <a:lnTo>
                            <a:pt x="8" y="2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395" name="Line 413">
                      <a:extLst>
                        <a:ext uri="{FF2B5EF4-FFF2-40B4-BE49-F238E27FC236}">
                          <a16:creationId xmlns:a16="http://schemas.microsoft.com/office/drawing/2014/main" id="{ECEA2224-231F-43C3-A043-CED8E3172F8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433" y="1518"/>
                      <a:ext cx="9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396" name="Freeform 414">
                      <a:extLst>
                        <a:ext uri="{FF2B5EF4-FFF2-40B4-BE49-F238E27FC236}">
                          <a16:creationId xmlns:a16="http://schemas.microsoft.com/office/drawing/2014/main" id="{8862420C-00C6-46B5-A100-861954C703A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442" y="1518"/>
                      <a:ext cx="16" cy="2"/>
                    </a:xfrm>
                    <a:custGeom>
                      <a:avLst/>
                      <a:gdLst>
                        <a:gd name="T0" fmla="*/ 0 w 16"/>
                        <a:gd name="T1" fmla="*/ 2 h 2"/>
                        <a:gd name="T2" fmla="*/ 4 w 16"/>
                        <a:gd name="T3" fmla="*/ 0 h 2"/>
                        <a:gd name="T4" fmla="*/ 8 w 16"/>
                        <a:gd name="T5" fmla="*/ 0 h 2"/>
                        <a:gd name="T6" fmla="*/ 10 w 16"/>
                        <a:gd name="T7" fmla="*/ 0 h 2"/>
                        <a:gd name="T8" fmla="*/ 16 w 16"/>
                        <a:gd name="T9" fmla="*/ 2 h 2"/>
                        <a:gd name="T10" fmla="*/ 16 w 16"/>
                        <a:gd name="T11" fmla="*/ 2 h 2"/>
                        <a:gd name="T12" fmla="*/ 0 w 16"/>
                        <a:gd name="T13" fmla="*/ 2 h 2"/>
                        <a:gd name="T14" fmla="*/ 0 w 16"/>
                        <a:gd name="T15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16" h="2">
                          <a:moveTo>
                            <a:pt x="0" y="2"/>
                          </a:moveTo>
                          <a:lnTo>
                            <a:pt x="4" y="0"/>
                          </a:lnTo>
                          <a:lnTo>
                            <a:pt x="8" y="0"/>
                          </a:lnTo>
                          <a:lnTo>
                            <a:pt x="10" y="0"/>
                          </a:lnTo>
                          <a:lnTo>
                            <a:pt x="16" y="2"/>
                          </a:lnTo>
                          <a:lnTo>
                            <a:pt x="16" y="2"/>
                          </a:lnTo>
                          <a:lnTo>
                            <a:pt x="0" y="2"/>
                          </a:lnTo>
                          <a:lnTo>
                            <a:pt x="0" y="2"/>
                          </a:lnTo>
                          <a:close/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397" name="Line 415">
                      <a:extLst>
                        <a:ext uri="{FF2B5EF4-FFF2-40B4-BE49-F238E27FC236}">
                          <a16:creationId xmlns:a16="http://schemas.microsoft.com/office/drawing/2014/main" id="{3AA81568-FC81-427A-9607-143F3DF78A2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442" y="1518"/>
                      <a:ext cx="16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9B9B9B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398" name="Freeform 416">
                      <a:extLst>
                        <a:ext uri="{FF2B5EF4-FFF2-40B4-BE49-F238E27FC236}">
                          <a16:creationId xmlns:a16="http://schemas.microsoft.com/office/drawing/2014/main" id="{FDDC0A79-DD25-4166-A5AF-A4FCB778CA8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442" y="1518"/>
                      <a:ext cx="16" cy="2"/>
                    </a:xfrm>
                    <a:custGeom>
                      <a:avLst/>
                      <a:gdLst>
                        <a:gd name="T0" fmla="*/ 0 w 16"/>
                        <a:gd name="T1" fmla="*/ 2 h 2"/>
                        <a:gd name="T2" fmla="*/ 4 w 16"/>
                        <a:gd name="T3" fmla="*/ 0 h 2"/>
                        <a:gd name="T4" fmla="*/ 8 w 16"/>
                        <a:gd name="T5" fmla="*/ 0 h 2"/>
                        <a:gd name="T6" fmla="*/ 10 w 16"/>
                        <a:gd name="T7" fmla="*/ 0 h 2"/>
                        <a:gd name="T8" fmla="*/ 16 w 16"/>
                        <a:gd name="T9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6" h="2">
                          <a:moveTo>
                            <a:pt x="0" y="2"/>
                          </a:moveTo>
                          <a:lnTo>
                            <a:pt x="4" y="0"/>
                          </a:lnTo>
                          <a:lnTo>
                            <a:pt x="8" y="0"/>
                          </a:lnTo>
                          <a:lnTo>
                            <a:pt x="10" y="0"/>
                          </a:lnTo>
                          <a:lnTo>
                            <a:pt x="16" y="2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399" name="Line 417">
                      <a:extLst>
                        <a:ext uri="{FF2B5EF4-FFF2-40B4-BE49-F238E27FC236}">
                          <a16:creationId xmlns:a16="http://schemas.microsoft.com/office/drawing/2014/main" id="{0BA2841D-B16A-420C-B50D-61AC04C22C8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458" y="1518"/>
                      <a:ext cx="5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00" name="Freeform 418">
                      <a:extLst>
                        <a:ext uri="{FF2B5EF4-FFF2-40B4-BE49-F238E27FC236}">
                          <a16:creationId xmlns:a16="http://schemas.microsoft.com/office/drawing/2014/main" id="{13B7AFA8-9583-4EC6-8135-C6361F0E6BF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463" y="1516"/>
                      <a:ext cx="16" cy="2"/>
                    </a:xfrm>
                    <a:custGeom>
                      <a:avLst/>
                      <a:gdLst>
                        <a:gd name="T0" fmla="*/ 0 w 16"/>
                        <a:gd name="T1" fmla="*/ 2 h 2"/>
                        <a:gd name="T2" fmla="*/ 4 w 16"/>
                        <a:gd name="T3" fmla="*/ 2 h 2"/>
                        <a:gd name="T4" fmla="*/ 8 w 16"/>
                        <a:gd name="T5" fmla="*/ 0 h 2"/>
                        <a:gd name="T6" fmla="*/ 10 w 16"/>
                        <a:gd name="T7" fmla="*/ 2 h 2"/>
                        <a:gd name="T8" fmla="*/ 16 w 16"/>
                        <a:gd name="T9" fmla="*/ 2 h 2"/>
                        <a:gd name="T10" fmla="*/ 16 w 16"/>
                        <a:gd name="T11" fmla="*/ 2 h 2"/>
                        <a:gd name="T12" fmla="*/ 0 w 16"/>
                        <a:gd name="T13" fmla="*/ 2 h 2"/>
                        <a:gd name="T14" fmla="*/ 0 w 16"/>
                        <a:gd name="T15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16" h="2">
                          <a:moveTo>
                            <a:pt x="0" y="2"/>
                          </a:moveTo>
                          <a:lnTo>
                            <a:pt x="4" y="2"/>
                          </a:lnTo>
                          <a:lnTo>
                            <a:pt x="8" y="0"/>
                          </a:lnTo>
                          <a:lnTo>
                            <a:pt x="10" y="2"/>
                          </a:lnTo>
                          <a:lnTo>
                            <a:pt x="16" y="2"/>
                          </a:lnTo>
                          <a:lnTo>
                            <a:pt x="16" y="2"/>
                          </a:lnTo>
                          <a:lnTo>
                            <a:pt x="0" y="2"/>
                          </a:lnTo>
                          <a:lnTo>
                            <a:pt x="0" y="2"/>
                          </a:lnTo>
                          <a:close/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01" name="Line 419">
                      <a:extLst>
                        <a:ext uri="{FF2B5EF4-FFF2-40B4-BE49-F238E27FC236}">
                          <a16:creationId xmlns:a16="http://schemas.microsoft.com/office/drawing/2014/main" id="{CC4FB349-D57E-4B5B-8BBD-012797E11BB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463" y="1518"/>
                      <a:ext cx="16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9B9B9B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02" name="Freeform 420">
                      <a:extLst>
                        <a:ext uri="{FF2B5EF4-FFF2-40B4-BE49-F238E27FC236}">
                          <a16:creationId xmlns:a16="http://schemas.microsoft.com/office/drawing/2014/main" id="{53CCCE2B-96F4-4FAC-B1F3-4583A7EF6D7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463" y="1516"/>
                      <a:ext cx="16" cy="2"/>
                    </a:xfrm>
                    <a:custGeom>
                      <a:avLst/>
                      <a:gdLst>
                        <a:gd name="T0" fmla="*/ 0 w 16"/>
                        <a:gd name="T1" fmla="*/ 2 h 2"/>
                        <a:gd name="T2" fmla="*/ 4 w 16"/>
                        <a:gd name="T3" fmla="*/ 2 h 2"/>
                        <a:gd name="T4" fmla="*/ 8 w 16"/>
                        <a:gd name="T5" fmla="*/ 0 h 2"/>
                        <a:gd name="T6" fmla="*/ 10 w 16"/>
                        <a:gd name="T7" fmla="*/ 2 h 2"/>
                        <a:gd name="T8" fmla="*/ 16 w 16"/>
                        <a:gd name="T9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6" h="2">
                          <a:moveTo>
                            <a:pt x="0" y="2"/>
                          </a:moveTo>
                          <a:lnTo>
                            <a:pt x="4" y="2"/>
                          </a:lnTo>
                          <a:lnTo>
                            <a:pt x="8" y="0"/>
                          </a:lnTo>
                          <a:lnTo>
                            <a:pt x="10" y="2"/>
                          </a:lnTo>
                          <a:lnTo>
                            <a:pt x="16" y="2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03" name="Line 421">
                      <a:extLst>
                        <a:ext uri="{FF2B5EF4-FFF2-40B4-BE49-F238E27FC236}">
                          <a16:creationId xmlns:a16="http://schemas.microsoft.com/office/drawing/2014/main" id="{9B9AA30A-95C3-4D77-90B3-6653591A85D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479" y="1518"/>
                      <a:ext cx="13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04" name="Freeform 422">
                      <a:extLst>
                        <a:ext uri="{FF2B5EF4-FFF2-40B4-BE49-F238E27FC236}">
                          <a16:creationId xmlns:a16="http://schemas.microsoft.com/office/drawing/2014/main" id="{8D7DF469-A0BF-4A43-B8DE-AFC2DEE3F53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492" y="1368"/>
                      <a:ext cx="17" cy="150"/>
                    </a:xfrm>
                    <a:custGeom>
                      <a:avLst/>
                      <a:gdLst>
                        <a:gd name="T0" fmla="*/ 0 w 17"/>
                        <a:gd name="T1" fmla="*/ 150 h 150"/>
                        <a:gd name="T2" fmla="*/ 0 w 17"/>
                        <a:gd name="T3" fmla="*/ 148 h 150"/>
                        <a:gd name="T4" fmla="*/ 0 w 17"/>
                        <a:gd name="T5" fmla="*/ 142 h 150"/>
                        <a:gd name="T6" fmla="*/ 0 w 17"/>
                        <a:gd name="T7" fmla="*/ 136 h 150"/>
                        <a:gd name="T8" fmla="*/ 2 w 17"/>
                        <a:gd name="T9" fmla="*/ 127 h 150"/>
                        <a:gd name="T10" fmla="*/ 2 w 17"/>
                        <a:gd name="T11" fmla="*/ 102 h 150"/>
                        <a:gd name="T12" fmla="*/ 4 w 17"/>
                        <a:gd name="T13" fmla="*/ 75 h 150"/>
                        <a:gd name="T14" fmla="*/ 6 w 17"/>
                        <a:gd name="T15" fmla="*/ 46 h 150"/>
                        <a:gd name="T16" fmla="*/ 6 w 17"/>
                        <a:gd name="T17" fmla="*/ 23 h 150"/>
                        <a:gd name="T18" fmla="*/ 8 w 17"/>
                        <a:gd name="T19" fmla="*/ 13 h 150"/>
                        <a:gd name="T20" fmla="*/ 8 w 17"/>
                        <a:gd name="T21" fmla="*/ 5 h 150"/>
                        <a:gd name="T22" fmla="*/ 8 w 17"/>
                        <a:gd name="T23" fmla="*/ 0 h 150"/>
                        <a:gd name="T24" fmla="*/ 10 w 17"/>
                        <a:gd name="T25" fmla="*/ 0 h 150"/>
                        <a:gd name="T26" fmla="*/ 10 w 17"/>
                        <a:gd name="T27" fmla="*/ 0 h 150"/>
                        <a:gd name="T28" fmla="*/ 10 w 17"/>
                        <a:gd name="T29" fmla="*/ 5 h 150"/>
                        <a:gd name="T30" fmla="*/ 10 w 17"/>
                        <a:gd name="T31" fmla="*/ 13 h 150"/>
                        <a:gd name="T32" fmla="*/ 12 w 17"/>
                        <a:gd name="T33" fmla="*/ 23 h 150"/>
                        <a:gd name="T34" fmla="*/ 12 w 17"/>
                        <a:gd name="T35" fmla="*/ 46 h 150"/>
                        <a:gd name="T36" fmla="*/ 13 w 17"/>
                        <a:gd name="T37" fmla="*/ 75 h 150"/>
                        <a:gd name="T38" fmla="*/ 13 w 17"/>
                        <a:gd name="T39" fmla="*/ 102 h 150"/>
                        <a:gd name="T40" fmla="*/ 15 w 17"/>
                        <a:gd name="T41" fmla="*/ 127 h 150"/>
                        <a:gd name="T42" fmla="*/ 15 w 17"/>
                        <a:gd name="T43" fmla="*/ 136 h 150"/>
                        <a:gd name="T44" fmla="*/ 15 w 17"/>
                        <a:gd name="T45" fmla="*/ 142 h 150"/>
                        <a:gd name="T46" fmla="*/ 15 w 17"/>
                        <a:gd name="T47" fmla="*/ 148 h 150"/>
                        <a:gd name="T48" fmla="*/ 17 w 17"/>
                        <a:gd name="T49" fmla="*/ 150 h 150"/>
                        <a:gd name="T50" fmla="*/ 17 w 17"/>
                        <a:gd name="T51" fmla="*/ 150 h 150"/>
                        <a:gd name="T52" fmla="*/ 0 w 17"/>
                        <a:gd name="T53" fmla="*/ 150 h 150"/>
                        <a:gd name="T54" fmla="*/ 0 w 17"/>
                        <a:gd name="T55" fmla="*/ 150 h 15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</a:cxnLst>
                      <a:rect l="0" t="0" r="r" b="b"/>
                      <a:pathLst>
                        <a:path w="17" h="150">
                          <a:moveTo>
                            <a:pt x="0" y="150"/>
                          </a:moveTo>
                          <a:lnTo>
                            <a:pt x="0" y="148"/>
                          </a:lnTo>
                          <a:lnTo>
                            <a:pt x="0" y="142"/>
                          </a:lnTo>
                          <a:lnTo>
                            <a:pt x="0" y="136"/>
                          </a:lnTo>
                          <a:lnTo>
                            <a:pt x="2" y="127"/>
                          </a:lnTo>
                          <a:lnTo>
                            <a:pt x="2" y="102"/>
                          </a:lnTo>
                          <a:lnTo>
                            <a:pt x="4" y="75"/>
                          </a:lnTo>
                          <a:lnTo>
                            <a:pt x="6" y="46"/>
                          </a:lnTo>
                          <a:lnTo>
                            <a:pt x="6" y="23"/>
                          </a:lnTo>
                          <a:lnTo>
                            <a:pt x="8" y="13"/>
                          </a:lnTo>
                          <a:lnTo>
                            <a:pt x="8" y="5"/>
                          </a:lnTo>
                          <a:lnTo>
                            <a:pt x="8" y="0"/>
                          </a:lnTo>
                          <a:lnTo>
                            <a:pt x="10" y="0"/>
                          </a:lnTo>
                          <a:lnTo>
                            <a:pt x="10" y="0"/>
                          </a:lnTo>
                          <a:lnTo>
                            <a:pt x="10" y="5"/>
                          </a:lnTo>
                          <a:lnTo>
                            <a:pt x="10" y="13"/>
                          </a:lnTo>
                          <a:lnTo>
                            <a:pt x="12" y="23"/>
                          </a:lnTo>
                          <a:lnTo>
                            <a:pt x="12" y="46"/>
                          </a:lnTo>
                          <a:lnTo>
                            <a:pt x="13" y="75"/>
                          </a:lnTo>
                          <a:lnTo>
                            <a:pt x="13" y="102"/>
                          </a:lnTo>
                          <a:lnTo>
                            <a:pt x="15" y="127"/>
                          </a:lnTo>
                          <a:lnTo>
                            <a:pt x="15" y="136"/>
                          </a:lnTo>
                          <a:lnTo>
                            <a:pt x="15" y="142"/>
                          </a:lnTo>
                          <a:lnTo>
                            <a:pt x="15" y="148"/>
                          </a:lnTo>
                          <a:lnTo>
                            <a:pt x="17" y="150"/>
                          </a:lnTo>
                          <a:lnTo>
                            <a:pt x="17" y="150"/>
                          </a:lnTo>
                          <a:lnTo>
                            <a:pt x="0" y="150"/>
                          </a:lnTo>
                          <a:lnTo>
                            <a:pt x="0" y="150"/>
                          </a:lnTo>
                          <a:close/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05" name="Line 423">
                      <a:extLst>
                        <a:ext uri="{FF2B5EF4-FFF2-40B4-BE49-F238E27FC236}">
                          <a16:creationId xmlns:a16="http://schemas.microsoft.com/office/drawing/2014/main" id="{3664F5BF-AED3-4321-94B9-E048A8B68E2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492" y="1518"/>
                      <a:ext cx="17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9B9B9B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06" name="Line 424">
                      <a:extLst>
                        <a:ext uri="{FF2B5EF4-FFF2-40B4-BE49-F238E27FC236}">
                          <a16:creationId xmlns:a16="http://schemas.microsoft.com/office/drawing/2014/main" id="{DFA005FC-693F-470F-8FCE-2756E2D7656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509" y="1518"/>
                      <a:ext cx="14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07" name="Freeform 425">
                      <a:extLst>
                        <a:ext uri="{FF2B5EF4-FFF2-40B4-BE49-F238E27FC236}">
                          <a16:creationId xmlns:a16="http://schemas.microsoft.com/office/drawing/2014/main" id="{D54D65A7-EE10-478C-9EE6-E23FBEBF102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523" y="1485"/>
                      <a:ext cx="19" cy="33"/>
                    </a:xfrm>
                    <a:custGeom>
                      <a:avLst/>
                      <a:gdLst>
                        <a:gd name="T0" fmla="*/ 0 w 19"/>
                        <a:gd name="T1" fmla="*/ 33 h 33"/>
                        <a:gd name="T2" fmla="*/ 0 w 19"/>
                        <a:gd name="T3" fmla="*/ 31 h 33"/>
                        <a:gd name="T4" fmla="*/ 2 w 19"/>
                        <a:gd name="T5" fmla="*/ 27 h 33"/>
                        <a:gd name="T6" fmla="*/ 4 w 19"/>
                        <a:gd name="T7" fmla="*/ 17 h 33"/>
                        <a:gd name="T8" fmla="*/ 6 w 19"/>
                        <a:gd name="T9" fmla="*/ 4 h 33"/>
                        <a:gd name="T10" fmla="*/ 7 w 19"/>
                        <a:gd name="T11" fmla="*/ 0 h 33"/>
                        <a:gd name="T12" fmla="*/ 9 w 19"/>
                        <a:gd name="T13" fmla="*/ 0 h 33"/>
                        <a:gd name="T14" fmla="*/ 9 w 19"/>
                        <a:gd name="T15" fmla="*/ 0 h 33"/>
                        <a:gd name="T16" fmla="*/ 11 w 19"/>
                        <a:gd name="T17" fmla="*/ 4 h 33"/>
                        <a:gd name="T18" fmla="*/ 13 w 19"/>
                        <a:gd name="T19" fmla="*/ 17 h 33"/>
                        <a:gd name="T20" fmla="*/ 15 w 19"/>
                        <a:gd name="T21" fmla="*/ 27 h 33"/>
                        <a:gd name="T22" fmla="*/ 17 w 19"/>
                        <a:gd name="T23" fmla="*/ 31 h 33"/>
                        <a:gd name="T24" fmla="*/ 19 w 19"/>
                        <a:gd name="T25" fmla="*/ 33 h 33"/>
                        <a:gd name="T26" fmla="*/ 19 w 19"/>
                        <a:gd name="T27" fmla="*/ 33 h 33"/>
                        <a:gd name="T28" fmla="*/ 0 w 19"/>
                        <a:gd name="T29" fmla="*/ 33 h 33"/>
                        <a:gd name="T30" fmla="*/ 0 w 19"/>
                        <a:gd name="T31" fmla="*/ 33 h 3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</a:cxnLst>
                      <a:rect l="0" t="0" r="r" b="b"/>
                      <a:pathLst>
                        <a:path w="19" h="33">
                          <a:moveTo>
                            <a:pt x="0" y="33"/>
                          </a:moveTo>
                          <a:lnTo>
                            <a:pt x="0" y="31"/>
                          </a:lnTo>
                          <a:lnTo>
                            <a:pt x="2" y="27"/>
                          </a:lnTo>
                          <a:lnTo>
                            <a:pt x="4" y="17"/>
                          </a:lnTo>
                          <a:lnTo>
                            <a:pt x="6" y="4"/>
                          </a:lnTo>
                          <a:lnTo>
                            <a:pt x="7" y="0"/>
                          </a:lnTo>
                          <a:lnTo>
                            <a:pt x="9" y="0"/>
                          </a:lnTo>
                          <a:lnTo>
                            <a:pt x="9" y="0"/>
                          </a:lnTo>
                          <a:lnTo>
                            <a:pt x="11" y="4"/>
                          </a:lnTo>
                          <a:lnTo>
                            <a:pt x="13" y="17"/>
                          </a:lnTo>
                          <a:lnTo>
                            <a:pt x="15" y="27"/>
                          </a:lnTo>
                          <a:lnTo>
                            <a:pt x="17" y="31"/>
                          </a:lnTo>
                          <a:lnTo>
                            <a:pt x="19" y="33"/>
                          </a:lnTo>
                          <a:lnTo>
                            <a:pt x="19" y="33"/>
                          </a:lnTo>
                          <a:lnTo>
                            <a:pt x="0" y="33"/>
                          </a:lnTo>
                          <a:lnTo>
                            <a:pt x="0" y="33"/>
                          </a:lnTo>
                          <a:close/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08" name="Line 426">
                      <a:extLst>
                        <a:ext uri="{FF2B5EF4-FFF2-40B4-BE49-F238E27FC236}">
                          <a16:creationId xmlns:a16="http://schemas.microsoft.com/office/drawing/2014/main" id="{C807FC4A-28D6-419C-91E9-083EEF626A9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523" y="1518"/>
                      <a:ext cx="19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9B9B9B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09" name="Line 427">
                      <a:extLst>
                        <a:ext uri="{FF2B5EF4-FFF2-40B4-BE49-F238E27FC236}">
                          <a16:creationId xmlns:a16="http://schemas.microsoft.com/office/drawing/2014/main" id="{E0F3EAFC-CB6F-40EC-B580-A501C2F3E44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542" y="1518"/>
                      <a:ext cx="8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10" name="Freeform 428">
                      <a:extLst>
                        <a:ext uri="{FF2B5EF4-FFF2-40B4-BE49-F238E27FC236}">
                          <a16:creationId xmlns:a16="http://schemas.microsoft.com/office/drawing/2014/main" id="{F44C6BEB-85BD-4072-96B2-3E53D814CDD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550" y="1516"/>
                      <a:ext cx="17" cy="2"/>
                    </a:xfrm>
                    <a:custGeom>
                      <a:avLst/>
                      <a:gdLst>
                        <a:gd name="T0" fmla="*/ 0 w 17"/>
                        <a:gd name="T1" fmla="*/ 2 h 2"/>
                        <a:gd name="T2" fmla="*/ 3 w 17"/>
                        <a:gd name="T3" fmla="*/ 2 h 2"/>
                        <a:gd name="T4" fmla="*/ 7 w 17"/>
                        <a:gd name="T5" fmla="*/ 0 h 2"/>
                        <a:gd name="T6" fmla="*/ 11 w 17"/>
                        <a:gd name="T7" fmla="*/ 0 h 2"/>
                        <a:gd name="T8" fmla="*/ 17 w 17"/>
                        <a:gd name="T9" fmla="*/ 2 h 2"/>
                        <a:gd name="T10" fmla="*/ 17 w 17"/>
                        <a:gd name="T11" fmla="*/ 2 h 2"/>
                        <a:gd name="T12" fmla="*/ 0 w 17"/>
                        <a:gd name="T13" fmla="*/ 2 h 2"/>
                        <a:gd name="T14" fmla="*/ 0 w 17"/>
                        <a:gd name="T15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17" h="2">
                          <a:moveTo>
                            <a:pt x="0" y="2"/>
                          </a:moveTo>
                          <a:lnTo>
                            <a:pt x="3" y="2"/>
                          </a:lnTo>
                          <a:lnTo>
                            <a:pt x="7" y="0"/>
                          </a:lnTo>
                          <a:lnTo>
                            <a:pt x="11" y="0"/>
                          </a:lnTo>
                          <a:lnTo>
                            <a:pt x="17" y="2"/>
                          </a:lnTo>
                          <a:lnTo>
                            <a:pt x="17" y="2"/>
                          </a:lnTo>
                          <a:lnTo>
                            <a:pt x="0" y="2"/>
                          </a:lnTo>
                          <a:lnTo>
                            <a:pt x="0" y="2"/>
                          </a:lnTo>
                          <a:close/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11" name="Line 429">
                      <a:extLst>
                        <a:ext uri="{FF2B5EF4-FFF2-40B4-BE49-F238E27FC236}">
                          <a16:creationId xmlns:a16="http://schemas.microsoft.com/office/drawing/2014/main" id="{6ACB0B69-625C-45D2-9EAF-E681BAF1366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550" y="1518"/>
                      <a:ext cx="17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9B9B9B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12" name="Freeform 430">
                      <a:extLst>
                        <a:ext uri="{FF2B5EF4-FFF2-40B4-BE49-F238E27FC236}">
                          <a16:creationId xmlns:a16="http://schemas.microsoft.com/office/drawing/2014/main" id="{131CF59B-6D7F-458D-8164-5570C9ADE8B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550" y="1516"/>
                      <a:ext cx="7" cy="2"/>
                    </a:xfrm>
                    <a:custGeom>
                      <a:avLst/>
                      <a:gdLst>
                        <a:gd name="T0" fmla="*/ 0 w 7"/>
                        <a:gd name="T1" fmla="*/ 2 h 2"/>
                        <a:gd name="T2" fmla="*/ 3 w 7"/>
                        <a:gd name="T3" fmla="*/ 2 h 2"/>
                        <a:gd name="T4" fmla="*/ 7 w 7"/>
                        <a:gd name="T5" fmla="*/ 0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7" h="2">
                          <a:moveTo>
                            <a:pt x="0" y="2"/>
                          </a:moveTo>
                          <a:lnTo>
                            <a:pt x="3" y="2"/>
                          </a:lnTo>
                          <a:lnTo>
                            <a:pt x="7" y="0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13" name="Freeform 431">
                      <a:extLst>
                        <a:ext uri="{FF2B5EF4-FFF2-40B4-BE49-F238E27FC236}">
                          <a16:creationId xmlns:a16="http://schemas.microsoft.com/office/drawing/2014/main" id="{11368D6D-3B54-458D-848F-ADEA2BF5BB7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557" y="1516"/>
                      <a:ext cx="10" cy="2"/>
                    </a:xfrm>
                    <a:custGeom>
                      <a:avLst/>
                      <a:gdLst>
                        <a:gd name="T0" fmla="*/ 0 w 10"/>
                        <a:gd name="T1" fmla="*/ 0 h 2"/>
                        <a:gd name="T2" fmla="*/ 4 w 10"/>
                        <a:gd name="T3" fmla="*/ 0 h 2"/>
                        <a:gd name="T4" fmla="*/ 10 w 10"/>
                        <a:gd name="T5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10" h="2">
                          <a:moveTo>
                            <a:pt x="0" y="0"/>
                          </a:moveTo>
                          <a:lnTo>
                            <a:pt x="4" y="0"/>
                          </a:lnTo>
                          <a:lnTo>
                            <a:pt x="10" y="2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14" name="Freeform 432">
                      <a:extLst>
                        <a:ext uri="{FF2B5EF4-FFF2-40B4-BE49-F238E27FC236}">
                          <a16:creationId xmlns:a16="http://schemas.microsoft.com/office/drawing/2014/main" id="{87C2462E-B46C-46E0-B8F1-E03AA096251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567" y="1516"/>
                      <a:ext cx="9" cy="2"/>
                    </a:xfrm>
                    <a:custGeom>
                      <a:avLst/>
                      <a:gdLst>
                        <a:gd name="T0" fmla="*/ 0 w 9"/>
                        <a:gd name="T1" fmla="*/ 2 h 2"/>
                        <a:gd name="T2" fmla="*/ 0 w 9"/>
                        <a:gd name="T3" fmla="*/ 0 h 2"/>
                        <a:gd name="T4" fmla="*/ 0 w 9"/>
                        <a:gd name="T5" fmla="*/ 0 h 2"/>
                        <a:gd name="T6" fmla="*/ 4 w 9"/>
                        <a:gd name="T7" fmla="*/ 2 h 2"/>
                        <a:gd name="T8" fmla="*/ 9 w 9"/>
                        <a:gd name="T9" fmla="*/ 2 h 2"/>
                        <a:gd name="T10" fmla="*/ 9 w 9"/>
                        <a:gd name="T11" fmla="*/ 2 h 2"/>
                        <a:gd name="T12" fmla="*/ 0 w 9"/>
                        <a:gd name="T13" fmla="*/ 2 h 2"/>
                        <a:gd name="T14" fmla="*/ 0 w 9"/>
                        <a:gd name="T15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9" h="2">
                          <a:moveTo>
                            <a:pt x="0" y="2"/>
                          </a:moveTo>
                          <a:lnTo>
                            <a:pt x="0" y="0"/>
                          </a:lnTo>
                          <a:lnTo>
                            <a:pt x="0" y="0"/>
                          </a:lnTo>
                          <a:lnTo>
                            <a:pt x="4" y="2"/>
                          </a:lnTo>
                          <a:lnTo>
                            <a:pt x="9" y="2"/>
                          </a:lnTo>
                          <a:lnTo>
                            <a:pt x="9" y="2"/>
                          </a:lnTo>
                          <a:lnTo>
                            <a:pt x="0" y="2"/>
                          </a:lnTo>
                          <a:lnTo>
                            <a:pt x="0" y="2"/>
                          </a:lnTo>
                          <a:close/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15" name="Line 433">
                      <a:extLst>
                        <a:ext uri="{FF2B5EF4-FFF2-40B4-BE49-F238E27FC236}">
                          <a16:creationId xmlns:a16="http://schemas.microsoft.com/office/drawing/2014/main" id="{234F98C0-1520-43F8-AF90-24FFF84F99A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567" y="1518"/>
                      <a:ext cx="9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9B9B9B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16" name="Freeform 434">
                      <a:extLst>
                        <a:ext uri="{FF2B5EF4-FFF2-40B4-BE49-F238E27FC236}">
                          <a16:creationId xmlns:a16="http://schemas.microsoft.com/office/drawing/2014/main" id="{A53A426B-F6BC-4BF4-9CA6-7933C91B25E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567" y="1516"/>
                      <a:ext cx="0" cy="2"/>
                    </a:xfrm>
                    <a:custGeom>
                      <a:avLst/>
                      <a:gdLst>
                        <a:gd name="T0" fmla="*/ 2 h 2"/>
                        <a:gd name="T1" fmla="*/ 0 h 2"/>
                        <a:gd name="T2" fmla="*/ 0 h 2"/>
                      </a:gdLst>
                      <a:ahLst/>
                      <a:cxnLst>
                        <a:cxn ang="0">
                          <a:pos x="0" y="T0"/>
                        </a:cxn>
                        <a:cxn ang="0">
                          <a:pos x="0" y="T1"/>
                        </a:cxn>
                        <a:cxn ang="0">
                          <a:pos x="0" y="T2"/>
                        </a:cxn>
                      </a:cxnLst>
                      <a:rect l="0" t="0" r="r" b="b"/>
                      <a:pathLst>
                        <a:path h="2">
                          <a:moveTo>
                            <a:pt x="0" y="2"/>
                          </a:moveTo>
                          <a:lnTo>
                            <a:pt x="0" y="0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17" name="Freeform 435">
                      <a:extLst>
                        <a:ext uri="{FF2B5EF4-FFF2-40B4-BE49-F238E27FC236}">
                          <a16:creationId xmlns:a16="http://schemas.microsoft.com/office/drawing/2014/main" id="{CEE19AD4-C196-42F7-9D73-ABC6384B339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567" y="1516"/>
                      <a:ext cx="9" cy="2"/>
                    </a:xfrm>
                    <a:custGeom>
                      <a:avLst/>
                      <a:gdLst>
                        <a:gd name="T0" fmla="*/ 0 w 9"/>
                        <a:gd name="T1" fmla="*/ 0 h 2"/>
                        <a:gd name="T2" fmla="*/ 4 w 9"/>
                        <a:gd name="T3" fmla="*/ 2 h 2"/>
                        <a:gd name="T4" fmla="*/ 9 w 9"/>
                        <a:gd name="T5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9" h="2">
                          <a:moveTo>
                            <a:pt x="0" y="0"/>
                          </a:moveTo>
                          <a:lnTo>
                            <a:pt x="4" y="2"/>
                          </a:lnTo>
                          <a:lnTo>
                            <a:pt x="9" y="2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18" name="Line 436">
                      <a:extLst>
                        <a:ext uri="{FF2B5EF4-FFF2-40B4-BE49-F238E27FC236}">
                          <a16:creationId xmlns:a16="http://schemas.microsoft.com/office/drawing/2014/main" id="{F3C7A092-47C9-4743-B254-9D852F7670D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576" y="1518"/>
                      <a:ext cx="6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19" name="Freeform 437">
                      <a:extLst>
                        <a:ext uri="{FF2B5EF4-FFF2-40B4-BE49-F238E27FC236}">
                          <a16:creationId xmlns:a16="http://schemas.microsoft.com/office/drawing/2014/main" id="{2B0CF154-C40F-4037-8E1E-DEABD9DF78B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582" y="1516"/>
                      <a:ext cx="19" cy="2"/>
                    </a:xfrm>
                    <a:custGeom>
                      <a:avLst/>
                      <a:gdLst>
                        <a:gd name="T0" fmla="*/ 0 w 19"/>
                        <a:gd name="T1" fmla="*/ 2 h 2"/>
                        <a:gd name="T2" fmla="*/ 4 w 19"/>
                        <a:gd name="T3" fmla="*/ 2 h 2"/>
                        <a:gd name="T4" fmla="*/ 10 w 19"/>
                        <a:gd name="T5" fmla="*/ 0 h 2"/>
                        <a:gd name="T6" fmla="*/ 14 w 19"/>
                        <a:gd name="T7" fmla="*/ 2 h 2"/>
                        <a:gd name="T8" fmla="*/ 19 w 19"/>
                        <a:gd name="T9" fmla="*/ 2 h 2"/>
                        <a:gd name="T10" fmla="*/ 19 w 19"/>
                        <a:gd name="T11" fmla="*/ 2 h 2"/>
                        <a:gd name="T12" fmla="*/ 0 w 19"/>
                        <a:gd name="T13" fmla="*/ 2 h 2"/>
                        <a:gd name="T14" fmla="*/ 0 w 19"/>
                        <a:gd name="T15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19" h="2">
                          <a:moveTo>
                            <a:pt x="0" y="2"/>
                          </a:moveTo>
                          <a:lnTo>
                            <a:pt x="4" y="2"/>
                          </a:lnTo>
                          <a:lnTo>
                            <a:pt x="10" y="0"/>
                          </a:lnTo>
                          <a:lnTo>
                            <a:pt x="14" y="2"/>
                          </a:lnTo>
                          <a:lnTo>
                            <a:pt x="19" y="2"/>
                          </a:lnTo>
                          <a:lnTo>
                            <a:pt x="19" y="2"/>
                          </a:lnTo>
                          <a:lnTo>
                            <a:pt x="0" y="2"/>
                          </a:lnTo>
                          <a:lnTo>
                            <a:pt x="0" y="2"/>
                          </a:lnTo>
                          <a:close/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20" name="Line 438">
                      <a:extLst>
                        <a:ext uri="{FF2B5EF4-FFF2-40B4-BE49-F238E27FC236}">
                          <a16:creationId xmlns:a16="http://schemas.microsoft.com/office/drawing/2014/main" id="{70135C17-D1CA-429C-BF68-5EF5A62A853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582" y="1518"/>
                      <a:ext cx="19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9B9B9B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21" name="Freeform 439">
                      <a:extLst>
                        <a:ext uri="{FF2B5EF4-FFF2-40B4-BE49-F238E27FC236}">
                          <a16:creationId xmlns:a16="http://schemas.microsoft.com/office/drawing/2014/main" id="{3375C36F-32F7-45AD-BF84-E9A04772397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582" y="1516"/>
                      <a:ext cx="8" cy="2"/>
                    </a:xfrm>
                    <a:custGeom>
                      <a:avLst/>
                      <a:gdLst>
                        <a:gd name="T0" fmla="*/ 0 w 8"/>
                        <a:gd name="T1" fmla="*/ 2 h 2"/>
                        <a:gd name="T2" fmla="*/ 4 w 8"/>
                        <a:gd name="T3" fmla="*/ 2 h 2"/>
                        <a:gd name="T4" fmla="*/ 8 w 8"/>
                        <a:gd name="T5" fmla="*/ 0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8" h="2">
                          <a:moveTo>
                            <a:pt x="0" y="2"/>
                          </a:moveTo>
                          <a:lnTo>
                            <a:pt x="4" y="2"/>
                          </a:lnTo>
                          <a:lnTo>
                            <a:pt x="8" y="0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22" name="Freeform 440">
                      <a:extLst>
                        <a:ext uri="{FF2B5EF4-FFF2-40B4-BE49-F238E27FC236}">
                          <a16:creationId xmlns:a16="http://schemas.microsoft.com/office/drawing/2014/main" id="{A79C91FC-C797-4DE6-B4C4-077B62FE053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590" y="1516"/>
                      <a:ext cx="11" cy="2"/>
                    </a:xfrm>
                    <a:custGeom>
                      <a:avLst/>
                      <a:gdLst>
                        <a:gd name="T0" fmla="*/ 0 w 11"/>
                        <a:gd name="T1" fmla="*/ 0 h 2"/>
                        <a:gd name="T2" fmla="*/ 6 w 11"/>
                        <a:gd name="T3" fmla="*/ 2 h 2"/>
                        <a:gd name="T4" fmla="*/ 11 w 11"/>
                        <a:gd name="T5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11" h="2">
                          <a:moveTo>
                            <a:pt x="0" y="0"/>
                          </a:moveTo>
                          <a:lnTo>
                            <a:pt x="6" y="2"/>
                          </a:lnTo>
                          <a:lnTo>
                            <a:pt x="11" y="2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23" name="Freeform 441">
                      <a:extLst>
                        <a:ext uri="{FF2B5EF4-FFF2-40B4-BE49-F238E27FC236}">
                          <a16:creationId xmlns:a16="http://schemas.microsoft.com/office/drawing/2014/main" id="{8317B4E0-69CF-4E2F-9549-1E596342B03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601" y="1516"/>
                      <a:ext cx="14" cy="2"/>
                    </a:xfrm>
                    <a:custGeom>
                      <a:avLst/>
                      <a:gdLst>
                        <a:gd name="T0" fmla="*/ 0 w 14"/>
                        <a:gd name="T1" fmla="*/ 2 h 2"/>
                        <a:gd name="T2" fmla="*/ 2 w 14"/>
                        <a:gd name="T3" fmla="*/ 2 h 2"/>
                        <a:gd name="T4" fmla="*/ 6 w 14"/>
                        <a:gd name="T5" fmla="*/ 0 h 2"/>
                        <a:gd name="T6" fmla="*/ 10 w 14"/>
                        <a:gd name="T7" fmla="*/ 2 h 2"/>
                        <a:gd name="T8" fmla="*/ 14 w 14"/>
                        <a:gd name="T9" fmla="*/ 2 h 2"/>
                        <a:gd name="T10" fmla="*/ 14 w 14"/>
                        <a:gd name="T11" fmla="*/ 2 h 2"/>
                        <a:gd name="T12" fmla="*/ 0 w 14"/>
                        <a:gd name="T13" fmla="*/ 2 h 2"/>
                        <a:gd name="T14" fmla="*/ 0 w 14"/>
                        <a:gd name="T15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14" h="2">
                          <a:moveTo>
                            <a:pt x="0" y="2"/>
                          </a:moveTo>
                          <a:lnTo>
                            <a:pt x="2" y="2"/>
                          </a:lnTo>
                          <a:lnTo>
                            <a:pt x="6" y="0"/>
                          </a:lnTo>
                          <a:lnTo>
                            <a:pt x="10" y="2"/>
                          </a:lnTo>
                          <a:lnTo>
                            <a:pt x="14" y="2"/>
                          </a:lnTo>
                          <a:lnTo>
                            <a:pt x="14" y="2"/>
                          </a:lnTo>
                          <a:lnTo>
                            <a:pt x="0" y="2"/>
                          </a:lnTo>
                          <a:lnTo>
                            <a:pt x="0" y="2"/>
                          </a:lnTo>
                          <a:close/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24" name="Line 442">
                      <a:extLst>
                        <a:ext uri="{FF2B5EF4-FFF2-40B4-BE49-F238E27FC236}">
                          <a16:creationId xmlns:a16="http://schemas.microsoft.com/office/drawing/2014/main" id="{C6DCCB78-AD18-4E94-A838-AA1FCC7A753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601" y="1518"/>
                      <a:ext cx="14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9B9B9B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25" name="Freeform 443">
                      <a:extLst>
                        <a:ext uri="{FF2B5EF4-FFF2-40B4-BE49-F238E27FC236}">
                          <a16:creationId xmlns:a16="http://schemas.microsoft.com/office/drawing/2014/main" id="{B55FC568-0888-4B6A-BD25-EAD0239DE3E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601" y="1516"/>
                      <a:ext cx="6" cy="2"/>
                    </a:xfrm>
                    <a:custGeom>
                      <a:avLst/>
                      <a:gdLst>
                        <a:gd name="T0" fmla="*/ 0 w 6"/>
                        <a:gd name="T1" fmla="*/ 2 h 2"/>
                        <a:gd name="T2" fmla="*/ 2 w 6"/>
                        <a:gd name="T3" fmla="*/ 2 h 2"/>
                        <a:gd name="T4" fmla="*/ 6 w 6"/>
                        <a:gd name="T5" fmla="*/ 0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6" h="2">
                          <a:moveTo>
                            <a:pt x="0" y="2"/>
                          </a:moveTo>
                          <a:lnTo>
                            <a:pt x="2" y="2"/>
                          </a:lnTo>
                          <a:lnTo>
                            <a:pt x="6" y="0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26" name="Freeform 444">
                      <a:extLst>
                        <a:ext uri="{FF2B5EF4-FFF2-40B4-BE49-F238E27FC236}">
                          <a16:creationId xmlns:a16="http://schemas.microsoft.com/office/drawing/2014/main" id="{AC0A41BA-BAE4-4057-9564-2593D956C7D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607" y="1516"/>
                      <a:ext cx="8" cy="2"/>
                    </a:xfrm>
                    <a:custGeom>
                      <a:avLst/>
                      <a:gdLst>
                        <a:gd name="T0" fmla="*/ 0 w 8"/>
                        <a:gd name="T1" fmla="*/ 0 h 2"/>
                        <a:gd name="T2" fmla="*/ 4 w 8"/>
                        <a:gd name="T3" fmla="*/ 2 h 2"/>
                        <a:gd name="T4" fmla="*/ 8 w 8"/>
                        <a:gd name="T5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8" h="2">
                          <a:moveTo>
                            <a:pt x="0" y="0"/>
                          </a:moveTo>
                          <a:lnTo>
                            <a:pt x="4" y="2"/>
                          </a:lnTo>
                          <a:lnTo>
                            <a:pt x="8" y="2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27" name="Line 445">
                      <a:extLst>
                        <a:ext uri="{FF2B5EF4-FFF2-40B4-BE49-F238E27FC236}">
                          <a16:creationId xmlns:a16="http://schemas.microsoft.com/office/drawing/2014/main" id="{0522C970-6B07-4D75-95AE-7E8B88DCA1B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615" y="1518"/>
                      <a:ext cx="17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28" name="Freeform 446">
                      <a:extLst>
                        <a:ext uri="{FF2B5EF4-FFF2-40B4-BE49-F238E27FC236}">
                          <a16:creationId xmlns:a16="http://schemas.microsoft.com/office/drawing/2014/main" id="{038EC918-D799-4016-AAC4-915C728D2D0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632" y="1516"/>
                      <a:ext cx="17" cy="2"/>
                    </a:xfrm>
                    <a:custGeom>
                      <a:avLst/>
                      <a:gdLst>
                        <a:gd name="T0" fmla="*/ 0 w 17"/>
                        <a:gd name="T1" fmla="*/ 2 h 2"/>
                        <a:gd name="T2" fmla="*/ 2 w 17"/>
                        <a:gd name="T3" fmla="*/ 2 h 2"/>
                        <a:gd name="T4" fmla="*/ 8 w 17"/>
                        <a:gd name="T5" fmla="*/ 0 h 2"/>
                        <a:gd name="T6" fmla="*/ 12 w 17"/>
                        <a:gd name="T7" fmla="*/ 2 h 2"/>
                        <a:gd name="T8" fmla="*/ 17 w 17"/>
                        <a:gd name="T9" fmla="*/ 2 h 2"/>
                        <a:gd name="T10" fmla="*/ 17 w 17"/>
                        <a:gd name="T11" fmla="*/ 2 h 2"/>
                        <a:gd name="T12" fmla="*/ 0 w 17"/>
                        <a:gd name="T13" fmla="*/ 2 h 2"/>
                        <a:gd name="T14" fmla="*/ 0 w 17"/>
                        <a:gd name="T15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17" h="2">
                          <a:moveTo>
                            <a:pt x="0" y="2"/>
                          </a:moveTo>
                          <a:lnTo>
                            <a:pt x="2" y="2"/>
                          </a:lnTo>
                          <a:lnTo>
                            <a:pt x="8" y="0"/>
                          </a:lnTo>
                          <a:lnTo>
                            <a:pt x="12" y="2"/>
                          </a:lnTo>
                          <a:lnTo>
                            <a:pt x="17" y="2"/>
                          </a:lnTo>
                          <a:lnTo>
                            <a:pt x="17" y="2"/>
                          </a:lnTo>
                          <a:lnTo>
                            <a:pt x="0" y="2"/>
                          </a:lnTo>
                          <a:lnTo>
                            <a:pt x="0" y="2"/>
                          </a:lnTo>
                          <a:close/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29" name="Line 447">
                      <a:extLst>
                        <a:ext uri="{FF2B5EF4-FFF2-40B4-BE49-F238E27FC236}">
                          <a16:creationId xmlns:a16="http://schemas.microsoft.com/office/drawing/2014/main" id="{FA3BB6F3-3119-4F28-8D44-36EDA4C3873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632" y="1518"/>
                      <a:ext cx="17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9B9B9B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30" name="Freeform 448">
                      <a:extLst>
                        <a:ext uri="{FF2B5EF4-FFF2-40B4-BE49-F238E27FC236}">
                          <a16:creationId xmlns:a16="http://schemas.microsoft.com/office/drawing/2014/main" id="{29A40CE0-735E-429C-A49B-3A5F79A199D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632" y="1516"/>
                      <a:ext cx="17" cy="2"/>
                    </a:xfrm>
                    <a:custGeom>
                      <a:avLst/>
                      <a:gdLst>
                        <a:gd name="T0" fmla="*/ 0 w 17"/>
                        <a:gd name="T1" fmla="*/ 2 h 2"/>
                        <a:gd name="T2" fmla="*/ 2 w 17"/>
                        <a:gd name="T3" fmla="*/ 2 h 2"/>
                        <a:gd name="T4" fmla="*/ 8 w 17"/>
                        <a:gd name="T5" fmla="*/ 0 h 2"/>
                        <a:gd name="T6" fmla="*/ 12 w 17"/>
                        <a:gd name="T7" fmla="*/ 2 h 2"/>
                        <a:gd name="T8" fmla="*/ 17 w 17"/>
                        <a:gd name="T9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7" h="2">
                          <a:moveTo>
                            <a:pt x="0" y="2"/>
                          </a:moveTo>
                          <a:lnTo>
                            <a:pt x="2" y="2"/>
                          </a:lnTo>
                          <a:lnTo>
                            <a:pt x="8" y="0"/>
                          </a:lnTo>
                          <a:lnTo>
                            <a:pt x="12" y="2"/>
                          </a:lnTo>
                          <a:lnTo>
                            <a:pt x="17" y="2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31" name="Line 449">
                      <a:extLst>
                        <a:ext uri="{FF2B5EF4-FFF2-40B4-BE49-F238E27FC236}">
                          <a16:creationId xmlns:a16="http://schemas.microsoft.com/office/drawing/2014/main" id="{6E5C9BF0-BD8F-466A-BDFC-95C612D4A20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649" y="1518"/>
                      <a:ext cx="2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32" name="Freeform 450">
                      <a:extLst>
                        <a:ext uri="{FF2B5EF4-FFF2-40B4-BE49-F238E27FC236}">
                          <a16:creationId xmlns:a16="http://schemas.microsoft.com/office/drawing/2014/main" id="{80F003DF-DDE3-4C9D-9239-7CDD1CAA9F7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651" y="1516"/>
                      <a:ext cx="16" cy="2"/>
                    </a:xfrm>
                    <a:custGeom>
                      <a:avLst/>
                      <a:gdLst>
                        <a:gd name="T0" fmla="*/ 0 w 16"/>
                        <a:gd name="T1" fmla="*/ 2 h 2"/>
                        <a:gd name="T2" fmla="*/ 2 w 16"/>
                        <a:gd name="T3" fmla="*/ 2 h 2"/>
                        <a:gd name="T4" fmla="*/ 8 w 16"/>
                        <a:gd name="T5" fmla="*/ 0 h 2"/>
                        <a:gd name="T6" fmla="*/ 10 w 16"/>
                        <a:gd name="T7" fmla="*/ 2 h 2"/>
                        <a:gd name="T8" fmla="*/ 16 w 16"/>
                        <a:gd name="T9" fmla="*/ 2 h 2"/>
                        <a:gd name="T10" fmla="*/ 16 w 16"/>
                        <a:gd name="T11" fmla="*/ 2 h 2"/>
                        <a:gd name="T12" fmla="*/ 0 w 16"/>
                        <a:gd name="T13" fmla="*/ 2 h 2"/>
                        <a:gd name="T14" fmla="*/ 0 w 16"/>
                        <a:gd name="T15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16" h="2">
                          <a:moveTo>
                            <a:pt x="0" y="2"/>
                          </a:moveTo>
                          <a:lnTo>
                            <a:pt x="2" y="2"/>
                          </a:lnTo>
                          <a:lnTo>
                            <a:pt x="8" y="0"/>
                          </a:lnTo>
                          <a:lnTo>
                            <a:pt x="10" y="2"/>
                          </a:lnTo>
                          <a:lnTo>
                            <a:pt x="16" y="2"/>
                          </a:lnTo>
                          <a:lnTo>
                            <a:pt x="16" y="2"/>
                          </a:lnTo>
                          <a:lnTo>
                            <a:pt x="0" y="2"/>
                          </a:lnTo>
                          <a:lnTo>
                            <a:pt x="0" y="2"/>
                          </a:lnTo>
                          <a:close/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33" name="Line 451">
                      <a:extLst>
                        <a:ext uri="{FF2B5EF4-FFF2-40B4-BE49-F238E27FC236}">
                          <a16:creationId xmlns:a16="http://schemas.microsoft.com/office/drawing/2014/main" id="{056D55EE-6D03-4F34-9CF2-689FD21DB1C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651" y="1518"/>
                      <a:ext cx="16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9B9B9B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34" name="Freeform 452">
                      <a:extLst>
                        <a:ext uri="{FF2B5EF4-FFF2-40B4-BE49-F238E27FC236}">
                          <a16:creationId xmlns:a16="http://schemas.microsoft.com/office/drawing/2014/main" id="{B6B2F800-73D1-46A0-A5DE-7E325B1BE67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651" y="1516"/>
                      <a:ext cx="8" cy="2"/>
                    </a:xfrm>
                    <a:custGeom>
                      <a:avLst/>
                      <a:gdLst>
                        <a:gd name="T0" fmla="*/ 0 w 8"/>
                        <a:gd name="T1" fmla="*/ 2 h 2"/>
                        <a:gd name="T2" fmla="*/ 2 w 8"/>
                        <a:gd name="T3" fmla="*/ 2 h 2"/>
                        <a:gd name="T4" fmla="*/ 8 w 8"/>
                        <a:gd name="T5" fmla="*/ 0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8" h="2">
                          <a:moveTo>
                            <a:pt x="0" y="2"/>
                          </a:moveTo>
                          <a:lnTo>
                            <a:pt x="2" y="2"/>
                          </a:lnTo>
                          <a:lnTo>
                            <a:pt x="8" y="0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35" name="Freeform 453">
                      <a:extLst>
                        <a:ext uri="{FF2B5EF4-FFF2-40B4-BE49-F238E27FC236}">
                          <a16:creationId xmlns:a16="http://schemas.microsoft.com/office/drawing/2014/main" id="{623E583B-AD8D-482E-AA93-8519E7C96D8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659" y="1516"/>
                      <a:ext cx="8" cy="2"/>
                    </a:xfrm>
                    <a:custGeom>
                      <a:avLst/>
                      <a:gdLst>
                        <a:gd name="T0" fmla="*/ 0 w 8"/>
                        <a:gd name="T1" fmla="*/ 0 h 2"/>
                        <a:gd name="T2" fmla="*/ 4 w 8"/>
                        <a:gd name="T3" fmla="*/ 2 h 2"/>
                        <a:gd name="T4" fmla="*/ 8 w 8"/>
                        <a:gd name="T5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8" h="2">
                          <a:moveTo>
                            <a:pt x="0" y="0"/>
                          </a:moveTo>
                          <a:lnTo>
                            <a:pt x="4" y="2"/>
                          </a:lnTo>
                          <a:lnTo>
                            <a:pt x="8" y="2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36" name="Freeform 454">
                      <a:extLst>
                        <a:ext uri="{FF2B5EF4-FFF2-40B4-BE49-F238E27FC236}">
                          <a16:creationId xmlns:a16="http://schemas.microsoft.com/office/drawing/2014/main" id="{148378A8-1568-4EC1-9A7A-ED46E96B277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667" y="1516"/>
                      <a:ext cx="11" cy="2"/>
                    </a:xfrm>
                    <a:custGeom>
                      <a:avLst/>
                      <a:gdLst>
                        <a:gd name="T0" fmla="*/ 0 w 11"/>
                        <a:gd name="T1" fmla="*/ 2 h 2"/>
                        <a:gd name="T2" fmla="*/ 2 w 11"/>
                        <a:gd name="T3" fmla="*/ 2 h 2"/>
                        <a:gd name="T4" fmla="*/ 4 w 11"/>
                        <a:gd name="T5" fmla="*/ 0 h 2"/>
                        <a:gd name="T6" fmla="*/ 7 w 11"/>
                        <a:gd name="T7" fmla="*/ 2 h 2"/>
                        <a:gd name="T8" fmla="*/ 11 w 11"/>
                        <a:gd name="T9" fmla="*/ 2 h 2"/>
                        <a:gd name="T10" fmla="*/ 11 w 11"/>
                        <a:gd name="T11" fmla="*/ 2 h 2"/>
                        <a:gd name="T12" fmla="*/ 0 w 11"/>
                        <a:gd name="T13" fmla="*/ 2 h 2"/>
                        <a:gd name="T14" fmla="*/ 0 w 11"/>
                        <a:gd name="T15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11" h="2">
                          <a:moveTo>
                            <a:pt x="0" y="2"/>
                          </a:moveTo>
                          <a:lnTo>
                            <a:pt x="2" y="2"/>
                          </a:lnTo>
                          <a:lnTo>
                            <a:pt x="4" y="0"/>
                          </a:lnTo>
                          <a:lnTo>
                            <a:pt x="7" y="2"/>
                          </a:lnTo>
                          <a:lnTo>
                            <a:pt x="11" y="2"/>
                          </a:lnTo>
                          <a:lnTo>
                            <a:pt x="11" y="2"/>
                          </a:lnTo>
                          <a:lnTo>
                            <a:pt x="0" y="2"/>
                          </a:lnTo>
                          <a:lnTo>
                            <a:pt x="0" y="2"/>
                          </a:lnTo>
                          <a:close/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37" name="Line 455">
                      <a:extLst>
                        <a:ext uri="{FF2B5EF4-FFF2-40B4-BE49-F238E27FC236}">
                          <a16:creationId xmlns:a16="http://schemas.microsoft.com/office/drawing/2014/main" id="{96508A37-A5D9-4E49-8D2C-E9BD2BAC267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667" y="1518"/>
                      <a:ext cx="11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9B9B9B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38" name="Freeform 456">
                      <a:extLst>
                        <a:ext uri="{FF2B5EF4-FFF2-40B4-BE49-F238E27FC236}">
                          <a16:creationId xmlns:a16="http://schemas.microsoft.com/office/drawing/2014/main" id="{FFF67B1C-7732-4C5A-A791-82E2A4EC3FE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667" y="1516"/>
                      <a:ext cx="4" cy="2"/>
                    </a:xfrm>
                    <a:custGeom>
                      <a:avLst/>
                      <a:gdLst>
                        <a:gd name="T0" fmla="*/ 0 w 4"/>
                        <a:gd name="T1" fmla="*/ 2 h 2"/>
                        <a:gd name="T2" fmla="*/ 2 w 4"/>
                        <a:gd name="T3" fmla="*/ 2 h 2"/>
                        <a:gd name="T4" fmla="*/ 4 w 4"/>
                        <a:gd name="T5" fmla="*/ 0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4" h="2">
                          <a:moveTo>
                            <a:pt x="0" y="2"/>
                          </a:moveTo>
                          <a:lnTo>
                            <a:pt x="2" y="2"/>
                          </a:lnTo>
                          <a:lnTo>
                            <a:pt x="4" y="0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39" name="Freeform 457">
                      <a:extLst>
                        <a:ext uri="{FF2B5EF4-FFF2-40B4-BE49-F238E27FC236}">
                          <a16:creationId xmlns:a16="http://schemas.microsoft.com/office/drawing/2014/main" id="{65EA54E5-2A0F-4BDE-A1C1-C5B9FA4DCCA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671" y="1516"/>
                      <a:ext cx="7" cy="2"/>
                    </a:xfrm>
                    <a:custGeom>
                      <a:avLst/>
                      <a:gdLst>
                        <a:gd name="T0" fmla="*/ 0 w 7"/>
                        <a:gd name="T1" fmla="*/ 0 h 2"/>
                        <a:gd name="T2" fmla="*/ 3 w 7"/>
                        <a:gd name="T3" fmla="*/ 2 h 2"/>
                        <a:gd name="T4" fmla="*/ 7 w 7"/>
                        <a:gd name="T5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7" h="2">
                          <a:moveTo>
                            <a:pt x="0" y="0"/>
                          </a:moveTo>
                          <a:lnTo>
                            <a:pt x="3" y="2"/>
                          </a:lnTo>
                          <a:lnTo>
                            <a:pt x="7" y="2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40" name="Line 458">
                      <a:extLst>
                        <a:ext uri="{FF2B5EF4-FFF2-40B4-BE49-F238E27FC236}">
                          <a16:creationId xmlns:a16="http://schemas.microsoft.com/office/drawing/2014/main" id="{2EAC3E3E-A2BD-48F7-9FE5-8969C7C77C7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678" y="1518"/>
                      <a:ext cx="17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41" name="Freeform 459">
                      <a:extLst>
                        <a:ext uri="{FF2B5EF4-FFF2-40B4-BE49-F238E27FC236}">
                          <a16:creationId xmlns:a16="http://schemas.microsoft.com/office/drawing/2014/main" id="{53463E4C-3ECE-41FE-B8B7-5D9F0AF5843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695" y="861"/>
                      <a:ext cx="16" cy="657"/>
                    </a:xfrm>
                    <a:custGeom>
                      <a:avLst/>
                      <a:gdLst>
                        <a:gd name="T0" fmla="*/ 0 w 16"/>
                        <a:gd name="T1" fmla="*/ 657 h 657"/>
                        <a:gd name="T2" fmla="*/ 0 w 16"/>
                        <a:gd name="T3" fmla="*/ 655 h 657"/>
                        <a:gd name="T4" fmla="*/ 0 w 16"/>
                        <a:gd name="T5" fmla="*/ 647 h 657"/>
                        <a:gd name="T6" fmla="*/ 0 w 16"/>
                        <a:gd name="T7" fmla="*/ 641 h 657"/>
                        <a:gd name="T8" fmla="*/ 0 w 16"/>
                        <a:gd name="T9" fmla="*/ 628 h 657"/>
                        <a:gd name="T10" fmla="*/ 0 w 16"/>
                        <a:gd name="T11" fmla="*/ 612 h 657"/>
                        <a:gd name="T12" fmla="*/ 0 w 16"/>
                        <a:gd name="T13" fmla="*/ 595 h 657"/>
                        <a:gd name="T14" fmla="*/ 0 w 16"/>
                        <a:gd name="T15" fmla="*/ 576 h 657"/>
                        <a:gd name="T16" fmla="*/ 2 w 16"/>
                        <a:gd name="T17" fmla="*/ 553 h 657"/>
                        <a:gd name="T18" fmla="*/ 2 w 16"/>
                        <a:gd name="T19" fmla="*/ 530 h 657"/>
                        <a:gd name="T20" fmla="*/ 2 w 16"/>
                        <a:gd name="T21" fmla="*/ 503 h 657"/>
                        <a:gd name="T22" fmla="*/ 2 w 16"/>
                        <a:gd name="T23" fmla="*/ 449 h 657"/>
                        <a:gd name="T24" fmla="*/ 2 w 16"/>
                        <a:gd name="T25" fmla="*/ 389 h 657"/>
                        <a:gd name="T26" fmla="*/ 2 w 16"/>
                        <a:gd name="T27" fmla="*/ 327 h 657"/>
                        <a:gd name="T28" fmla="*/ 4 w 16"/>
                        <a:gd name="T29" fmla="*/ 268 h 657"/>
                        <a:gd name="T30" fmla="*/ 4 w 16"/>
                        <a:gd name="T31" fmla="*/ 206 h 657"/>
                        <a:gd name="T32" fmla="*/ 4 w 16"/>
                        <a:gd name="T33" fmla="*/ 152 h 657"/>
                        <a:gd name="T34" fmla="*/ 4 w 16"/>
                        <a:gd name="T35" fmla="*/ 127 h 657"/>
                        <a:gd name="T36" fmla="*/ 4 w 16"/>
                        <a:gd name="T37" fmla="*/ 102 h 657"/>
                        <a:gd name="T38" fmla="*/ 6 w 16"/>
                        <a:gd name="T39" fmla="*/ 81 h 657"/>
                        <a:gd name="T40" fmla="*/ 6 w 16"/>
                        <a:gd name="T41" fmla="*/ 60 h 657"/>
                        <a:gd name="T42" fmla="*/ 6 w 16"/>
                        <a:gd name="T43" fmla="*/ 43 h 657"/>
                        <a:gd name="T44" fmla="*/ 6 w 16"/>
                        <a:gd name="T45" fmla="*/ 27 h 657"/>
                        <a:gd name="T46" fmla="*/ 6 w 16"/>
                        <a:gd name="T47" fmla="*/ 16 h 657"/>
                        <a:gd name="T48" fmla="*/ 6 w 16"/>
                        <a:gd name="T49" fmla="*/ 8 h 657"/>
                        <a:gd name="T50" fmla="*/ 6 w 16"/>
                        <a:gd name="T51" fmla="*/ 2 h 657"/>
                        <a:gd name="T52" fmla="*/ 8 w 16"/>
                        <a:gd name="T53" fmla="*/ 0 h 657"/>
                        <a:gd name="T54" fmla="*/ 8 w 16"/>
                        <a:gd name="T55" fmla="*/ 2 h 657"/>
                        <a:gd name="T56" fmla="*/ 8 w 16"/>
                        <a:gd name="T57" fmla="*/ 8 h 657"/>
                        <a:gd name="T58" fmla="*/ 8 w 16"/>
                        <a:gd name="T59" fmla="*/ 16 h 657"/>
                        <a:gd name="T60" fmla="*/ 8 w 16"/>
                        <a:gd name="T61" fmla="*/ 27 h 657"/>
                        <a:gd name="T62" fmla="*/ 8 w 16"/>
                        <a:gd name="T63" fmla="*/ 43 h 657"/>
                        <a:gd name="T64" fmla="*/ 8 w 16"/>
                        <a:gd name="T65" fmla="*/ 60 h 657"/>
                        <a:gd name="T66" fmla="*/ 10 w 16"/>
                        <a:gd name="T67" fmla="*/ 81 h 657"/>
                        <a:gd name="T68" fmla="*/ 10 w 16"/>
                        <a:gd name="T69" fmla="*/ 102 h 657"/>
                        <a:gd name="T70" fmla="*/ 10 w 16"/>
                        <a:gd name="T71" fmla="*/ 127 h 657"/>
                        <a:gd name="T72" fmla="*/ 10 w 16"/>
                        <a:gd name="T73" fmla="*/ 152 h 657"/>
                        <a:gd name="T74" fmla="*/ 10 w 16"/>
                        <a:gd name="T75" fmla="*/ 206 h 657"/>
                        <a:gd name="T76" fmla="*/ 10 w 16"/>
                        <a:gd name="T77" fmla="*/ 268 h 657"/>
                        <a:gd name="T78" fmla="*/ 10 w 16"/>
                        <a:gd name="T79" fmla="*/ 327 h 657"/>
                        <a:gd name="T80" fmla="*/ 10 w 16"/>
                        <a:gd name="T81" fmla="*/ 389 h 657"/>
                        <a:gd name="T82" fmla="*/ 12 w 16"/>
                        <a:gd name="T83" fmla="*/ 449 h 657"/>
                        <a:gd name="T84" fmla="*/ 12 w 16"/>
                        <a:gd name="T85" fmla="*/ 503 h 657"/>
                        <a:gd name="T86" fmla="*/ 12 w 16"/>
                        <a:gd name="T87" fmla="*/ 530 h 657"/>
                        <a:gd name="T88" fmla="*/ 12 w 16"/>
                        <a:gd name="T89" fmla="*/ 553 h 657"/>
                        <a:gd name="T90" fmla="*/ 12 w 16"/>
                        <a:gd name="T91" fmla="*/ 576 h 657"/>
                        <a:gd name="T92" fmla="*/ 14 w 16"/>
                        <a:gd name="T93" fmla="*/ 595 h 657"/>
                        <a:gd name="T94" fmla="*/ 14 w 16"/>
                        <a:gd name="T95" fmla="*/ 612 h 657"/>
                        <a:gd name="T96" fmla="*/ 14 w 16"/>
                        <a:gd name="T97" fmla="*/ 628 h 657"/>
                        <a:gd name="T98" fmla="*/ 14 w 16"/>
                        <a:gd name="T99" fmla="*/ 641 h 657"/>
                        <a:gd name="T100" fmla="*/ 14 w 16"/>
                        <a:gd name="T101" fmla="*/ 647 h 657"/>
                        <a:gd name="T102" fmla="*/ 14 w 16"/>
                        <a:gd name="T103" fmla="*/ 655 h 657"/>
                        <a:gd name="T104" fmla="*/ 16 w 16"/>
                        <a:gd name="T105" fmla="*/ 657 h 657"/>
                        <a:gd name="T106" fmla="*/ 16 w 16"/>
                        <a:gd name="T107" fmla="*/ 657 h 657"/>
                        <a:gd name="T108" fmla="*/ 0 w 16"/>
                        <a:gd name="T109" fmla="*/ 657 h 657"/>
                        <a:gd name="T110" fmla="*/ 0 w 16"/>
                        <a:gd name="T111" fmla="*/ 657 h 6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  <a:cxn ang="0">
                          <a:pos x="T102" y="T103"/>
                        </a:cxn>
                        <a:cxn ang="0">
                          <a:pos x="T104" y="T105"/>
                        </a:cxn>
                        <a:cxn ang="0">
                          <a:pos x="T106" y="T107"/>
                        </a:cxn>
                        <a:cxn ang="0">
                          <a:pos x="T108" y="T109"/>
                        </a:cxn>
                        <a:cxn ang="0">
                          <a:pos x="T110" y="T111"/>
                        </a:cxn>
                      </a:cxnLst>
                      <a:rect l="0" t="0" r="r" b="b"/>
                      <a:pathLst>
                        <a:path w="16" h="657">
                          <a:moveTo>
                            <a:pt x="0" y="657"/>
                          </a:moveTo>
                          <a:lnTo>
                            <a:pt x="0" y="655"/>
                          </a:lnTo>
                          <a:lnTo>
                            <a:pt x="0" y="647"/>
                          </a:lnTo>
                          <a:lnTo>
                            <a:pt x="0" y="641"/>
                          </a:lnTo>
                          <a:lnTo>
                            <a:pt x="0" y="628"/>
                          </a:lnTo>
                          <a:lnTo>
                            <a:pt x="0" y="612"/>
                          </a:lnTo>
                          <a:lnTo>
                            <a:pt x="0" y="595"/>
                          </a:lnTo>
                          <a:lnTo>
                            <a:pt x="0" y="576"/>
                          </a:lnTo>
                          <a:lnTo>
                            <a:pt x="2" y="553"/>
                          </a:lnTo>
                          <a:lnTo>
                            <a:pt x="2" y="530"/>
                          </a:lnTo>
                          <a:lnTo>
                            <a:pt x="2" y="503"/>
                          </a:lnTo>
                          <a:lnTo>
                            <a:pt x="2" y="449"/>
                          </a:lnTo>
                          <a:lnTo>
                            <a:pt x="2" y="389"/>
                          </a:lnTo>
                          <a:lnTo>
                            <a:pt x="2" y="327"/>
                          </a:lnTo>
                          <a:lnTo>
                            <a:pt x="4" y="268"/>
                          </a:lnTo>
                          <a:lnTo>
                            <a:pt x="4" y="206"/>
                          </a:lnTo>
                          <a:lnTo>
                            <a:pt x="4" y="152"/>
                          </a:lnTo>
                          <a:lnTo>
                            <a:pt x="4" y="127"/>
                          </a:lnTo>
                          <a:lnTo>
                            <a:pt x="4" y="102"/>
                          </a:lnTo>
                          <a:lnTo>
                            <a:pt x="6" y="81"/>
                          </a:lnTo>
                          <a:lnTo>
                            <a:pt x="6" y="60"/>
                          </a:lnTo>
                          <a:lnTo>
                            <a:pt x="6" y="43"/>
                          </a:lnTo>
                          <a:lnTo>
                            <a:pt x="6" y="27"/>
                          </a:lnTo>
                          <a:lnTo>
                            <a:pt x="6" y="16"/>
                          </a:lnTo>
                          <a:lnTo>
                            <a:pt x="6" y="8"/>
                          </a:lnTo>
                          <a:lnTo>
                            <a:pt x="6" y="2"/>
                          </a:lnTo>
                          <a:lnTo>
                            <a:pt x="8" y="0"/>
                          </a:lnTo>
                          <a:lnTo>
                            <a:pt x="8" y="2"/>
                          </a:lnTo>
                          <a:lnTo>
                            <a:pt x="8" y="8"/>
                          </a:lnTo>
                          <a:lnTo>
                            <a:pt x="8" y="16"/>
                          </a:lnTo>
                          <a:lnTo>
                            <a:pt x="8" y="27"/>
                          </a:lnTo>
                          <a:lnTo>
                            <a:pt x="8" y="43"/>
                          </a:lnTo>
                          <a:lnTo>
                            <a:pt x="8" y="60"/>
                          </a:lnTo>
                          <a:lnTo>
                            <a:pt x="10" y="81"/>
                          </a:lnTo>
                          <a:lnTo>
                            <a:pt x="10" y="102"/>
                          </a:lnTo>
                          <a:lnTo>
                            <a:pt x="10" y="127"/>
                          </a:lnTo>
                          <a:lnTo>
                            <a:pt x="10" y="152"/>
                          </a:lnTo>
                          <a:lnTo>
                            <a:pt x="10" y="206"/>
                          </a:lnTo>
                          <a:lnTo>
                            <a:pt x="10" y="268"/>
                          </a:lnTo>
                          <a:lnTo>
                            <a:pt x="10" y="327"/>
                          </a:lnTo>
                          <a:lnTo>
                            <a:pt x="10" y="389"/>
                          </a:lnTo>
                          <a:lnTo>
                            <a:pt x="12" y="449"/>
                          </a:lnTo>
                          <a:lnTo>
                            <a:pt x="12" y="503"/>
                          </a:lnTo>
                          <a:lnTo>
                            <a:pt x="12" y="530"/>
                          </a:lnTo>
                          <a:lnTo>
                            <a:pt x="12" y="553"/>
                          </a:lnTo>
                          <a:lnTo>
                            <a:pt x="12" y="576"/>
                          </a:lnTo>
                          <a:lnTo>
                            <a:pt x="14" y="595"/>
                          </a:lnTo>
                          <a:lnTo>
                            <a:pt x="14" y="612"/>
                          </a:lnTo>
                          <a:lnTo>
                            <a:pt x="14" y="628"/>
                          </a:lnTo>
                          <a:lnTo>
                            <a:pt x="14" y="641"/>
                          </a:lnTo>
                          <a:lnTo>
                            <a:pt x="14" y="647"/>
                          </a:lnTo>
                          <a:lnTo>
                            <a:pt x="14" y="655"/>
                          </a:lnTo>
                          <a:lnTo>
                            <a:pt x="16" y="657"/>
                          </a:lnTo>
                          <a:lnTo>
                            <a:pt x="16" y="657"/>
                          </a:lnTo>
                          <a:lnTo>
                            <a:pt x="0" y="657"/>
                          </a:lnTo>
                          <a:lnTo>
                            <a:pt x="0" y="657"/>
                          </a:lnTo>
                          <a:close/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42" name="Line 460">
                      <a:extLst>
                        <a:ext uri="{FF2B5EF4-FFF2-40B4-BE49-F238E27FC236}">
                          <a16:creationId xmlns:a16="http://schemas.microsoft.com/office/drawing/2014/main" id="{95D5D2AD-5A9F-4943-8172-CB5B631C0B5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695" y="1518"/>
                      <a:ext cx="16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9B9B9B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43" name="Line 461">
                      <a:extLst>
                        <a:ext uri="{FF2B5EF4-FFF2-40B4-BE49-F238E27FC236}">
                          <a16:creationId xmlns:a16="http://schemas.microsoft.com/office/drawing/2014/main" id="{54F22397-7564-4E44-8572-221C474B0A2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711" y="1518"/>
                      <a:ext cx="15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44" name="Freeform 462">
                      <a:extLst>
                        <a:ext uri="{FF2B5EF4-FFF2-40B4-BE49-F238E27FC236}">
                          <a16:creationId xmlns:a16="http://schemas.microsoft.com/office/drawing/2014/main" id="{50919505-9A53-4D3C-AF4B-FFBDF4C420C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726" y="1495"/>
                      <a:ext cx="16" cy="23"/>
                    </a:xfrm>
                    <a:custGeom>
                      <a:avLst/>
                      <a:gdLst>
                        <a:gd name="T0" fmla="*/ 0 w 16"/>
                        <a:gd name="T1" fmla="*/ 23 h 23"/>
                        <a:gd name="T2" fmla="*/ 0 w 16"/>
                        <a:gd name="T3" fmla="*/ 21 h 23"/>
                        <a:gd name="T4" fmla="*/ 2 w 16"/>
                        <a:gd name="T5" fmla="*/ 19 h 23"/>
                        <a:gd name="T6" fmla="*/ 4 w 16"/>
                        <a:gd name="T7" fmla="*/ 11 h 23"/>
                        <a:gd name="T8" fmla="*/ 6 w 16"/>
                        <a:gd name="T9" fmla="*/ 3 h 23"/>
                        <a:gd name="T10" fmla="*/ 8 w 16"/>
                        <a:gd name="T11" fmla="*/ 0 h 23"/>
                        <a:gd name="T12" fmla="*/ 10 w 16"/>
                        <a:gd name="T13" fmla="*/ 0 h 23"/>
                        <a:gd name="T14" fmla="*/ 10 w 16"/>
                        <a:gd name="T15" fmla="*/ 0 h 23"/>
                        <a:gd name="T16" fmla="*/ 10 w 16"/>
                        <a:gd name="T17" fmla="*/ 3 h 23"/>
                        <a:gd name="T18" fmla="*/ 12 w 16"/>
                        <a:gd name="T19" fmla="*/ 11 h 23"/>
                        <a:gd name="T20" fmla="*/ 14 w 16"/>
                        <a:gd name="T21" fmla="*/ 19 h 23"/>
                        <a:gd name="T22" fmla="*/ 14 w 16"/>
                        <a:gd name="T23" fmla="*/ 21 h 23"/>
                        <a:gd name="T24" fmla="*/ 16 w 16"/>
                        <a:gd name="T25" fmla="*/ 23 h 23"/>
                        <a:gd name="T26" fmla="*/ 16 w 16"/>
                        <a:gd name="T27" fmla="*/ 23 h 23"/>
                        <a:gd name="T28" fmla="*/ 0 w 16"/>
                        <a:gd name="T29" fmla="*/ 23 h 23"/>
                        <a:gd name="T30" fmla="*/ 0 w 16"/>
                        <a:gd name="T31" fmla="*/ 23 h 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</a:cxnLst>
                      <a:rect l="0" t="0" r="r" b="b"/>
                      <a:pathLst>
                        <a:path w="16" h="23">
                          <a:moveTo>
                            <a:pt x="0" y="23"/>
                          </a:moveTo>
                          <a:lnTo>
                            <a:pt x="0" y="21"/>
                          </a:lnTo>
                          <a:lnTo>
                            <a:pt x="2" y="19"/>
                          </a:lnTo>
                          <a:lnTo>
                            <a:pt x="4" y="11"/>
                          </a:lnTo>
                          <a:lnTo>
                            <a:pt x="6" y="3"/>
                          </a:lnTo>
                          <a:lnTo>
                            <a:pt x="8" y="0"/>
                          </a:lnTo>
                          <a:lnTo>
                            <a:pt x="10" y="0"/>
                          </a:lnTo>
                          <a:lnTo>
                            <a:pt x="10" y="0"/>
                          </a:lnTo>
                          <a:lnTo>
                            <a:pt x="10" y="3"/>
                          </a:lnTo>
                          <a:lnTo>
                            <a:pt x="12" y="11"/>
                          </a:lnTo>
                          <a:lnTo>
                            <a:pt x="14" y="19"/>
                          </a:lnTo>
                          <a:lnTo>
                            <a:pt x="14" y="21"/>
                          </a:lnTo>
                          <a:lnTo>
                            <a:pt x="16" y="23"/>
                          </a:lnTo>
                          <a:lnTo>
                            <a:pt x="16" y="23"/>
                          </a:lnTo>
                          <a:lnTo>
                            <a:pt x="0" y="23"/>
                          </a:lnTo>
                          <a:lnTo>
                            <a:pt x="0" y="23"/>
                          </a:lnTo>
                          <a:close/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45" name="Line 463">
                      <a:extLst>
                        <a:ext uri="{FF2B5EF4-FFF2-40B4-BE49-F238E27FC236}">
                          <a16:creationId xmlns:a16="http://schemas.microsoft.com/office/drawing/2014/main" id="{574486CF-BE5B-4F37-B806-C498899D611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726" y="1518"/>
                      <a:ext cx="16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9B9B9B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46" name="Line 464">
                      <a:extLst>
                        <a:ext uri="{FF2B5EF4-FFF2-40B4-BE49-F238E27FC236}">
                          <a16:creationId xmlns:a16="http://schemas.microsoft.com/office/drawing/2014/main" id="{FC622F81-F5D0-400B-ACB8-DBDCAA8D3BE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742" y="1518"/>
                      <a:ext cx="11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47" name="Freeform 465">
                      <a:extLst>
                        <a:ext uri="{FF2B5EF4-FFF2-40B4-BE49-F238E27FC236}">
                          <a16:creationId xmlns:a16="http://schemas.microsoft.com/office/drawing/2014/main" id="{0198529A-51AF-445E-A079-C6522844669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753" y="1516"/>
                      <a:ext cx="17" cy="2"/>
                    </a:xfrm>
                    <a:custGeom>
                      <a:avLst/>
                      <a:gdLst>
                        <a:gd name="T0" fmla="*/ 0 w 17"/>
                        <a:gd name="T1" fmla="*/ 2 h 2"/>
                        <a:gd name="T2" fmla="*/ 2 w 17"/>
                        <a:gd name="T3" fmla="*/ 2 h 2"/>
                        <a:gd name="T4" fmla="*/ 8 w 17"/>
                        <a:gd name="T5" fmla="*/ 0 h 2"/>
                        <a:gd name="T6" fmla="*/ 12 w 17"/>
                        <a:gd name="T7" fmla="*/ 2 h 2"/>
                        <a:gd name="T8" fmla="*/ 17 w 17"/>
                        <a:gd name="T9" fmla="*/ 2 h 2"/>
                        <a:gd name="T10" fmla="*/ 17 w 17"/>
                        <a:gd name="T11" fmla="*/ 2 h 2"/>
                        <a:gd name="T12" fmla="*/ 0 w 17"/>
                        <a:gd name="T13" fmla="*/ 2 h 2"/>
                        <a:gd name="T14" fmla="*/ 0 w 17"/>
                        <a:gd name="T15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17" h="2">
                          <a:moveTo>
                            <a:pt x="0" y="2"/>
                          </a:moveTo>
                          <a:lnTo>
                            <a:pt x="2" y="2"/>
                          </a:lnTo>
                          <a:lnTo>
                            <a:pt x="8" y="0"/>
                          </a:lnTo>
                          <a:lnTo>
                            <a:pt x="12" y="2"/>
                          </a:lnTo>
                          <a:lnTo>
                            <a:pt x="17" y="2"/>
                          </a:lnTo>
                          <a:lnTo>
                            <a:pt x="17" y="2"/>
                          </a:lnTo>
                          <a:lnTo>
                            <a:pt x="0" y="2"/>
                          </a:lnTo>
                          <a:lnTo>
                            <a:pt x="0" y="2"/>
                          </a:lnTo>
                          <a:close/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48" name="Line 466">
                      <a:extLst>
                        <a:ext uri="{FF2B5EF4-FFF2-40B4-BE49-F238E27FC236}">
                          <a16:creationId xmlns:a16="http://schemas.microsoft.com/office/drawing/2014/main" id="{E51BD605-980E-4485-A820-21176783C50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753" y="1518"/>
                      <a:ext cx="17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9B9B9B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49" name="Freeform 467">
                      <a:extLst>
                        <a:ext uri="{FF2B5EF4-FFF2-40B4-BE49-F238E27FC236}">
                          <a16:creationId xmlns:a16="http://schemas.microsoft.com/office/drawing/2014/main" id="{2B6CD452-2225-4BA9-B9FB-394D21CA462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753" y="1516"/>
                      <a:ext cx="17" cy="2"/>
                    </a:xfrm>
                    <a:custGeom>
                      <a:avLst/>
                      <a:gdLst>
                        <a:gd name="T0" fmla="*/ 0 w 17"/>
                        <a:gd name="T1" fmla="*/ 2 h 2"/>
                        <a:gd name="T2" fmla="*/ 2 w 17"/>
                        <a:gd name="T3" fmla="*/ 2 h 2"/>
                        <a:gd name="T4" fmla="*/ 8 w 17"/>
                        <a:gd name="T5" fmla="*/ 0 h 2"/>
                        <a:gd name="T6" fmla="*/ 12 w 17"/>
                        <a:gd name="T7" fmla="*/ 2 h 2"/>
                        <a:gd name="T8" fmla="*/ 17 w 17"/>
                        <a:gd name="T9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7" h="2">
                          <a:moveTo>
                            <a:pt x="0" y="2"/>
                          </a:moveTo>
                          <a:lnTo>
                            <a:pt x="2" y="2"/>
                          </a:lnTo>
                          <a:lnTo>
                            <a:pt x="8" y="0"/>
                          </a:lnTo>
                          <a:lnTo>
                            <a:pt x="12" y="2"/>
                          </a:lnTo>
                          <a:lnTo>
                            <a:pt x="17" y="2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50" name="Line 468">
                      <a:extLst>
                        <a:ext uri="{FF2B5EF4-FFF2-40B4-BE49-F238E27FC236}">
                          <a16:creationId xmlns:a16="http://schemas.microsoft.com/office/drawing/2014/main" id="{13AA437C-BDCD-45D2-84A4-5B312E5ABB9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770" y="1518"/>
                      <a:ext cx="10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51" name="Freeform 469">
                      <a:extLst>
                        <a:ext uri="{FF2B5EF4-FFF2-40B4-BE49-F238E27FC236}">
                          <a16:creationId xmlns:a16="http://schemas.microsoft.com/office/drawing/2014/main" id="{EE602C52-E601-4A12-A390-A931FD2DFE5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780" y="1516"/>
                      <a:ext cx="17" cy="2"/>
                    </a:xfrm>
                    <a:custGeom>
                      <a:avLst/>
                      <a:gdLst>
                        <a:gd name="T0" fmla="*/ 0 w 17"/>
                        <a:gd name="T1" fmla="*/ 2 h 2"/>
                        <a:gd name="T2" fmla="*/ 4 w 17"/>
                        <a:gd name="T3" fmla="*/ 2 h 2"/>
                        <a:gd name="T4" fmla="*/ 9 w 17"/>
                        <a:gd name="T5" fmla="*/ 0 h 2"/>
                        <a:gd name="T6" fmla="*/ 13 w 17"/>
                        <a:gd name="T7" fmla="*/ 2 h 2"/>
                        <a:gd name="T8" fmla="*/ 17 w 17"/>
                        <a:gd name="T9" fmla="*/ 2 h 2"/>
                        <a:gd name="T10" fmla="*/ 17 w 17"/>
                        <a:gd name="T11" fmla="*/ 2 h 2"/>
                        <a:gd name="T12" fmla="*/ 0 w 17"/>
                        <a:gd name="T13" fmla="*/ 2 h 2"/>
                        <a:gd name="T14" fmla="*/ 0 w 17"/>
                        <a:gd name="T15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17" h="2">
                          <a:moveTo>
                            <a:pt x="0" y="2"/>
                          </a:moveTo>
                          <a:lnTo>
                            <a:pt x="4" y="2"/>
                          </a:lnTo>
                          <a:lnTo>
                            <a:pt x="9" y="0"/>
                          </a:lnTo>
                          <a:lnTo>
                            <a:pt x="13" y="2"/>
                          </a:lnTo>
                          <a:lnTo>
                            <a:pt x="17" y="2"/>
                          </a:lnTo>
                          <a:lnTo>
                            <a:pt x="17" y="2"/>
                          </a:lnTo>
                          <a:lnTo>
                            <a:pt x="0" y="2"/>
                          </a:lnTo>
                          <a:lnTo>
                            <a:pt x="0" y="2"/>
                          </a:lnTo>
                          <a:close/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52" name="Line 470">
                      <a:extLst>
                        <a:ext uri="{FF2B5EF4-FFF2-40B4-BE49-F238E27FC236}">
                          <a16:creationId xmlns:a16="http://schemas.microsoft.com/office/drawing/2014/main" id="{8BAE98C4-AF32-44E7-91A2-301F38ED0D8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780" y="1518"/>
                      <a:ext cx="17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9B9B9B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53" name="Freeform 471">
                      <a:extLst>
                        <a:ext uri="{FF2B5EF4-FFF2-40B4-BE49-F238E27FC236}">
                          <a16:creationId xmlns:a16="http://schemas.microsoft.com/office/drawing/2014/main" id="{9D17F01E-7B41-4BF3-AD82-4ADFCD01A06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780" y="1516"/>
                      <a:ext cx="17" cy="2"/>
                    </a:xfrm>
                    <a:custGeom>
                      <a:avLst/>
                      <a:gdLst>
                        <a:gd name="T0" fmla="*/ 0 w 17"/>
                        <a:gd name="T1" fmla="*/ 2 h 2"/>
                        <a:gd name="T2" fmla="*/ 4 w 17"/>
                        <a:gd name="T3" fmla="*/ 2 h 2"/>
                        <a:gd name="T4" fmla="*/ 9 w 17"/>
                        <a:gd name="T5" fmla="*/ 0 h 2"/>
                        <a:gd name="T6" fmla="*/ 13 w 17"/>
                        <a:gd name="T7" fmla="*/ 2 h 2"/>
                        <a:gd name="T8" fmla="*/ 17 w 17"/>
                        <a:gd name="T9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7" h="2">
                          <a:moveTo>
                            <a:pt x="0" y="2"/>
                          </a:moveTo>
                          <a:lnTo>
                            <a:pt x="4" y="2"/>
                          </a:lnTo>
                          <a:lnTo>
                            <a:pt x="9" y="0"/>
                          </a:lnTo>
                          <a:lnTo>
                            <a:pt x="13" y="2"/>
                          </a:lnTo>
                          <a:lnTo>
                            <a:pt x="17" y="2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54" name="Freeform 472">
                      <a:extLst>
                        <a:ext uri="{FF2B5EF4-FFF2-40B4-BE49-F238E27FC236}">
                          <a16:creationId xmlns:a16="http://schemas.microsoft.com/office/drawing/2014/main" id="{1CC8D813-773E-4AAF-8198-B8D1EBF1FC2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797" y="1516"/>
                      <a:ext cx="16" cy="2"/>
                    </a:xfrm>
                    <a:custGeom>
                      <a:avLst/>
                      <a:gdLst>
                        <a:gd name="T0" fmla="*/ 0 w 16"/>
                        <a:gd name="T1" fmla="*/ 2 h 2"/>
                        <a:gd name="T2" fmla="*/ 4 w 16"/>
                        <a:gd name="T3" fmla="*/ 2 h 2"/>
                        <a:gd name="T4" fmla="*/ 8 w 16"/>
                        <a:gd name="T5" fmla="*/ 0 h 2"/>
                        <a:gd name="T6" fmla="*/ 10 w 16"/>
                        <a:gd name="T7" fmla="*/ 2 h 2"/>
                        <a:gd name="T8" fmla="*/ 16 w 16"/>
                        <a:gd name="T9" fmla="*/ 2 h 2"/>
                        <a:gd name="T10" fmla="*/ 16 w 16"/>
                        <a:gd name="T11" fmla="*/ 2 h 2"/>
                        <a:gd name="T12" fmla="*/ 0 w 16"/>
                        <a:gd name="T13" fmla="*/ 2 h 2"/>
                        <a:gd name="T14" fmla="*/ 0 w 16"/>
                        <a:gd name="T15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16" h="2">
                          <a:moveTo>
                            <a:pt x="0" y="2"/>
                          </a:moveTo>
                          <a:lnTo>
                            <a:pt x="4" y="2"/>
                          </a:lnTo>
                          <a:lnTo>
                            <a:pt x="8" y="0"/>
                          </a:lnTo>
                          <a:lnTo>
                            <a:pt x="10" y="2"/>
                          </a:lnTo>
                          <a:lnTo>
                            <a:pt x="16" y="2"/>
                          </a:lnTo>
                          <a:lnTo>
                            <a:pt x="16" y="2"/>
                          </a:lnTo>
                          <a:lnTo>
                            <a:pt x="0" y="2"/>
                          </a:lnTo>
                          <a:lnTo>
                            <a:pt x="0" y="2"/>
                          </a:lnTo>
                          <a:close/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55" name="Line 473">
                      <a:extLst>
                        <a:ext uri="{FF2B5EF4-FFF2-40B4-BE49-F238E27FC236}">
                          <a16:creationId xmlns:a16="http://schemas.microsoft.com/office/drawing/2014/main" id="{6A6B4585-DFD0-4B2F-A689-9520C70B7E8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797" y="1518"/>
                      <a:ext cx="16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9B9B9B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56" name="Freeform 474">
                      <a:extLst>
                        <a:ext uri="{FF2B5EF4-FFF2-40B4-BE49-F238E27FC236}">
                          <a16:creationId xmlns:a16="http://schemas.microsoft.com/office/drawing/2014/main" id="{A45F695D-922C-435F-BA03-E37DFF98FFA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797" y="1516"/>
                      <a:ext cx="16" cy="2"/>
                    </a:xfrm>
                    <a:custGeom>
                      <a:avLst/>
                      <a:gdLst>
                        <a:gd name="T0" fmla="*/ 0 w 16"/>
                        <a:gd name="T1" fmla="*/ 2 h 2"/>
                        <a:gd name="T2" fmla="*/ 4 w 16"/>
                        <a:gd name="T3" fmla="*/ 2 h 2"/>
                        <a:gd name="T4" fmla="*/ 8 w 16"/>
                        <a:gd name="T5" fmla="*/ 0 h 2"/>
                        <a:gd name="T6" fmla="*/ 10 w 16"/>
                        <a:gd name="T7" fmla="*/ 2 h 2"/>
                        <a:gd name="T8" fmla="*/ 16 w 16"/>
                        <a:gd name="T9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6" h="2">
                          <a:moveTo>
                            <a:pt x="0" y="2"/>
                          </a:moveTo>
                          <a:lnTo>
                            <a:pt x="4" y="2"/>
                          </a:lnTo>
                          <a:lnTo>
                            <a:pt x="8" y="0"/>
                          </a:lnTo>
                          <a:lnTo>
                            <a:pt x="10" y="2"/>
                          </a:lnTo>
                          <a:lnTo>
                            <a:pt x="16" y="2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57" name="Line 475">
                      <a:extLst>
                        <a:ext uri="{FF2B5EF4-FFF2-40B4-BE49-F238E27FC236}">
                          <a16:creationId xmlns:a16="http://schemas.microsoft.com/office/drawing/2014/main" id="{AB2EB64E-4009-4E84-8DFC-4EEF66FA496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13" y="1518"/>
                      <a:ext cx="1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58" name="Freeform 476">
                      <a:extLst>
                        <a:ext uri="{FF2B5EF4-FFF2-40B4-BE49-F238E27FC236}">
                          <a16:creationId xmlns:a16="http://schemas.microsoft.com/office/drawing/2014/main" id="{CB22835A-C69D-4DAD-BD9D-39E45AEBA9A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814" y="1518"/>
                      <a:ext cx="18" cy="2"/>
                    </a:xfrm>
                    <a:custGeom>
                      <a:avLst/>
                      <a:gdLst>
                        <a:gd name="T0" fmla="*/ 0 w 18"/>
                        <a:gd name="T1" fmla="*/ 2 h 2"/>
                        <a:gd name="T2" fmla="*/ 4 w 18"/>
                        <a:gd name="T3" fmla="*/ 0 h 2"/>
                        <a:gd name="T4" fmla="*/ 10 w 18"/>
                        <a:gd name="T5" fmla="*/ 0 h 2"/>
                        <a:gd name="T6" fmla="*/ 14 w 18"/>
                        <a:gd name="T7" fmla="*/ 0 h 2"/>
                        <a:gd name="T8" fmla="*/ 18 w 18"/>
                        <a:gd name="T9" fmla="*/ 2 h 2"/>
                        <a:gd name="T10" fmla="*/ 18 w 18"/>
                        <a:gd name="T11" fmla="*/ 2 h 2"/>
                        <a:gd name="T12" fmla="*/ 0 w 18"/>
                        <a:gd name="T13" fmla="*/ 2 h 2"/>
                        <a:gd name="T14" fmla="*/ 0 w 18"/>
                        <a:gd name="T15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18" h="2">
                          <a:moveTo>
                            <a:pt x="0" y="2"/>
                          </a:moveTo>
                          <a:lnTo>
                            <a:pt x="4" y="0"/>
                          </a:lnTo>
                          <a:lnTo>
                            <a:pt x="10" y="0"/>
                          </a:lnTo>
                          <a:lnTo>
                            <a:pt x="14" y="0"/>
                          </a:lnTo>
                          <a:lnTo>
                            <a:pt x="18" y="2"/>
                          </a:lnTo>
                          <a:lnTo>
                            <a:pt x="18" y="2"/>
                          </a:lnTo>
                          <a:lnTo>
                            <a:pt x="0" y="2"/>
                          </a:lnTo>
                          <a:lnTo>
                            <a:pt x="0" y="2"/>
                          </a:lnTo>
                          <a:close/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59" name="Line 477">
                      <a:extLst>
                        <a:ext uri="{FF2B5EF4-FFF2-40B4-BE49-F238E27FC236}">
                          <a16:creationId xmlns:a16="http://schemas.microsoft.com/office/drawing/2014/main" id="{27410F3C-0AC2-4180-B8E2-82F48F6D75B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14" y="1518"/>
                      <a:ext cx="18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9B9B9B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60" name="Freeform 478">
                      <a:extLst>
                        <a:ext uri="{FF2B5EF4-FFF2-40B4-BE49-F238E27FC236}">
                          <a16:creationId xmlns:a16="http://schemas.microsoft.com/office/drawing/2014/main" id="{C3EB25F1-C18F-42BB-8D01-820FC0B33EE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814" y="1518"/>
                      <a:ext cx="18" cy="2"/>
                    </a:xfrm>
                    <a:custGeom>
                      <a:avLst/>
                      <a:gdLst>
                        <a:gd name="T0" fmla="*/ 0 w 18"/>
                        <a:gd name="T1" fmla="*/ 2 h 2"/>
                        <a:gd name="T2" fmla="*/ 4 w 18"/>
                        <a:gd name="T3" fmla="*/ 0 h 2"/>
                        <a:gd name="T4" fmla="*/ 10 w 18"/>
                        <a:gd name="T5" fmla="*/ 0 h 2"/>
                        <a:gd name="T6" fmla="*/ 14 w 18"/>
                        <a:gd name="T7" fmla="*/ 0 h 2"/>
                        <a:gd name="T8" fmla="*/ 18 w 18"/>
                        <a:gd name="T9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8" h="2">
                          <a:moveTo>
                            <a:pt x="0" y="2"/>
                          </a:moveTo>
                          <a:lnTo>
                            <a:pt x="4" y="0"/>
                          </a:lnTo>
                          <a:lnTo>
                            <a:pt x="10" y="0"/>
                          </a:lnTo>
                          <a:lnTo>
                            <a:pt x="14" y="0"/>
                          </a:lnTo>
                          <a:lnTo>
                            <a:pt x="18" y="2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61" name="Freeform 479">
                      <a:extLst>
                        <a:ext uri="{FF2B5EF4-FFF2-40B4-BE49-F238E27FC236}">
                          <a16:creationId xmlns:a16="http://schemas.microsoft.com/office/drawing/2014/main" id="{4758A053-5B4E-43ED-8C07-2C8F42B112A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832" y="1516"/>
                      <a:ext cx="15" cy="2"/>
                    </a:xfrm>
                    <a:custGeom>
                      <a:avLst/>
                      <a:gdLst>
                        <a:gd name="T0" fmla="*/ 0 w 15"/>
                        <a:gd name="T1" fmla="*/ 2 h 2"/>
                        <a:gd name="T2" fmla="*/ 4 w 15"/>
                        <a:gd name="T3" fmla="*/ 2 h 2"/>
                        <a:gd name="T4" fmla="*/ 7 w 15"/>
                        <a:gd name="T5" fmla="*/ 0 h 2"/>
                        <a:gd name="T6" fmla="*/ 9 w 15"/>
                        <a:gd name="T7" fmla="*/ 2 h 2"/>
                        <a:gd name="T8" fmla="*/ 15 w 15"/>
                        <a:gd name="T9" fmla="*/ 2 h 2"/>
                        <a:gd name="T10" fmla="*/ 15 w 15"/>
                        <a:gd name="T11" fmla="*/ 2 h 2"/>
                        <a:gd name="T12" fmla="*/ 0 w 15"/>
                        <a:gd name="T13" fmla="*/ 2 h 2"/>
                        <a:gd name="T14" fmla="*/ 0 w 15"/>
                        <a:gd name="T15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15" h="2">
                          <a:moveTo>
                            <a:pt x="0" y="2"/>
                          </a:moveTo>
                          <a:lnTo>
                            <a:pt x="4" y="2"/>
                          </a:lnTo>
                          <a:lnTo>
                            <a:pt x="7" y="0"/>
                          </a:lnTo>
                          <a:lnTo>
                            <a:pt x="9" y="2"/>
                          </a:lnTo>
                          <a:lnTo>
                            <a:pt x="15" y="2"/>
                          </a:lnTo>
                          <a:lnTo>
                            <a:pt x="15" y="2"/>
                          </a:lnTo>
                          <a:lnTo>
                            <a:pt x="0" y="2"/>
                          </a:lnTo>
                          <a:lnTo>
                            <a:pt x="0" y="2"/>
                          </a:lnTo>
                          <a:close/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62" name="Line 480">
                      <a:extLst>
                        <a:ext uri="{FF2B5EF4-FFF2-40B4-BE49-F238E27FC236}">
                          <a16:creationId xmlns:a16="http://schemas.microsoft.com/office/drawing/2014/main" id="{066CB0E3-F153-4243-AD9F-0987A7E955D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32" y="1518"/>
                      <a:ext cx="15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9B9B9B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63" name="Freeform 481">
                      <a:extLst>
                        <a:ext uri="{FF2B5EF4-FFF2-40B4-BE49-F238E27FC236}">
                          <a16:creationId xmlns:a16="http://schemas.microsoft.com/office/drawing/2014/main" id="{3EA72FB4-D9FA-4A0C-9848-1138D63E2A9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832" y="1516"/>
                      <a:ext cx="15" cy="2"/>
                    </a:xfrm>
                    <a:custGeom>
                      <a:avLst/>
                      <a:gdLst>
                        <a:gd name="T0" fmla="*/ 0 w 15"/>
                        <a:gd name="T1" fmla="*/ 2 h 2"/>
                        <a:gd name="T2" fmla="*/ 4 w 15"/>
                        <a:gd name="T3" fmla="*/ 2 h 2"/>
                        <a:gd name="T4" fmla="*/ 7 w 15"/>
                        <a:gd name="T5" fmla="*/ 0 h 2"/>
                        <a:gd name="T6" fmla="*/ 9 w 15"/>
                        <a:gd name="T7" fmla="*/ 2 h 2"/>
                        <a:gd name="T8" fmla="*/ 15 w 15"/>
                        <a:gd name="T9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5" h="2">
                          <a:moveTo>
                            <a:pt x="0" y="2"/>
                          </a:moveTo>
                          <a:lnTo>
                            <a:pt x="4" y="2"/>
                          </a:lnTo>
                          <a:lnTo>
                            <a:pt x="7" y="0"/>
                          </a:lnTo>
                          <a:lnTo>
                            <a:pt x="9" y="2"/>
                          </a:lnTo>
                          <a:lnTo>
                            <a:pt x="15" y="2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64" name="Line 482">
                      <a:extLst>
                        <a:ext uri="{FF2B5EF4-FFF2-40B4-BE49-F238E27FC236}">
                          <a16:creationId xmlns:a16="http://schemas.microsoft.com/office/drawing/2014/main" id="{84FEAACE-12E5-4497-BDF3-7479E88C935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47" y="1518"/>
                      <a:ext cx="4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65" name="Freeform 483">
                      <a:extLst>
                        <a:ext uri="{FF2B5EF4-FFF2-40B4-BE49-F238E27FC236}">
                          <a16:creationId xmlns:a16="http://schemas.microsoft.com/office/drawing/2014/main" id="{A71B70C9-B54A-4E66-A939-A34A63E4BB9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851" y="1516"/>
                      <a:ext cx="15" cy="2"/>
                    </a:xfrm>
                    <a:custGeom>
                      <a:avLst/>
                      <a:gdLst>
                        <a:gd name="T0" fmla="*/ 0 w 15"/>
                        <a:gd name="T1" fmla="*/ 2 h 2"/>
                        <a:gd name="T2" fmla="*/ 4 w 15"/>
                        <a:gd name="T3" fmla="*/ 2 h 2"/>
                        <a:gd name="T4" fmla="*/ 8 w 15"/>
                        <a:gd name="T5" fmla="*/ 0 h 2"/>
                        <a:gd name="T6" fmla="*/ 9 w 15"/>
                        <a:gd name="T7" fmla="*/ 2 h 2"/>
                        <a:gd name="T8" fmla="*/ 15 w 15"/>
                        <a:gd name="T9" fmla="*/ 2 h 2"/>
                        <a:gd name="T10" fmla="*/ 15 w 15"/>
                        <a:gd name="T11" fmla="*/ 2 h 2"/>
                        <a:gd name="T12" fmla="*/ 0 w 15"/>
                        <a:gd name="T13" fmla="*/ 2 h 2"/>
                        <a:gd name="T14" fmla="*/ 0 w 15"/>
                        <a:gd name="T15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15" h="2">
                          <a:moveTo>
                            <a:pt x="0" y="2"/>
                          </a:moveTo>
                          <a:lnTo>
                            <a:pt x="4" y="2"/>
                          </a:lnTo>
                          <a:lnTo>
                            <a:pt x="8" y="0"/>
                          </a:lnTo>
                          <a:lnTo>
                            <a:pt x="9" y="2"/>
                          </a:lnTo>
                          <a:lnTo>
                            <a:pt x="15" y="2"/>
                          </a:lnTo>
                          <a:lnTo>
                            <a:pt x="15" y="2"/>
                          </a:lnTo>
                          <a:lnTo>
                            <a:pt x="0" y="2"/>
                          </a:lnTo>
                          <a:lnTo>
                            <a:pt x="0" y="2"/>
                          </a:lnTo>
                          <a:close/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66" name="Line 484">
                      <a:extLst>
                        <a:ext uri="{FF2B5EF4-FFF2-40B4-BE49-F238E27FC236}">
                          <a16:creationId xmlns:a16="http://schemas.microsoft.com/office/drawing/2014/main" id="{0893C05C-65AA-4DF8-8D34-C68661F307C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51" y="1518"/>
                      <a:ext cx="15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9B9B9B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67" name="Freeform 485">
                      <a:extLst>
                        <a:ext uri="{FF2B5EF4-FFF2-40B4-BE49-F238E27FC236}">
                          <a16:creationId xmlns:a16="http://schemas.microsoft.com/office/drawing/2014/main" id="{5D23BF3E-224D-4E63-AB70-B324CDF5EFA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851" y="1516"/>
                      <a:ext cx="15" cy="2"/>
                    </a:xfrm>
                    <a:custGeom>
                      <a:avLst/>
                      <a:gdLst>
                        <a:gd name="T0" fmla="*/ 0 w 15"/>
                        <a:gd name="T1" fmla="*/ 2 h 2"/>
                        <a:gd name="T2" fmla="*/ 4 w 15"/>
                        <a:gd name="T3" fmla="*/ 2 h 2"/>
                        <a:gd name="T4" fmla="*/ 8 w 15"/>
                        <a:gd name="T5" fmla="*/ 0 h 2"/>
                        <a:gd name="T6" fmla="*/ 9 w 15"/>
                        <a:gd name="T7" fmla="*/ 2 h 2"/>
                        <a:gd name="T8" fmla="*/ 15 w 15"/>
                        <a:gd name="T9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5" h="2">
                          <a:moveTo>
                            <a:pt x="0" y="2"/>
                          </a:moveTo>
                          <a:lnTo>
                            <a:pt x="4" y="2"/>
                          </a:lnTo>
                          <a:lnTo>
                            <a:pt x="8" y="0"/>
                          </a:lnTo>
                          <a:lnTo>
                            <a:pt x="9" y="2"/>
                          </a:lnTo>
                          <a:lnTo>
                            <a:pt x="15" y="2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68" name="Line 486">
                      <a:extLst>
                        <a:ext uri="{FF2B5EF4-FFF2-40B4-BE49-F238E27FC236}">
                          <a16:creationId xmlns:a16="http://schemas.microsoft.com/office/drawing/2014/main" id="{40252B99-791D-4312-B4F9-BAEAAC22299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855" y="1518"/>
                      <a:ext cx="11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69" name="Freeform 487">
                      <a:extLst>
                        <a:ext uri="{FF2B5EF4-FFF2-40B4-BE49-F238E27FC236}">
                          <a16:creationId xmlns:a16="http://schemas.microsoft.com/office/drawing/2014/main" id="{A16FC0A8-2175-47DB-919F-A30E661448C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855" y="1516"/>
                      <a:ext cx="17" cy="2"/>
                    </a:xfrm>
                    <a:custGeom>
                      <a:avLst/>
                      <a:gdLst>
                        <a:gd name="T0" fmla="*/ 0 w 17"/>
                        <a:gd name="T1" fmla="*/ 2 h 2"/>
                        <a:gd name="T2" fmla="*/ 4 w 17"/>
                        <a:gd name="T3" fmla="*/ 2 h 2"/>
                        <a:gd name="T4" fmla="*/ 9 w 17"/>
                        <a:gd name="T5" fmla="*/ 0 h 2"/>
                        <a:gd name="T6" fmla="*/ 13 w 17"/>
                        <a:gd name="T7" fmla="*/ 2 h 2"/>
                        <a:gd name="T8" fmla="*/ 17 w 17"/>
                        <a:gd name="T9" fmla="*/ 2 h 2"/>
                        <a:gd name="T10" fmla="*/ 17 w 17"/>
                        <a:gd name="T11" fmla="*/ 2 h 2"/>
                        <a:gd name="T12" fmla="*/ 0 w 17"/>
                        <a:gd name="T13" fmla="*/ 2 h 2"/>
                        <a:gd name="T14" fmla="*/ 0 w 17"/>
                        <a:gd name="T15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17" h="2">
                          <a:moveTo>
                            <a:pt x="0" y="2"/>
                          </a:moveTo>
                          <a:lnTo>
                            <a:pt x="4" y="2"/>
                          </a:lnTo>
                          <a:lnTo>
                            <a:pt x="9" y="0"/>
                          </a:lnTo>
                          <a:lnTo>
                            <a:pt x="13" y="2"/>
                          </a:lnTo>
                          <a:lnTo>
                            <a:pt x="17" y="2"/>
                          </a:lnTo>
                          <a:lnTo>
                            <a:pt x="17" y="2"/>
                          </a:lnTo>
                          <a:lnTo>
                            <a:pt x="0" y="2"/>
                          </a:lnTo>
                          <a:lnTo>
                            <a:pt x="0" y="2"/>
                          </a:lnTo>
                          <a:close/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70" name="Line 488">
                      <a:extLst>
                        <a:ext uri="{FF2B5EF4-FFF2-40B4-BE49-F238E27FC236}">
                          <a16:creationId xmlns:a16="http://schemas.microsoft.com/office/drawing/2014/main" id="{8736F551-1AEC-41B2-B014-BBA2021F49F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55" y="1518"/>
                      <a:ext cx="17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9B9B9B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71" name="Freeform 489">
                      <a:extLst>
                        <a:ext uri="{FF2B5EF4-FFF2-40B4-BE49-F238E27FC236}">
                          <a16:creationId xmlns:a16="http://schemas.microsoft.com/office/drawing/2014/main" id="{8DA39560-8B63-4DE6-8BB1-66B1E1CEBAD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855" y="1516"/>
                      <a:ext cx="17" cy="2"/>
                    </a:xfrm>
                    <a:custGeom>
                      <a:avLst/>
                      <a:gdLst>
                        <a:gd name="T0" fmla="*/ 0 w 17"/>
                        <a:gd name="T1" fmla="*/ 2 h 2"/>
                        <a:gd name="T2" fmla="*/ 4 w 17"/>
                        <a:gd name="T3" fmla="*/ 2 h 2"/>
                        <a:gd name="T4" fmla="*/ 9 w 17"/>
                        <a:gd name="T5" fmla="*/ 0 h 2"/>
                        <a:gd name="T6" fmla="*/ 13 w 17"/>
                        <a:gd name="T7" fmla="*/ 2 h 2"/>
                        <a:gd name="T8" fmla="*/ 17 w 17"/>
                        <a:gd name="T9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7" h="2">
                          <a:moveTo>
                            <a:pt x="0" y="2"/>
                          </a:moveTo>
                          <a:lnTo>
                            <a:pt x="4" y="2"/>
                          </a:lnTo>
                          <a:lnTo>
                            <a:pt x="9" y="0"/>
                          </a:lnTo>
                          <a:lnTo>
                            <a:pt x="13" y="2"/>
                          </a:lnTo>
                          <a:lnTo>
                            <a:pt x="17" y="2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72" name="Freeform 490">
                      <a:extLst>
                        <a:ext uri="{FF2B5EF4-FFF2-40B4-BE49-F238E27FC236}">
                          <a16:creationId xmlns:a16="http://schemas.microsoft.com/office/drawing/2014/main" id="{ACA67088-C59A-4942-9216-F776A575059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872" y="1514"/>
                      <a:ext cx="15" cy="4"/>
                    </a:xfrm>
                    <a:custGeom>
                      <a:avLst/>
                      <a:gdLst>
                        <a:gd name="T0" fmla="*/ 0 w 15"/>
                        <a:gd name="T1" fmla="*/ 4 h 4"/>
                        <a:gd name="T2" fmla="*/ 2 w 15"/>
                        <a:gd name="T3" fmla="*/ 2 h 4"/>
                        <a:gd name="T4" fmla="*/ 4 w 15"/>
                        <a:gd name="T5" fmla="*/ 2 h 4"/>
                        <a:gd name="T6" fmla="*/ 6 w 15"/>
                        <a:gd name="T7" fmla="*/ 0 h 4"/>
                        <a:gd name="T8" fmla="*/ 10 w 15"/>
                        <a:gd name="T9" fmla="*/ 0 h 4"/>
                        <a:gd name="T10" fmla="*/ 10 w 15"/>
                        <a:gd name="T11" fmla="*/ 0 h 4"/>
                        <a:gd name="T12" fmla="*/ 12 w 15"/>
                        <a:gd name="T13" fmla="*/ 2 h 4"/>
                        <a:gd name="T14" fmla="*/ 13 w 15"/>
                        <a:gd name="T15" fmla="*/ 2 h 4"/>
                        <a:gd name="T16" fmla="*/ 15 w 15"/>
                        <a:gd name="T17" fmla="*/ 4 h 4"/>
                        <a:gd name="T18" fmla="*/ 15 w 15"/>
                        <a:gd name="T19" fmla="*/ 4 h 4"/>
                        <a:gd name="T20" fmla="*/ 0 w 15"/>
                        <a:gd name="T21" fmla="*/ 4 h 4"/>
                        <a:gd name="T22" fmla="*/ 0 w 15"/>
                        <a:gd name="T23" fmla="*/ 4 h 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5" h="4">
                          <a:moveTo>
                            <a:pt x="0" y="4"/>
                          </a:moveTo>
                          <a:lnTo>
                            <a:pt x="2" y="2"/>
                          </a:lnTo>
                          <a:lnTo>
                            <a:pt x="4" y="2"/>
                          </a:lnTo>
                          <a:lnTo>
                            <a:pt x="6" y="0"/>
                          </a:lnTo>
                          <a:lnTo>
                            <a:pt x="10" y="0"/>
                          </a:lnTo>
                          <a:lnTo>
                            <a:pt x="10" y="0"/>
                          </a:lnTo>
                          <a:lnTo>
                            <a:pt x="12" y="2"/>
                          </a:lnTo>
                          <a:lnTo>
                            <a:pt x="13" y="2"/>
                          </a:lnTo>
                          <a:lnTo>
                            <a:pt x="15" y="4"/>
                          </a:lnTo>
                          <a:lnTo>
                            <a:pt x="15" y="4"/>
                          </a:lnTo>
                          <a:lnTo>
                            <a:pt x="0" y="4"/>
                          </a:lnTo>
                          <a:lnTo>
                            <a:pt x="0" y="4"/>
                          </a:lnTo>
                          <a:close/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73" name="Line 491">
                      <a:extLst>
                        <a:ext uri="{FF2B5EF4-FFF2-40B4-BE49-F238E27FC236}">
                          <a16:creationId xmlns:a16="http://schemas.microsoft.com/office/drawing/2014/main" id="{C178464D-66A8-473F-9E54-FAD050AE520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72" y="1518"/>
                      <a:ext cx="15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9B9B9B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74" name="Freeform 492">
                      <a:extLst>
                        <a:ext uri="{FF2B5EF4-FFF2-40B4-BE49-F238E27FC236}">
                          <a16:creationId xmlns:a16="http://schemas.microsoft.com/office/drawing/2014/main" id="{CE9529B8-AF92-42CE-80AB-12E87E287E7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872" y="1514"/>
                      <a:ext cx="15" cy="4"/>
                    </a:xfrm>
                    <a:custGeom>
                      <a:avLst/>
                      <a:gdLst>
                        <a:gd name="T0" fmla="*/ 0 w 15"/>
                        <a:gd name="T1" fmla="*/ 4 h 4"/>
                        <a:gd name="T2" fmla="*/ 2 w 15"/>
                        <a:gd name="T3" fmla="*/ 2 h 4"/>
                        <a:gd name="T4" fmla="*/ 4 w 15"/>
                        <a:gd name="T5" fmla="*/ 2 h 4"/>
                        <a:gd name="T6" fmla="*/ 6 w 15"/>
                        <a:gd name="T7" fmla="*/ 0 h 4"/>
                        <a:gd name="T8" fmla="*/ 10 w 15"/>
                        <a:gd name="T9" fmla="*/ 0 h 4"/>
                        <a:gd name="T10" fmla="*/ 10 w 15"/>
                        <a:gd name="T11" fmla="*/ 0 h 4"/>
                        <a:gd name="T12" fmla="*/ 12 w 15"/>
                        <a:gd name="T13" fmla="*/ 2 h 4"/>
                        <a:gd name="T14" fmla="*/ 13 w 15"/>
                        <a:gd name="T15" fmla="*/ 2 h 4"/>
                        <a:gd name="T16" fmla="*/ 15 w 15"/>
                        <a:gd name="T17" fmla="*/ 4 h 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</a:cxnLst>
                      <a:rect l="0" t="0" r="r" b="b"/>
                      <a:pathLst>
                        <a:path w="15" h="4">
                          <a:moveTo>
                            <a:pt x="0" y="4"/>
                          </a:moveTo>
                          <a:lnTo>
                            <a:pt x="2" y="2"/>
                          </a:lnTo>
                          <a:lnTo>
                            <a:pt x="4" y="2"/>
                          </a:lnTo>
                          <a:lnTo>
                            <a:pt x="6" y="0"/>
                          </a:lnTo>
                          <a:lnTo>
                            <a:pt x="10" y="0"/>
                          </a:lnTo>
                          <a:lnTo>
                            <a:pt x="10" y="0"/>
                          </a:lnTo>
                          <a:lnTo>
                            <a:pt x="12" y="2"/>
                          </a:lnTo>
                          <a:lnTo>
                            <a:pt x="13" y="2"/>
                          </a:lnTo>
                          <a:lnTo>
                            <a:pt x="15" y="4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75" name="Line 493">
                      <a:extLst>
                        <a:ext uri="{FF2B5EF4-FFF2-40B4-BE49-F238E27FC236}">
                          <a16:creationId xmlns:a16="http://schemas.microsoft.com/office/drawing/2014/main" id="{50B7ED31-4C98-463A-8FC4-5EF117D66C1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87" y="1518"/>
                      <a:ext cx="8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76" name="Freeform 494">
                      <a:extLst>
                        <a:ext uri="{FF2B5EF4-FFF2-40B4-BE49-F238E27FC236}">
                          <a16:creationId xmlns:a16="http://schemas.microsoft.com/office/drawing/2014/main" id="{5443BA93-C0E3-4750-A403-56B4B33300F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895" y="1029"/>
                      <a:ext cx="17" cy="489"/>
                    </a:xfrm>
                    <a:custGeom>
                      <a:avLst/>
                      <a:gdLst>
                        <a:gd name="T0" fmla="*/ 0 w 17"/>
                        <a:gd name="T1" fmla="*/ 489 h 489"/>
                        <a:gd name="T2" fmla="*/ 0 w 17"/>
                        <a:gd name="T3" fmla="*/ 487 h 489"/>
                        <a:gd name="T4" fmla="*/ 0 w 17"/>
                        <a:gd name="T5" fmla="*/ 483 h 489"/>
                        <a:gd name="T6" fmla="*/ 0 w 17"/>
                        <a:gd name="T7" fmla="*/ 475 h 489"/>
                        <a:gd name="T8" fmla="*/ 0 w 17"/>
                        <a:gd name="T9" fmla="*/ 468 h 489"/>
                        <a:gd name="T10" fmla="*/ 0 w 17"/>
                        <a:gd name="T11" fmla="*/ 456 h 489"/>
                        <a:gd name="T12" fmla="*/ 0 w 17"/>
                        <a:gd name="T13" fmla="*/ 442 h 489"/>
                        <a:gd name="T14" fmla="*/ 2 w 17"/>
                        <a:gd name="T15" fmla="*/ 412 h 489"/>
                        <a:gd name="T16" fmla="*/ 2 w 17"/>
                        <a:gd name="T17" fmla="*/ 373 h 489"/>
                        <a:gd name="T18" fmla="*/ 2 w 17"/>
                        <a:gd name="T19" fmla="*/ 333 h 489"/>
                        <a:gd name="T20" fmla="*/ 4 w 17"/>
                        <a:gd name="T21" fmla="*/ 290 h 489"/>
                        <a:gd name="T22" fmla="*/ 4 w 17"/>
                        <a:gd name="T23" fmla="*/ 244 h 489"/>
                        <a:gd name="T24" fmla="*/ 4 w 17"/>
                        <a:gd name="T25" fmla="*/ 198 h 489"/>
                        <a:gd name="T26" fmla="*/ 6 w 17"/>
                        <a:gd name="T27" fmla="*/ 154 h 489"/>
                        <a:gd name="T28" fmla="*/ 6 w 17"/>
                        <a:gd name="T29" fmla="*/ 113 h 489"/>
                        <a:gd name="T30" fmla="*/ 6 w 17"/>
                        <a:gd name="T31" fmla="*/ 75 h 489"/>
                        <a:gd name="T32" fmla="*/ 8 w 17"/>
                        <a:gd name="T33" fmla="*/ 44 h 489"/>
                        <a:gd name="T34" fmla="*/ 8 w 17"/>
                        <a:gd name="T35" fmla="*/ 30 h 489"/>
                        <a:gd name="T36" fmla="*/ 8 w 17"/>
                        <a:gd name="T37" fmla="*/ 19 h 489"/>
                        <a:gd name="T38" fmla="*/ 8 w 17"/>
                        <a:gd name="T39" fmla="*/ 11 h 489"/>
                        <a:gd name="T40" fmla="*/ 8 w 17"/>
                        <a:gd name="T41" fmla="*/ 5 h 489"/>
                        <a:gd name="T42" fmla="*/ 8 w 17"/>
                        <a:gd name="T43" fmla="*/ 0 h 489"/>
                        <a:gd name="T44" fmla="*/ 10 w 17"/>
                        <a:gd name="T45" fmla="*/ 0 h 489"/>
                        <a:gd name="T46" fmla="*/ 10 w 17"/>
                        <a:gd name="T47" fmla="*/ 0 h 489"/>
                        <a:gd name="T48" fmla="*/ 10 w 17"/>
                        <a:gd name="T49" fmla="*/ 5 h 489"/>
                        <a:gd name="T50" fmla="*/ 10 w 17"/>
                        <a:gd name="T51" fmla="*/ 11 h 489"/>
                        <a:gd name="T52" fmla="*/ 10 w 17"/>
                        <a:gd name="T53" fmla="*/ 19 h 489"/>
                        <a:gd name="T54" fmla="*/ 10 w 17"/>
                        <a:gd name="T55" fmla="*/ 30 h 489"/>
                        <a:gd name="T56" fmla="*/ 10 w 17"/>
                        <a:gd name="T57" fmla="*/ 44 h 489"/>
                        <a:gd name="T58" fmla="*/ 12 w 17"/>
                        <a:gd name="T59" fmla="*/ 75 h 489"/>
                        <a:gd name="T60" fmla="*/ 12 w 17"/>
                        <a:gd name="T61" fmla="*/ 113 h 489"/>
                        <a:gd name="T62" fmla="*/ 12 w 17"/>
                        <a:gd name="T63" fmla="*/ 154 h 489"/>
                        <a:gd name="T64" fmla="*/ 12 w 17"/>
                        <a:gd name="T65" fmla="*/ 198 h 489"/>
                        <a:gd name="T66" fmla="*/ 13 w 17"/>
                        <a:gd name="T67" fmla="*/ 244 h 489"/>
                        <a:gd name="T68" fmla="*/ 13 w 17"/>
                        <a:gd name="T69" fmla="*/ 290 h 489"/>
                        <a:gd name="T70" fmla="*/ 13 w 17"/>
                        <a:gd name="T71" fmla="*/ 333 h 489"/>
                        <a:gd name="T72" fmla="*/ 13 w 17"/>
                        <a:gd name="T73" fmla="*/ 373 h 489"/>
                        <a:gd name="T74" fmla="*/ 15 w 17"/>
                        <a:gd name="T75" fmla="*/ 412 h 489"/>
                        <a:gd name="T76" fmla="*/ 15 w 17"/>
                        <a:gd name="T77" fmla="*/ 442 h 489"/>
                        <a:gd name="T78" fmla="*/ 15 w 17"/>
                        <a:gd name="T79" fmla="*/ 456 h 489"/>
                        <a:gd name="T80" fmla="*/ 15 w 17"/>
                        <a:gd name="T81" fmla="*/ 468 h 489"/>
                        <a:gd name="T82" fmla="*/ 15 w 17"/>
                        <a:gd name="T83" fmla="*/ 475 h 489"/>
                        <a:gd name="T84" fmla="*/ 15 w 17"/>
                        <a:gd name="T85" fmla="*/ 483 h 489"/>
                        <a:gd name="T86" fmla="*/ 15 w 17"/>
                        <a:gd name="T87" fmla="*/ 487 h 489"/>
                        <a:gd name="T88" fmla="*/ 17 w 17"/>
                        <a:gd name="T89" fmla="*/ 489 h 489"/>
                        <a:gd name="T90" fmla="*/ 17 w 17"/>
                        <a:gd name="T91" fmla="*/ 489 h 489"/>
                        <a:gd name="T92" fmla="*/ 0 w 17"/>
                        <a:gd name="T93" fmla="*/ 489 h 489"/>
                        <a:gd name="T94" fmla="*/ 0 w 17"/>
                        <a:gd name="T95" fmla="*/ 489 h 48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</a:cxnLst>
                      <a:rect l="0" t="0" r="r" b="b"/>
                      <a:pathLst>
                        <a:path w="17" h="489">
                          <a:moveTo>
                            <a:pt x="0" y="489"/>
                          </a:moveTo>
                          <a:lnTo>
                            <a:pt x="0" y="487"/>
                          </a:lnTo>
                          <a:lnTo>
                            <a:pt x="0" y="483"/>
                          </a:lnTo>
                          <a:lnTo>
                            <a:pt x="0" y="475"/>
                          </a:lnTo>
                          <a:lnTo>
                            <a:pt x="0" y="468"/>
                          </a:lnTo>
                          <a:lnTo>
                            <a:pt x="0" y="456"/>
                          </a:lnTo>
                          <a:lnTo>
                            <a:pt x="0" y="442"/>
                          </a:lnTo>
                          <a:lnTo>
                            <a:pt x="2" y="412"/>
                          </a:lnTo>
                          <a:lnTo>
                            <a:pt x="2" y="373"/>
                          </a:lnTo>
                          <a:lnTo>
                            <a:pt x="2" y="333"/>
                          </a:lnTo>
                          <a:lnTo>
                            <a:pt x="4" y="290"/>
                          </a:lnTo>
                          <a:lnTo>
                            <a:pt x="4" y="244"/>
                          </a:lnTo>
                          <a:lnTo>
                            <a:pt x="4" y="198"/>
                          </a:lnTo>
                          <a:lnTo>
                            <a:pt x="6" y="154"/>
                          </a:lnTo>
                          <a:lnTo>
                            <a:pt x="6" y="113"/>
                          </a:lnTo>
                          <a:lnTo>
                            <a:pt x="6" y="75"/>
                          </a:lnTo>
                          <a:lnTo>
                            <a:pt x="8" y="44"/>
                          </a:lnTo>
                          <a:lnTo>
                            <a:pt x="8" y="30"/>
                          </a:lnTo>
                          <a:lnTo>
                            <a:pt x="8" y="19"/>
                          </a:lnTo>
                          <a:lnTo>
                            <a:pt x="8" y="11"/>
                          </a:lnTo>
                          <a:lnTo>
                            <a:pt x="8" y="5"/>
                          </a:lnTo>
                          <a:lnTo>
                            <a:pt x="8" y="0"/>
                          </a:lnTo>
                          <a:lnTo>
                            <a:pt x="10" y="0"/>
                          </a:lnTo>
                          <a:lnTo>
                            <a:pt x="10" y="0"/>
                          </a:lnTo>
                          <a:lnTo>
                            <a:pt x="10" y="5"/>
                          </a:lnTo>
                          <a:lnTo>
                            <a:pt x="10" y="11"/>
                          </a:lnTo>
                          <a:lnTo>
                            <a:pt x="10" y="19"/>
                          </a:lnTo>
                          <a:lnTo>
                            <a:pt x="10" y="30"/>
                          </a:lnTo>
                          <a:lnTo>
                            <a:pt x="10" y="44"/>
                          </a:lnTo>
                          <a:lnTo>
                            <a:pt x="12" y="75"/>
                          </a:lnTo>
                          <a:lnTo>
                            <a:pt x="12" y="113"/>
                          </a:lnTo>
                          <a:lnTo>
                            <a:pt x="12" y="154"/>
                          </a:lnTo>
                          <a:lnTo>
                            <a:pt x="12" y="198"/>
                          </a:lnTo>
                          <a:lnTo>
                            <a:pt x="13" y="244"/>
                          </a:lnTo>
                          <a:lnTo>
                            <a:pt x="13" y="290"/>
                          </a:lnTo>
                          <a:lnTo>
                            <a:pt x="13" y="333"/>
                          </a:lnTo>
                          <a:lnTo>
                            <a:pt x="13" y="373"/>
                          </a:lnTo>
                          <a:lnTo>
                            <a:pt x="15" y="412"/>
                          </a:lnTo>
                          <a:lnTo>
                            <a:pt x="15" y="442"/>
                          </a:lnTo>
                          <a:lnTo>
                            <a:pt x="15" y="456"/>
                          </a:lnTo>
                          <a:lnTo>
                            <a:pt x="15" y="468"/>
                          </a:lnTo>
                          <a:lnTo>
                            <a:pt x="15" y="475"/>
                          </a:lnTo>
                          <a:lnTo>
                            <a:pt x="15" y="483"/>
                          </a:lnTo>
                          <a:lnTo>
                            <a:pt x="15" y="487"/>
                          </a:lnTo>
                          <a:lnTo>
                            <a:pt x="17" y="489"/>
                          </a:lnTo>
                          <a:lnTo>
                            <a:pt x="17" y="489"/>
                          </a:lnTo>
                          <a:lnTo>
                            <a:pt x="0" y="489"/>
                          </a:lnTo>
                          <a:lnTo>
                            <a:pt x="0" y="489"/>
                          </a:lnTo>
                          <a:close/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77" name="Line 495">
                      <a:extLst>
                        <a:ext uri="{FF2B5EF4-FFF2-40B4-BE49-F238E27FC236}">
                          <a16:creationId xmlns:a16="http://schemas.microsoft.com/office/drawing/2014/main" id="{B48E5428-A217-446C-8833-70F4AEBA9B2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95" y="1518"/>
                      <a:ext cx="17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9B9B9B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78" name="Line 496">
                      <a:extLst>
                        <a:ext uri="{FF2B5EF4-FFF2-40B4-BE49-F238E27FC236}">
                          <a16:creationId xmlns:a16="http://schemas.microsoft.com/office/drawing/2014/main" id="{780BC50C-2ED3-48CD-8A82-1E20C95F99A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912" y="1518"/>
                      <a:ext cx="12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79" name="Freeform 497">
                      <a:extLst>
                        <a:ext uri="{FF2B5EF4-FFF2-40B4-BE49-F238E27FC236}">
                          <a16:creationId xmlns:a16="http://schemas.microsoft.com/office/drawing/2014/main" id="{710CBEF4-D08F-442E-A8A3-F72BB7A0EA6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924" y="1510"/>
                      <a:ext cx="23" cy="8"/>
                    </a:xfrm>
                    <a:custGeom>
                      <a:avLst/>
                      <a:gdLst>
                        <a:gd name="T0" fmla="*/ 0 w 23"/>
                        <a:gd name="T1" fmla="*/ 8 h 8"/>
                        <a:gd name="T2" fmla="*/ 2 w 23"/>
                        <a:gd name="T3" fmla="*/ 6 h 8"/>
                        <a:gd name="T4" fmla="*/ 6 w 23"/>
                        <a:gd name="T5" fmla="*/ 4 h 8"/>
                        <a:gd name="T6" fmla="*/ 7 w 23"/>
                        <a:gd name="T7" fmla="*/ 0 h 8"/>
                        <a:gd name="T8" fmla="*/ 11 w 23"/>
                        <a:gd name="T9" fmla="*/ 0 h 8"/>
                        <a:gd name="T10" fmla="*/ 13 w 23"/>
                        <a:gd name="T11" fmla="*/ 0 h 8"/>
                        <a:gd name="T12" fmla="*/ 17 w 23"/>
                        <a:gd name="T13" fmla="*/ 4 h 8"/>
                        <a:gd name="T14" fmla="*/ 19 w 23"/>
                        <a:gd name="T15" fmla="*/ 6 h 8"/>
                        <a:gd name="T16" fmla="*/ 23 w 23"/>
                        <a:gd name="T17" fmla="*/ 8 h 8"/>
                        <a:gd name="T18" fmla="*/ 23 w 23"/>
                        <a:gd name="T19" fmla="*/ 8 h 8"/>
                        <a:gd name="T20" fmla="*/ 0 w 23"/>
                        <a:gd name="T21" fmla="*/ 8 h 8"/>
                        <a:gd name="T22" fmla="*/ 0 w 23"/>
                        <a:gd name="T23" fmla="*/ 8 h 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23" h="8">
                          <a:moveTo>
                            <a:pt x="0" y="8"/>
                          </a:moveTo>
                          <a:lnTo>
                            <a:pt x="2" y="6"/>
                          </a:lnTo>
                          <a:lnTo>
                            <a:pt x="6" y="4"/>
                          </a:lnTo>
                          <a:lnTo>
                            <a:pt x="7" y="0"/>
                          </a:lnTo>
                          <a:lnTo>
                            <a:pt x="11" y="0"/>
                          </a:lnTo>
                          <a:lnTo>
                            <a:pt x="13" y="0"/>
                          </a:lnTo>
                          <a:lnTo>
                            <a:pt x="17" y="4"/>
                          </a:lnTo>
                          <a:lnTo>
                            <a:pt x="19" y="6"/>
                          </a:lnTo>
                          <a:lnTo>
                            <a:pt x="23" y="8"/>
                          </a:lnTo>
                          <a:lnTo>
                            <a:pt x="23" y="8"/>
                          </a:lnTo>
                          <a:lnTo>
                            <a:pt x="0" y="8"/>
                          </a:lnTo>
                          <a:lnTo>
                            <a:pt x="0" y="8"/>
                          </a:lnTo>
                          <a:close/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80" name="Line 498">
                      <a:extLst>
                        <a:ext uri="{FF2B5EF4-FFF2-40B4-BE49-F238E27FC236}">
                          <a16:creationId xmlns:a16="http://schemas.microsoft.com/office/drawing/2014/main" id="{3C940DA8-0390-4897-B7F3-7B5286B1669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924" y="1518"/>
                      <a:ext cx="23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9B9B9B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81" name="Freeform 499">
                      <a:extLst>
                        <a:ext uri="{FF2B5EF4-FFF2-40B4-BE49-F238E27FC236}">
                          <a16:creationId xmlns:a16="http://schemas.microsoft.com/office/drawing/2014/main" id="{FDF78BB5-0EE2-48F9-9B25-C1D1E598146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924" y="1510"/>
                      <a:ext cx="23" cy="8"/>
                    </a:xfrm>
                    <a:custGeom>
                      <a:avLst/>
                      <a:gdLst>
                        <a:gd name="T0" fmla="*/ 0 w 23"/>
                        <a:gd name="T1" fmla="*/ 8 h 8"/>
                        <a:gd name="T2" fmla="*/ 2 w 23"/>
                        <a:gd name="T3" fmla="*/ 6 h 8"/>
                        <a:gd name="T4" fmla="*/ 6 w 23"/>
                        <a:gd name="T5" fmla="*/ 4 h 8"/>
                        <a:gd name="T6" fmla="*/ 7 w 23"/>
                        <a:gd name="T7" fmla="*/ 0 h 8"/>
                        <a:gd name="T8" fmla="*/ 11 w 23"/>
                        <a:gd name="T9" fmla="*/ 0 h 8"/>
                        <a:gd name="T10" fmla="*/ 13 w 23"/>
                        <a:gd name="T11" fmla="*/ 0 h 8"/>
                        <a:gd name="T12" fmla="*/ 17 w 23"/>
                        <a:gd name="T13" fmla="*/ 4 h 8"/>
                        <a:gd name="T14" fmla="*/ 19 w 23"/>
                        <a:gd name="T15" fmla="*/ 6 h 8"/>
                        <a:gd name="T16" fmla="*/ 23 w 23"/>
                        <a:gd name="T17" fmla="*/ 8 h 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</a:cxnLst>
                      <a:rect l="0" t="0" r="r" b="b"/>
                      <a:pathLst>
                        <a:path w="23" h="8">
                          <a:moveTo>
                            <a:pt x="0" y="8"/>
                          </a:moveTo>
                          <a:lnTo>
                            <a:pt x="2" y="6"/>
                          </a:lnTo>
                          <a:lnTo>
                            <a:pt x="6" y="4"/>
                          </a:lnTo>
                          <a:lnTo>
                            <a:pt x="7" y="0"/>
                          </a:lnTo>
                          <a:lnTo>
                            <a:pt x="11" y="0"/>
                          </a:lnTo>
                          <a:lnTo>
                            <a:pt x="13" y="0"/>
                          </a:lnTo>
                          <a:lnTo>
                            <a:pt x="17" y="4"/>
                          </a:lnTo>
                          <a:lnTo>
                            <a:pt x="19" y="6"/>
                          </a:lnTo>
                          <a:lnTo>
                            <a:pt x="23" y="8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82" name="Line 500">
                      <a:extLst>
                        <a:ext uri="{FF2B5EF4-FFF2-40B4-BE49-F238E27FC236}">
                          <a16:creationId xmlns:a16="http://schemas.microsoft.com/office/drawing/2014/main" id="{B79F24CA-B12B-45C8-887A-28AAA825534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947" y="1518"/>
                      <a:ext cx="6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83" name="Freeform 501">
                      <a:extLst>
                        <a:ext uri="{FF2B5EF4-FFF2-40B4-BE49-F238E27FC236}">
                          <a16:creationId xmlns:a16="http://schemas.microsoft.com/office/drawing/2014/main" id="{37883B36-4972-4366-917B-CA42D62ECE8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953" y="1518"/>
                      <a:ext cx="13" cy="2"/>
                    </a:xfrm>
                    <a:custGeom>
                      <a:avLst/>
                      <a:gdLst>
                        <a:gd name="T0" fmla="*/ 0 w 13"/>
                        <a:gd name="T1" fmla="*/ 2 h 2"/>
                        <a:gd name="T2" fmla="*/ 3 w 13"/>
                        <a:gd name="T3" fmla="*/ 0 h 2"/>
                        <a:gd name="T4" fmla="*/ 7 w 13"/>
                        <a:gd name="T5" fmla="*/ 0 h 2"/>
                        <a:gd name="T6" fmla="*/ 9 w 13"/>
                        <a:gd name="T7" fmla="*/ 0 h 2"/>
                        <a:gd name="T8" fmla="*/ 13 w 13"/>
                        <a:gd name="T9" fmla="*/ 2 h 2"/>
                        <a:gd name="T10" fmla="*/ 13 w 13"/>
                        <a:gd name="T11" fmla="*/ 2 h 2"/>
                        <a:gd name="T12" fmla="*/ 0 w 13"/>
                        <a:gd name="T13" fmla="*/ 2 h 2"/>
                        <a:gd name="T14" fmla="*/ 0 w 13"/>
                        <a:gd name="T15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13" h="2">
                          <a:moveTo>
                            <a:pt x="0" y="2"/>
                          </a:moveTo>
                          <a:lnTo>
                            <a:pt x="3" y="0"/>
                          </a:lnTo>
                          <a:lnTo>
                            <a:pt x="7" y="0"/>
                          </a:lnTo>
                          <a:lnTo>
                            <a:pt x="9" y="0"/>
                          </a:lnTo>
                          <a:lnTo>
                            <a:pt x="13" y="2"/>
                          </a:lnTo>
                          <a:lnTo>
                            <a:pt x="13" y="2"/>
                          </a:lnTo>
                          <a:lnTo>
                            <a:pt x="0" y="2"/>
                          </a:lnTo>
                          <a:lnTo>
                            <a:pt x="0" y="2"/>
                          </a:lnTo>
                          <a:close/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84" name="Line 502">
                      <a:extLst>
                        <a:ext uri="{FF2B5EF4-FFF2-40B4-BE49-F238E27FC236}">
                          <a16:creationId xmlns:a16="http://schemas.microsoft.com/office/drawing/2014/main" id="{F1099749-329E-4479-9AA7-78071C3507C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953" y="1518"/>
                      <a:ext cx="13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9B9B9B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85" name="Freeform 503">
                      <a:extLst>
                        <a:ext uri="{FF2B5EF4-FFF2-40B4-BE49-F238E27FC236}">
                          <a16:creationId xmlns:a16="http://schemas.microsoft.com/office/drawing/2014/main" id="{7A7D815E-B745-4FCB-A5BF-7DA09E4E845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953" y="1518"/>
                      <a:ext cx="7" cy="2"/>
                    </a:xfrm>
                    <a:custGeom>
                      <a:avLst/>
                      <a:gdLst>
                        <a:gd name="T0" fmla="*/ 0 w 7"/>
                        <a:gd name="T1" fmla="*/ 2 h 2"/>
                        <a:gd name="T2" fmla="*/ 3 w 7"/>
                        <a:gd name="T3" fmla="*/ 0 h 2"/>
                        <a:gd name="T4" fmla="*/ 7 w 7"/>
                        <a:gd name="T5" fmla="*/ 0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7" h="2">
                          <a:moveTo>
                            <a:pt x="0" y="2"/>
                          </a:moveTo>
                          <a:lnTo>
                            <a:pt x="3" y="0"/>
                          </a:lnTo>
                          <a:lnTo>
                            <a:pt x="7" y="0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86" name="Freeform 504">
                      <a:extLst>
                        <a:ext uri="{FF2B5EF4-FFF2-40B4-BE49-F238E27FC236}">
                          <a16:creationId xmlns:a16="http://schemas.microsoft.com/office/drawing/2014/main" id="{77442EB3-B91A-4FC2-AFEF-A6F84E3A10B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960" y="1518"/>
                      <a:ext cx="6" cy="2"/>
                    </a:xfrm>
                    <a:custGeom>
                      <a:avLst/>
                      <a:gdLst>
                        <a:gd name="T0" fmla="*/ 0 w 6"/>
                        <a:gd name="T1" fmla="*/ 0 h 2"/>
                        <a:gd name="T2" fmla="*/ 2 w 6"/>
                        <a:gd name="T3" fmla="*/ 0 h 2"/>
                        <a:gd name="T4" fmla="*/ 6 w 6"/>
                        <a:gd name="T5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6" h="2">
                          <a:moveTo>
                            <a:pt x="0" y="0"/>
                          </a:moveTo>
                          <a:lnTo>
                            <a:pt x="2" y="0"/>
                          </a:lnTo>
                          <a:lnTo>
                            <a:pt x="6" y="2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87" name="Freeform 505">
                      <a:extLst>
                        <a:ext uri="{FF2B5EF4-FFF2-40B4-BE49-F238E27FC236}">
                          <a16:creationId xmlns:a16="http://schemas.microsoft.com/office/drawing/2014/main" id="{B42F43E9-04E0-49E7-B1E1-7794343D04E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966" y="1518"/>
                      <a:ext cx="10" cy="2"/>
                    </a:xfrm>
                    <a:custGeom>
                      <a:avLst/>
                      <a:gdLst>
                        <a:gd name="T0" fmla="*/ 0 w 10"/>
                        <a:gd name="T1" fmla="*/ 2 h 2"/>
                        <a:gd name="T2" fmla="*/ 0 w 10"/>
                        <a:gd name="T3" fmla="*/ 0 h 2"/>
                        <a:gd name="T4" fmla="*/ 2 w 10"/>
                        <a:gd name="T5" fmla="*/ 0 h 2"/>
                        <a:gd name="T6" fmla="*/ 4 w 10"/>
                        <a:gd name="T7" fmla="*/ 0 h 2"/>
                        <a:gd name="T8" fmla="*/ 10 w 10"/>
                        <a:gd name="T9" fmla="*/ 2 h 2"/>
                        <a:gd name="T10" fmla="*/ 10 w 10"/>
                        <a:gd name="T11" fmla="*/ 2 h 2"/>
                        <a:gd name="T12" fmla="*/ 0 w 10"/>
                        <a:gd name="T13" fmla="*/ 2 h 2"/>
                        <a:gd name="T14" fmla="*/ 0 w 10"/>
                        <a:gd name="T15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10" h="2">
                          <a:moveTo>
                            <a:pt x="0" y="2"/>
                          </a:moveTo>
                          <a:lnTo>
                            <a:pt x="0" y="0"/>
                          </a:lnTo>
                          <a:lnTo>
                            <a:pt x="2" y="0"/>
                          </a:lnTo>
                          <a:lnTo>
                            <a:pt x="4" y="0"/>
                          </a:lnTo>
                          <a:lnTo>
                            <a:pt x="10" y="2"/>
                          </a:lnTo>
                          <a:lnTo>
                            <a:pt x="10" y="2"/>
                          </a:lnTo>
                          <a:lnTo>
                            <a:pt x="0" y="2"/>
                          </a:lnTo>
                          <a:lnTo>
                            <a:pt x="0" y="2"/>
                          </a:lnTo>
                          <a:close/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88" name="Line 506">
                      <a:extLst>
                        <a:ext uri="{FF2B5EF4-FFF2-40B4-BE49-F238E27FC236}">
                          <a16:creationId xmlns:a16="http://schemas.microsoft.com/office/drawing/2014/main" id="{AA5DDCBF-AC2A-422B-BB07-185CEA294F1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966" y="1518"/>
                      <a:ext cx="10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9B9B9B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89" name="Freeform 507">
                      <a:extLst>
                        <a:ext uri="{FF2B5EF4-FFF2-40B4-BE49-F238E27FC236}">
                          <a16:creationId xmlns:a16="http://schemas.microsoft.com/office/drawing/2014/main" id="{33F71963-DAEC-4131-A073-3A95179D0BC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966" y="1518"/>
                      <a:ext cx="2" cy="2"/>
                    </a:xfrm>
                    <a:custGeom>
                      <a:avLst/>
                      <a:gdLst>
                        <a:gd name="T0" fmla="*/ 0 w 2"/>
                        <a:gd name="T1" fmla="*/ 2 h 2"/>
                        <a:gd name="T2" fmla="*/ 0 w 2"/>
                        <a:gd name="T3" fmla="*/ 0 h 2"/>
                        <a:gd name="T4" fmla="*/ 2 w 2"/>
                        <a:gd name="T5" fmla="*/ 0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" h="2">
                          <a:moveTo>
                            <a:pt x="0" y="2"/>
                          </a:moveTo>
                          <a:lnTo>
                            <a:pt x="0" y="0"/>
                          </a:lnTo>
                          <a:lnTo>
                            <a:pt x="2" y="0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90" name="Freeform 508">
                      <a:extLst>
                        <a:ext uri="{FF2B5EF4-FFF2-40B4-BE49-F238E27FC236}">
                          <a16:creationId xmlns:a16="http://schemas.microsoft.com/office/drawing/2014/main" id="{4B7E1119-C328-4274-A960-115D948F98E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968" y="1518"/>
                      <a:ext cx="8" cy="2"/>
                    </a:xfrm>
                    <a:custGeom>
                      <a:avLst/>
                      <a:gdLst>
                        <a:gd name="T0" fmla="*/ 0 w 8"/>
                        <a:gd name="T1" fmla="*/ 0 h 2"/>
                        <a:gd name="T2" fmla="*/ 2 w 8"/>
                        <a:gd name="T3" fmla="*/ 0 h 2"/>
                        <a:gd name="T4" fmla="*/ 8 w 8"/>
                        <a:gd name="T5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8" h="2">
                          <a:moveTo>
                            <a:pt x="0" y="0"/>
                          </a:moveTo>
                          <a:lnTo>
                            <a:pt x="2" y="0"/>
                          </a:lnTo>
                          <a:lnTo>
                            <a:pt x="8" y="2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91" name="Line 509">
                      <a:extLst>
                        <a:ext uri="{FF2B5EF4-FFF2-40B4-BE49-F238E27FC236}">
                          <a16:creationId xmlns:a16="http://schemas.microsoft.com/office/drawing/2014/main" id="{4848C9C9-46C7-4A90-BD49-397CEEB3D0C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974" y="1518"/>
                      <a:ext cx="2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92" name="Freeform 510">
                      <a:extLst>
                        <a:ext uri="{FF2B5EF4-FFF2-40B4-BE49-F238E27FC236}">
                          <a16:creationId xmlns:a16="http://schemas.microsoft.com/office/drawing/2014/main" id="{5760B8C7-7A70-4D9B-A386-25E33891170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974" y="1518"/>
                      <a:ext cx="19" cy="2"/>
                    </a:xfrm>
                    <a:custGeom>
                      <a:avLst/>
                      <a:gdLst>
                        <a:gd name="T0" fmla="*/ 0 w 19"/>
                        <a:gd name="T1" fmla="*/ 2 h 2"/>
                        <a:gd name="T2" fmla="*/ 4 w 19"/>
                        <a:gd name="T3" fmla="*/ 0 h 2"/>
                        <a:gd name="T4" fmla="*/ 9 w 19"/>
                        <a:gd name="T5" fmla="*/ 0 h 2"/>
                        <a:gd name="T6" fmla="*/ 13 w 19"/>
                        <a:gd name="T7" fmla="*/ 0 h 2"/>
                        <a:gd name="T8" fmla="*/ 19 w 19"/>
                        <a:gd name="T9" fmla="*/ 2 h 2"/>
                        <a:gd name="T10" fmla="*/ 19 w 19"/>
                        <a:gd name="T11" fmla="*/ 2 h 2"/>
                        <a:gd name="T12" fmla="*/ 0 w 19"/>
                        <a:gd name="T13" fmla="*/ 2 h 2"/>
                        <a:gd name="T14" fmla="*/ 0 w 19"/>
                        <a:gd name="T15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19" h="2">
                          <a:moveTo>
                            <a:pt x="0" y="2"/>
                          </a:moveTo>
                          <a:lnTo>
                            <a:pt x="4" y="0"/>
                          </a:lnTo>
                          <a:lnTo>
                            <a:pt x="9" y="0"/>
                          </a:lnTo>
                          <a:lnTo>
                            <a:pt x="13" y="0"/>
                          </a:lnTo>
                          <a:lnTo>
                            <a:pt x="19" y="2"/>
                          </a:lnTo>
                          <a:lnTo>
                            <a:pt x="19" y="2"/>
                          </a:lnTo>
                          <a:lnTo>
                            <a:pt x="0" y="2"/>
                          </a:lnTo>
                          <a:lnTo>
                            <a:pt x="0" y="2"/>
                          </a:lnTo>
                          <a:close/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93" name="Line 511">
                      <a:extLst>
                        <a:ext uri="{FF2B5EF4-FFF2-40B4-BE49-F238E27FC236}">
                          <a16:creationId xmlns:a16="http://schemas.microsoft.com/office/drawing/2014/main" id="{D67B12F4-6DED-4087-80E6-A1A45C37576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974" y="1518"/>
                      <a:ext cx="19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9B9B9B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94" name="Freeform 512">
                      <a:extLst>
                        <a:ext uri="{FF2B5EF4-FFF2-40B4-BE49-F238E27FC236}">
                          <a16:creationId xmlns:a16="http://schemas.microsoft.com/office/drawing/2014/main" id="{6FC83E02-C45B-4D3B-8F60-E0B008146E4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974" y="1518"/>
                      <a:ext cx="9" cy="2"/>
                    </a:xfrm>
                    <a:custGeom>
                      <a:avLst/>
                      <a:gdLst>
                        <a:gd name="T0" fmla="*/ 0 w 9"/>
                        <a:gd name="T1" fmla="*/ 2 h 2"/>
                        <a:gd name="T2" fmla="*/ 4 w 9"/>
                        <a:gd name="T3" fmla="*/ 0 h 2"/>
                        <a:gd name="T4" fmla="*/ 9 w 9"/>
                        <a:gd name="T5" fmla="*/ 0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9" h="2">
                          <a:moveTo>
                            <a:pt x="0" y="2"/>
                          </a:moveTo>
                          <a:lnTo>
                            <a:pt x="4" y="0"/>
                          </a:lnTo>
                          <a:lnTo>
                            <a:pt x="9" y="0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95" name="Freeform 513">
                      <a:extLst>
                        <a:ext uri="{FF2B5EF4-FFF2-40B4-BE49-F238E27FC236}">
                          <a16:creationId xmlns:a16="http://schemas.microsoft.com/office/drawing/2014/main" id="{6E6E9EC6-AF27-4E0E-9E47-EC6772EC65D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983" y="1518"/>
                      <a:ext cx="10" cy="2"/>
                    </a:xfrm>
                    <a:custGeom>
                      <a:avLst/>
                      <a:gdLst>
                        <a:gd name="T0" fmla="*/ 0 w 10"/>
                        <a:gd name="T1" fmla="*/ 0 h 2"/>
                        <a:gd name="T2" fmla="*/ 4 w 10"/>
                        <a:gd name="T3" fmla="*/ 0 h 2"/>
                        <a:gd name="T4" fmla="*/ 10 w 10"/>
                        <a:gd name="T5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10" h="2">
                          <a:moveTo>
                            <a:pt x="0" y="0"/>
                          </a:moveTo>
                          <a:lnTo>
                            <a:pt x="4" y="0"/>
                          </a:lnTo>
                          <a:lnTo>
                            <a:pt x="10" y="2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96" name="Freeform 514">
                      <a:extLst>
                        <a:ext uri="{FF2B5EF4-FFF2-40B4-BE49-F238E27FC236}">
                          <a16:creationId xmlns:a16="http://schemas.microsoft.com/office/drawing/2014/main" id="{CA438733-A30A-4BE0-8080-216E2EF115F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993" y="1518"/>
                      <a:ext cx="8" cy="2"/>
                    </a:xfrm>
                    <a:custGeom>
                      <a:avLst/>
                      <a:gdLst>
                        <a:gd name="T0" fmla="*/ 0 w 8"/>
                        <a:gd name="T1" fmla="*/ 2 h 2"/>
                        <a:gd name="T2" fmla="*/ 0 w 8"/>
                        <a:gd name="T3" fmla="*/ 0 h 2"/>
                        <a:gd name="T4" fmla="*/ 2 w 8"/>
                        <a:gd name="T5" fmla="*/ 0 h 2"/>
                        <a:gd name="T6" fmla="*/ 4 w 8"/>
                        <a:gd name="T7" fmla="*/ 0 h 2"/>
                        <a:gd name="T8" fmla="*/ 8 w 8"/>
                        <a:gd name="T9" fmla="*/ 2 h 2"/>
                        <a:gd name="T10" fmla="*/ 8 w 8"/>
                        <a:gd name="T11" fmla="*/ 2 h 2"/>
                        <a:gd name="T12" fmla="*/ 0 w 8"/>
                        <a:gd name="T13" fmla="*/ 2 h 2"/>
                        <a:gd name="T14" fmla="*/ 0 w 8"/>
                        <a:gd name="T15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8" h="2">
                          <a:moveTo>
                            <a:pt x="0" y="2"/>
                          </a:moveTo>
                          <a:lnTo>
                            <a:pt x="0" y="0"/>
                          </a:lnTo>
                          <a:lnTo>
                            <a:pt x="2" y="0"/>
                          </a:lnTo>
                          <a:lnTo>
                            <a:pt x="4" y="0"/>
                          </a:lnTo>
                          <a:lnTo>
                            <a:pt x="8" y="2"/>
                          </a:lnTo>
                          <a:lnTo>
                            <a:pt x="8" y="2"/>
                          </a:lnTo>
                          <a:lnTo>
                            <a:pt x="0" y="2"/>
                          </a:lnTo>
                          <a:lnTo>
                            <a:pt x="0" y="2"/>
                          </a:lnTo>
                          <a:close/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97" name="Line 515">
                      <a:extLst>
                        <a:ext uri="{FF2B5EF4-FFF2-40B4-BE49-F238E27FC236}">
                          <a16:creationId xmlns:a16="http://schemas.microsoft.com/office/drawing/2014/main" id="{5FEA6EAB-A143-4DCE-8F2E-43DEE9535B9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993" y="1518"/>
                      <a:ext cx="8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9B9B9B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98" name="Freeform 516">
                      <a:extLst>
                        <a:ext uri="{FF2B5EF4-FFF2-40B4-BE49-F238E27FC236}">
                          <a16:creationId xmlns:a16="http://schemas.microsoft.com/office/drawing/2014/main" id="{B1EB15CC-BA2E-447A-8A28-6E52808847B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993" y="1518"/>
                      <a:ext cx="2" cy="2"/>
                    </a:xfrm>
                    <a:custGeom>
                      <a:avLst/>
                      <a:gdLst>
                        <a:gd name="T0" fmla="*/ 0 w 2"/>
                        <a:gd name="T1" fmla="*/ 2 h 2"/>
                        <a:gd name="T2" fmla="*/ 0 w 2"/>
                        <a:gd name="T3" fmla="*/ 0 h 2"/>
                        <a:gd name="T4" fmla="*/ 2 w 2"/>
                        <a:gd name="T5" fmla="*/ 0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" h="2">
                          <a:moveTo>
                            <a:pt x="0" y="2"/>
                          </a:moveTo>
                          <a:lnTo>
                            <a:pt x="0" y="0"/>
                          </a:lnTo>
                          <a:lnTo>
                            <a:pt x="2" y="0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499" name="Freeform 517">
                      <a:extLst>
                        <a:ext uri="{FF2B5EF4-FFF2-40B4-BE49-F238E27FC236}">
                          <a16:creationId xmlns:a16="http://schemas.microsoft.com/office/drawing/2014/main" id="{72645CC6-AE82-4CCC-BA4B-009AF853DE7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995" y="1518"/>
                      <a:ext cx="6" cy="2"/>
                    </a:xfrm>
                    <a:custGeom>
                      <a:avLst/>
                      <a:gdLst>
                        <a:gd name="T0" fmla="*/ 0 w 6"/>
                        <a:gd name="T1" fmla="*/ 0 h 2"/>
                        <a:gd name="T2" fmla="*/ 4 w 6"/>
                        <a:gd name="T3" fmla="*/ 0 h 2"/>
                        <a:gd name="T4" fmla="*/ 6 w 6"/>
                        <a:gd name="T5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6" h="2">
                          <a:moveTo>
                            <a:pt x="0" y="0"/>
                          </a:moveTo>
                          <a:lnTo>
                            <a:pt x="4" y="0"/>
                          </a:lnTo>
                          <a:lnTo>
                            <a:pt x="6" y="2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00" name="Line 518">
                      <a:extLst>
                        <a:ext uri="{FF2B5EF4-FFF2-40B4-BE49-F238E27FC236}">
                          <a16:creationId xmlns:a16="http://schemas.microsoft.com/office/drawing/2014/main" id="{D48A8158-23D8-4187-B68F-F424D14B227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999" y="1518"/>
                      <a:ext cx="2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01" name="Freeform 519">
                      <a:extLst>
                        <a:ext uri="{FF2B5EF4-FFF2-40B4-BE49-F238E27FC236}">
                          <a16:creationId xmlns:a16="http://schemas.microsoft.com/office/drawing/2014/main" id="{523DB0CD-1FAE-418F-8486-427CCCACB32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999" y="1518"/>
                      <a:ext cx="17" cy="2"/>
                    </a:xfrm>
                    <a:custGeom>
                      <a:avLst/>
                      <a:gdLst>
                        <a:gd name="T0" fmla="*/ 0 w 17"/>
                        <a:gd name="T1" fmla="*/ 2 h 2"/>
                        <a:gd name="T2" fmla="*/ 3 w 17"/>
                        <a:gd name="T3" fmla="*/ 0 h 2"/>
                        <a:gd name="T4" fmla="*/ 9 w 17"/>
                        <a:gd name="T5" fmla="*/ 0 h 2"/>
                        <a:gd name="T6" fmla="*/ 13 w 17"/>
                        <a:gd name="T7" fmla="*/ 0 h 2"/>
                        <a:gd name="T8" fmla="*/ 17 w 17"/>
                        <a:gd name="T9" fmla="*/ 2 h 2"/>
                        <a:gd name="T10" fmla="*/ 17 w 17"/>
                        <a:gd name="T11" fmla="*/ 2 h 2"/>
                        <a:gd name="T12" fmla="*/ 0 w 17"/>
                        <a:gd name="T13" fmla="*/ 2 h 2"/>
                        <a:gd name="T14" fmla="*/ 0 w 17"/>
                        <a:gd name="T15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17" h="2">
                          <a:moveTo>
                            <a:pt x="0" y="2"/>
                          </a:moveTo>
                          <a:lnTo>
                            <a:pt x="3" y="0"/>
                          </a:lnTo>
                          <a:lnTo>
                            <a:pt x="9" y="0"/>
                          </a:lnTo>
                          <a:lnTo>
                            <a:pt x="13" y="0"/>
                          </a:lnTo>
                          <a:lnTo>
                            <a:pt x="17" y="2"/>
                          </a:lnTo>
                          <a:lnTo>
                            <a:pt x="17" y="2"/>
                          </a:lnTo>
                          <a:lnTo>
                            <a:pt x="0" y="2"/>
                          </a:lnTo>
                          <a:lnTo>
                            <a:pt x="0" y="2"/>
                          </a:lnTo>
                          <a:close/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02" name="Line 520">
                      <a:extLst>
                        <a:ext uri="{FF2B5EF4-FFF2-40B4-BE49-F238E27FC236}">
                          <a16:creationId xmlns:a16="http://schemas.microsoft.com/office/drawing/2014/main" id="{E11AFBF1-C327-4336-9350-C786073F443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999" y="1518"/>
                      <a:ext cx="17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9B9B9B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03" name="Freeform 521">
                      <a:extLst>
                        <a:ext uri="{FF2B5EF4-FFF2-40B4-BE49-F238E27FC236}">
                          <a16:creationId xmlns:a16="http://schemas.microsoft.com/office/drawing/2014/main" id="{6817D10C-EF80-4D25-8B8D-3738F99FFFF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999" y="1518"/>
                      <a:ext cx="17" cy="2"/>
                    </a:xfrm>
                    <a:custGeom>
                      <a:avLst/>
                      <a:gdLst>
                        <a:gd name="T0" fmla="*/ 0 w 17"/>
                        <a:gd name="T1" fmla="*/ 2 h 2"/>
                        <a:gd name="T2" fmla="*/ 3 w 17"/>
                        <a:gd name="T3" fmla="*/ 0 h 2"/>
                        <a:gd name="T4" fmla="*/ 9 w 17"/>
                        <a:gd name="T5" fmla="*/ 0 h 2"/>
                        <a:gd name="T6" fmla="*/ 13 w 17"/>
                        <a:gd name="T7" fmla="*/ 0 h 2"/>
                        <a:gd name="T8" fmla="*/ 17 w 17"/>
                        <a:gd name="T9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7" h="2">
                          <a:moveTo>
                            <a:pt x="0" y="2"/>
                          </a:moveTo>
                          <a:lnTo>
                            <a:pt x="3" y="0"/>
                          </a:lnTo>
                          <a:lnTo>
                            <a:pt x="9" y="0"/>
                          </a:lnTo>
                          <a:lnTo>
                            <a:pt x="13" y="0"/>
                          </a:lnTo>
                          <a:lnTo>
                            <a:pt x="17" y="2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04" name="Line 522">
                      <a:extLst>
                        <a:ext uri="{FF2B5EF4-FFF2-40B4-BE49-F238E27FC236}">
                          <a16:creationId xmlns:a16="http://schemas.microsoft.com/office/drawing/2014/main" id="{94ED04DB-51F0-4DC7-8F5A-C2D7DF50F7D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5012" y="1518"/>
                      <a:ext cx="4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05" name="Freeform 523">
                      <a:extLst>
                        <a:ext uri="{FF2B5EF4-FFF2-40B4-BE49-F238E27FC236}">
                          <a16:creationId xmlns:a16="http://schemas.microsoft.com/office/drawing/2014/main" id="{1790690B-AC20-4171-9A39-6C80CCF5EA0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012" y="1518"/>
                      <a:ext cx="17" cy="2"/>
                    </a:xfrm>
                    <a:custGeom>
                      <a:avLst/>
                      <a:gdLst>
                        <a:gd name="T0" fmla="*/ 0 w 17"/>
                        <a:gd name="T1" fmla="*/ 2 h 2"/>
                        <a:gd name="T2" fmla="*/ 2 w 17"/>
                        <a:gd name="T3" fmla="*/ 0 h 2"/>
                        <a:gd name="T4" fmla="*/ 8 w 17"/>
                        <a:gd name="T5" fmla="*/ 0 h 2"/>
                        <a:gd name="T6" fmla="*/ 12 w 17"/>
                        <a:gd name="T7" fmla="*/ 0 h 2"/>
                        <a:gd name="T8" fmla="*/ 17 w 17"/>
                        <a:gd name="T9" fmla="*/ 2 h 2"/>
                        <a:gd name="T10" fmla="*/ 17 w 17"/>
                        <a:gd name="T11" fmla="*/ 2 h 2"/>
                        <a:gd name="T12" fmla="*/ 0 w 17"/>
                        <a:gd name="T13" fmla="*/ 2 h 2"/>
                        <a:gd name="T14" fmla="*/ 0 w 17"/>
                        <a:gd name="T15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17" h="2">
                          <a:moveTo>
                            <a:pt x="0" y="2"/>
                          </a:moveTo>
                          <a:lnTo>
                            <a:pt x="2" y="0"/>
                          </a:lnTo>
                          <a:lnTo>
                            <a:pt x="8" y="0"/>
                          </a:lnTo>
                          <a:lnTo>
                            <a:pt x="12" y="0"/>
                          </a:lnTo>
                          <a:lnTo>
                            <a:pt x="17" y="2"/>
                          </a:lnTo>
                          <a:lnTo>
                            <a:pt x="17" y="2"/>
                          </a:lnTo>
                          <a:lnTo>
                            <a:pt x="0" y="2"/>
                          </a:lnTo>
                          <a:lnTo>
                            <a:pt x="0" y="2"/>
                          </a:lnTo>
                          <a:close/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06" name="Line 524">
                      <a:extLst>
                        <a:ext uri="{FF2B5EF4-FFF2-40B4-BE49-F238E27FC236}">
                          <a16:creationId xmlns:a16="http://schemas.microsoft.com/office/drawing/2014/main" id="{025B857A-0E65-4BC0-92FE-7B3C04A6C3C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012" y="1518"/>
                      <a:ext cx="17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9B9B9B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07" name="Freeform 525">
                      <a:extLst>
                        <a:ext uri="{FF2B5EF4-FFF2-40B4-BE49-F238E27FC236}">
                          <a16:creationId xmlns:a16="http://schemas.microsoft.com/office/drawing/2014/main" id="{2A71A725-19F9-429A-8CC3-751BCFC8607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012" y="1518"/>
                      <a:ext cx="17" cy="2"/>
                    </a:xfrm>
                    <a:custGeom>
                      <a:avLst/>
                      <a:gdLst>
                        <a:gd name="T0" fmla="*/ 0 w 17"/>
                        <a:gd name="T1" fmla="*/ 2 h 2"/>
                        <a:gd name="T2" fmla="*/ 2 w 17"/>
                        <a:gd name="T3" fmla="*/ 0 h 2"/>
                        <a:gd name="T4" fmla="*/ 8 w 17"/>
                        <a:gd name="T5" fmla="*/ 0 h 2"/>
                        <a:gd name="T6" fmla="*/ 12 w 17"/>
                        <a:gd name="T7" fmla="*/ 0 h 2"/>
                        <a:gd name="T8" fmla="*/ 17 w 17"/>
                        <a:gd name="T9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7" h="2">
                          <a:moveTo>
                            <a:pt x="0" y="2"/>
                          </a:moveTo>
                          <a:lnTo>
                            <a:pt x="2" y="0"/>
                          </a:lnTo>
                          <a:lnTo>
                            <a:pt x="8" y="0"/>
                          </a:lnTo>
                          <a:lnTo>
                            <a:pt x="12" y="0"/>
                          </a:lnTo>
                          <a:lnTo>
                            <a:pt x="17" y="2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08" name="Line 526">
                      <a:extLst>
                        <a:ext uri="{FF2B5EF4-FFF2-40B4-BE49-F238E27FC236}">
                          <a16:creationId xmlns:a16="http://schemas.microsoft.com/office/drawing/2014/main" id="{1F6B06D1-B926-4A9B-97AB-5BDC8A9030B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5025" y="1518"/>
                      <a:ext cx="4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09" name="Freeform 527">
                      <a:extLst>
                        <a:ext uri="{FF2B5EF4-FFF2-40B4-BE49-F238E27FC236}">
                          <a16:creationId xmlns:a16="http://schemas.microsoft.com/office/drawing/2014/main" id="{D0C8FC2A-2AD3-46C3-9D31-8DBE1CACB9B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025" y="1518"/>
                      <a:ext cx="14" cy="2"/>
                    </a:xfrm>
                    <a:custGeom>
                      <a:avLst/>
                      <a:gdLst>
                        <a:gd name="T0" fmla="*/ 0 w 14"/>
                        <a:gd name="T1" fmla="*/ 2 h 2"/>
                        <a:gd name="T2" fmla="*/ 4 w 14"/>
                        <a:gd name="T3" fmla="*/ 0 h 2"/>
                        <a:gd name="T4" fmla="*/ 6 w 14"/>
                        <a:gd name="T5" fmla="*/ 0 h 2"/>
                        <a:gd name="T6" fmla="*/ 8 w 14"/>
                        <a:gd name="T7" fmla="*/ 0 h 2"/>
                        <a:gd name="T8" fmla="*/ 14 w 14"/>
                        <a:gd name="T9" fmla="*/ 2 h 2"/>
                        <a:gd name="T10" fmla="*/ 14 w 14"/>
                        <a:gd name="T11" fmla="*/ 2 h 2"/>
                        <a:gd name="T12" fmla="*/ 0 w 14"/>
                        <a:gd name="T13" fmla="*/ 2 h 2"/>
                        <a:gd name="T14" fmla="*/ 0 w 14"/>
                        <a:gd name="T15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14" h="2">
                          <a:moveTo>
                            <a:pt x="0" y="2"/>
                          </a:moveTo>
                          <a:lnTo>
                            <a:pt x="4" y="0"/>
                          </a:lnTo>
                          <a:lnTo>
                            <a:pt x="6" y="0"/>
                          </a:lnTo>
                          <a:lnTo>
                            <a:pt x="8" y="0"/>
                          </a:lnTo>
                          <a:lnTo>
                            <a:pt x="14" y="2"/>
                          </a:lnTo>
                          <a:lnTo>
                            <a:pt x="14" y="2"/>
                          </a:lnTo>
                          <a:lnTo>
                            <a:pt x="0" y="2"/>
                          </a:lnTo>
                          <a:lnTo>
                            <a:pt x="0" y="2"/>
                          </a:lnTo>
                          <a:close/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10" name="Line 528">
                      <a:extLst>
                        <a:ext uri="{FF2B5EF4-FFF2-40B4-BE49-F238E27FC236}">
                          <a16:creationId xmlns:a16="http://schemas.microsoft.com/office/drawing/2014/main" id="{C3CDC385-28FD-4048-AEFF-E22AC14D1B0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025" y="1518"/>
                      <a:ext cx="14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9B9B9B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11" name="Freeform 529">
                      <a:extLst>
                        <a:ext uri="{FF2B5EF4-FFF2-40B4-BE49-F238E27FC236}">
                          <a16:creationId xmlns:a16="http://schemas.microsoft.com/office/drawing/2014/main" id="{F81B0FA3-FF6B-4626-8D5F-1DAF12D6B0B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025" y="1518"/>
                      <a:ext cx="14" cy="2"/>
                    </a:xfrm>
                    <a:custGeom>
                      <a:avLst/>
                      <a:gdLst>
                        <a:gd name="T0" fmla="*/ 0 w 14"/>
                        <a:gd name="T1" fmla="*/ 2 h 2"/>
                        <a:gd name="T2" fmla="*/ 4 w 14"/>
                        <a:gd name="T3" fmla="*/ 0 h 2"/>
                        <a:gd name="T4" fmla="*/ 6 w 14"/>
                        <a:gd name="T5" fmla="*/ 0 h 2"/>
                        <a:gd name="T6" fmla="*/ 8 w 14"/>
                        <a:gd name="T7" fmla="*/ 0 h 2"/>
                        <a:gd name="T8" fmla="*/ 14 w 14"/>
                        <a:gd name="T9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4" h="2">
                          <a:moveTo>
                            <a:pt x="0" y="2"/>
                          </a:moveTo>
                          <a:lnTo>
                            <a:pt x="4" y="0"/>
                          </a:lnTo>
                          <a:lnTo>
                            <a:pt x="6" y="0"/>
                          </a:lnTo>
                          <a:lnTo>
                            <a:pt x="8" y="0"/>
                          </a:lnTo>
                          <a:lnTo>
                            <a:pt x="14" y="2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12" name="Line 530">
                      <a:extLst>
                        <a:ext uri="{FF2B5EF4-FFF2-40B4-BE49-F238E27FC236}">
                          <a16:creationId xmlns:a16="http://schemas.microsoft.com/office/drawing/2014/main" id="{C3C2D32A-9CAA-4273-AB83-8547FB1A69E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039" y="1518"/>
                      <a:ext cx="4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13" name="Freeform 531">
                      <a:extLst>
                        <a:ext uri="{FF2B5EF4-FFF2-40B4-BE49-F238E27FC236}">
                          <a16:creationId xmlns:a16="http://schemas.microsoft.com/office/drawing/2014/main" id="{C2F99CFA-7585-46B4-B694-A3AE57FAEBD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043" y="1518"/>
                      <a:ext cx="13" cy="2"/>
                    </a:xfrm>
                    <a:custGeom>
                      <a:avLst/>
                      <a:gdLst>
                        <a:gd name="T0" fmla="*/ 0 w 13"/>
                        <a:gd name="T1" fmla="*/ 2 h 2"/>
                        <a:gd name="T2" fmla="*/ 4 w 13"/>
                        <a:gd name="T3" fmla="*/ 0 h 2"/>
                        <a:gd name="T4" fmla="*/ 7 w 13"/>
                        <a:gd name="T5" fmla="*/ 0 h 2"/>
                        <a:gd name="T6" fmla="*/ 9 w 13"/>
                        <a:gd name="T7" fmla="*/ 0 h 2"/>
                        <a:gd name="T8" fmla="*/ 13 w 13"/>
                        <a:gd name="T9" fmla="*/ 2 h 2"/>
                        <a:gd name="T10" fmla="*/ 13 w 13"/>
                        <a:gd name="T11" fmla="*/ 2 h 2"/>
                        <a:gd name="T12" fmla="*/ 0 w 13"/>
                        <a:gd name="T13" fmla="*/ 2 h 2"/>
                        <a:gd name="T14" fmla="*/ 0 w 13"/>
                        <a:gd name="T15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13" h="2">
                          <a:moveTo>
                            <a:pt x="0" y="2"/>
                          </a:moveTo>
                          <a:lnTo>
                            <a:pt x="4" y="0"/>
                          </a:lnTo>
                          <a:lnTo>
                            <a:pt x="7" y="0"/>
                          </a:lnTo>
                          <a:lnTo>
                            <a:pt x="9" y="0"/>
                          </a:lnTo>
                          <a:lnTo>
                            <a:pt x="13" y="2"/>
                          </a:lnTo>
                          <a:lnTo>
                            <a:pt x="13" y="2"/>
                          </a:lnTo>
                          <a:lnTo>
                            <a:pt x="0" y="2"/>
                          </a:lnTo>
                          <a:lnTo>
                            <a:pt x="0" y="2"/>
                          </a:lnTo>
                          <a:close/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14" name="Line 532">
                      <a:extLst>
                        <a:ext uri="{FF2B5EF4-FFF2-40B4-BE49-F238E27FC236}">
                          <a16:creationId xmlns:a16="http://schemas.microsoft.com/office/drawing/2014/main" id="{76A0CD89-2E7A-4522-9CDB-A59949D1200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043" y="1518"/>
                      <a:ext cx="13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9B9B9B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15" name="Freeform 533">
                      <a:extLst>
                        <a:ext uri="{FF2B5EF4-FFF2-40B4-BE49-F238E27FC236}">
                          <a16:creationId xmlns:a16="http://schemas.microsoft.com/office/drawing/2014/main" id="{0A04817B-E1B9-4A73-B0A4-FE23DD31EBE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043" y="1518"/>
                      <a:ext cx="7" cy="2"/>
                    </a:xfrm>
                    <a:custGeom>
                      <a:avLst/>
                      <a:gdLst>
                        <a:gd name="T0" fmla="*/ 0 w 7"/>
                        <a:gd name="T1" fmla="*/ 2 h 2"/>
                        <a:gd name="T2" fmla="*/ 4 w 7"/>
                        <a:gd name="T3" fmla="*/ 0 h 2"/>
                        <a:gd name="T4" fmla="*/ 7 w 7"/>
                        <a:gd name="T5" fmla="*/ 0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7" h="2">
                          <a:moveTo>
                            <a:pt x="0" y="2"/>
                          </a:moveTo>
                          <a:lnTo>
                            <a:pt x="4" y="0"/>
                          </a:lnTo>
                          <a:lnTo>
                            <a:pt x="7" y="0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16" name="Freeform 534">
                      <a:extLst>
                        <a:ext uri="{FF2B5EF4-FFF2-40B4-BE49-F238E27FC236}">
                          <a16:creationId xmlns:a16="http://schemas.microsoft.com/office/drawing/2014/main" id="{7F0A2BA5-9D0E-4022-AB7C-92D97F99634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050" y="1518"/>
                      <a:ext cx="6" cy="2"/>
                    </a:xfrm>
                    <a:custGeom>
                      <a:avLst/>
                      <a:gdLst>
                        <a:gd name="T0" fmla="*/ 0 w 6"/>
                        <a:gd name="T1" fmla="*/ 0 h 2"/>
                        <a:gd name="T2" fmla="*/ 2 w 6"/>
                        <a:gd name="T3" fmla="*/ 0 h 2"/>
                        <a:gd name="T4" fmla="*/ 6 w 6"/>
                        <a:gd name="T5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6" h="2">
                          <a:moveTo>
                            <a:pt x="0" y="0"/>
                          </a:moveTo>
                          <a:lnTo>
                            <a:pt x="2" y="0"/>
                          </a:lnTo>
                          <a:lnTo>
                            <a:pt x="6" y="2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17" name="Freeform 535">
                      <a:extLst>
                        <a:ext uri="{FF2B5EF4-FFF2-40B4-BE49-F238E27FC236}">
                          <a16:creationId xmlns:a16="http://schemas.microsoft.com/office/drawing/2014/main" id="{AA6875A2-CC35-4003-BC28-6AFDBCD2194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056" y="1518"/>
                      <a:ext cx="12" cy="2"/>
                    </a:xfrm>
                    <a:custGeom>
                      <a:avLst/>
                      <a:gdLst>
                        <a:gd name="T0" fmla="*/ 0 w 12"/>
                        <a:gd name="T1" fmla="*/ 2 h 2"/>
                        <a:gd name="T2" fmla="*/ 2 w 12"/>
                        <a:gd name="T3" fmla="*/ 0 h 2"/>
                        <a:gd name="T4" fmla="*/ 6 w 12"/>
                        <a:gd name="T5" fmla="*/ 0 h 2"/>
                        <a:gd name="T6" fmla="*/ 8 w 12"/>
                        <a:gd name="T7" fmla="*/ 0 h 2"/>
                        <a:gd name="T8" fmla="*/ 12 w 12"/>
                        <a:gd name="T9" fmla="*/ 2 h 2"/>
                        <a:gd name="T10" fmla="*/ 12 w 12"/>
                        <a:gd name="T11" fmla="*/ 2 h 2"/>
                        <a:gd name="T12" fmla="*/ 0 w 12"/>
                        <a:gd name="T13" fmla="*/ 2 h 2"/>
                        <a:gd name="T14" fmla="*/ 0 w 12"/>
                        <a:gd name="T15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12" h="2">
                          <a:moveTo>
                            <a:pt x="0" y="2"/>
                          </a:moveTo>
                          <a:lnTo>
                            <a:pt x="2" y="0"/>
                          </a:lnTo>
                          <a:lnTo>
                            <a:pt x="6" y="0"/>
                          </a:lnTo>
                          <a:lnTo>
                            <a:pt x="8" y="0"/>
                          </a:lnTo>
                          <a:lnTo>
                            <a:pt x="12" y="2"/>
                          </a:lnTo>
                          <a:lnTo>
                            <a:pt x="12" y="2"/>
                          </a:lnTo>
                          <a:lnTo>
                            <a:pt x="0" y="2"/>
                          </a:lnTo>
                          <a:lnTo>
                            <a:pt x="0" y="2"/>
                          </a:lnTo>
                          <a:close/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18" name="Line 536">
                      <a:extLst>
                        <a:ext uri="{FF2B5EF4-FFF2-40B4-BE49-F238E27FC236}">
                          <a16:creationId xmlns:a16="http://schemas.microsoft.com/office/drawing/2014/main" id="{18A01FB6-3A48-4740-B800-73DB55142CA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056" y="1518"/>
                      <a:ext cx="12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9B9B9B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19" name="Freeform 537">
                      <a:extLst>
                        <a:ext uri="{FF2B5EF4-FFF2-40B4-BE49-F238E27FC236}">
                          <a16:creationId xmlns:a16="http://schemas.microsoft.com/office/drawing/2014/main" id="{591A3000-EA91-456F-8A54-F6ED74E5BF5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056" y="1518"/>
                      <a:ext cx="6" cy="2"/>
                    </a:xfrm>
                    <a:custGeom>
                      <a:avLst/>
                      <a:gdLst>
                        <a:gd name="T0" fmla="*/ 0 w 6"/>
                        <a:gd name="T1" fmla="*/ 2 h 2"/>
                        <a:gd name="T2" fmla="*/ 2 w 6"/>
                        <a:gd name="T3" fmla="*/ 0 h 2"/>
                        <a:gd name="T4" fmla="*/ 6 w 6"/>
                        <a:gd name="T5" fmla="*/ 0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6" h="2">
                          <a:moveTo>
                            <a:pt x="0" y="2"/>
                          </a:moveTo>
                          <a:lnTo>
                            <a:pt x="2" y="0"/>
                          </a:lnTo>
                          <a:lnTo>
                            <a:pt x="6" y="0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20" name="Freeform 538">
                      <a:extLst>
                        <a:ext uri="{FF2B5EF4-FFF2-40B4-BE49-F238E27FC236}">
                          <a16:creationId xmlns:a16="http://schemas.microsoft.com/office/drawing/2014/main" id="{10CFD451-C43C-4378-BCCD-4F9823A5480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062" y="1518"/>
                      <a:ext cx="6" cy="2"/>
                    </a:xfrm>
                    <a:custGeom>
                      <a:avLst/>
                      <a:gdLst>
                        <a:gd name="T0" fmla="*/ 0 w 6"/>
                        <a:gd name="T1" fmla="*/ 0 h 2"/>
                        <a:gd name="T2" fmla="*/ 4 w 6"/>
                        <a:gd name="T3" fmla="*/ 0 h 2"/>
                        <a:gd name="T4" fmla="*/ 6 w 6"/>
                        <a:gd name="T5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6" h="2">
                          <a:moveTo>
                            <a:pt x="0" y="0"/>
                          </a:moveTo>
                          <a:lnTo>
                            <a:pt x="4" y="0"/>
                          </a:lnTo>
                          <a:lnTo>
                            <a:pt x="6" y="2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21" name="Freeform 539">
                      <a:extLst>
                        <a:ext uri="{FF2B5EF4-FFF2-40B4-BE49-F238E27FC236}">
                          <a16:creationId xmlns:a16="http://schemas.microsoft.com/office/drawing/2014/main" id="{FFA8ADCF-077A-4E29-92F7-446A95E76DF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068" y="1516"/>
                      <a:ext cx="13" cy="2"/>
                    </a:xfrm>
                    <a:custGeom>
                      <a:avLst/>
                      <a:gdLst>
                        <a:gd name="T0" fmla="*/ 0 w 13"/>
                        <a:gd name="T1" fmla="*/ 2 h 2"/>
                        <a:gd name="T2" fmla="*/ 2 w 13"/>
                        <a:gd name="T3" fmla="*/ 2 h 2"/>
                        <a:gd name="T4" fmla="*/ 5 w 13"/>
                        <a:gd name="T5" fmla="*/ 0 h 2"/>
                        <a:gd name="T6" fmla="*/ 7 w 13"/>
                        <a:gd name="T7" fmla="*/ 2 h 2"/>
                        <a:gd name="T8" fmla="*/ 13 w 13"/>
                        <a:gd name="T9" fmla="*/ 2 h 2"/>
                        <a:gd name="T10" fmla="*/ 13 w 13"/>
                        <a:gd name="T11" fmla="*/ 2 h 2"/>
                        <a:gd name="T12" fmla="*/ 0 w 13"/>
                        <a:gd name="T13" fmla="*/ 2 h 2"/>
                        <a:gd name="T14" fmla="*/ 0 w 13"/>
                        <a:gd name="T15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13" h="2">
                          <a:moveTo>
                            <a:pt x="0" y="2"/>
                          </a:moveTo>
                          <a:lnTo>
                            <a:pt x="2" y="2"/>
                          </a:lnTo>
                          <a:lnTo>
                            <a:pt x="5" y="0"/>
                          </a:lnTo>
                          <a:lnTo>
                            <a:pt x="7" y="2"/>
                          </a:lnTo>
                          <a:lnTo>
                            <a:pt x="13" y="2"/>
                          </a:lnTo>
                          <a:lnTo>
                            <a:pt x="13" y="2"/>
                          </a:lnTo>
                          <a:lnTo>
                            <a:pt x="0" y="2"/>
                          </a:lnTo>
                          <a:lnTo>
                            <a:pt x="0" y="2"/>
                          </a:lnTo>
                          <a:close/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22" name="Line 540">
                      <a:extLst>
                        <a:ext uri="{FF2B5EF4-FFF2-40B4-BE49-F238E27FC236}">
                          <a16:creationId xmlns:a16="http://schemas.microsoft.com/office/drawing/2014/main" id="{E972FBA1-EFF3-4E37-98B7-9095F4FF66C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068" y="1518"/>
                      <a:ext cx="13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9B9B9B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23" name="Freeform 541">
                      <a:extLst>
                        <a:ext uri="{FF2B5EF4-FFF2-40B4-BE49-F238E27FC236}">
                          <a16:creationId xmlns:a16="http://schemas.microsoft.com/office/drawing/2014/main" id="{618C534D-19A8-441B-B34C-3A0E3EE0D0C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068" y="1516"/>
                      <a:ext cx="5" cy="2"/>
                    </a:xfrm>
                    <a:custGeom>
                      <a:avLst/>
                      <a:gdLst>
                        <a:gd name="T0" fmla="*/ 0 w 5"/>
                        <a:gd name="T1" fmla="*/ 2 h 2"/>
                        <a:gd name="T2" fmla="*/ 2 w 5"/>
                        <a:gd name="T3" fmla="*/ 2 h 2"/>
                        <a:gd name="T4" fmla="*/ 5 w 5"/>
                        <a:gd name="T5" fmla="*/ 0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5" h="2">
                          <a:moveTo>
                            <a:pt x="0" y="2"/>
                          </a:moveTo>
                          <a:lnTo>
                            <a:pt x="2" y="2"/>
                          </a:lnTo>
                          <a:lnTo>
                            <a:pt x="5" y="0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24" name="Freeform 542">
                      <a:extLst>
                        <a:ext uri="{FF2B5EF4-FFF2-40B4-BE49-F238E27FC236}">
                          <a16:creationId xmlns:a16="http://schemas.microsoft.com/office/drawing/2014/main" id="{94659EDE-0019-439D-AAF2-3650C564346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073" y="1516"/>
                      <a:ext cx="8" cy="2"/>
                    </a:xfrm>
                    <a:custGeom>
                      <a:avLst/>
                      <a:gdLst>
                        <a:gd name="T0" fmla="*/ 0 w 8"/>
                        <a:gd name="T1" fmla="*/ 0 h 2"/>
                        <a:gd name="T2" fmla="*/ 2 w 8"/>
                        <a:gd name="T3" fmla="*/ 2 h 2"/>
                        <a:gd name="T4" fmla="*/ 8 w 8"/>
                        <a:gd name="T5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8" h="2">
                          <a:moveTo>
                            <a:pt x="0" y="0"/>
                          </a:moveTo>
                          <a:lnTo>
                            <a:pt x="2" y="2"/>
                          </a:lnTo>
                          <a:lnTo>
                            <a:pt x="8" y="2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25" name="Line 543">
                      <a:extLst>
                        <a:ext uri="{FF2B5EF4-FFF2-40B4-BE49-F238E27FC236}">
                          <a16:creationId xmlns:a16="http://schemas.microsoft.com/office/drawing/2014/main" id="{1FDAFED1-A1A4-4419-AE18-44ECA3AE7D1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081" y="1518"/>
                      <a:ext cx="15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26" name="Freeform 544">
                      <a:extLst>
                        <a:ext uri="{FF2B5EF4-FFF2-40B4-BE49-F238E27FC236}">
                          <a16:creationId xmlns:a16="http://schemas.microsoft.com/office/drawing/2014/main" id="{293B629C-4C40-4B30-A8D1-4F97325B544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096" y="1240"/>
                      <a:ext cx="16" cy="278"/>
                    </a:xfrm>
                    <a:custGeom>
                      <a:avLst/>
                      <a:gdLst>
                        <a:gd name="T0" fmla="*/ 0 w 16"/>
                        <a:gd name="T1" fmla="*/ 278 h 278"/>
                        <a:gd name="T2" fmla="*/ 0 w 16"/>
                        <a:gd name="T3" fmla="*/ 274 h 278"/>
                        <a:gd name="T4" fmla="*/ 0 w 16"/>
                        <a:gd name="T5" fmla="*/ 264 h 278"/>
                        <a:gd name="T6" fmla="*/ 0 w 16"/>
                        <a:gd name="T7" fmla="*/ 253 h 278"/>
                        <a:gd name="T8" fmla="*/ 2 w 16"/>
                        <a:gd name="T9" fmla="*/ 233 h 278"/>
                        <a:gd name="T10" fmla="*/ 2 w 16"/>
                        <a:gd name="T11" fmla="*/ 212 h 278"/>
                        <a:gd name="T12" fmla="*/ 2 w 16"/>
                        <a:gd name="T13" fmla="*/ 189 h 278"/>
                        <a:gd name="T14" fmla="*/ 4 w 16"/>
                        <a:gd name="T15" fmla="*/ 139 h 278"/>
                        <a:gd name="T16" fmla="*/ 6 w 16"/>
                        <a:gd name="T17" fmla="*/ 89 h 278"/>
                        <a:gd name="T18" fmla="*/ 6 w 16"/>
                        <a:gd name="T19" fmla="*/ 64 h 278"/>
                        <a:gd name="T20" fmla="*/ 6 w 16"/>
                        <a:gd name="T21" fmla="*/ 43 h 278"/>
                        <a:gd name="T22" fmla="*/ 8 w 16"/>
                        <a:gd name="T23" fmla="*/ 25 h 278"/>
                        <a:gd name="T24" fmla="*/ 8 w 16"/>
                        <a:gd name="T25" fmla="*/ 12 h 278"/>
                        <a:gd name="T26" fmla="*/ 8 w 16"/>
                        <a:gd name="T27" fmla="*/ 2 h 278"/>
                        <a:gd name="T28" fmla="*/ 10 w 16"/>
                        <a:gd name="T29" fmla="*/ 0 h 278"/>
                        <a:gd name="T30" fmla="*/ 10 w 16"/>
                        <a:gd name="T31" fmla="*/ 2 h 278"/>
                        <a:gd name="T32" fmla="*/ 10 w 16"/>
                        <a:gd name="T33" fmla="*/ 12 h 278"/>
                        <a:gd name="T34" fmla="*/ 10 w 16"/>
                        <a:gd name="T35" fmla="*/ 25 h 278"/>
                        <a:gd name="T36" fmla="*/ 10 w 16"/>
                        <a:gd name="T37" fmla="*/ 43 h 278"/>
                        <a:gd name="T38" fmla="*/ 10 w 16"/>
                        <a:gd name="T39" fmla="*/ 64 h 278"/>
                        <a:gd name="T40" fmla="*/ 10 w 16"/>
                        <a:gd name="T41" fmla="*/ 89 h 278"/>
                        <a:gd name="T42" fmla="*/ 12 w 16"/>
                        <a:gd name="T43" fmla="*/ 139 h 278"/>
                        <a:gd name="T44" fmla="*/ 12 w 16"/>
                        <a:gd name="T45" fmla="*/ 189 h 278"/>
                        <a:gd name="T46" fmla="*/ 12 w 16"/>
                        <a:gd name="T47" fmla="*/ 212 h 278"/>
                        <a:gd name="T48" fmla="*/ 14 w 16"/>
                        <a:gd name="T49" fmla="*/ 233 h 278"/>
                        <a:gd name="T50" fmla="*/ 14 w 16"/>
                        <a:gd name="T51" fmla="*/ 253 h 278"/>
                        <a:gd name="T52" fmla="*/ 14 w 16"/>
                        <a:gd name="T53" fmla="*/ 264 h 278"/>
                        <a:gd name="T54" fmla="*/ 14 w 16"/>
                        <a:gd name="T55" fmla="*/ 274 h 278"/>
                        <a:gd name="T56" fmla="*/ 16 w 16"/>
                        <a:gd name="T57" fmla="*/ 278 h 278"/>
                        <a:gd name="T58" fmla="*/ 16 w 16"/>
                        <a:gd name="T59" fmla="*/ 278 h 278"/>
                        <a:gd name="T60" fmla="*/ 0 w 16"/>
                        <a:gd name="T61" fmla="*/ 278 h 278"/>
                        <a:gd name="T62" fmla="*/ 0 w 16"/>
                        <a:gd name="T63" fmla="*/ 278 h 27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</a:cxnLst>
                      <a:rect l="0" t="0" r="r" b="b"/>
                      <a:pathLst>
                        <a:path w="16" h="278">
                          <a:moveTo>
                            <a:pt x="0" y="278"/>
                          </a:moveTo>
                          <a:lnTo>
                            <a:pt x="0" y="274"/>
                          </a:lnTo>
                          <a:lnTo>
                            <a:pt x="0" y="264"/>
                          </a:lnTo>
                          <a:lnTo>
                            <a:pt x="0" y="253"/>
                          </a:lnTo>
                          <a:lnTo>
                            <a:pt x="2" y="233"/>
                          </a:lnTo>
                          <a:lnTo>
                            <a:pt x="2" y="212"/>
                          </a:lnTo>
                          <a:lnTo>
                            <a:pt x="2" y="189"/>
                          </a:lnTo>
                          <a:lnTo>
                            <a:pt x="4" y="139"/>
                          </a:lnTo>
                          <a:lnTo>
                            <a:pt x="6" y="89"/>
                          </a:lnTo>
                          <a:lnTo>
                            <a:pt x="6" y="64"/>
                          </a:lnTo>
                          <a:lnTo>
                            <a:pt x="6" y="43"/>
                          </a:lnTo>
                          <a:lnTo>
                            <a:pt x="8" y="25"/>
                          </a:lnTo>
                          <a:lnTo>
                            <a:pt x="8" y="12"/>
                          </a:lnTo>
                          <a:lnTo>
                            <a:pt x="8" y="2"/>
                          </a:lnTo>
                          <a:lnTo>
                            <a:pt x="10" y="0"/>
                          </a:lnTo>
                          <a:lnTo>
                            <a:pt x="10" y="2"/>
                          </a:lnTo>
                          <a:lnTo>
                            <a:pt x="10" y="12"/>
                          </a:lnTo>
                          <a:lnTo>
                            <a:pt x="10" y="25"/>
                          </a:lnTo>
                          <a:lnTo>
                            <a:pt x="10" y="43"/>
                          </a:lnTo>
                          <a:lnTo>
                            <a:pt x="10" y="64"/>
                          </a:lnTo>
                          <a:lnTo>
                            <a:pt x="10" y="89"/>
                          </a:lnTo>
                          <a:lnTo>
                            <a:pt x="12" y="139"/>
                          </a:lnTo>
                          <a:lnTo>
                            <a:pt x="12" y="189"/>
                          </a:lnTo>
                          <a:lnTo>
                            <a:pt x="12" y="212"/>
                          </a:lnTo>
                          <a:lnTo>
                            <a:pt x="14" y="233"/>
                          </a:lnTo>
                          <a:lnTo>
                            <a:pt x="14" y="253"/>
                          </a:lnTo>
                          <a:lnTo>
                            <a:pt x="14" y="264"/>
                          </a:lnTo>
                          <a:lnTo>
                            <a:pt x="14" y="274"/>
                          </a:lnTo>
                          <a:lnTo>
                            <a:pt x="16" y="278"/>
                          </a:lnTo>
                          <a:lnTo>
                            <a:pt x="16" y="278"/>
                          </a:lnTo>
                          <a:lnTo>
                            <a:pt x="0" y="278"/>
                          </a:lnTo>
                          <a:lnTo>
                            <a:pt x="0" y="278"/>
                          </a:lnTo>
                          <a:close/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27" name="Line 545">
                      <a:extLst>
                        <a:ext uri="{FF2B5EF4-FFF2-40B4-BE49-F238E27FC236}">
                          <a16:creationId xmlns:a16="http://schemas.microsoft.com/office/drawing/2014/main" id="{F47744A3-6AD5-48B5-BD49-122F00C0FE0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096" y="1518"/>
                      <a:ext cx="16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9B9B9B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28" name="Line 546">
                      <a:extLst>
                        <a:ext uri="{FF2B5EF4-FFF2-40B4-BE49-F238E27FC236}">
                          <a16:creationId xmlns:a16="http://schemas.microsoft.com/office/drawing/2014/main" id="{D76DEADC-D4F7-4B41-B9CB-EBD98112025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112" y="1518"/>
                      <a:ext cx="17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29" name="Freeform 547">
                      <a:extLst>
                        <a:ext uri="{FF2B5EF4-FFF2-40B4-BE49-F238E27FC236}">
                          <a16:creationId xmlns:a16="http://schemas.microsoft.com/office/drawing/2014/main" id="{48387B57-2C85-415F-AC49-07091D21F17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129" y="1514"/>
                      <a:ext cx="15" cy="4"/>
                    </a:xfrm>
                    <a:custGeom>
                      <a:avLst/>
                      <a:gdLst>
                        <a:gd name="T0" fmla="*/ 0 w 15"/>
                        <a:gd name="T1" fmla="*/ 4 h 4"/>
                        <a:gd name="T2" fmla="*/ 2 w 15"/>
                        <a:gd name="T3" fmla="*/ 2 h 4"/>
                        <a:gd name="T4" fmla="*/ 4 w 15"/>
                        <a:gd name="T5" fmla="*/ 2 h 4"/>
                        <a:gd name="T6" fmla="*/ 6 w 15"/>
                        <a:gd name="T7" fmla="*/ 0 h 4"/>
                        <a:gd name="T8" fmla="*/ 8 w 15"/>
                        <a:gd name="T9" fmla="*/ 0 h 4"/>
                        <a:gd name="T10" fmla="*/ 10 w 15"/>
                        <a:gd name="T11" fmla="*/ 0 h 4"/>
                        <a:gd name="T12" fmla="*/ 12 w 15"/>
                        <a:gd name="T13" fmla="*/ 2 h 4"/>
                        <a:gd name="T14" fmla="*/ 12 w 15"/>
                        <a:gd name="T15" fmla="*/ 2 h 4"/>
                        <a:gd name="T16" fmla="*/ 15 w 15"/>
                        <a:gd name="T17" fmla="*/ 4 h 4"/>
                        <a:gd name="T18" fmla="*/ 15 w 15"/>
                        <a:gd name="T19" fmla="*/ 4 h 4"/>
                        <a:gd name="T20" fmla="*/ 0 w 15"/>
                        <a:gd name="T21" fmla="*/ 4 h 4"/>
                        <a:gd name="T22" fmla="*/ 0 w 15"/>
                        <a:gd name="T23" fmla="*/ 4 h 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5" h="4">
                          <a:moveTo>
                            <a:pt x="0" y="4"/>
                          </a:moveTo>
                          <a:lnTo>
                            <a:pt x="2" y="2"/>
                          </a:lnTo>
                          <a:lnTo>
                            <a:pt x="4" y="2"/>
                          </a:lnTo>
                          <a:lnTo>
                            <a:pt x="6" y="0"/>
                          </a:lnTo>
                          <a:lnTo>
                            <a:pt x="8" y="0"/>
                          </a:lnTo>
                          <a:lnTo>
                            <a:pt x="10" y="0"/>
                          </a:lnTo>
                          <a:lnTo>
                            <a:pt x="12" y="2"/>
                          </a:lnTo>
                          <a:lnTo>
                            <a:pt x="12" y="2"/>
                          </a:lnTo>
                          <a:lnTo>
                            <a:pt x="15" y="4"/>
                          </a:lnTo>
                          <a:lnTo>
                            <a:pt x="15" y="4"/>
                          </a:lnTo>
                          <a:lnTo>
                            <a:pt x="0" y="4"/>
                          </a:lnTo>
                          <a:lnTo>
                            <a:pt x="0" y="4"/>
                          </a:lnTo>
                          <a:close/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30" name="Line 548">
                      <a:extLst>
                        <a:ext uri="{FF2B5EF4-FFF2-40B4-BE49-F238E27FC236}">
                          <a16:creationId xmlns:a16="http://schemas.microsoft.com/office/drawing/2014/main" id="{8D67FB1B-DBC3-4953-9D94-568E3ED7481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129" y="1518"/>
                      <a:ext cx="15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9B9B9B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31" name="Freeform 549">
                      <a:extLst>
                        <a:ext uri="{FF2B5EF4-FFF2-40B4-BE49-F238E27FC236}">
                          <a16:creationId xmlns:a16="http://schemas.microsoft.com/office/drawing/2014/main" id="{07E645F2-9BF6-48B6-A7A6-67E7B171CE2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129" y="1514"/>
                      <a:ext cx="15" cy="4"/>
                    </a:xfrm>
                    <a:custGeom>
                      <a:avLst/>
                      <a:gdLst>
                        <a:gd name="T0" fmla="*/ 0 w 15"/>
                        <a:gd name="T1" fmla="*/ 4 h 4"/>
                        <a:gd name="T2" fmla="*/ 2 w 15"/>
                        <a:gd name="T3" fmla="*/ 2 h 4"/>
                        <a:gd name="T4" fmla="*/ 4 w 15"/>
                        <a:gd name="T5" fmla="*/ 2 h 4"/>
                        <a:gd name="T6" fmla="*/ 6 w 15"/>
                        <a:gd name="T7" fmla="*/ 0 h 4"/>
                        <a:gd name="T8" fmla="*/ 8 w 15"/>
                        <a:gd name="T9" fmla="*/ 0 h 4"/>
                        <a:gd name="T10" fmla="*/ 10 w 15"/>
                        <a:gd name="T11" fmla="*/ 0 h 4"/>
                        <a:gd name="T12" fmla="*/ 12 w 15"/>
                        <a:gd name="T13" fmla="*/ 2 h 4"/>
                        <a:gd name="T14" fmla="*/ 12 w 15"/>
                        <a:gd name="T15" fmla="*/ 2 h 4"/>
                        <a:gd name="T16" fmla="*/ 15 w 15"/>
                        <a:gd name="T17" fmla="*/ 4 h 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</a:cxnLst>
                      <a:rect l="0" t="0" r="r" b="b"/>
                      <a:pathLst>
                        <a:path w="15" h="4">
                          <a:moveTo>
                            <a:pt x="0" y="4"/>
                          </a:moveTo>
                          <a:lnTo>
                            <a:pt x="2" y="2"/>
                          </a:lnTo>
                          <a:lnTo>
                            <a:pt x="4" y="2"/>
                          </a:lnTo>
                          <a:lnTo>
                            <a:pt x="6" y="0"/>
                          </a:lnTo>
                          <a:lnTo>
                            <a:pt x="8" y="0"/>
                          </a:lnTo>
                          <a:lnTo>
                            <a:pt x="10" y="0"/>
                          </a:lnTo>
                          <a:lnTo>
                            <a:pt x="12" y="2"/>
                          </a:lnTo>
                          <a:lnTo>
                            <a:pt x="12" y="2"/>
                          </a:lnTo>
                          <a:lnTo>
                            <a:pt x="15" y="4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32" name="Line 550">
                      <a:extLst>
                        <a:ext uri="{FF2B5EF4-FFF2-40B4-BE49-F238E27FC236}">
                          <a16:creationId xmlns:a16="http://schemas.microsoft.com/office/drawing/2014/main" id="{F421D8F1-16D7-4268-BBFB-73E379ACE76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5143" y="1518"/>
                      <a:ext cx="1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33" name="Freeform 551">
                      <a:extLst>
                        <a:ext uri="{FF2B5EF4-FFF2-40B4-BE49-F238E27FC236}">
                          <a16:creationId xmlns:a16="http://schemas.microsoft.com/office/drawing/2014/main" id="{B7AD4FF0-613E-448A-99EF-E0028EF081B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143" y="1516"/>
                      <a:ext cx="17" cy="2"/>
                    </a:xfrm>
                    <a:custGeom>
                      <a:avLst/>
                      <a:gdLst>
                        <a:gd name="T0" fmla="*/ 0 w 17"/>
                        <a:gd name="T1" fmla="*/ 2 h 2"/>
                        <a:gd name="T2" fmla="*/ 3 w 17"/>
                        <a:gd name="T3" fmla="*/ 2 h 2"/>
                        <a:gd name="T4" fmla="*/ 9 w 17"/>
                        <a:gd name="T5" fmla="*/ 0 h 2"/>
                        <a:gd name="T6" fmla="*/ 13 w 17"/>
                        <a:gd name="T7" fmla="*/ 2 h 2"/>
                        <a:gd name="T8" fmla="*/ 17 w 17"/>
                        <a:gd name="T9" fmla="*/ 2 h 2"/>
                        <a:gd name="T10" fmla="*/ 17 w 17"/>
                        <a:gd name="T11" fmla="*/ 2 h 2"/>
                        <a:gd name="T12" fmla="*/ 0 w 17"/>
                        <a:gd name="T13" fmla="*/ 2 h 2"/>
                        <a:gd name="T14" fmla="*/ 0 w 17"/>
                        <a:gd name="T15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17" h="2">
                          <a:moveTo>
                            <a:pt x="0" y="2"/>
                          </a:moveTo>
                          <a:lnTo>
                            <a:pt x="3" y="2"/>
                          </a:lnTo>
                          <a:lnTo>
                            <a:pt x="9" y="0"/>
                          </a:lnTo>
                          <a:lnTo>
                            <a:pt x="13" y="2"/>
                          </a:lnTo>
                          <a:lnTo>
                            <a:pt x="17" y="2"/>
                          </a:lnTo>
                          <a:lnTo>
                            <a:pt x="17" y="2"/>
                          </a:lnTo>
                          <a:lnTo>
                            <a:pt x="0" y="2"/>
                          </a:lnTo>
                          <a:lnTo>
                            <a:pt x="0" y="2"/>
                          </a:lnTo>
                          <a:close/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34" name="Line 552">
                      <a:extLst>
                        <a:ext uri="{FF2B5EF4-FFF2-40B4-BE49-F238E27FC236}">
                          <a16:creationId xmlns:a16="http://schemas.microsoft.com/office/drawing/2014/main" id="{677A7C49-70C4-4FE1-B690-5E9AA3F122B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143" y="1518"/>
                      <a:ext cx="17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9B9B9B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35" name="Freeform 553">
                      <a:extLst>
                        <a:ext uri="{FF2B5EF4-FFF2-40B4-BE49-F238E27FC236}">
                          <a16:creationId xmlns:a16="http://schemas.microsoft.com/office/drawing/2014/main" id="{048D964C-1F3C-47FD-BCC1-B2B1B1218C7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143" y="1516"/>
                      <a:ext cx="17" cy="2"/>
                    </a:xfrm>
                    <a:custGeom>
                      <a:avLst/>
                      <a:gdLst>
                        <a:gd name="T0" fmla="*/ 0 w 17"/>
                        <a:gd name="T1" fmla="*/ 2 h 2"/>
                        <a:gd name="T2" fmla="*/ 3 w 17"/>
                        <a:gd name="T3" fmla="*/ 2 h 2"/>
                        <a:gd name="T4" fmla="*/ 9 w 17"/>
                        <a:gd name="T5" fmla="*/ 0 h 2"/>
                        <a:gd name="T6" fmla="*/ 13 w 17"/>
                        <a:gd name="T7" fmla="*/ 2 h 2"/>
                        <a:gd name="T8" fmla="*/ 17 w 17"/>
                        <a:gd name="T9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7" h="2">
                          <a:moveTo>
                            <a:pt x="0" y="2"/>
                          </a:moveTo>
                          <a:lnTo>
                            <a:pt x="3" y="2"/>
                          </a:lnTo>
                          <a:lnTo>
                            <a:pt x="9" y="0"/>
                          </a:lnTo>
                          <a:lnTo>
                            <a:pt x="13" y="2"/>
                          </a:lnTo>
                          <a:lnTo>
                            <a:pt x="17" y="2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36" name="Line 554">
                      <a:extLst>
                        <a:ext uri="{FF2B5EF4-FFF2-40B4-BE49-F238E27FC236}">
                          <a16:creationId xmlns:a16="http://schemas.microsoft.com/office/drawing/2014/main" id="{0D1C89C4-24C3-4735-82A0-8EF7E673397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5148" y="1518"/>
                      <a:ext cx="12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37" name="Freeform 555">
                      <a:extLst>
                        <a:ext uri="{FF2B5EF4-FFF2-40B4-BE49-F238E27FC236}">
                          <a16:creationId xmlns:a16="http://schemas.microsoft.com/office/drawing/2014/main" id="{D609B501-FDF9-4143-AEB6-F94EB5224D3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148" y="1518"/>
                      <a:ext cx="18" cy="2"/>
                    </a:xfrm>
                    <a:custGeom>
                      <a:avLst/>
                      <a:gdLst>
                        <a:gd name="T0" fmla="*/ 0 w 18"/>
                        <a:gd name="T1" fmla="*/ 2 h 2"/>
                        <a:gd name="T2" fmla="*/ 2 w 18"/>
                        <a:gd name="T3" fmla="*/ 0 h 2"/>
                        <a:gd name="T4" fmla="*/ 8 w 18"/>
                        <a:gd name="T5" fmla="*/ 0 h 2"/>
                        <a:gd name="T6" fmla="*/ 12 w 18"/>
                        <a:gd name="T7" fmla="*/ 0 h 2"/>
                        <a:gd name="T8" fmla="*/ 18 w 18"/>
                        <a:gd name="T9" fmla="*/ 2 h 2"/>
                        <a:gd name="T10" fmla="*/ 18 w 18"/>
                        <a:gd name="T11" fmla="*/ 2 h 2"/>
                        <a:gd name="T12" fmla="*/ 0 w 18"/>
                        <a:gd name="T13" fmla="*/ 2 h 2"/>
                        <a:gd name="T14" fmla="*/ 0 w 18"/>
                        <a:gd name="T15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18" h="2">
                          <a:moveTo>
                            <a:pt x="0" y="2"/>
                          </a:moveTo>
                          <a:lnTo>
                            <a:pt x="2" y="0"/>
                          </a:lnTo>
                          <a:lnTo>
                            <a:pt x="8" y="0"/>
                          </a:lnTo>
                          <a:lnTo>
                            <a:pt x="12" y="0"/>
                          </a:lnTo>
                          <a:lnTo>
                            <a:pt x="18" y="2"/>
                          </a:lnTo>
                          <a:lnTo>
                            <a:pt x="18" y="2"/>
                          </a:lnTo>
                          <a:lnTo>
                            <a:pt x="0" y="2"/>
                          </a:lnTo>
                          <a:lnTo>
                            <a:pt x="0" y="2"/>
                          </a:lnTo>
                          <a:close/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38" name="Line 556">
                      <a:extLst>
                        <a:ext uri="{FF2B5EF4-FFF2-40B4-BE49-F238E27FC236}">
                          <a16:creationId xmlns:a16="http://schemas.microsoft.com/office/drawing/2014/main" id="{9C376D73-53A5-4262-BC3E-3B72B16AAFB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148" y="1518"/>
                      <a:ext cx="18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9B9B9B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39" name="Freeform 557">
                      <a:extLst>
                        <a:ext uri="{FF2B5EF4-FFF2-40B4-BE49-F238E27FC236}">
                          <a16:creationId xmlns:a16="http://schemas.microsoft.com/office/drawing/2014/main" id="{EFC13C64-6346-4A17-B04E-C31A8B77141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148" y="1518"/>
                      <a:ext cx="18" cy="2"/>
                    </a:xfrm>
                    <a:custGeom>
                      <a:avLst/>
                      <a:gdLst>
                        <a:gd name="T0" fmla="*/ 0 w 18"/>
                        <a:gd name="T1" fmla="*/ 2 h 2"/>
                        <a:gd name="T2" fmla="*/ 2 w 18"/>
                        <a:gd name="T3" fmla="*/ 0 h 2"/>
                        <a:gd name="T4" fmla="*/ 8 w 18"/>
                        <a:gd name="T5" fmla="*/ 0 h 2"/>
                        <a:gd name="T6" fmla="*/ 12 w 18"/>
                        <a:gd name="T7" fmla="*/ 0 h 2"/>
                        <a:gd name="T8" fmla="*/ 18 w 18"/>
                        <a:gd name="T9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8" h="2">
                          <a:moveTo>
                            <a:pt x="0" y="2"/>
                          </a:moveTo>
                          <a:lnTo>
                            <a:pt x="2" y="0"/>
                          </a:lnTo>
                          <a:lnTo>
                            <a:pt x="8" y="0"/>
                          </a:lnTo>
                          <a:lnTo>
                            <a:pt x="12" y="0"/>
                          </a:lnTo>
                          <a:lnTo>
                            <a:pt x="18" y="2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40" name="Line 558">
                      <a:extLst>
                        <a:ext uri="{FF2B5EF4-FFF2-40B4-BE49-F238E27FC236}">
                          <a16:creationId xmlns:a16="http://schemas.microsoft.com/office/drawing/2014/main" id="{2874461B-B440-46F0-A83F-54FBD1AD3E7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5152" y="1518"/>
                      <a:ext cx="14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41" name="Freeform 559">
                      <a:extLst>
                        <a:ext uri="{FF2B5EF4-FFF2-40B4-BE49-F238E27FC236}">
                          <a16:creationId xmlns:a16="http://schemas.microsoft.com/office/drawing/2014/main" id="{92E9F335-5A53-4474-88BD-1E57C2D6806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152" y="1518"/>
                      <a:ext cx="10" cy="2"/>
                    </a:xfrm>
                    <a:custGeom>
                      <a:avLst/>
                      <a:gdLst>
                        <a:gd name="T0" fmla="*/ 0 w 10"/>
                        <a:gd name="T1" fmla="*/ 2 h 2"/>
                        <a:gd name="T2" fmla="*/ 4 w 10"/>
                        <a:gd name="T3" fmla="*/ 0 h 2"/>
                        <a:gd name="T4" fmla="*/ 10 w 10"/>
                        <a:gd name="T5" fmla="*/ 0 h 2"/>
                        <a:gd name="T6" fmla="*/ 10 w 10"/>
                        <a:gd name="T7" fmla="*/ 0 h 2"/>
                        <a:gd name="T8" fmla="*/ 10 w 10"/>
                        <a:gd name="T9" fmla="*/ 2 h 2"/>
                        <a:gd name="T10" fmla="*/ 0 w 10"/>
                        <a:gd name="T11" fmla="*/ 2 h 2"/>
                        <a:gd name="T12" fmla="*/ 0 w 10"/>
                        <a:gd name="T13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0" h="2">
                          <a:moveTo>
                            <a:pt x="0" y="2"/>
                          </a:moveTo>
                          <a:lnTo>
                            <a:pt x="4" y="0"/>
                          </a:lnTo>
                          <a:lnTo>
                            <a:pt x="10" y="0"/>
                          </a:lnTo>
                          <a:lnTo>
                            <a:pt x="10" y="0"/>
                          </a:lnTo>
                          <a:lnTo>
                            <a:pt x="10" y="2"/>
                          </a:lnTo>
                          <a:lnTo>
                            <a:pt x="0" y="2"/>
                          </a:lnTo>
                          <a:lnTo>
                            <a:pt x="0" y="2"/>
                          </a:lnTo>
                          <a:close/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42" name="Line 560">
                      <a:extLst>
                        <a:ext uri="{FF2B5EF4-FFF2-40B4-BE49-F238E27FC236}">
                          <a16:creationId xmlns:a16="http://schemas.microsoft.com/office/drawing/2014/main" id="{C62C71D9-3CF9-4CAB-BF6B-7F1EAFC878E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152" y="1518"/>
                      <a:ext cx="10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9B9B9B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43" name="Freeform 561">
                      <a:extLst>
                        <a:ext uri="{FF2B5EF4-FFF2-40B4-BE49-F238E27FC236}">
                          <a16:creationId xmlns:a16="http://schemas.microsoft.com/office/drawing/2014/main" id="{2146EEFC-345D-4D2E-89C1-822A8CEC8E0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152" y="1518"/>
                      <a:ext cx="10" cy="2"/>
                    </a:xfrm>
                    <a:custGeom>
                      <a:avLst/>
                      <a:gdLst>
                        <a:gd name="T0" fmla="*/ 0 w 10"/>
                        <a:gd name="T1" fmla="*/ 2 h 2"/>
                        <a:gd name="T2" fmla="*/ 4 w 10"/>
                        <a:gd name="T3" fmla="*/ 0 h 2"/>
                        <a:gd name="T4" fmla="*/ 10 w 10"/>
                        <a:gd name="T5" fmla="*/ 0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10" h="2">
                          <a:moveTo>
                            <a:pt x="0" y="2"/>
                          </a:moveTo>
                          <a:lnTo>
                            <a:pt x="4" y="0"/>
                          </a:lnTo>
                          <a:lnTo>
                            <a:pt x="10" y="0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44" name="Freeform 562">
                      <a:extLst>
                        <a:ext uri="{FF2B5EF4-FFF2-40B4-BE49-F238E27FC236}">
                          <a16:creationId xmlns:a16="http://schemas.microsoft.com/office/drawing/2014/main" id="{1062E67F-29B2-4A9D-AF93-7D72F496090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162" y="1518"/>
                      <a:ext cx="9" cy="2"/>
                    </a:xfrm>
                    <a:custGeom>
                      <a:avLst/>
                      <a:gdLst>
                        <a:gd name="T0" fmla="*/ 0 w 9"/>
                        <a:gd name="T1" fmla="*/ 0 h 2"/>
                        <a:gd name="T2" fmla="*/ 4 w 9"/>
                        <a:gd name="T3" fmla="*/ 0 h 2"/>
                        <a:gd name="T4" fmla="*/ 5 w 9"/>
                        <a:gd name="T5" fmla="*/ 0 h 2"/>
                        <a:gd name="T6" fmla="*/ 9 w 9"/>
                        <a:gd name="T7" fmla="*/ 2 h 2"/>
                        <a:gd name="T8" fmla="*/ 9 w 9"/>
                        <a:gd name="T9" fmla="*/ 2 h 2"/>
                        <a:gd name="T10" fmla="*/ 0 w 9"/>
                        <a:gd name="T11" fmla="*/ 2 h 2"/>
                        <a:gd name="T12" fmla="*/ 0 w 9"/>
                        <a:gd name="T13" fmla="*/ 0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9" h="2">
                          <a:moveTo>
                            <a:pt x="0" y="0"/>
                          </a:moveTo>
                          <a:lnTo>
                            <a:pt x="4" y="0"/>
                          </a:lnTo>
                          <a:lnTo>
                            <a:pt x="5" y="0"/>
                          </a:lnTo>
                          <a:lnTo>
                            <a:pt x="9" y="2"/>
                          </a:lnTo>
                          <a:lnTo>
                            <a:pt x="9" y="2"/>
                          </a:lnTo>
                          <a:lnTo>
                            <a:pt x="0" y="2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45" name="Line 563">
                      <a:extLst>
                        <a:ext uri="{FF2B5EF4-FFF2-40B4-BE49-F238E27FC236}">
                          <a16:creationId xmlns:a16="http://schemas.microsoft.com/office/drawing/2014/main" id="{42DB2CF0-009F-4633-818F-219A391B605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162" y="1518"/>
                      <a:ext cx="9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9B9B9B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46" name="Line 564">
                      <a:extLst>
                        <a:ext uri="{FF2B5EF4-FFF2-40B4-BE49-F238E27FC236}">
                          <a16:creationId xmlns:a16="http://schemas.microsoft.com/office/drawing/2014/main" id="{DFF8D035-4DC2-45AF-B83C-9A3695FD2CE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162" y="1518"/>
                      <a:ext cx="4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47" name="Freeform 565">
                      <a:extLst>
                        <a:ext uri="{FF2B5EF4-FFF2-40B4-BE49-F238E27FC236}">
                          <a16:creationId xmlns:a16="http://schemas.microsoft.com/office/drawing/2014/main" id="{A67C5899-E186-4466-80AB-0FDD13A1D9B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166" y="1518"/>
                      <a:ext cx="5" cy="2"/>
                    </a:xfrm>
                    <a:custGeom>
                      <a:avLst/>
                      <a:gdLst>
                        <a:gd name="T0" fmla="*/ 0 w 5"/>
                        <a:gd name="T1" fmla="*/ 0 h 2"/>
                        <a:gd name="T2" fmla="*/ 1 w 5"/>
                        <a:gd name="T3" fmla="*/ 0 h 2"/>
                        <a:gd name="T4" fmla="*/ 5 w 5"/>
                        <a:gd name="T5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5" h="2">
                          <a:moveTo>
                            <a:pt x="0" y="0"/>
                          </a:moveTo>
                          <a:lnTo>
                            <a:pt x="1" y="0"/>
                          </a:lnTo>
                          <a:lnTo>
                            <a:pt x="5" y="2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48" name="Freeform 566">
                      <a:extLst>
                        <a:ext uri="{FF2B5EF4-FFF2-40B4-BE49-F238E27FC236}">
                          <a16:creationId xmlns:a16="http://schemas.microsoft.com/office/drawing/2014/main" id="{E1E2CC1E-2C38-4D3B-BDD9-EB079394FAB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171" y="1518"/>
                      <a:ext cx="12" cy="2"/>
                    </a:xfrm>
                    <a:custGeom>
                      <a:avLst/>
                      <a:gdLst>
                        <a:gd name="T0" fmla="*/ 0 w 12"/>
                        <a:gd name="T1" fmla="*/ 2 h 2"/>
                        <a:gd name="T2" fmla="*/ 2 w 12"/>
                        <a:gd name="T3" fmla="*/ 0 h 2"/>
                        <a:gd name="T4" fmla="*/ 4 w 12"/>
                        <a:gd name="T5" fmla="*/ 0 h 2"/>
                        <a:gd name="T6" fmla="*/ 8 w 12"/>
                        <a:gd name="T7" fmla="*/ 0 h 2"/>
                        <a:gd name="T8" fmla="*/ 12 w 12"/>
                        <a:gd name="T9" fmla="*/ 2 h 2"/>
                        <a:gd name="T10" fmla="*/ 12 w 12"/>
                        <a:gd name="T11" fmla="*/ 2 h 2"/>
                        <a:gd name="T12" fmla="*/ 0 w 12"/>
                        <a:gd name="T13" fmla="*/ 2 h 2"/>
                        <a:gd name="T14" fmla="*/ 0 w 12"/>
                        <a:gd name="T15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12" h="2">
                          <a:moveTo>
                            <a:pt x="0" y="2"/>
                          </a:moveTo>
                          <a:lnTo>
                            <a:pt x="2" y="0"/>
                          </a:lnTo>
                          <a:lnTo>
                            <a:pt x="4" y="0"/>
                          </a:lnTo>
                          <a:lnTo>
                            <a:pt x="8" y="0"/>
                          </a:lnTo>
                          <a:lnTo>
                            <a:pt x="12" y="2"/>
                          </a:lnTo>
                          <a:lnTo>
                            <a:pt x="12" y="2"/>
                          </a:lnTo>
                          <a:lnTo>
                            <a:pt x="0" y="2"/>
                          </a:lnTo>
                          <a:lnTo>
                            <a:pt x="0" y="2"/>
                          </a:lnTo>
                          <a:close/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49" name="Line 567">
                      <a:extLst>
                        <a:ext uri="{FF2B5EF4-FFF2-40B4-BE49-F238E27FC236}">
                          <a16:creationId xmlns:a16="http://schemas.microsoft.com/office/drawing/2014/main" id="{B21F4E5A-A7B5-4F1E-9CD7-0BF2095FF3A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171" y="1518"/>
                      <a:ext cx="12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9B9B9B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50" name="Freeform 568">
                      <a:extLst>
                        <a:ext uri="{FF2B5EF4-FFF2-40B4-BE49-F238E27FC236}">
                          <a16:creationId xmlns:a16="http://schemas.microsoft.com/office/drawing/2014/main" id="{AEBDAA7B-85A7-4F67-941E-2871A6EF571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171" y="1518"/>
                      <a:ext cx="4" cy="2"/>
                    </a:xfrm>
                    <a:custGeom>
                      <a:avLst/>
                      <a:gdLst>
                        <a:gd name="T0" fmla="*/ 0 w 4"/>
                        <a:gd name="T1" fmla="*/ 2 h 2"/>
                        <a:gd name="T2" fmla="*/ 2 w 4"/>
                        <a:gd name="T3" fmla="*/ 0 h 2"/>
                        <a:gd name="T4" fmla="*/ 4 w 4"/>
                        <a:gd name="T5" fmla="*/ 0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4" h="2">
                          <a:moveTo>
                            <a:pt x="0" y="2"/>
                          </a:moveTo>
                          <a:lnTo>
                            <a:pt x="2" y="0"/>
                          </a:lnTo>
                          <a:lnTo>
                            <a:pt x="4" y="0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51" name="Freeform 569">
                      <a:extLst>
                        <a:ext uri="{FF2B5EF4-FFF2-40B4-BE49-F238E27FC236}">
                          <a16:creationId xmlns:a16="http://schemas.microsoft.com/office/drawing/2014/main" id="{0AE55ADD-09D0-4B25-9AB6-976F8EFAF2E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175" y="1518"/>
                      <a:ext cx="8" cy="2"/>
                    </a:xfrm>
                    <a:custGeom>
                      <a:avLst/>
                      <a:gdLst>
                        <a:gd name="T0" fmla="*/ 0 w 8"/>
                        <a:gd name="T1" fmla="*/ 0 h 2"/>
                        <a:gd name="T2" fmla="*/ 4 w 8"/>
                        <a:gd name="T3" fmla="*/ 0 h 2"/>
                        <a:gd name="T4" fmla="*/ 8 w 8"/>
                        <a:gd name="T5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8" h="2">
                          <a:moveTo>
                            <a:pt x="0" y="0"/>
                          </a:moveTo>
                          <a:lnTo>
                            <a:pt x="4" y="0"/>
                          </a:lnTo>
                          <a:lnTo>
                            <a:pt x="8" y="2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52" name="Line 570">
                      <a:extLst>
                        <a:ext uri="{FF2B5EF4-FFF2-40B4-BE49-F238E27FC236}">
                          <a16:creationId xmlns:a16="http://schemas.microsoft.com/office/drawing/2014/main" id="{AB1FFCDC-392F-4BC0-A0CA-091BE2746AE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183" y="1518"/>
                      <a:ext cx="11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53" name="Freeform 571">
                      <a:extLst>
                        <a:ext uri="{FF2B5EF4-FFF2-40B4-BE49-F238E27FC236}">
                          <a16:creationId xmlns:a16="http://schemas.microsoft.com/office/drawing/2014/main" id="{7D886425-7FAB-4DB6-95CF-421C8F0833C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194" y="1518"/>
                      <a:ext cx="18" cy="2"/>
                    </a:xfrm>
                    <a:custGeom>
                      <a:avLst/>
                      <a:gdLst>
                        <a:gd name="T0" fmla="*/ 0 w 18"/>
                        <a:gd name="T1" fmla="*/ 2 h 2"/>
                        <a:gd name="T2" fmla="*/ 2 w 18"/>
                        <a:gd name="T3" fmla="*/ 0 h 2"/>
                        <a:gd name="T4" fmla="*/ 8 w 18"/>
                        <a:gd name="T5" fmla="*/ 0 h 2"/>
                        <a:gd name="T6" fmla="*/ 12 w 18"/>
                        <a:gd name="T7" fmla="*/ 0 h 2"/>
                        <a:gd name="T8" fmla="*/ 18 w 18"/>
                        <a:gd name="T9" fmla="*/ 2 h 2"/>
                        <a:gd name="T10" fmla="*/ 18 w 18"/>
                        <a:gd name="T11" fmla="*/ 2 h 2"/>
                        <a:gd name="T12" fmla="*/ 0 w 18"/>
                        <a:gd name="T13" fmla="*/ 2 h 2"/>
                        <a:gd name="T14" fmla="*/ 0 w 18"/>
                        <a:gd name="T15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18" h="2">
                          <a:moveTo>
                            <a:pt x="0" y="2"/>
                          </a:moveTo>
                          <a:lnTo>
                            <a:pt x="2" y="0"/>
                          </a:lnTo>
                          <a:lnTo>
                            <a:pt x="8" y="0"/>
                          </a:lnTo>
                          <a:lnTo>
                            <a:pt x="12" y="0"/>
                          </a:lnTo>
                          <a:lnTo>
                            <a:pt x="18" y="2"/>
                          </a:lnTo>
                          <a:lnTo>
                            <a:pt x="18" y="2"/>
                          </a:lnTo>
                          <a:lnTo>
                            <a:pt x="0" y="2"/>
                          </a:lnTo>
                          <a:lnTo>
                            <a:pt x="0" y="2"/>
                          </a:lnTo>
                          <a:close/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54" name="Line 572">
                      <a:extLst>
                        <a:ext uri="{FF2B5EF4-FFF2-40B4-BE49-F238E27FC236}">
                          <a16:creationId xmlns:a16="http://schemas.microsoft.com/office/drawing/2014/main" id="{2496E09E-81D6-4ED9-876F-69A1361E4A4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194" y="1518"/>
                      <a:ext cx="18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9B9B9B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55" name="Freeform 573">
                      <a:extLst>
                        <a:ext uri="{FF2B5EF4-FFF2-40B4-BE49-F238E27FC236}">
                          <a16:creationId xmlns:a16="http://schemas.microsoft.com/office/drawing/2014/main" id="{FF770E10-9C83-42FD-9E2B-8B40C061F4A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194" y="1518"/>
                      <a:ext cx="18" cy="2"/>
                    </a:xfrm>
                    <a:custGeom>
                      <a:avLst/>
                      <a:gdLst>
                        <a:gd name="T0" fmla="*/ 0 w 18"/>
                        <a:gd name="T1" fmla="*/ 2 h 2"/>
                        <a:gd name="T2" fmla="*/ 2 w 18"/>
                        <a:gd name="T3" fmla="*/ 0 h 2"/>
                        <a:gd name="T4" fmla="*/ 8 w 18"/>
                        <a:gd name="T5" fmla="*/ 0 h 2"/>
                        <a:gd name="T6" fmla="*/ 12 w 18"/>
                        <a:gd name="T7" fmla="*/ 0 h 2"/>
                        <a:gd name="T8" fmla="*/ 18 w 18"/>
                        <a:gd name="T9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8" h="2">
                          <a:moveTo>
                            <a:pt x="0" y="2"/>
                          </a:moveTo>
                          <a:lnTo>
                            <a:pt x="2" y="0"/>
                          </a:lnTo>
                          <a:lnTo>
                            <a:pt x="8" y="0"/>
                          </a:lnTo>
                          <a:lnTo>
                            <a:pt x="12" y="0"/>
                          </a:lnTo>
                          <a:lnTo>
                            <a:pt x="18" y="2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56" name="Line 574">
                      <a:extLst>
                        <a:ext uri="{FF2B5EF4-FFF2-40B4-BE49-F238E27FC236}">
                          <a16:creationId xmlns:a16="http://schemas.microsoft.com/office/drawing/2014/main" id="{A7DF5D84-A165-441D-AE15-F32D0DD2FA0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5210" y="1518"/>
                      <a:ext cx="2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57" name="Freeform 575">
                      <a:extLst>
                        <a:ext uri="{FF2B5EF4-FFF2-40B4-BE49-F238E27FC236}">
                          <a16:creationId xmlns:a16="http://schemas.microsoft.com/office/drawing/2014/main" id="{1632DD50-F1DE-4520-B514-6E2735DAD8D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210" y="1518"/>
                      <a:ext cx="7" cy="2"/>
                    </a:xfrm>
                    <a:custGeom>
                      <a:avLst/>
                      <a:gdLst>
                        <a:gd name="T0" fmla="*/ 0 w 7"/>
                        <a:gd name="T1" fmla="*/ 2 h 2"/>
                        <a:gd name="T2" fmla="*/ 2 w 7"/>
                        <a:gd name="T3" fmla="*/ 0 h 2"/>
                        <a:gd name="T4" fmla="*/ 5 w 7"/>
                        <a:gd name="T5" fmla="*/ 0 h 2"/>
                        <a:gd name="T6" fmla="*/ 5 w 7"/>
                        <a:gd name="T7" fmla="*/ 0 h 2"/>
                        <a:gd name="T8" fmla="*/ 7 w 7"/>
                        <a:gd name="T9" fmla="*/ 2 h 2"/>
                        <a:gd name="T10" fmla="*/ 7 w 7"/>
                        <a:gd name="T11" fmla="*/ 2 h 2"/>
                        <a:gd name="T12" fmla="*/ 0 w 7"/>
                        <a:gd name="T13" fmla="*/ 2 h 2"/>
                        <a:gd name="T14" fmla="*/ 0 w 7"/>
                        <a:gd name="T15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7" h="2">
                          <a:moveTo>
                            <a:pt x="0" y="2"/>
                          </a:moveTo>
                          <a:lnTo>
                            <a:pt x="2" y="0"/>
                          </a:lnTo>
                          <a:lnTo>
                            <a:pt x="5" y="0"/>
                          </a:lnTo>
                          <a:lnTo>
                            <a:pt x="5" y="0"/>
                          </a:lnTo>
                          <a:lnTo>
                            <a:pt x="7" y="2"/>
                          </a:lnTo>
                          <a:lnTo>
                            <a:pt x="7" y="2"/>
                          </a:lnTo>
                          <a:lnTo>
                            <a:pt x="0" y="2"/>
                          </a:lnTo>
                          <a:lnTo>
                            <a:pt x="0" y="2"/>
                          </a:lnTo>
                          <a:close/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58" name="Line 576">
                      <a:extLst>
                        <a:ext uri="{FF2B5EF4-FFF2-40B4-BE49-F238E27FC236}">
                          <a16:creationId xmlns:a16="http://schemas.microsoft.com/office/drawing/2014/main" id="{DD0B5F55-6AAC-47AB-B33A-A8B2A51C92B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10" y="1518"/>
                      <a:ext cx="7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9B9B9B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59" name="Freeform 577">
                      <a:extLst>
                        <a:ext uri="{FF2B5EF4-FFF2-40B4-BE49-F238E27FC236}">
                          <a16:creationId xmlns:a16="http://schemas.microsoft.com/office/drawing/2014/main" id="{733A75D3-4ABB-4DC9-9BBB-D1757A802CE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210" y="1518"/>
                      <a:ext cx="5" cy="2"/>
                    </a:xfrm>
                    <a:custGeom>
                      <a:avLst/>
                      <a:gdLst>
                        <a:gd name="T0" fmla="*/ 0 w 5"/>
                        <a:gd name="T1" fmla="*/ 2 h 2"/>
                        <a:gd name="T2" fmla="*/ 2 w 5"/>
                        <a:gd name="T3" fmla="*/ 0 h 2"/>
                        <a:gd name="T4" fmla="*/ 5 w 5"/>
                        <a:gd name="T5" fmla="*/ 0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5" h="2">
                          <a:moveTo>
                            <a:pt x="0" y="2"/>
                          </a:moveTo>
                          <a:lnTo>
                            <a:pt x="2" y="0"/>
                          </a:lnTo>
                          <a:lnTo>
                            <a:pt x="5" y="0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60" name="Freeform 578">
                      <a:extLst>
                        <a:ext uri="{FF2B5EF4-FFF2-40B4-BE49-F238E27FC236}">
                          <a16:creationId xmlns:a16="http://schemas.microsoft.com/office/drawing/2014/main" id="{5B4C05AF-A872-4566-897C-588174378D3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215" y="1518"/>
                      <a:ext cx="2" cy="2"/>
                    </a:xfrm>
                    <a:custGeom>
                      <a:avLst/>
                      <a:gdLst>
                        <a:gd name="T0" fmla="*/ 0 w 2"/>
                        <a:gd name="T1" fmla="*/ 0 h 2"/>
                        <a:gd name="T2" fmla="*/ 0 w 2"/>
                        <a:gd name="T3" fmla="*/ 0 h 2"/>
                        <a:gd name="T4" fmla="*/ 2 w 2"/>
                        <a:gd name="T5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" h="2">
                          <a:moveTo>
                            <a:pt x="0" y="0"/>
                          </a:moveTo>
                          <a:lnTo>
                            <a:pt x="0" y="0"/>
                          </a:lnTo>
                          <a:lnTo>
                            <a:pt x="2" y="2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61" name="Freeform 579">
                      <a:extLst>
                        <a:ext uri="{FF2B5EF4-FFF2-40B4-BE49-F238E27FC236}">
                          <a16:creationId xmlns:a16="http://schemas.microsoft.com/office/drawing/2014/main" id="{79079D88-02AE-4F60-8685-72B60480C65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217" y="1518"/>
                      <a:ext cx="10" cy="2"/>
                    </a:xfrm>
                    <a:custGeom>
                      <a:avLst/>
                      <a:gdLst>
                        <a:gd name="T0" fmla="*/ 0 w 10"/>
                        <a:gd name="T1" fmla="*/ 2 h 2"/>
                        <a:gd name="T2" fmla="*/ 0 w 10"/>
                        <a:gd name="T3" fmla="*/ 0 h 2"/>
                        <a:gd name="T4" fmla="*/ 2 w 10"/>
                        <a:gd name="T5" fmla="*/ 0 h 2"/>
                        <a:gd name="T6" fmla="*/ 6 w 10"/>
                        <a:gd name="T7" fmla="*/ 0 h 2"/>
                        <a:gd name="T8" fmla="*/ 10 w 10"/>
                        <a:gd name="T9" fmla="*/ 2 h 2"/>
                        <a:gd name="T10" fmla="*/ 10 w 10"/>
                        <a:gd name="T11" fmla="*/ 2 h 2"/>
                        <a:gd name="T12" fmla="*/ 0 w 10"/>
                        <a:gd name="T13" fmla="*/ 2 h 2"/>
                        <a:gd name="T14" fmla="*/ 0 w 10"/>
                        <a:gd name="T15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10" h="2">
                          <a:moveTo>
                            <a:pt x="0" y="2"/>
                          </a:moveTo>
                          <a:lnTo>
                            <a:pt x="0" y="0"/>
                          </a:lnTo>
                          <a:lnTo>
                            <a:pt x="2" y="0"/>
                          </a:lnTo>
                          <a:lnTo>
                            <a:pt x="6" y="0"/>
                          </a:lnTo>
                          <a:lnTo>
                            <a:pt x="10" y="2"/>
                          </a:lnTo>
                          <a:lnTo>
                            <a:pt x="10" y="2"/>
                          </a:lnTo>
                          <a:lnTo>
                            <a:pt x="0" y="2"/>
                          </a:lnTo>
                          <a:lnTo>
                            <a:pt x="0" y="2"/>
                          </a:lnTo>
                          <a:close/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62" name="Line 580">
                      <a:extLst>
                        <a:ext uri="{FF2B5EF4-FFF2-40B4-BE49-F238E27FC236}">
                          <a16:creationId xmlns:a16="http://schemas.microsoft.com/office/drawing/2014/main" id="{6A6C74F4-455F-491D-AB2A-B0128D034DD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17" y="1518"/>
                      <a:ext cx="10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9B9B9B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63" name="Freeform 581">
                      <a:extLst>
                        <a:ext uri="{FF2B5EF4-FFF2-40B4-BE49-F238E27FC236}">
                          <a16:creationId xmlns:a16="http://schemas.microsoft.com/office/drawing/2014/main" id="{66A9BA5B-2214-4247-896D-C55C29D12C5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217" y="1518"/>
                      <a:ext cx="2" cy="2"/>
                    </a:xfrm>
                    <a:custGeom>
                      <a:avLst/>
                      <a:gdLst>
                        <a:gd name="T0" fmla="*/ 0 w 2"/>
                        <a:gd name="T1" fmla="*/ 2 h 2"/>
                        <a:gd name="T2" fmla="*/ 0 w 2"/>
                        <a:gd name="T3" fmla="*/ 0 h 2"/>
                        <a:gd name="T4" fmla="*/ 2 w 2"/>
                        <a:gd name="T5" fmla="*/ 0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" h="2">
                          <a:moveTo>
                            <a:pt x="0" y="2"/>
                          </a:moveTo>
                          <a:lnTo>
                            <a:pt x="0" y="0"/>
                          </a:lnTo>
                          <a:lnTo>
                            <a:pt x="2" y="0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64" name="Freeform 582">
                      <a:extLst>
                        <a:ext uri="{FF2B5EF4-FFF2-40B4-BE49-F238E27FC236}">
                          <a16:creationId xmlns:a16="http://schemas.microsoft.com/office/drawing/2014/main" id="{13149E4A-2CD4-42C2-AA67-176858EB4E1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219" y="1518"/>
                      <a:ext cx="8" cy="2"/>
                    </a:xfrm>
                    <a:custGeom>
                      <a:avLst/>
                      <a:gdLst>
                        <a:gd name="T0" fmla="*/ 0 w 8"/>
                        <a:gd name="T1" fmla="*/ 0 h 2"/>
                        <a:gd name="T2" fmla="*/ 4 w 8"/>
                        <a:gd name="T3" fmla="*/ 0 h 2"/>
                        <a:gd name="T4" fmla="*/ 8 w 8"/>
                        <a:gd name="T5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8" h="2">
                          <a:moveTo>
                            <a:pt x="0" y="0"/>
                          </a:moveTo>
                          <a:lnTo>
                            <a:pt x="4" y="0"/>
                          </a:lnTo>
                          <a:lnTo>
                            <a:pt x="8" y="2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65" name="Line 583">
                      <a:extLst>
                        <a:ext uri="{FF2B5EF4-FFF2-40B4-BE49-F238E27FC236}">
                          <a16:creationId xmlns:a16="http://schemas.microsoft.com/office/drawing/2014/main" id="{90676384-627B-443D-938D-6312B973735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27" y="1518"/>
                      <a:ext cx="15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66" name="Freeform 584">
                      <a:extLst>
                        <a:ext uri="{FF2B5EF4-FFF2-40B4-BE49-F238E27FC236}">
                          <a16:creationId xmlns:a16="http://schemas.microsoft.com/office/drawing/2014/main" id="{4E27A15B-EEE4-443F-B5C6-AD300B527D7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242" y="1518"/>
                      <a:ext cx="16" cy="2"/>
                    </a:xfrm>
                    <a:custGeom>
                      <a:avLst/>
                      <a:gdLst>
                        <a:gd name="T0" fmla="*/ 0 w 16"/>
                        <a:gd name="T1" fmla="*/ 2 h 2"/>
                        <a:gd name="T2" fmla="*/ 2 w 16"/>
                        <a:gd name="T3" fmla="*/ 0 h 2"/>
                        <a:gd name="T4" fmla="*/ 8 w 16"/>
                        <a:gd name="T5" fmla="*/ 0 h 2"/>
                        <a:gd name="T6" fmla="*/ 10 w 16"/>
                        <a:gd name="T7" fmla="*/ 0 h 2"/>
                        <a:gd name="T8" fmla="*/ 16 w 16"/>
                        <a:gd name="T9" fmla="*/ 2 h 2"/>
                        <a:gd name="T10" fmla="*/ 16 w 16"/>
                        <a:gd name="T11" fmla="*/ 2 h 2"/>
                        <a:gd name="T12" fmla="*/ 0 w 16"/>
                        <a:gd name="T13" fmla="*/ 2 h 2"/>
                        <a:gd name="T14" fmla="*/ 0 w 16"/>
                        <a:gd name="T15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16" h="2">
                          <a:moveTo>
                            <a:pt x="0" y="2"/>
                          </a:moveTo>
                          <a:lnTo>
                            <a:pt x="2" y="0"/>
                          </a:lnTo>
                          <a:lnTo>
                            <a:pt x="8" y="0"/>
                          </a:lnTo>
                          <a:lnTo>
                            <a:pt x="10" y="0"/>
                          </a:lnTo>
                          <a:lnTo>
                            <a:pt x="16" y="2"/>
                          </a:lnTo>
                          <a:lnTo>
                            <a:pt x="16" y="2"/>
                          </a:lnTo>
                          <a:lnTo>
                            <a:pt x="0" y="2"/>
                          </a:lnTo>
                          <a:lnTo>
                            <a:pt x="0" y="2"/>
                          </a:lnTo>
                          <a:close/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67" name="Line 585">
                      <a:extLst>
                        <a:ext uri="{FF2B5EF4-FFF2-40B4-BE49-F238E27FC236}">
                          <a16:creationId xmlns:a16="http://schemas.microsoft.com/office/drawing/2014/main" id="{E44DC532-2C69-45BB-A94C-74D7DA81BB7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42" y="1518"/>
                      <a:ext cx="16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9B9B9B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68" name="Freeform 586">
                      <a:extLst>
                        <a:ext uri="{FF2B5EF4-FFF2-40B4-BE49-F238E27FC236}">
                          <a16:creationId xmlns:a16="http://schemas.microsoft.com/office/drawing/2014/main" id="{20D4EB95-A642-4DDB-9854-FD35594179B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242" y="1518"/>
                      <a:ext cx="16" cy="2"/>
                    </a:xfrm>
                    <a:custGeom>
                      <a:avLst/>
                      <a:gdLst>
                        <a:gd name="T0" fmla="*/ 0 w 16"/>
                        <a:gd name="T1" fmla="*/ 2 h 2"/>
                        <a:gd name="T2" fmla="*/ 2 w 16"/>
                        <a:gd name="T3" fmla="*/ 0 h 2"/>
                        <a:gd name="T4" fmla="*/ 8 w 16"/>
                        <a:gd name="T5" fmla="*/ 0 h 2"/>
                        <a:gd name="T6" fmla="*/ 10 w 16"/>
                        <a:gd name="T7" fmla="*/ 0 h 2"/>
                        <a:gd name="T8" fmla="*/ 16 w 16"/>
                        <a:gd name="T9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6" h="2">
                          <a:moveTo>
                            <a:pt x="0" y="2"/>
                          </a:moveTo>
                          <a:lnTo>
                            <a:pt x="2" y="0"/>
                          </a:lnTo>
                          <a:lnTo>
                            <a:pt x="8" y="0"/>
                          </a:lnTo>
                          <a:lnTo>
                            <a:pt x="10" y="0"/>
                          </a:lnTo>
                          <a:lnTo>
                            <a:pt x="16" y="2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69" name="Freeform 587">
                      <a:extLst>
                        <a:ext uri="{FF2B5EF4-FFF2-40B4-BE49-F238E27FC236}">
                          <a16:creationId xmlns:a16="http://schemas.microsoft.com/office/drawing/2014/main" id="{AFDA2320-04D9-4E45-86B0-38411265760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258" y="1518"/>
                      <a:ext cx="17" cy="2"/>
                    </a:xfrm>
                    <a:custGeom>
                      <a:avLst/>
                      <a:gdLst>
                        <a:gd name="T0" fmla="*/ 0 w 17"/>
                        <a:gd name="T1" fmla="*/ 2 h 2"/>
                        <a:gd name="T2" fmla="*/ 4 w 17"/>
                        <a:gd name="T3" fmla="*/ 0 h 2"/>
                        <a:gd name="T4" fmla="*/ 9 w 17"/>
                        <a:gd name="T5" fmla="*/ 0 h 2"/>
                        <a:gd name="T6" fmla="*/ 13 w 17"/>
                        <a:gd name="T7" fmla="*/ 0 h 2"/>
                        <a:gd name="T8" fmla="*/ 17 w 17"/>
                        <a:gd name="T9" fmla="*/ 2 h 2"/>
                        <a:gd name="T10" fmla="*/ 17 w 17"/>
                        <a:gd name="T11" fmla="*/ 2 h 2"/>
                        <a:gd name="T12" fmla="*/ 0 w 17"/>
                        <a:gd name="T13" fmla="*/ 2 h 2"/>
                        <a:gd name="T14" fmla="*/ 0 w 17"/>
                        <a:gd name="T15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17" h="2">
                          <a:moveTo>
                            <a:pt x="0" y="2"/>
                          </a:moveTo>
                          <a:lnTo>
                            <a:pt x="4" y="0"/>
                          </a:lnTo>
                          <a:lnTo>
                            <a:pt x="9" y="0"/>
                          </a:lnTo>
                          <a:lnTo>
                            <a:pt x="13" y="0"/>
                          </a:lnTo>
                          <a:lnTo>
                            <a:pt x="17" y="2"/>
                          </a:lnTo>
                          <a:lnTo>
                            <a:pt x="17" y="2"/>
                          </a:lnTo>
                          <a:lnTo>
                            <a:pt x="0" y="2"/>
                          </a:lnTo>
                          <a:lnTo>
                            <a:pt x="0" y="2"/>
                          </a:lnTo>
                          <a:close/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70" name="Line 588">
                      <a:extLst>
                        <a:ext uri="{FF2B5EF4-FFF2-40B4-BE49-F238E27FC236}">
                          <a16:creationId xmlns:a16="http://schemas.microsoft.com/office/drawing/2014/main" id="{88DF74A6-7E72-4DD7-AF03-4D0CF26CE88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58" y="1518"/>
                      <a:ext cx="17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9B9B9B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71" name="Freeform 589">
                      <a:extLst>
                        <a:ext uri="{FF2B5EF4-FFF2-40B4-BE49-F238E27FC236}">
                          <a16:creationId xmlns:a16="http://schemas.microsoft.com/office/drawing/2014/main" id="{AB66CDA5-10FE-407A-8A28-A896183A7FD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258" y="1518"/>
                      <a:ext cx="17" cy="2"/>
                    </a:xfrm>
                    <a:custGeom>
                      <a:avLst/>
                      <a:gdLst>
                        <a:gd name="T0" fmla="*/ 0 w 17"/>
                        <a:gd name="T1" fmla="*/ 2 h 2"/>
                        <a:gd name="T2" fmla="*/ 4 w 17"/>
                        <a:gd name="T3" fmla="*/ 0 h 2"/>
                        <a:gd name="T4" fmla="*/ 9 w 17"/>
                        <a:gd name="T5" fmla="*/ 0 h 2"/>
                        <a:gd name="T6" fmla="*/ 13 w 17"/>
                        <a:gd name="T7" fmla="*/ 0 h 2"/>
                        <a:gd name="T8" fmla="*/ 17 w 17"/>
                        <a:gd name="T9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7" h="2">
                          <a:moveTo>
                            <a:pt x="0" y="2"/>
                          </a:moveTo>
                          <a:lnTo>
                            <a:pt x="4" y="0"/>
                          </a:lnTo>
                          <a:lnTo>
                            <a:pt x="9" y="0"/>
                          </a:lnTo>
                          <a:lnTo>
                            <a:pt x="13" y="0"/>
                          </a:lnTo>
                          <a:lnTo>
                            <a:pt x="17" y="2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72" name="Freeform 590">
                      <a:extLst>
                        <a:ext uri="{FF2B5EF4-FFF2-40B4-BE49-F238E27FC236}">
                          <a16:creationId xmlns:a16="http://schemas.microsoft.com/office/drawing/2014/main" id="{CB22D6BA-D8A9-4797-8B60-31CC9FC7666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275" y="1516"/>
                      <a:ext cx="15" cy="2"/>
                    </a:xfrm>
                    <a:custGeom>
                      <a:avLst/>
                      <a:gdLst>
                        <a:gd name="T0" fmla="*/ 0 w 15"/>
                        <a:gd name="T1" fmla="*/ 2 h 2"/>
                        <a:gd name="T2" fmla="*/ 4 w 15"/>
                        <a:gd name="T3" fmla="*/ 2 h 2"/>
                        <a:gd name="T4" fmla="*/ 8 w 15"/>
                        <a:gd name="T5" fmla="*/ 0 h 2"/>
                        <a:gd name="T6" fmla="*/ 11 w 15"/>
                        <a:gd name="T7" fmla="*/ 2 h 2"/>
                        <a:gd name="T8" fmla="*/ 15 w 15"/>
                        <a:gd name="T9" fmla="*/ 2 h 2"/>
                        <a:gd name="T10" fmla="*/ 15 w 15"/>
                        <a:gd name="T11" fmla="*/ 2 h 2"/>
                        <a:gd name="T12" fmla="*/ 0 w 15"/>
                        <a:gd name="T13" fmla="*/ 2 h 2"/>
                        <a:gd name="T14" fmla="*/ 0 w 15"/>
                        <a:gd name="T15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15" h="2">
                          <a:moveTo>
                            <a:pt x="0" y="2"/>
                          </a:moveTo>
                          <a:lnTo>
                            <a:pt x="4" y="2"/>
                          </a:lnTo>
                          <a:lnTo>
                            <a:pt x="8" y="0"/>
                          </a:lnTo>
                          <a:lnTo>
                            <a:pt x="11" y="2"/>
                          </a:lnTo>
                          <a:lnTo>
                            <a:pt x="15" y="2"/>
                          </a:lnTo>
                          <a:lnTo>
                            <a:pt x="15" y="2"/>
                          </a:lnTo>
                          <a:lnTo>
                            <a:pt x="0" y="2"/>
                          </a:lnTo>
                          <a:lnTo>
                            <a:pt x="0" y="2"/>
                          </a:lnTo>
                          <a:close/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73" name="Line 591">
                      <a:extLst>
                        <a:ext uri="{FF2B5EF4-FFF2-40B4-BE49-F238E27FC236}">
                          <a16:creationId xmlns:a16="http://schemas.microsoft.com/office/drawing/2014/main" id="{BFBE7229-2D17-47D9-8998-D8E5BE48E52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75" y="1518"/>
                      <a:ext cx="15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9B9B9B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74" name="Freeform 592">
                      <a:extLst>
                        <a:ext uri="{FF2B5EF4-FFF2-40B4-BE49-F238E27FC236}">
                          <a16:creationId xmlns:a16="http://schemas.microsoft.com/office/drawing/2014/main" id="{C69CF33D-B359-41B4-93BF-C1B714C84DD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275" y="1516"/>
                      <a:ext cx="15" cy="2"/>
                    </a:xfrm>
                    <a:custGeom>
                      <a:avLst/>
                      <a:gdLst>
                        <a:gd name="T0" fmla="*/ 0 w 15"/>
                        <a:gd name="T1" fmla="*/ 2 h 2"/>
                        <a:gd name="T2" fmla="*/ 4 w 15"/>
                        <a:gd name="T3" fmla="*/ 2 h 2"/>
                        <a:gd name="T4" fmla="*/ 8 w 15"/>
                        <a:gd name="T5" fmla="*/ 0 h 2"/>
                        <a:gd name="T6" fmla="*/ 11 w 15"/>
                        <a:gd name="T7" fmla="*/ 2 h 2"/>
                        <a:gd name="T8" fmla="*/ 15 w 15"/>
                        <a:gd name="T9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5" h="2">
                          <a:moveTo>
                            <a:pt x="0" y="2"/>
                          </a:moveTo>
                          <a:lnTo>
                            <a:pt x="4" y="2"/>
                          </a:lnTo>
                          <a:lnTo>
                            <a:pt x="8" y="0"/>
                          </a:lnTo>
                          <a:lnTo>
                            <a:pt x="11" y="2"/>
                          </a:lnTo>
                          <a:lnTo>
                            <a:pt x="15" y="2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75" name="Line 593">
                      <a:extLst>
                        <a:ext uri="{FF2B5EF4-FFF2-40B4-BE49-F238E27FC236}">
                          <a16:creationId xmlns:a16="http://schemas.microsoft.com/office/drawing/2014/main" id="{3338FAC2-9DF7-45D1-82D6-EB2D4C6426F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90" y="1518"/>
                      <a:ext cx="6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76" name="Freeform 594">
                      <a:extLst>
                        <a:ext uri="{FF2B5EF4-FFF2-40B4-BE49-F238E27FC236}">
                          <a16:creationId xmlns:a16="http://schemas.microsoft.com/office/drawing/2014/main" id="{19948308-AE57-497F-90E6-C55E7442C79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296" y="1406"/>
                      <a:ext cx="17" cy="112"/>
                    </a:xfrm>
                    <a:custGeom>
                      <a:avLst/>
                      <a:gdLst>
                        <a:gd name="T0" fmla="*/ 0 w 17"/>
                        <a:gd name="T1" fmla="*/ 112 h 112"/>
                        <a:gd name="T2" fmla="*/ 0 w 17"/>
                        <a:gd name="T3" fmla="*/ 110 h 112"/>
                        <a:gd name="T4" fmla="*/ 0 w 17"/>
                        <a:gd name="T5" fmla="*/ 106 h 112"/>
                        <a:gd name="T6" fmla="*/ 0 w 17"/>
                        <a:gd name="T7" fmla="*/ 100 h 112"/>
                        <a:gd name="T8" fmla="*/ 2 w 17"/>
                        <a:gd name="T9" fmla="*/ 94 h 112"/>
                        <a:gd name="T10" fmla="*/ 2 w 17"/>
                        <a:gd name="T11" fmla="*/ 75 h 112"/>
                        <a:gd name="T12" fmla="*/ 4 w 17"/>
                        <a:gd name="T13" fmla="*/ 56 h 112"/>
                        <a:gd name="T14" fmla="*/ 6 w 17"/>
                        <a:gd name="T15" fmla="*/ 35 h 112"/>
                        <a:gd name="T16" fmla="*/ 6 w 17"/>
                        <a:gd name="T17" fmla="*/ 17 h 112"/>
                        <a:gd name="T18" fmla="*/ 8 w 17"/>
                        <a:gd name="T19" fmla="*/ 10 h 112"/>
                        <a:gd name="T20" fmla="*/ 8 w 17"/>
                        <a:gd name="T21" fmla="*/ 4 h 112"/>
                        <a:gd name="T22" fmla="*/ 8 w 17"/>
                        <a:gd name="T23" fmla="*/ 0 h 112"/>
                        <a:gd name="T24" fmla="*/ 10 w 17"/>
                        <a:gd name="T25" fmla="*/ 0 h 112"/>
                        <a:gd name="T26" fmla="*/ 10 w 17"/>
                        <a:gd name="T27" fmla="*/ 0 h 112"/>
                        <a:gd name="T28" fmla="*/ 10 w 17"/>
                        <a:gd name="T29" fmla="*/ 4 h 112"/>
                        <a:gd name="T30" fmla="*/ 10 w 17"/>
                        <a:gd name="T31" fmla="*/ 10 h 112"/>
                        <a:gd name="T32" fmla="*/ 12 w 17"/>
                        <a:gd name="T33" fmla="*/ 17 h 112"/>
                        <a:gd name="T34" fmla="*/ 12 w 17"/>
                        <a:gd name="T35" fmla="*/ 35 h 112"/>
                        <a:gd name="T36" fmla="*/ 13 w 17"/>
                        <a:gd name="T37" fmla="*/ 56 h 112"/>
                        <a:gd name="T38" fmla="*/ 13 w 17"/>
                        <a:gd name="T39" fmla="*/ 75 h 112"/>
                        <a:gd name="T40" fmla="*/ 13 w 17"/>
                        <a:gd name="T41" fmla="*/ 94 h 112"/>
                        <a:gd name="T42" fmla="*/ 15 w 17"/>
                        <a:gd name="T43" fmla="*/ 100 h 112"/>
                        <a:gd name="T44" fmla="*/ 15 w 17"/>
                        <a:gd name="T45" fmla="*/ 106 h 112"/>
                        <a:gd name="T46" fmla="*/ 15 w 17"/>
                        <a:gd name="T47" fmla="*/ 110 h 112"/>
                        <a:gd name="T48" fmla="*/ 17 w 17"/>
                        <a:gd name="T49" fmla="*/ 112 h 112"/>
                        <a:gd name="T50" fmla="*/ 17 w 17"/>
                        <a:gd name="T51" fmla="*/ 112 h 112"/>
                        <a:gd name="T52" fmla="*/ 0 w 17"/>
                        <a:gd name="T53" fmla="*/ 112 h 112"/>
                        <a:gd name="T54" fmla="*/ 0 w 17"/>
                        <a:gd name="T55" fmla="*/ 112 h 11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</a:cxnLst>
                      <a:rect l="0" t="0" r="r" b="b"/>
                      <a:pathLst>
                        <a:path w="17" h="112">
                          <a:moveTo>
                            <a:pt x="0" y="112"/>
                          </a:moveTo>
                          <a:lnTo>
                            <a:pt x="0" y="110"/>
                          </a:lnTo>
                          <a:lnTo>
                            <a:pt x="0" y="106"/>
                          </a:lnTo>
                          <a:lnTo>
                            <a:pt x="0" y="100"/>
                          </a:lnTo>
                          <a:lnTo>
                            <a:pt x="2" y="94"/>
                          </a:lnTo>
                          <a:lnTo>
                            <a:pt x="2" y="75"/>
                          </a:lnTo>
                          <a:lnTo>
                            <a:pt x="4" y="56"/>
                          </a:lnTo>
                          <a:lnTo>
                            <a:pt x="6" y="35"/>
                          </a:lnTo>
                          <a:lnTo>
                            <a:pt x="6" y="17"/>
                          </a:lnTo>
                          <a:lnTo>
                            <a:pt x="8" y="10"/>
                          </a:lnTo>
                          <a:lnTo>
                            <a:pt x="8" y="4"/>
                          </a:lnTo>
                          <a:lnTo>
                            <a:pt x="8" y="0"/>
                          </a:lnTo>
                          <a:lnTo>
                            <a:pt x="10" y="0"/>
                          </a:lnTo>
                          <a:lnTo>
                            <a:pt x="10" y="0"/>
                          </a:lnTo>
                          <a:lnTo>
                            <a:pt x="10" y="4"/>
                          </a:lnTo>
                          <a:lnTo>
                            <a:pt x="10" y="10"/>
                          </a:lnTo>
                          <a:lnTo>
                            <a:pt x="12" y="17"/>
                          </a:lnTo>
                          <a:lnTo>
                            <a:pt x="12" y="35"/>
                          </a:lnTo>
                          <a:lnTo>
                            <a:pt x="13" y="56"/>
                          </a:lnTo>
                          <a:lnTo>
                            <a:pt x="13" y="75"/>
                          </a:lnTo>
                          <a:lnTo>
                            <a:pt x="13" y="94"/>
                          </a:lnTo>
                          <a:lnTo>
                            <a:pt x="15" y="100"/>
                          </a:lnTo>
                          <a:lnTo>
                            <a:pt x="15" y="106"/>
                          </a:lnTo>
                          <a:lnTo>
                            <a:pt x="15" y="110"/>
                          </a:lnTo>
                          <a:lnTo>
                            <a:pt x="17" y="112"/>
                          </a:lnTo>
                          <a:lnTo>
                            <a:pt x="17" y="112"/>
                          </a:lnTo>
                          <a:lnTo>
                            <a:pt x="0" y="112"/>
                          </a:lnTo>
                          <a:lnTo>
                            <a:pt x="0" y="112"/>
                          </a:lnTo>
                          <a:close/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77" name="Line 595">
                      <a:extLst>
                        <a:ext uri="{FF2B5EF4-FFF2-40B4-BE49-F238E27FC236}">
                          <a16:creationId xmlns:a16="http://schemas.microsoft.com/office/drawing/2014/main" id="{347C8679-ADC9-4CEB-8FC6-7FCBAF53FFD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96" y="1518"/>
                      <a:ext cx="17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9B9B9B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78" name="Freeform 596">
                      <a:extLst>
                        <a:ext uri="{FF2B5EF4-FFF2-40B4-BE49-F238E27FC236}">
                          <a16:creationId xmlns:a16="http://schemas.microsoft.com/office/drawing/2014/main" id="{B7EE60C5-CA56-4FE0-A6AF-05C8456AEC9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296" y="1406"/>
                      <a:ext cx="17" cy="112"/>
                    </a:xfrm>
                    <a:custGeom>
                      <a:avLst/>
                      <a:gdLst>
                        <a:gd name="T0" fmla="*/ 0 w 17"/>
                        <a:gd name="T1" fmla="*/ 112 h 112"/>
                        <a:gd name="T2" fmla="*/ 0 w 17"/>
                        <a:gd name="T3" fmla="*/ 110 h 112"/>
                        <a:gd name="T4" fmla="*/ 0 w 17"/>
                        <a:gd name="T5" fmla="*/ 106 h 112"/>
                        <a:gd name="T6" fmla="*/ 0 w 17"/>
                        <a:gd name="T7" fmla="*/ 100 h 112"/>
                        <a:gd name="T8" fmla="*/ 2 w 17"/>
                        <a:gd name="T9" fmla="*/ 94 h 112"/>
                        <a:gd name="T10" fmla="*/ 2 w 17"/>
                        <a:gd name="T11" fmla="*/ 75 h 112"/>
                        <a:gd name="T12" fmla="*/ 4 w 17"/>
                        <a:gd name="T13" fmla="*/ 56 h 112"/>
                        <a:gd name="T14" fmla="*/ 6 w 17"/>
                        <a:gd name="T15" fmla="*/ 35 h 112"/>
                        <a:gd name="T16" fmla="*/ 6 w 17"/>
                        <a:gd name="T17" fmla="*/ 17 h 112"/>
                        <a:gd name="T18" fmla="*/ 8 w 17"/>
                        <a:gd name="T19" fmla="*/ 10 h 112"/>
                        <a:gd name="T20" fmla="*/ 8 w 17"/>
                        <a:gd name="T21" fmla="*/ 4 h 112"/>
                        <a:gd name="T22" fmla="*/ 8 w 17"/>
                        <a:gd name="T23" fmla="*/ 0 h 112"/>
                        <a:gd name="T24" fmla="*/ 10 w 17"/>
                        <a:gd name="T25" fmla="*/ 0 h 112"/>
                        <a:gd name="T26" fmla="*/ 10 w 17"/>
                        <a:gd name="T27" fmla="*/ 0 h 112"/>
                        <a:gd name="T28" fmla="*/ 10 w 17"/>
                        <a:gd name="T29" fmla="*/ 4 h 112"/>
                        <a:gd name="T30" fmla="*/ 10 w 17"/>
                        <a:gd name="T31" fmla="*/ 10 h 112"/>
                        <a:gd name="T32" fmla="*/ 12 w 17"/>
                        <a:gd name="T33" fmla="*/ 17 h 112"/>
                        <a:gd name="T34" fmla="*/ 12 w 17"/>
                        <a:gd name="T35" fmla="*/ 35 h 112"/>
                        <a:gd name="T36" fmla="*/ 13 w 17"/>
                        <a:gd name="T37" fmla="*/ 56 h 112"/>
                        <a:gd name="T38" fmla="*/ 13 w 17"/>
                        <a:gd name="T39" fmla="*/ 75 h 112"/>
                        <a:gd name="T40" fmla="*/ 13 w 17"/>
                        <a:gd name="T41" fmla="*/ 94 h 112"/>
                        <a:gd name="T42" fmla="*/ 15 w 17"/>
                        <a:gd name="T43" fmla="*/ 100 h 112"/>
                        <a:gd name="T44" fmla="*/ 15 w 17"/>
                        <a:gd name="T45" fmla="*/ 106 h 112"/>
                        <a:gd name="T46" fmla="*/ 15 w 17"/>
                        <a:gd name="T47" fmla="*/ 110 h 112"/>
                        <a:gd name="T48" fmla="*/ 17 w 17"/>
                        <a:gd name="T49" fmla="*/ 112 h 11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</a:cxnLst>
                      <a:rect l="0" t="0" r="r" b="b"/>
                      <a:pathLst>
                        <a:path w="17" h="112">
                          <a:moveTo>
                            <a:pt x="0" y="112"/>
                          </a:moveTo>
                          <a:lnTo>
                            <a:pt x="0" y="110"/>
                          </a:lnTo>
                          <a:lnTo>
                            <a:pt x="0" y="106"/>
                          </a:lnTo>
                          <a:lnTo>
                            <a:pt x="0" y="100"/>
                          </a:lnTo>
                          <a:lnTo>
                            <a:pt x="2" y="94"/>
                          </a:lnTo>
                          <a:lnTo>
                            <a:pt x="2" y="75"/>
                          </a:lnTo>
                          <a:lnTo>
                            <a:pt x="4" y="56"/>
                          </a:lnTo>
                          <a:lnTo>
                            <a:pt x="6" y="35"/>
                          </a:lnTo>
                          <a:lnTo>
                            <a:pt x="6" y="17"/>
                          </a:lnTo>
                          <a:lnTo>
                            <a:pt x="8" y="10"/>
                          </a:lnTo>
                          <a:lnTo>
                            <a:pt x="8" y="4"/>
                          </a:lnTo>
                          <a:lnTo>
                            <a:pt x="8" y="0"/>
                          </a:lnTo>
                          <a:lnTo>
                            <a:pt x="10" y="0"/>
                          </a:lnTo>
                          <a:lnTo>
                            <a:pt x="10" y="0"/>
                          </a:lnTo>
                          <a:lnTo>
                            <a:pt x="10" y="4"/>
                          </a:lnTo>
                          <a:lnTo>
                            <a:pt x="10" y="10"/>
                          </a:lnTo>
                          <a:lnTo>
                            <a:pt x="12" y="17"/>
                          </a:lnTo>
                          <a:lnTo>
                            <a:pt x="12" y="35"/>
                          </a:lnTo>
                          <a:lnTo>
                            <a:pt x="13" y="56"/>
                          </a:lnTo>
                          <a:lnTo>
                            <a:pt x="13" y="75"/>
                          </a:lnTo>
                          <a:lnTo>
                            <a:pt x="13" y="94"/>
                          </a:lnTo>
                          <a:lnTo>
                            <a:pt x="15" y="100"/>
                          </a:lnTo>
                          <a:lnTo>
                            <a:pt x="15" y="106"/>
                          </a:lnTo>
                          <a:lnTo>
                            <a:pt x="15" y="110"/>
                          </a:lnTo>
                          <a:lnTo>
                            <a:pt x="17" y="112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79" name="Line 597">
                      <a:extLst>
                        <a:ext uri="{FF2B5EF4-FFF2-40B4-BE49-F238E27FC236}">
                          <a16:creationId xmlns:a16="http://schemas.microsoft.com/office/drawing/2014/main" id="{B2F2C9FF-631A-404D-80A0-092F1B52241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313" y="1518"/>
                      <a:ext cx="23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80" name="Freeform 598">
                      <a:extLst>
                        <a:ext uri="{FF2B5EF4-FFF2-40B4-BE49-F238E27FC236}">
                          <a16:creationId xmlns:a16="http://schemas.microsoft.com/office/drawing/2014/main" id="{36FDC3F1-22F9-46CD-B2CF-D2FB58329B2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336" y="1516"/>
                      <a:ext cx="16" cy="2"/>
                    </a:xfrm>
                    <a:custGeom>
                      <a:avLst/>
                      <a:gdLst>
                        <a:gd name="T0" fmla="*/ 0 w 16"/>
                        <a:gd name="T1" fmla="*/ 2 h 2"/>
                        <a:gd name="T2" fmla="*/ 4 w 16"/>
                        <a:gd name="T3" fmla="*/ 2 h 2"/>
                        <a:gd name="T4" fmla="*/ 8 w 16"/>
                        <a:gd name="T5" fmla="*/ 0 h 2"/>
                        <a:gd name="T6" fmla="*/ 10 w 16"/>
                        <a:gd name="T7" fmla="*/ 2 h 2"/>
                        <a:gd name="T8" fmla="*/ 16 w 16"/>
                        <a:gd name="T9" fmla="*/ 2 h 2"/>
                        <a:gd name="T10" fmla="*/ 16 w 16"/>
                        <a:gd name="T11" fmla="*/ 2 h 2"/>
                        <a:gd name="T12" fmla="*/ 0 w 16"/>
                        <a:gd name="T13" fmla="*/ 2 h 2"/>
                        <a:gd name="T14" fmla="*/ 0 w 16"/>
                        <a:gd name="T15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16" h="2">
                          <a:moveTo>
                            <a:pt x="0" y="2"/>
                          </a:moveTo>
                          <a:lnTo>
                            <a:pt x="4" y="2"/>
                          </a:lnTo>
                          <a:lnTo>
                            <a:pt x="8" y="0"/>
                          </a:lnTo>
                          <a:lnTo>
                            <a:pt x="10" y="2"/>
                          </a:lnTo>
                          <a:lnTo>
                            <a:pt x="16" y="2"/>
                          </a:lnTo>
                          <a:lnTo>
                            <a:pt x="16" y="2"/>
                          </a:lnTo>
                          <a:lnTo>
                            <a:pt x="0" y="2"/>
                          </a:lnTo>
                          <a:lnTo>
                            <a:pt x="0" y="2"/>
                          </a:lnTo>
                          <a:close/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81" name="Line 599">
                      <a:extLst>
                        <a:ext uri="{FF2B5EF4-FFF2-40B4-BE49-F238E27FC236}">
                          <a16:creationId xmlns:a16="http://schemas.microsoft.com/office/drawing/2014/main" id="{5ABAB8E8-237C-4144-B89D-D9A183529B9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336" y="1518"/>
                      <a:ext cx="16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9B9B9B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  <p:sp>
                  <p:nvSpPr>
                    <p:cNvPr id="2582" name="Freeform 600">
                      <a:extLst>
                        <a:ext uri="{FF2B5EF4-FFF2-40B4-BE49-F238E27FC236}">
                          <a16:creationId xmlns:a16="http://schemas.microsoft.com/office/drawing/2014/main" id="{4552AE33-30E3-4D5E-B09F-FDAE84B2648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336" y="1516"/>
                      <a:ext cx="16" cy="2"/>
                    </a:xfrm>
                    <a:custGeom>
                      <a:avLst/>
                      <a:gdLst>
                        <a:gd name="T0" fmla="*/ 0 w 16"/>
                        <a:gd name="T1" fmla="*/ 2 h 2"/>
                        <a:gd name="T2" fmla="*/ 4 w 16"/>
                        <a:gd name="T3" fmla="*/ 2 h 2"/>
                        <a:gd name="T4" fmla="*/ 8 w 16"/>
                        <a:gd name="T5" fmla="*/ 0 h 2"/>
                        <a:gd name="T6" fmla="*/ 10 w 16"/>
                        <a:gd name="T7" fmla="*/ 2 h 2"/>
                        <a:gd name="T8" fmla="*/ 16 w 16"/>
                        <a:gd name="T9" fmla="*/ 2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6" h="2">
                          <a:moveTo>
                            <a:pt x="0" y="2"/>
                          </a:moveTo>
                          <a:lnTo>
                            <a:pt x="4" y="2"/>
                          </a:lnTo>
                          <a:lnTo>
                            <a:pt x="8" y="0"/>
                          </a:lnTo>
                          <a:lnTo>
                            <a:pt x="10" y="2"/>
                          </a:lnTo>
                          <a:lnTo>
                            <a:pt x="16" y="2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800" b="1"/>
                    </a:p>
                  </p:txBody>
                </p:sp>
              </p:grpSp>
              <p:sp>
                <p:nvSpPr>
                  <p:cNvPr id="2222" name="Line 602">
                    <a:extLst>
                      <a:ext uri="{FF2B5EF4-FFF2-40B4-BE49-F238E27FC236}">
                        <a16:creationId xmlns:a16="http://schemas.microsoft.com/office/drawing/2014/main" id="{2AF32056-1943-4262-972A-A91842BB752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352" y="1518"/>
                    <a:ext cx="7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23" name="Freeform 603">
                    <a:extLst>
                      <a:ext uri="{FF2B5EF4-FFF2-40B4-BE49-F238E27FC236}">
                        <a16:creationId xmlns:a16="http://schemas.microsoft.com/office/drawing/2014/main" id="{0C9EB201-E355-48B5-9E21-D87C42F73D6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359" y="1518"/>
                    <a:ext cx="16" cy="2"/>
                  </a:xfrm>
                  <a:custGeom>
                    <a:avLst/>
                    <a:gdLst>
                      <a:gd name="T0" fmla="*/ 0 w 16"/>
                      <a:gd name="T1" fmla="*/ 2 h 2"/>
                      <a:gd name="T2" fmla="*/ 4 w 16"/>
                      <a:gd name="T3" fmla="*/ 0 h 2"/>
                      <a:gd name="T4" fmla="*/ 10 w 16"/>
                      <a:gd name="T5" fmla="*/ 0 h 2"/>
                      <a:gd name="T6" fmla="*/ 12 w 16"/>
                      <a:gd name="T7" fmla="*/ 0 h 2"/>
                      <a:gd name="T8" fmla="*/ 16 w 16"/>
                      <a:gd name="T9" fmla="*/ 2 h 2"/>
                      <a:gd name="T10" fmla="*/ 16 w 16"/>
                      <a:gd name="T11" fmla="*/ 2 h 2"/>
                      <a:gd name="T12" fmla="*/ 0 w 16"/>
                      <a:gd name="T13" fmla="*/ 2 h 2"/>
                      <a:gd name="T14" fmla="*/ 0 w 16"/>
                      <a:gd name="T15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6" h="2">
                        <a:moveTo>
                          <a:pt x="0" y="2"/>
                        </a:moveTo>
                        <a:lnTo>
                          <a:pt x="4" y="0"/>
                        </a:lnTo>
                        <a:lnTo>
                          <a:pt x="10" y="0"/>
                        </a:lnTo>
                        <a:lnTo>
                          <a:pt x="12" y="0"/>
                        </a:lnTo>
                        <a:lnTo>
                          <a:pt x="16" y="2"/>
                        </a:lnTo>
                        <a:lnTo>
                          <a:pt x="16" y="2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close/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24" name="Line 604">
                    <a:extLst>
                      <a:ext uri="{FF2B5EF4-FFF2-40B4-BE49-F238E27FC236}">
                        <a16:creationId xmlns:a16="http://schemas.microsoft.com/office/drawing/2014/main" id="{A07289CA-8011-44CD-965C-91DF9623E36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359" y="1518"/>
                    <a:ext cx="16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25" name="Freeform 605">
                    <a:extLst>
                      <a:ext uri="{FF2B5EF4-FFF2-40B4-BE49-F238E27FC236}">
                        <a16:creationId xmlns:a16="http://schemas.microsoft.com/office/drawing/2014/main" id="{02C61E8B-1BC0-44F3-BF37-8E5035E1969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359" y="1518"/>
                    <a:ext cx="16" cy="2"/>
                  </a:xfrm>
                  <a:custGeom>
                    <a:avLst/>
                    <a:gdLst>
                      <a:gd name="T0" fmla="*/ 0 w 16"/>
                      <a:gd name="T1" fmla="*/ 2 h 2"/>
                      <a:gd name="T2" fmla="*/ 4 w 16"/>
                      <a:gd name="T3" fmla="*/ 0 h 2"/>
                      <a:gd name="T4" fmla="*/ 10 w 16"/>
                      <a:gd name="T5" fmla="*/ 0 h 2"/>
                      <a:gd name="T6" fmla="*/ 12 w 16"/>
                      <a:gd name="T7" fmla="*/ 0 h 2"/>
                      <a:gd name="T8" fmla="*/ 16 w 16"/>
                      <a:gd name="T9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6" h="2">
                        <a:moveTo>
                          <a:pt x="0" y="2"/>
                        </a:moveTo>
                        <a:lnTo>
                          <a:pt x="4" y="0"/>
                        </a:lnTo>
                        <a:lnTo>
                          <a:pt x="10" y="0"/>
                        </a:lnTo>
                        <a:lnTo>
                          <a:pt x="12" y="0"/>
                        </a:lnTo>
                        <a:lnTo>
                          <a:pt x="16" y="2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26" name="Line 606">
                    <a:extLst>
                      <a:ext uri="{FF2B5EF4-FFF2-40B4-BE49-F238E27FC236}">
                        <a16:creationId xmlns:a16="http://schemas.microsoft.com/office/drawing/2014/main" id="{8FE866CF-A39E-4450-B99A-2C22B9DB770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375" y="1518"/>
                    <a:ext cx="7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27" name="Freeform 607">
                    <a:extLst>
                      <a:ext uri="{FF2B5EF4-FFF2-40B4-BE49-F238E27FC236}">
                        <a16:creationId xmlns:a16="http://schemas.microsoft.com/office/drawing/2014/main" id="{69F91389-D6A4-4A83-8E8B-811A0BB99CE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382" y="1518"/>
                    <a:ext cx="18" cy="2"/>
                  </a:xfrm>
                  <a:custGeom>
                    <a:avLst/>
                    <a:gdLst>
                      <a:gd name="T0" fmla="*/ 0 w 18"/>
                      <a:gd name="T1" fmla="*/ 2 h 2"/>
                      <a:gd name="T2" fmla="*/ 4 w 18"/>
                      <a:gd name="T3" fmla="*/ 0 h 2"/>
                      <a:gd name="T4" fmla="*/ 8 w 18"/>
                      <a:gd name="T5" fmla="*/ 0 h 2"/>
                      <a:gd name="T6" fmla="*/ 12 w 18"/>
                      <a:gd name="T7" fmla="*/ 0 h 2"/>
                      <a:gd name="T8" fmla="*/ 18 w 18"/>
                      <a:gd name="T9" fmla="*/ 2 h 2"/>
                      <a:gd name="T10" fmla="*/ 18 w 18"/>
                      <a:gd name="T11" fmla="*/ 2 h 2"/>
                      <a:gd name="T12" fmla="*/ 0 w 18"/>
                      <a:gd name="T13" fmla="*/ 2 h 2"/>
                      <a:gd name="T14" fmla="*/ 0 w 18"/>
                      <a:gd name="T15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8" h="2">
                        <a:moveTo>
                          <a:pt x="0" y="2"/>
                        </a:moveTo>
                        <a:lnTo>
                          <a:pt x="4" y="0"/>
                        </a:lnTo>
                        <a:lnTo>
                          <a:pt x="8" y="0"/>
                        </a:lnTo>
                        <a:lnTo>
                          <a:pt x="12" y="0"/>
                        </a:lnTo>
                        <a:lnTo>
                          <a:pt x="18" y="2"/>
                        </a:lnTo>
                        <a:lnTo>
                          <a:pt x="18" y="2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close/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28" name="Line 608">
                    <a:extLst>
                      <a:ext uri="{FF2B5EF4-FFF2-40B4-BE49-F238E27FC236}">
                        <a16:creationId xmlns:a16="http://schemas.microsoft.com/office/drawing/2014/main" id="{6E33C4E8-14CD-455E-9EE6-2037CFFE6BF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382" y="1518"/>
                    <a:ext cx="18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29" name="Freeform 609">
                    <a:extLst>
                      <a:ext uri="{FF2B5EF4-FFF2-40B4-BE49-F238E27FC236}">
                        <a16:creationId xmlns:a16="http://schemas.microsoft.com/office/drawing/2014/main" id="{DDA19BB2-0C27-49C8-94E4-3CE3DB04311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382" y="1518"/>
                    <a:ext cx="18" cy="2"/>
                  </a:xfrm>
                  <a:custGeom>
                    <a:avLst/>
                    <a:gdLst>
                      <a:gd name="T0" fmla="*/ 0 w 18"/>
                      <a:gd name="T1" fmla="*/ 2 h 2"/>
                      <a:gd name="T2" fmla="*/ 4 w 18"/>
                      <a:gd name="T3" fmla="*/ 0 h 2"/>
                      <a:gd name="T4" fmla="*/ 8 w 18"/>
                      <a:gd name="T5" fmla="*/ 0 h 2"/>
                      <a:gd name="T6" fmla="*/ 12 w 18"/>
                      <a:gd name="T7" fmla="*/ 0 h 2"/>
                      <a:gd name="T8" fmla="*/ 18 w 18"/>
                      <a:gd name="T9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8" h="2">
                        <a:moveTo>
                          <a:pt x="0" y="2"/>
                        </a:moveTo>
                        <a:lnTo>
                          <a:pt x="4" y="0"/>
                        </a:lnTo>
                        <a:lnTo>
                          <a:pt x="8" y="0"/>
                        </a:lnTo>
                        <a:lnTo>
                          <a:pt x="12" y="0"/>
                        </a:lnTo>
                        <a:lnTo>
                          <a:pt x="18" y="2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30" name="Line 610">
                    <a:extLst>
                      <a:ext uri="{FF2B5EF4-FFF2-40B4-BE49-F238E27FC236}">
                        <a16:creationId xmlns:a16="http://schemas.microsoft.com/office/drawing/2014/main" id="{B7FB9E32-F563-402C-9334-5735702FE5A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394" y="1518"/>
                    <a:ext cx="6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31" name="Freeform 611">
                    <a:extLst>
                      <a:ext uri="{FF2B5EF4-FFF2-40B4-BE49-F238E27FC236}">
                        <a16:creationId xmlns:a16="http://schemas.microsoft.com/office/drawing/2014/main" id="{32E71DAF-C250-4FD9-B207-C351B0DBB02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394" y="1518"/>
                    <a:ext cx="11" cy="2"/>
                  </a:xfrm>
                  <a:custGeom>
                    <a:avLst/>
                    <a:gdLst>
                      <a:gd name="T0" fmla="*/ 0 w 11"/>
                      <a:gd name="T1" fmla="*/ 2 h 2"/>
                      <a:gd name="T2" fmla="*/ 4 w 11"/>
                      <a:gd name="T3" fmla="*/ 0 h 2"/>
                      <a:gd name="T4" fmla="*/ 8 w 11"/>
                      <a:gd name="T5" fmla="*/ 0 h 2"/>
                      <a:gd name="T6" fmla="*/ 10 w 11"/>
                      <a:gd name="T7" fmla="*/ 0 h 2"/>
                      <a:gd name="T8" fmla="*/ 11 w 11"/>
                      <a:gd name="T9" fmla="*/ 2 h 2"/>
                      <a:gd name="T10" fmla="*/ 11 w 11"/>
                      <a:gd name="T11" fmla="*/ 2 h 2"/>
                      <a:gd name="T12" fmla="*/ 0 w 11"/>
                      <a:gd name="T13" fmla="*/ 2 h 2"/>
                      <a:gd name="T14" fmla="*/ 0 w 11"/>
                      <a:gd name="T15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1" h="2">
                        <a:moveTo>
                          <a:pt x="0" y="2"/>
                        </a:moveTo>
                        <a:lnTo>
                          <a:pt x="4" y="0"/>
                        </a:lnTo>
                        <a:lnTo>
                          <a:pt x="8" y="0"/>
                        </a:lnTo>
                        <a:lnTo>
                          <a:pt x="10" y="0"/>
                        </a:lnTo>
                        <a:lnTo>
                          <a:pt x="11" y="2"/>
                        </a:lnTo>
                        <a:lnTo>
                          <a:pt x="11" y="2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close/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32" name="Line 612">
                    <a:extLst>
                      <a:ext uri="{FF2B5EF4-FFF2-40B4-BE49-F238E27FC236}">
                        <a16:creationId xmlns:a16="http://schemas.microsoft.com/office/drawing/2014/main" id="{C0EAEE89-A0F7-4FF4-87C3-F0A8227D07E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394" y="1518"/>
                    <a:ext cx="11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33" name="Freeform 613">
                    <a:extLst>
                      <a:ext uri="{FF2B5EF4-FFF2-40B4-BE49-F238E27FC236}">
                        <a16:creationId xmlns:a16="http://schemas.microsoft.com/office/drawing/2014/main" id="{392FF1D6-43AB-4F43-8C5E-6B80F3D66F0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394" y="1518"/>
                    <a:ext cx="8" cy="2"/>
                  </a:xfrm>
                  <a:custGeom>
                    <a:avLst/>
                    <a:gdLst>
                      <a:gd name="T0" fmla="*/ 0 w 8"/>
                      <a:gd name="T1" fmla="*/ 2 h 2"/>
                      <a:gd name="T2" fmla="*/ 4 w 8"/>
                      <a:gd name="T3" fmla="*/ 0 h 2"/>
                      <a:gd name="T4" fmla="*/ 8 w 8"/>
                      <a:gd name="T5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" h="2">
                        <a:moveTo>
                          <a:pt x="0" y="2"/>
                        </a:moveTo>
                        <a:lnTo>
                          <a:pt x="4" y="0"/>
                        </a:lnTo>
                        <a:lnTo>
                          <a:pt x="8" y="0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34" name="Freeform 614">
                    <a:extLst>
                      <a:ext uri="{FF2B5EF4-FFF2-40B4-BE49-F238E27FC236}">
                        <a16:creationId xmlns:a16="http://schemas.microsoft.com/office/drawing/2014/main" id="{9A804221-CA6A-46C1-BC1A-7D26241AD47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402" y="1518"/>
                    <a:ext cx="3" cy="2"/>
                  </a:xfrm>
                  <a:custGeom>
                    <a:avLst/>
                    <a:gdLst>
                      <a:gd name="T0" fmla="*/ 0 w 3"/>
                      <a:gd name="T1" fmla="*/ 0 h 2"/>
                      <a:gd name="T2" fmla="*/ 2 w 3"/>
                      <a:gd name="T3" fmla="*/ 0 h 2"/>
                      <a:gd name="T4" fmla="*/ 3 w 3"/>
                      <a:gd name="T5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" h="2">
                        <a:moveTo>
                          <a:pt x="0" y="0"/>
                        </a:moveTo>
                        <a:lnTo>
                          <a:pt x="2" y="0"/>
                        </a:lnTo>
                        <a:lnTo>
                          <a:pt x="3" y="2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35" name="Freeform 615">
                    <a:extLst>
                      <a:ext uri="{FF2B5EF4-FFF2-40B4-BE49-F238E27FC236}">
                        <a16:creationId xmlns:a16="http://schemas.microsoft.com/office/drawing/2014/main" id="{05597DCA-BA74-4302-926C-9749C8A36A5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405" y="1518"/>
                    <a:ext cx="10" cy="2"/>
                  </a:xfrm>
                  <a:custGeom>
                    <a:avLst/>
                    <a:gdLst>
                      <a:gd name="T0" fmla="*/ 0 w 10"/>
                      <a:gd name="T1" fmla="*/ 2 h 2"/>
                      <a:gd name="T2" fmla="*/ 0 w 10"/>
                      <a:gd name="T3" fmla="*/ 0 h 2"/>
                      <a:gd name="T4" fmla="*/ 0 w 10"/>
                      <a:gd name="T5" fmla="*/ 0 h 2"/>
                      <a:gd name="T6" fmla="*/ 4 w 10"/>
                      <a:gd name="T7" fmla="*/ 0 h 2"/>
                      <a:gd name="T8" fmla="*/ 10 w 10"/>
                      <a:gd name="T9" fmla="*/ 2 h 2"/>
                      <a:gd name="T10" fmla="*/ 10 w 10"/>
                      <a:gd name="T11" fmla="*/ 2 h 2"/>
                      <a:gd name="T12" fmla="*/ 0 w 10"/>
                      <a:gd name="T13" fmla="*/ 2 h 2"/>
                      <a:gd name="T14" fmla="*/ 0 w 10"/>
                      <a:gd name="T15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0" h="2">
                        <a:moveTo>
                          <a:pt x="0" y="2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4" y="0"/>
                        </a:lnTo>
                        <a:lnTo>
                          <a:pt x="10" y="2"/>
                        </a:lnTo>
                        <a:lnTo>
                          <a:pt x="10" y="2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close/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36" name="Line 616">
                    <a:extLst>
                      <a:ext uri="{FF2B5EF4-FFF2-40B4-BE49-F238E27FC236}">
                        <a16:creationId xmlns:a16="http://schemas.microsoft.com/office/drawing/2014/main" id="{517A3F6B-8B36-403A-8214-30A45E3C860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405" y="1518"/>
                    <a:ext cx="10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37" name="Freeform 617">
                    <a:extLst>
                      <a:ext uri="{FF2B5EF4-FFF2-40B4-BE49-F238E27FC236}">
                        <a16:creationId xmlns:a16="http://schemas.microsoft.com/office/drawing/2014/main" id="{2254A86E-E8A6-49BD-B155-C0ECEA7393D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405" y="1518"/>
                    <a:ext cx="0" cy="2"/>
                  </a:xfrm>
                  <a:custGeom>
                    <a:avLst/>
                    <a:gdLst>
                      <a:gd name="T0" fmla="*/ 2 h 2"/>
                      <a:gd name="T1" fmla="*/ 0 h 2"/>
                      <a:gd name="T2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2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38" name="Freeform 618">
                    <a:extLst>
                      <a:ext uri="{FF2B5EF4-FFF2-40B4-BE49-F238E27FC236}">
                        <a16:creationId xmlns:a16="http://schemas.microsoft.com/office/drawing/2014/main" id="{5449E419-8138-4080-9822-CBF3BAFE66A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405" y="1518"/>
                    <a:ext cx="10" cy="2"/>
                  </a:xfrm>
                  <a:custGeom>
                    <a:avLst/>
                    <a:gdLst>
                      <a:gd name="T0" fmla="*/ 0 w 10"/>
                      <a:gd name="T1" fmla="*/ 0 h 2"/>
                      <a:gd name="T2" fmla="*/ 4 w 10"/>
                      <a:gd name="T3" fmla="*/ 0 h 2"/>
                      <a:gd name="T4" fmla="*/ 10 w 10"/>
                      <a:gd name="T5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0" h="2">
                        <a:moveTo>
                          <a:pt x="0" y="0"/>
                        </a:moveTo>
                        <a:lnTo>
                          <a:pt x="4" y="0"/>
                        </a:lnTo>
                        <a:lnTo>
                          <a:pt x="10" y="2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39" name="Line 619">
                    <a:extLst>
                      <a:ext uri="{FF2B5EF4-FFF2-40B4-BE49-F238E27FC236}">
                        <a16:creationId xmlns:a16="http://schemas.microsoft.com/office/drawing/2014/main" id="{3F502E28-8C8A-4BA3-8BF2-BC88DB62A1E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415" y="1518"/>
                    <a:ext cx="8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40" name="Freeform 620">
                    <a:extLst>
                      <a:ext uri="{FF2B5EF4-FFF2-40B4-BE49-F238E27FC236}">
                        <a16:creationId xmlns:a16="http://schemas.microsoft.com/office/drawing/2014/main" id="{30D1D604-7D52-4505-B446-F8AF2A399C6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423" y="1518"/>
                    <a:ext cx="15" cy="2"/>
                  </a:xfrm>
                  <a:custGeom>
                    <a:avLst/>
                    <a:gdLst>
                      <a:gd name="T0" fmla="*/ 0 w 15"/>
                      <a:gd name="T1" fmla="*/ 2 h 2"/>
                      <a:gd name="T2" fmla="*/ 4 w 15"/>
                      <a:gd name="T3" fmla="*/ 0 h 2"/>
                      <a:gd name="T4" fmla="*/ 7 w 15"/>
                      <a:gd name="T5" fmla="*/ 0 h 2"/>
                      <a:gd name="T6" fmla="*/ 11 w 15"/>
                      <a:gd name="T7" fmla="*/ 0 h 2"/>
                      <a:gd name="T8" fmla="*/ 15 w 15"/>
                      <a:gd name="T9" fmla="*/ 2 h 2"/>
                      <a:gd name="T10" fmla="*/ 15 w 15"/>
                      <a:gd name="T11" fmla="*/ 2 h 2"/>
                      <a:gd name="T12" fmla="*/ 0 w 15"/>
                      <a:gd name="T13" fmla="*/ 2 h 2"/>
                      <a:gd name="T14" fmla="*/ 0 w 15"/>
                      <a:gd name="T15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5" h="2">
                        <a:moveTo>
                          <a:pt x="0" y="2"/>
                        </a:moveTo>
                        <a:lnTo>
                          <a:pt x="4" y="0"/>
                        </a:lnTo>
                        <a:lnTo>
                          <a:pt x="7" y="0"/>
                        </a:lnTo>
                        <a:lnTo>
                          <a:pt x="11" y="0"/>
                        </a:lnTo>
                        <a:lnTo>
                          <a:pt x="15" y="2"/>
                        </a:lnTo>
                        <a:lnTo>
                          <a:pt x="15" y="2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close/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41" name="Line 621">
                    <a:extLst>
                      <a:ext uri="{FF2B5EF4-FFF2-40B4-BE49-F238E27FC236}">
                        <a16:creationId xmlns:a16="http://schemas.microsoft.com/office/drawing/2014/main" id="{018788C2-0E81-446B-8D61-E944F0BCB24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423" y="1518"/>
                    <a:ext cx="15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42" name="Freeform 622">
                    <a:extLst>
                      <a:ext uri="{FF2B5EF4-FFF2-40B4-BE49-F238E27FC236}">
                        <a16:creationId xmlns:a16="http://schemas.microsoft.com/office/drawing/2014/main" id="{FE3D06BC-14D3-4D27-81A8-A1AD4B42CB4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423" y="1518"/>
                    <a:ext cx="15" cy="2"/>
                  </a:xfrm>
                  <a:custGeom>
                    <a:avLst/>
                    <a:gdLst>
                      <a:gd name="T0" fmla="*/ 0 w 15"/>
                      <a:gd name="T1" fmla="*/ 2 h 2"/>
                      <a:gd name="T2" fmla="*/ 4 w 15"/>
                      <a:gd name="T3" fmla="*/ 0 h 2"/>
                      <a:gd name="T4" fmla="*/ 7 w 15"/>
                      <a:gd name="T5" fmla="*/ 0 h 2"/>
                      <a:gd name="T6" fmla="*/ 11 w 15"/>
                      <a:gd name="T7" fmla="*/ 0 h 2"/>
                      <a:gd name="T8" fmla="*/ 15 w 15"/>
                      <a:gd name="T9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5" h="2">
                        <a:moveTo>
                          <a:pt x="0" y="2"/>
                        </a:moveTo>
                        <a:lnTo>
                          <a:pt x="4" y="0"/>
                        </a:lnTo>
                        <a:lnTo>
                          <a:pt x="7" y="0"/>
                        </a:lnTo>
                        <a:lnTo>
                          <a:pt x="11" y="0"/>
                        </a:lnTo>
                        <a:lnTo>
                          <a:pt x="15" y="2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43" name="Line 623">
                    <a:extLst>
                      <a:ext uri="{FF2B5EF4-FFF2-40B4-BE49-F238E27FC236}">
                        <a16:creationId xmlns:a16="http://schemas.microsoft.com/office/drawing/2014/main" id="{2CE2A7A1-A956-4157-A2C3-988FD6E000F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436" y="1518"/>
                    <a:ext cx="2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44" name="Freeform 624">
                    <a:extLst>
                      <a:ext uri="{FF2B5EF4-FFF2-40B4-BE49-F238E27FC236}">
                        <a16:creationId xmlns:a16="http://schemas.microsoft.com/office/drawing/2014/main" id="{56644C10-F535-47CD-A9BA-FEDB06123E4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436" y="1518"/>
                    <a:ext cx="15" cy="2"/>
                  </a:xfrm>
                  <a:custGeom>
                    <a:avLst/>
                    <a:gdLst>
                      <a:gd name="T0" fmla="*/ 0 w 15"/>
                      <a:gd name="T1" fmla="*/ 2 h 2"/>
                      <a:gd name="T2" fmla="*/ 4 w 15"/>
                      <a:gd name="T3" fmla="*/ 0 h 2"/>
                      <a:gd name="T4" fmla="*/ 8 w 15"/>
                      <a:gd name="T5" fmla="*/ 0 h 2"/>
                      <a:gd name="T6" fmla="*/ 10 w 15"/>
                      <a:gd name="T7" fmla="*/ 0 h 2"/>
                      <a:gd name="T8" fmla="*/ 15 w 15"/>
                      <a:gd name="T9" fmla="*/ 2 h 2"/>
                      <a:gd name="T10" fmla="*/ 15 w 15"/>
                      <a:gd name="T11" fmla="*/ 2 h 2"/>
                      <a:gd name="T12" fmla="*/ 0 w 15"/>
                      <a:gd name="T13" fmla="*/ 2 h 2"/>
                      <a:gd name="T14" fmla="*/ 0 w 15"/>
                      <a:gd name="T15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5" h="2">
                        <a:moveTo>
                          <a:pt x="0" y="2"/>
                        </a:moveTo>
                        <a:lnTo>
                          <a:pt x="4" y="0"/>
                        </a:lnTo>
                        <a:lnTo>
                          <a:pt x="8" y="0"/>
                        </a:lnTo>
                        <a:lnTo>
                          <a:pt x="10" y="0"/>
                        </a:lnTo>
                        <a:lnTo>
                          <a:pt x="15" y="2"/>
                        </a:lnTo>
                        <a:lnTo>
                          <a:pt x="15" y="2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close/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45" name="Line 625">
                    <a:extLst>
                      <a:ext uri="{FF2B5EF4-FFF2-40B4-BE49-F238E27FC236}">
                        <a16:creationId xmlns:a16="http://schemas.microsoft.com/office/drawing/2014/main" id="{96364499-A468-4573-9F84-9D052ACA946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436" y="1518"/>
                    <a:ext cx="15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46" name="Freeform 626">
                    <a:extLst>
                      <a:ext uri="{FF2B5EF4-FFF2-40B4-BE49-F238E27FC236}">
                        <a16:creationId xmlns:a16="http://schemas.microsoft.com/office/drawing/2014/main" id="{7BC6D66C-B83B-455A-A222-F6EA9770025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436" y="1518"/>
                    <a:ext cx="15" cy="2"/>
                  </a:xfrm>
                  <a:custGeom>
                    <a:avLst/>
                    <a:gdLst>
                      <a:gd name="T0" fmla="*/ 0 w 15"/>
                      <a:gd name="T1" fmla="*/ 2 h 2"/>
                      <a:gd name="T2" fmla="*/ 4 w 15"/>
                      <a:gd name="T3" fmla="*/ 0 h 2"/>
                      <a:gd name="T4" fmla="*/ 8 w 15"/>
                      <a:gd name="T5" fmla="*/ 0 h 2"/>
                      <a:gd name="T6" fmla="*/ 10 w 15"/>
                      <a:gd name="T7" fmla="*/ 0 h 2"/>
                      <a:gd name="T8" fmla="*/ 15 w 15"/>
                      <a:gd name="T9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5" h="2">
                        <a:moveTo>
                          <a:pt x="0" y="2"/>
                        </a:moveTo>
                        <a:lnTo>
                          <a:pt x="4" y="0"/>
                        </a:lnTo>
                        <a:lnTo>
                          <a:pt x="8" y="0"/>
                        </a:lnTo>
                        <a:lnTo>
                          <a:pt x="10" y="0"/>
                        </a:lnTo>
                        <a:lnTo>
                          <a:pt x="15" y="2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47" name="Line 627">
                    <a:extLst>
                      <a:ext uri="{FF2B5EF4-FFF2-40B4-BE49-F238E27FC236}">
                        <a16:creationId xmlns:a16="http://schemas.microsoft.com/office/drawing/2014/main" id="{8EDAF20C-34C4-4BF8-93B9-080CB3DA70C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451" y="1518"/>
                    <a:ext cx="6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48" name="Freeform 628">
                    <a:extLst>
                      <a:ext uri="{FF2B5EF4-FFF2-40B4-BE49-F238E27FC236}">
                        <a16:creationId xmlns:a16="http://schemas.microsoft.com/office/drawing/2014/main" id="{44593148-0896-4DB7-855A-F56675AD48D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457" y="1518"/>
                    <a:ext cx="18" cy="2"/>
                  </a:xfrm>
                  <a:custGeom>
                    <a:avLst/>
                    <a:gdLst>
                      <a:gd name="T0" fmla="*/ 0 w 18"/>
                      <a:gd name="T1" fmla="*/ 2 h 2"/>
                      <a:gd name="T2" fmla="*/ 2 w 18"/>
                      <a:gd name="T3" fmla="*/ 0 h 2"/>
                      <a:gd name="T4" fmla="*/ 8 w 18"/>
                      <a:gd name="T5" fmla="*/ 0 h 2"/>
                      <a:gd name="T6" fmla="*/ 12 w 18"/>
                      <a:gd name="T7" fmla="*/ 0 h 2"/>
                      <a:gd name="T8" fmla="*/ 18 w 18"/>
                      <a:gd name="T9" fmla="*/ 2 h 2"/>
                      <a:gd name="T10" fmla="*/ 18 w 18"/>
                      <a:gd name="T11" fmla="*/ 2 h 2"/>
                      <a:gd name="T12" fmla="*/ 0 w 18"/>
                      <a:gd name="T13" fmla="*/ 2 h 2"/>
                      <a:gd name="T14" fmla="*/ 0 w 18"/>
                      <a:gd name="T15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8" h="2">
                        <a:moveTo>
                          <a:pt x="0" y="2"/>
                        </a:moveTo>
                        <a:lnTo>
                          <a:pt x="2" y="0"/>
                        </a:lnTo>
                        <a:lnTo>
                          <a:pt x="8" y="0"/>
                        </a:lnTo>
                        <a:lnTo>
                          <a:pt x="12" y="0"/>
                        </a:lnTo>
                        <a:lnTo>
                          <a:pt x="18" y="2"/>
                        </a:lnTo>
                        <a:lnTo>
                          <a:pt x="18" y="2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close/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49" name="Line 629">
                    <a:extLst>
                      <a:ext uri="{FF2B5EF4-FFF2-40B4-BE49-F238E27FC236}">
                        <a16:creationId xmlns:a16="http://schemas.microsoft.com/office/drawing/2014/main" id="{42048FEF-CD22-4B11-AF25-38A8F15A99E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457" y="1518"/>
                    <a:ext cx="18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50" name="Freeform 630">
                    <a:extLst>
                      <a:ext uri="{FF2B5EF4-FFF2-40B4-BE49-F238E27FC236}">
                        <a16:creationId xmlns:a16="http://schemas.microsoft.com/office/drawing/2014/main" id="{F529CF49-D858-4E90-9502-642F765C2E9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457" y="1518"/>
                    <a:ext cx="18" cy="2"/>
                  </a:xfrm>
                  <a:custGeom>
                    <a:avLst/>
                    <a:gdLst>
                      <a:gd name="T0" fmla="*/ 0 w 18"/>
                      <a:gd name="T1" fmla="*/ 2 h 2"/>
                      <a:gd name="T2" fmla="*/ 2 w 18"/>
                      <a:gd name="T3" fmla="*/ 0 h 2"/>
                      <a:gd name="T4" fmla="*/ 8 w 18"/>
                      <a:gd name="T5" fmla="*/ 0 h 2"/>
                      <a:gd name="T6" fmla="*/ 12 w 18"/>
                      <a:gd name="T7" fmla="*/ 0 h 2"/>
                      <a:gd name="T8" fmla="*/ 18 w 18"/>
                      <a:gd name="T9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8" h="2">
                        <a:moveTo>
                          <a:pt x="0" y="2"/>
                        </a:moveTo>
                        <a:lnTo>
                          <a:pt x="2" y="0"/>
                        </a:lnTo>
                        <a:lnTo>
                          <a:pt x="8" y="0"/>
                        </a:lnTo>
                        <a:lnTo>
                          <a:pt x="12" y="0"/>
                        </a:lnTo>
                        <a:lnTo>
                          <a:pt x="18" y="2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51" name="Line 631">
                    <a:extLst>
                      <a:ext uri="{FF2B5EF4-FFF2-40B4-BE49-F238E27FC236}">
                        <a16:creationId xmlns:a16="http://schemas.microsoft.com/office/drawing/2014/main" id="{4F6C656C-E080-45CB-9849-1FBAC923ACA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463" y="1518"/>
                    <a:ext cx="12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52" name="Freeform 632">
                    <a:extLst>
                      <a:ext uri="{FF2B5EF4-FFF2-40B4-BE49-F238E27FC236}">
                        <a16:creationId xmlns:a16="http://schemas.microsoft.com/office/drawing/2014/main" id="{D787306E-ED81-49C4-9407-450329065E0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463" y="1518"/>
                    <a:ext cx="12" cy="2"/>
                  </a:xfrm>
                  <a:custGeom>
                    <a:avLst/>
                    <a:gdLst>
                      <a:gd name="T0" fmla="*/ 0 w 12"/>
                      <a:gd name="T1" fmla="*/ 2 h 2"/>
                      <a:gd name="T2" fmla="*/ 4 w 12"/>
                      <a:gd name="T3" fmla="*/ 0 h 2"/>
                      <a:gd name="T4" fmla="*/ 10 w 12"/>
                      <a:gd name="T5" fmla="*/ 0 h 2"/>
                      <a:gd name="T6" fmla="*/ 10 w 12"/>
                      <a:gd name="T7" fmla="*/ 0 h 2"/>
                      <a:gd name="T8" fmla="*/ 12 w 12"/>
                      <a:gd name="T9" fmla="*/ 2 h 2"/>
                      <a:gd name="T10" fmla="*/ 12 w 12"/>
                      <a:gd name="T11" fmla="*/ 2 h 2"/>
                      <a:gd name="T12" fmla="*/ 0 w 12"/>
                      <a:gd name="T13" fmla="*/ 2 h 2"/>
                      <a:gd name="T14" fmla="*/ 0 w 12"/>
                      <a:gd name="T15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2" h="2">
                        <a:moveTo>
                          <a:pt x="0" y="2"/>
                        </a:moveTo>
                        <a:lnTo>
                          <a:pt x="4" y="0"/>
                        </a:lnTo>
                        <a:lnTo>
                          <a:pt x="10" y="0"/>
                        </a:lnTo>
                        <a:lnTo>
                          <a:pt x="10" y="0"/>
                        </a:lnTo>
                        <a:lnTo>
                          <a:pt x="12" y="2"/>
                        </a:lnTo>
                        <a:lnTo>
                          <a:pt x="12" y="2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close/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53" name="Line 633">
                    <a:extLst>
                      <a:ext uri="{FF2B5EF4-FFF2-40B4-BE49-F238E27FC236}">
                        <a16:creationId xmlns:a16="http://schemas.microsoft.com/office/drawing/2014/main" id="{C87EB052-BF2F-4446-981B-DE632DEC968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463" y="1518"/>
                    <a:ext cx="12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54" name="Freeform 634">
                    <a:extLst>
                      <a:ext uri="{FF2B5EF4-FFF2-40B4-BE49-F238E27FC236}">
                        <a16:creationId xmlns:a16="http://schemas.microsoft.com/office/drawing/2014/main" id="{D5BC76C0-A33A-4161-BAF6-AD9A3DD341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463" y="1518"/>
                    <a:ext cx="10" cy="2"/>
                  </a:xfrm>
                  <a:custGeom>
                    <a:avLst/>
                    <a:gdLst>
                      <a:gd name="T0" fmla="*/ 0 w 10"/>
                      <a:gd name="T1" fmla="*/ 2 h 2"/>
                      <a:gd name="T2" fmla="*/ 4 w 10"/>
                      <a:gd name="T3" fmla="*/ 0 h 2"/>
                      <a:gd name="T4" fmla="*/ 10 w 10"/>
                      <a:gd name="T5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0" h="2">
                        <a:moveTo>
                          <a:pt x="0" y="2"/>
                        </a:moveTo>
                        <a:lnTo>
                          <a:pt x="4" y="0"/>
                        </a:lnTo>
                        <a:lnTo>
                          <a:pt x="10" y="0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55" name="Freeform 635">
                    <a:extLst>
                      <a:ext uri="{FF2B5EF4-FFF2-40B4-BE49-F238E27FC236}">
                        <a16:creationId xmlns:a16="http://schemas.microsoft.com/office/drawing/2014/main" id="{99B8BEC9-7F32-45FD-BCDC-8DBF00CBD24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473" y="1518"/>
                    <a:ext cx="2" cy="2"/>
                  </a:xfrm>
                  <a:custGeom>
                    <a:avLst/>
                    <a:gdLst>
                      <a:gd name="T0" fmla="*/ 0 w 2"/>
                      <a:gd name="T1" fmla="*/ 0 h 2"/>
                      <a:gd name="T2" fmla="*/ 0 w 2"/>
                      <a:gd name="T3" fmla="*/ 0 h 2"/>
                      <a:gd name="T4" fmla="*/ 2 w 2"/>
                      <a:gd name="T5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"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2" y="2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56" name="Freeform 636">
                    <a:extLst>
                      <a:ext uri="{FF2B5EF4-FFF2-40B4-BE49-F238E27FC236}">
                        <a16:creationId xmlns:a16="http://schemas.microsoft.com/office/drawing/2014/main" id="{9D5921F5-0490-4A03-BD2E-D32910871B0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475" y="1518"/>
                    <a:ext cx="1" cy="2"/>
                  </a:xfrm>
                  <a:custGeom>
                    <a:avLst/>
                    <a:gdLst>
                      <a:gd name="T0" fmla="*/ 0 w 1"/>
                      <a:gd name="T1" fmla="*/ 2 h 2"/>
                      <a:gd name="T2" fmla="*/ 0 w 1"/>
                      <a:gd name="T3" fmla="*/ 0 h 2"/>
                      <a:gd name="T4" fmla="*/ 0 w 1"/>
                      <a:gd name="T5" fmla="*/ 0 h 2"/>
                      <a:gd name="T6" fmla="*/ 1 w 1"/>
                      <a:gd name="T7" fmla="*/ 0 h 2"/>
                      <a:gd name="T8" fmla="*/ 1 w 1"/>
                      <a:gd name="T9" fmla="*/ 2 h 2"/>
                      <a:gd name="T10" fmla="*/ 0 w 1"/>
                      <a:gd name="T11" fmla="*/ 2 h 2"/>
                      <a:gd name="T12" fmla="*/ 0 w 1"/>
                      <a:gd name="T13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" h="2">
                        <a:moveTo>
                          <a:pt x="0" y="2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1" y="0"/>
                        </a:lnTo>
                        <a:lnTo>
                          <a:pt x="1" y="2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close/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57" name="Line 637">
                    <a:extLst>
                      <a:ext uri="{FF2B5EF4-FFF2-40B4-BE49-F238E27FC236}">
                        <a16:creationId xmlns:a16="http://schemas.microsoft.com/office/drawing/2014/main" id="{099C9FF6-F0A0-42E7-A061-C4A88265155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475" y="1518"/>
                    <a:ext cx="1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58" name="Freeform 638">
                    <a:extLst>
                      <a:ext uri="{FF2B5EF4-FFF2-40B4-BE49-F238E27FC236}">
                        <a16:creationId xmlns:a16="http://schemas.microsoft.com/office/drawing/2014/main" id="{1C4B7513-3556-47D8-878F-AD9DC125D8E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475" y="1518"/>
                    <a:ext cx="0" cy="2"/>
                  </a:xfrm>
                  <a:custGeom>
                    <a:avLst/>
                    <a:gdLst>
                      <a:gd name="T0" fmla="*/ 2 h 2"/>
                      <a:gd name="T1" fmla="*/ 0 h 2"/>
                      <a:gd name="T2" fmla="*/ 0 h 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</a:cxnLst>
                    <a:rect l="0" t="0" r="r" b="b"/>
                    <a:pathLst>
                      <a:path h="2">
                        <a:moveTo>
                          <a:pt x="0" y="2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59" name="Line 639">
                    <a:extLst>
                      <a:ext uri="{FF2B5EF4-FFF2-40B4-BE49-F238E27FC236}">
                        <a16:creationId xmlns:a16="http://schemas.microsoft.com/office/drawing/2014/main" id="{31EC48FD-B6DA-4959-8D92-933BA7D5601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475" y="1518"/>
                    <a:ext cx="1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60" name="Freeform 640">
                    <a:extLst>
                      <a:ext uri="{FF2B5EF4-FFF2-40B4-BE49-F238E27FC236}">
                        <a16:creationId xmlns:a16="http://schemas.microsoft.com/office/drawing/2014/main" id="{2A185537-6059-40D2-B345-F5CBC77DA35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475" y="1518"/>
                    <a:ext cx="11" cy="2"/>
                  </a:xfrm>
                  <a:custGeom>
                    <a:avLst/>
                    <a:gdLst>
                      <a:gd name="T0" fmla="*/ 0 w 11"/>
                      <a:gd name="T1" fmla="*/ 0 h 2"/>
                      <a:gd name="T2" fmla="*/ 3 w 11"/>
                      <a:gd name="T3" fmla="*/ 0 h 2"/>
                      <a:gd name="T4" fmla="*/ 5 w 11"/>
                      <a:gd name="T5" fmla="*/ 0 h 2"/>
                      <a:gd name="T6" fmla="*/ 11 w 11"/>
                      <a:gd name="T7" fmla="*/ 2 h 2"/>
                      <a:gd name="T8" fmla="*/ 11 w 11"/>
                      <a:gd name="T9" fmla="*/ 2 h 2"/>
                      <a:gd name="T10" fmla="*/ 0 w 11"/>
                      <a:gd name="T11" fmla="*/ 2 h 2"/>
                      <a:gd name="T12" fmla="*/ 0 w 11"/>
                      <a:gd name="T13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1" h="2">
                        <a:moveTo>
                          <a:pt x="0" y="0"/>
                        </a:moveTo>
                        <a:lnTo>
                          <a:pt x="3" y="0"/>
                        </a:lnTo>
                        <a:lnTo>
                          <a:pt x="5" y="0"/>
                        </a:lnTo>
                        <a:lnTo>
                          <a:pt x="11" y="2"/>
                        </a:lnTo>
                        <a:lnTo>
                          <a:pt x="11" y="2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61" name="Line 641">
                    <a:extLst>
                      <a:ext uri="{FF2B5EF4-FFF2-40B4-BE49-F238E27FC236}">
                        <a16:creationId xmlns:a16="http://schemas.microsoft.com/office/drawing/2014/main" id="{3598C97C-6E0B-40FB-8BED-2CA98367570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475" y="1518"/>
                    <a:ext cx="11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62" name="Line 642">
                    <a:extLst>
                      <a:ext uri="{FF2B5EF4-FFF2-40B4-BE49-F238E27FC236}">
                        <a16:creationId xmlns:a16="http://schemas.microsoft.com/office/drawing/2014/main" id="{D65FE3C3-54B7-4742-9FDC-97305F85EBD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475" y="1518"/>
                    <a:ext cx="3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63" name="Freeform 643">
                    <a:extLst>
                      <a:ext uri="{FF2B5EF4-FFF2-40B4-BE49-F238E27FC236}">
                        <a16:creationId xmlns:a16="http://schemas.microsoft.com/office/drawing/2014/main" id="{FEE2F562-ABFB-4EFC-9B27-2B94784D0BF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478" y="1518"/>
                    <a:ext cx="8" cy="2"/>
                  </a:xfrm>
                  <a:custGeom>
                    <a:avLst/>
                    <a:gdLst>
                      <a:gd name="T0" fmla="*/ 0 w 8"/>
                      <a:gd name="T1" fmla="*/ 0 h 2"/>
                      <a:gd name="T2" fmla="*/ 2 w 8"/>
                      <a:gd name="T3" fmla="*/ 0 h 2"/>
                      <a:gd name="T4" fmla="*/ 8 w 8"/>
                      <a:gd name="T5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" h="2">
                        <a:moveTo>
                          <a:pt x="0" y="0"/>
                        </a:moveTo>
                        <a:lnTo>
                          <a:pt x="2" y="0"/>
                        </a:lnTo>
                        <a:lnTo>
                          <a:pt x="8" y="2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64" name="Line 644">
                    <a:extLst>
                      <a:ext uri="{FF2B5EF4-FFF2-40B4-BE49-F238E27FC236}">
                        <a16:creationId xmlns:a16="http://schemas.microsoft.com/office/drawing/2014/main" id="{21582F94-E8D8-437A-B71F-43771D1E0C1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486" y="1518"/>
                    <a:ext cx="13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65" name="Freeform 645">
                    <a:extLst>
                      <a:ext uri="{FF2B5EF4-FFF2-40B4-BE49-F238E27FC236}">
                        <a16:creationId xmlns:a16="http://schemas.microsoft.com/office/drawing/2014/main" id="{166EDED7-98EE-478D-AFB4-ECC6E9B87BB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499" y="1485"/>
                    <a:ext cx="18" cy="33"/>
                  </a:xfrm>
                  <a:custGeom>
                    <a:avLst/>
                    <a:gdLst>
                      <a:gd name="T0" fmla="*/ 0 w 18"/>
                      <a:gd name="T1" fmla="*/ 33 h 33"/>
                      <a:gd name="T2" fmla="*/ 0 w 18"/>
                      <a:gd name="T3" fmla="*/ 31 h 33"/>
                      <a:gd name="T4" fmla="*/ 2 w 18"/>
                      <a:gd name="T5" fmla="*/ 27 h 33"/>
                      <a:gd name="T6" fmla="*/ 4 w 18"/>
                      <a:gd name="T7" fmla="*/ 17 h 33"/>
                      <a:gd name="T8" fmla="*/ 4 w 18"/>
                      <a:gd name="T9" fmla="*/ 4 h 33"/>
                      <a:gd name="T10" fmla="*/ 6 w 18"/>
                      <a:gd name="T11" fmla="*/ 0 h 33"/>
                      <a:gd name="T12" fmla="*/ 8 w 18"/>
                      <a:gd name="T13" fmla="*/ 0 h 33"/>
                      <a:gd name="T14" fmla="*/ 8 w 18"/>
                      <a:gd name="T15" fmla="*/ 0 h 33"/>
                      <a:gd name="T16" fmla="*/ 10 w 18"/>
                      <a:gd name="T17" fmla="*/ 4 h 33"/>
                      <a:gd name="T18" fmla="*/ 10 w 18"/>
                      <a:gd name="T19" fmla="*/ 15 h 33"/>
                      <a:gd name="T20" fmla="*/ 14 w 18"/>
                      <a:gd name="T21" fmla="*/ 25 h 33"/>
                      <a:gd name="T22" fmla="*/ 16 w 18"/>
                      <a:gd name="T23" fmla="*/ 29 h 33"/>
                      <a:gd name="T24" fmla="*/ 18 w 18"/>
                      <a:gd name="T25" fmla="*/ 31 h 33"/>
                      <a:gd name="T26" fmla="*/ 18 w 18"/>
                      <a:gd name="T27" fmla="*/ 33 h 33"/>
                      <a:gd name="T28" fmla="*/ 0 w 18"/>
                      <a:gd name="T29" fmla="*/ 33 h 33"/>
                      <a:gd name="T30" fmla="*/ 0 w 18"/>
                      <a:gd name="T31" fmla="*/ 33 h 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18" h="33">
                        <a:moveTo>
                          <a:pt x="0" y="33"/>
                        </a:moveTo>
                        <a:lnTo>
                          <a:pt x="0" y="31"/>
                        </a:lnTo>
                        <a:lnTo>
                          <a:pt x="2" y="27"/>
                        </a:lnTo>
                        <a:lnTo>
                          <a:pt x="4" y="17"/>
                        </a:lnTo>
                        <a:lnTo>
                          <a:pt x="4" y="4"/>
                        </a:lnTo>
                        <a:lnTo>
                          <a:pt x="6" y="0"/>
                        </a:lnTo>
                        <a:lnTo>
                          <a:pt x="8" y="0"/>
                        </a:lnTo>
                        <a:lnTo>
                          <a:pt x="8" y="0"/>
                        </a:lnTo>
                        <a:lnTo>
                          <a:pt x="10" y="4"/>
                        </a:lnTo>
                        <a:lnTo>
                          <a:pt x="10" y="15"/>
                        </a:lnTo>
                        <a:lnTo>
                          <a:pt x="14" y="25"/>
                        </a:lnTo>
                        <a:lnTo>
                          <a:pt x="16" y="29"/>
                        </a:lnTo>
                        <a:lnTo>
                          <a:pt x="18" y="31"/>
                        </a:lnTo>
                        <a:lnTo>
                          <a:pt x="18" y="33"/>
                        </a:lnTo>
                        <a:lnTo>
                          <a:pt x="0" y="33"/>
                        </a:lnTo>
                        <a:lnTo>
                          <a:pt x="0" y="33"/>
                        </a:lnTo>
                        <a:close/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66" name="Line 646">
                    <a:extLst>
                      <a:ext uri="{FF2B5EF4-FFF2-40B4-BE49-F238E27FC236}">
                        <a16:creationId xmlns:a16="http://schemas.microsoft.com/office/drawing/2014/main" id="{B23CD1F1-7ADE-44FF-B301-7CEE369988E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499" y="1518"/>
                    <a:ext cx="18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67" name="Freeform 647">
                    <a:extLst>
                      <a:ext uri="{FF2B5EF4-FFF2-40B4-BE49-F238E27FC236}">
                        <a16:creationId xmlns:a16="http://schemas.microsoft.com/office/drawing/2014/main" id="{D97E47C1-1264-4095-B023-F9936FBC927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499" y="1485"/>
                    <a:ext cx="8" cy="33"/>
                  </a:xfrm>
                  <a:custGeom>
                    <a:avLst/>
                    <a:gdLst>
                      <a:gd name="T0" fmla="*/ 0 w 8"/>
                      <a:gd name="T1" fmla="*/ 33 h 33"/>
                      <a:gd name="T2" fmla="*/ 0 w 8"/>
                      <a:gd name="T3" fmla="*/ 31 h 33"/>
                      <a:gd name="T4" fmla="*/ 2 w 8"/>
                      <a:gd name="T5" fmla="*/ 27 h 33"/>
                      <a:gd name="T6" fmla="*/ 4 w 8"/>
                      <a:gd name="T7" fmla="*/ 17 h 33"/>
                      <a:gd name="T8" fmla="*/ 4 w 8"/>
                      <a:gd name="T9" fmla="*/ 4 h 33"/>
                      <a:gd name="T10" fmla="*/ 6 w 8"/>
                      <a:gd name="T11" fmla="*/ 0 h 33"/>
                      <a:gd name="T12" fmla="*/ 8 w 8"/>
                      <a:gd name="T13" fmla="*/ 0 h 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33">
                        <a:moveTo>
                          <a:pt x="0" y="33"/>
                        </a:moveTo>
                        <a:lnTo>
                          <a:pt x="0" y="31"/>
                        </a:lnTo>
                        <a:lnTo>
                          <a:pt x="2" y="27"/>
                        </a:lnTo>
                        <a:lnTo>
                          <a:pt x="4" y="17"/>
                        </a:lnTo>
                        <a:lnTo>
                          <a:pt x="4" y="4"/>
                        </a:lnTo>
                        <a:lnTo>
                          <a:pt x="6" y="0"/>
                        </a:lnTo>
                        <a:lnTo>
                          <a:pt x="8" y="0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68" name="Freeform 648">
                    <a:extLst>
                      <a:ext uri="{FF2B5EF4-FFF2-40B4-BE49-F238E27FC236}">
                        <a16:creationId xmlns:a16="http://schemas.microsoft.com/office/drawing/2014/main" id="{79445484-8D3B-4EBD-9249-35109A51B83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507" y="1485"/>
                    <a:ext cx="10" cy="33"/>
                  </a:xfrm>
                  <a:custGeom>
                    <a:avLst/>
                    <a:gdLst>
                      <a:gd name="T0" fmla="*/ 0 w 10"/>
                      <a:gd name="T1" fmla="*/ 0 h 33"/>
                      <a:gd name="T2" fmla="*/ 0 w 10"/>
                      <a:gd name="T3" fmla="*/ 0 h 33"/>
                      <a:gd name="T4" fmla="*/ 2 w 10"/>
                      <a:gd name="T5" fmla="*/ 4 h 33"/>
                      <a:gd name="T6" fmla="*/ 4 w 10"/>
                      <a:gd name="T7" fmla="*/ 15 h 33"/>
                      <a:gd name="T8" fmla="*/ 6 w 10"/>
                      <a:gd name="T9" fmla="*/ 27 h 33"/>
                      <a:gd name="T10" fmla="*/ 8 w 10"/>
                      <a:gd name="T11" fmla="*/ 31 h 33"/>
                      <a:gd name="T12" fmla="*/ 10 w 10"/>
                      <a:gd name="T13" fmla="*/ 33 h 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0" h="33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2" y="4"/>
                        </a:lnTo>
                        <a:lnTo>
                          <a:pt x="4" y="15"/>
                        </a:lnTo>
                        <a:lnTo>
                          <a:pt x="6" y="27"/>
                        </a:lnTo>
                        <a:lnTo>
                          <a:pt x="8" y="31"/>
                        </a:lnTo>
                        <a:lnTo>
                          <a:pt x="10" y="33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69" name="Freeform 649">
                    <a:extLst>
                      <a:ext uri="{FF2B5EF4-FFF2-40B4-BE49-F238E27FC236}">
                        <a16:creationId xmlns:a16="http://schemas.microsoft.com/office/drawing/2014/main" id="{2C6FAFB9-9FAB-42EA-9A9C-5EFA743ECEC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517" y="1516"/>
                    <a:ext cx="17" cy="2"/>
                  </a:xfrm>
                  <a:custGeom>
                    <a:avLst/>
                    <a:gdLst>
                      <a:gd name="T0" fmla="*/ 0 w 17"/>
                      <a:gd name="T1" fmla="*/ 2 h 2"/>
                      <a:gd name="T2" fmla="*/ 4 w 17"/>
                      <a:gd name="T3" fmla="*/ 0 h 2"/>
                      <a:gd name="T4" fmla="*/ 7 w 17"/>
                      <a:gd name="T5" fmla="*/ 0 h 2"/>
                      <a:gd name="T6" fmla="*/ 11 w 17"/>
                      <a:gd name="T7" fmla="*/ 2 h 2"/>
                      <a:gd name="T8" fmla="*/ 17 w 17"/>
                      <a:gd name="T9" fmla="*/ 2 h 2"/>
                      <a:gd name="T10" fmla="*/ 17 w 17"/>
                      <a:gd name="T11" fmla="*/ 2 h 2"/>
                      <a:gd name="T12" fmla="*/ 0 w 17"/>
                      <a:gd name="T13" fmla="*/ 2 h 2"/>
                      <a:gd name="T14" fmla="*/ 0 w 17"/>
                      <a:gd name="T15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7" h="2">
                        <a:moveTo>
                          <a:pt x="0" y="2"/>
                        </a:moveTo>
                        <a:lnTo>
                          <a:pt x="4" y="0"/>
                        </a:lnTo>
                        <a:lnTo>
                          <a:pt x="7" y="0"/>
                        </a:lnTo>
                        <a:lnTo>
                          <a:pt x="11" y="2"/>
                        </a:lnTo>
                        <a:lnTo>
                          <a:pt x="17" y="2"/>
                        </a:lnTo>
                        <a:lnTo>
                          <a:pt x="17" y="2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close/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70" name="Line 650">
                    <a:extLst>
                      <a:ext uri="{FF2B5EF4-FFF2-40B4-BE49-F238E27FC236}">
                        <a16:creationId xmlns:a16="http://schemas.microsoft.com/office/drawing/2014/main" id="{30A2D07D-2D06-47B2-BEFD-15FAE6E04A5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517" y="1518"/>
                    <a:ext cx="17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71" name="Freeform 651">
                    <a:extLst>
                      <a:ext uri="{FF2B5EF4-FFF2-40B4-BE49-F238E27FC236}">
                        <a16:creationId xmlns:a16="http://schemas.microsoft.com/office/drawing/2014/main" id="{19BFFE7B-8272-4085-B22D-A6EC2D96441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517" y="1516"/>
                    <a:ext cx="7" cy="2"/>
                  </a:xfrm>
                  <a:custGeom>
                    <a:avLst/>
                    <a:gdLst>
                      <a:gd name="T0" fmla="*/ 0 w 7"/>
                      <a:gd name="T1" fmla="*/ 2 h 2"/>
                      <a:gd name="T2" fmla="*/ 4 w 7"/>
                      <a:gd name="T3" fmla="*/ 0 h 2"/>
                      <a:gd name="T4" fmla="*/ 7 w 7"/>
                      <a:gd name="T5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7" h="2">
                        <a:moveTo>
                          <a:pt x="0" y="2"/>
                        </a:moveTo>
                        <a:lnTo>
                          <a:pt x="4" y="0"/>
                        </a:lnTo>
                        <a:lnTo>
                          <a:pt x="7" y="0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72" name="Freeform 652">
                    <a:extLst>
                      <a:ext uri="{FF2B5EF4-FFF2-40B4-BE49-F238E27FC236}">
                        <a16:creationId xmlns:a16="http://schemas.microsoft.com/office/drawing/2014/main" id="{1EEC1936-0704-49FF-BD74-5C1BB97E8E6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524" y="1516"/>
                    <a:ext cx="10" cy="2"/>
                  </a:xfrm>
                  <a:custGeom>
                    <a:avLst/>
                    <a:gdLst>
                      <a:gd name="T0" fmla="*/ 0 w 10"/>
                      <a:gd name="T1" fmla="*/ 0 h 2"/>
                      <a:gd name="T2" fmla="*/ 4 w 10"/>
                      <a:gd name="T3" fmla="*/ 2 h 2"/>
                      <a:gd name="T4" fmla="*/ 10 w 10"/>
                      <a:gd name="T5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0" h="2">
                        <a:moveTo>
                          <a:pt x="0" y="0"/>
                        </a:moveTo>
                        <a:lnTo>
                          <a:pt x="4" y="2"/>
                        </a:lnTo>
                        <a:lnTo>
                          <a:pt x="10" y="2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73" name="Line 653">
                    <a:extLst>
                      <a:ext uri="{FF2B5EF4-FFF2-40B4-BE49-F238E27FC236}">
                        <a16:creationId xmlns:a16="http://schemas.microsoft.com/office/drawing/2014/main" id="{4EBDA79A-F9D0-4D6A-A8B1-4D6D9013164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534" y="1518"/>
                    <a:ext cx="8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74" name="Freeform 654">
                    <a:extLst>
                      <a:ext uri="{FF2B5EF4-FFF2-40B4-BE49-F238E27FC236}">
                        <a16:creationId xmlns:a16="http://schemas.microsoft.com/office/drawing/2014/main" id="{A886CA52-8270-46C4-BB80-4ADED8183AD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542" y="1518"/>
                    <a:ext cx="7" cy="2"/>
                  </a:xfrm>
                  <a:custGeom>
                    <a:avLst/>
                    <a:gdLst>
                      <a:gd name="T0" fmla="*/ 0 w 7"/>
                      <a:gd name="T1" fmla="*/ 2 h 2"/>
                      <a:gd name="T2" fmla="*/ 4 w 7"/>
                      <a:gd name="T3" fmla="*/ 0 h 2"/>
                      <a:gd name="T4" fmla="*/ 5 w 7"/>
                      <a:gd name="T5" fmla="*/ 0 h 2"/>
                      <a:gd name="T6" fmla="*/ 7 w 7"/>
                      <a:gd name="T7" fmla="*/ 0 h 2"/>
                      <a:gd name="T8" fmla="*/ 7 w 7"/>
                      <a:gd name="T9" fmla="*/ 2 h 2"/>
                      <a:gd name="T10" fmla="*/ 0 w 7"/>
                      <a:gd name="T11" fmla="*/ 2 h 2"/>
                      <a:gd name="T12" fmla="*/ 0 w 7"/>
                      <a:gd name="T13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" h="2">
                        <a:moveTo>
                          <a:pt x="0" y="2"/>
                        </a:moveTo>
                        <a:lnTo>
                          <a:pt x="4" y="0"/>
                        </a:lnTo>
                        <a:lnTo>
                          <a:pt x="5" y="0"/>
                        </a:lnTo>
                        <a:lnTo>
                          <a:pt x="7" y="0"/>
                        </a:lnTo>
                        <a:lnTo>
                          <a:pt x="7" y="2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close/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75" name="Line 655">
                    <a:extLst>
                      <a:ext uri="{FF2B5EF4-FFF2-40B4-BE49-F238E27FC236}">
                        <a16:creationId xmlns:a16="http://schemas.microsoft.com/office/drawing/2014/main" id="{47FBEC82-7F0A-4B7A-BFD2-0D98A684274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542" y="1518"/>
                    <a:ext cx="7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76" name="Freeform 656">
                    <a:extLst>
                      <a:ext uri="{FF2B5EF4-FFF2-40B4-BE49-F238E27FC236}">
                        <a16:creationId xmlns:a16="http://schemas.microsoft.com/office/drawing/2014/main" id="{A4E26ADF-7160-4767-85EE-C91D6835AB9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542" y="1518"/>
                    <a:ext cx="5" cy="2"/>
                  </a:xfrm>
                  <a:custGeom>
                    <a:avLst/>
                    <a:gdLst>
                      <a:gd name="T0" fmla="*/ 0 w 5"/>
                      <a:gd name="T1" fmla="*/ 2 h 2"/>
                      <a:gd name="T2" fmla="*/ 4 w 5"/>
                      <a:gd name="T3" fmla="*/ 0 h 2"/>
                      <a:gd name="T4" fmla="*/ 5 w 5"/>
                      <a:gd name="T5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5" h="2">
                        <a:moveTo>
                          <a:pt x="0" y="2"/>
                        </a:moveTo>
                        <a:lnTo>
                          <a:pt x="4" y="0"/>
                        </a:lnTo>
                        <a:lnTo>
                          <a:pt x="5" y="0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77" name="Line 657">
                    <a:extLst>
                      <a:ext uri="{FF2B5EF4-FFF2-40B4-BE49-F238E27FC236}">
                        <a16:creationId xmlns:a16="http://schemas.microsoft.com/office/drawing/2014/main" id="{BB122D97-1A01-4381-9C3A-BE62FB3832A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547" y="1518"/>
                    <a:ext cx="2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78" name="Freeform 658">
                    <a:extLst>
                      <a:ext uri="{FF2B5EF4-FFF2-40B4-BE49-F238E27FC236}">
                        <a16:creationId xmlns:a16="http://schemas.microsoft.com/office/drawing/2014/main" id="{0DC9CC8E-AC27-4CFC-992D-4796C459476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549" y="1518"/>
                    <a:ext cx="10" cy="2"/>
                  </a:xfrm>
                  <a:custGeom>
                    <a:avLst/>
                    <a:gdLst>
                      <a:gd name="T0" fmla="*/ 0 w 10"/>
                      <a:gd name="T1" fmla="*/ 0 h 2"/>
                      <a:gd name="T2" fmla="*/ 2 w 10"/>
                      <a:gd name="T3" fmla="*/ 0 h 2"/>
                      <a:gd name="T4" fmla="*/ 4 w 10"/>
                      <a:gd name="T5" fmla="*/ 0 h 2"/>
                      <a:gd name="T6" fmla="*/ 10 w 10"/>
                      <a:gd name="T7" fmla="*/ 2 h 2"/>
                      <a:gd name="T8" fmla="*/ 10 w 10"/>
                      <a:gd name="T9" fmla="*/ 2 h 2"/>
                      <a:gd name="T10" fmla="*/ 0 w 10"/>
                      <a:gd name="T11" fmla="*/ 2 h 2"/>
                      <a:gd name="T12" fmla="*/ 0 w 10"/>
                      <a:gd name="T13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0" h="2">
                        <a:moveTo>
                          <a:pt x="0" y="0"/>
                        </a:moveTo>
                        <a:lnTo>
                          <a:pt x="2" y="0"/>
                        </a:lnTo>
                        <a:lnTo>
                          <a:pt x="4" y="0"/>
                        </a:lnTo>
                        <a:lnTo>
                          <a:pt x="10" y="2"/>
                        </a:lnTo>
                        <a:lnTo>
                          <a:pt x="10" y="2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79" name="Line 659">
                    <a:extLst>
                      <a:ext uri="{FF2B5EF4-FFF2-40B4-BE49-F238E27FC236}">
                        <a16:creationId xmlns:a16="http://schemas.microsoft.com/office/drawing/2014/main" id="{D9C1C147-1562-4EF4-A40F-5599AE7DB16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549" y="1518"/>
                    <a:ext cx="10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80" name="Line 660">
                    <a:extLst>
                      <a:ext uri="{FF2B5EF4-FFF2-40B4-BE49-F238E27FC236}">
                        <a16:creationId xmlns:a16="http://schemas.microsoft.com/office/drawing/2014/main" id="{007026C8-949B-4694-BDFB-B97841462D0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549" y="1518"/>
                    <a:ext cx="2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81" name="Freeform 661">
                    <a:extLst>
                      <a:ext uri="{FF2B5EF4-FFF2-40B4-BE49-F238E27FC236}">
                        <a16:creationId xmlns:a16="http://schemas.microsoft.com/office/drawing/2014/main" id="{2AF70F16-5167-4295-947F-5DE0A0BD83F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551" y="1518"/>
                    <a:ext cx="8" cy="2"/>
                  </a:xfrm>
                  <a:custGeom>
                    <a:avLst/>
                    <a:gdLst>
                      <a:gd name="T0" fmla="*/ 0 w 8"/>
                      <a:gd name="T1" fmla="*/ 0 h 2"/>
                      <a:gd name="T2" fmla="*/ 2 w 8"/>
                      <a:gd name="T3" fmla="*/ 0 h 2"/>
                      <a:gd name="T4" fmla="*/ 8 w 8"/>
                      <a:gd name="T5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" h="2">
                        <a:moveTo>
                          <a:pt x="0" y="0"/>
                        </a:moveTo>
                        <a:lnTo>
                          <a:pt x="2" y="0"/>
                        </a:lnTo>
                        <a:lnTo>
                          <a:pt x="8" y="2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82" name="Line 662">
                    <a:extLst>
                      <a:ext uri="{FF2B5EF4-FFF2-40B4-BE49-F238E27FC236}">
                        <a16:creationId xmlns:a16="http://schemas.microsoft.com/office/drawing/2014/main" id="{DF13CB8E-3074-42C0-8E9B-A98754BBFF7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559" y="1518"/>
                    <a:ext cx="4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83" name="Freeform 663">
                    <a:extLst>
                      <a:ext uri="{FF2B5EF4-FFF2-40B4-BE49-F238E27FC236}">
                        <a16:creationId xmlns:a16="http://schemas.microsoft.com/office/drawing/2014/main" id="{D81038CD-A7E6-481B-B7B7-73828CFF5FA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563" y="1518"/>
                    <a:ext cx="17" cy="2"/>
                  </a:xfrm>
                  <a:custGeom>
                    <a:avLst/>
                    <a:gdLst>
                      <a:gd name="T0" fmla="*/ 0 w 17"/>
                      <a:gd name="T1" fmla="*/ 2 h 2"/>
                      <a:gd name="T2" fmla="*/ 4 w 17"/>
                      <a:gd name="T3" fmla="*/ 0 h 2"/>
                      <a:gd name="T4" fmla="*/ 9 w 17"/>
                      <a:gd name="T5" fmla="*/ 0 h 2"/>
                      <a:gd name="T6" fmla="*/ 13 w 17"/>
                      <a:gd name="T7" fmla="*/ 0 h 2"/>
                      <a:gd name="T8" fmla="*/ 17 w 17"/>
                      <a:gd name="T9" fmla="*/ 2 h 2"/>
                      <a:gd name="T10" fmla="*/ 17 w 17"/>
                      <a:gd name="T11" fmla="*/ 2 h 2"/>
                      <a:gd name="T12" fmla="*/ 0 w 17"/>
                      <a:gd name="T13" fmla="*/ 2 h 2"/>
                      <a:gd name="T14" fmla="*/ 0 w 17"/>
                      <a:gd name="T15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7" h="2">
                        <a:moveTo>
                          <a:pt x="0" y="2"/>
                        </a:moveTo>
                        <a:lnTo>
                          <a:pt x="4" y="0"/>
                        </a:lnTo>
                        <a:lnTo>
                          <a:pt x="9" y="0"/>
                        </a:lnTo>
                        <a:lnTo>
                          <a:pt x="13" y="0"/>
                        </a:lnTo>
                        <a:lnTo>
                          <a:pt x="17" y="2"/>
                        </a:lnTo>
                        <a:lnTo>
                          <a:pt x="17" y="2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close/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84" name="Line 664">
                    <a:extLst>
                      <a:ext uri="{FF2B5EF4-FFF2-40B4-BE49-F238E27FC236}">
                        <a16:creationId xmlns:a16="http://schemas.microsoft.com/office/drawing/2014/main" id="{FE0F91CE-F3C0-42F9-B86E-C815E1D6E5C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563" y="1518"/>
                    <a:ext cx="17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85" name="Freeform 665">
                    <a:extLst>
                      <a:ext uri="{FF2B5EF4-FFF2-40B4-BE49-F238E27FC236}">
                        <a16:creationId xmlns:a16="http://schemas.microsoft.com/office/drawing/2014/main" id="{9F068288-EF08-4148-929B-F6D05DCF300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563" y="1518"/>
                    <a:ext cx="17" cy="2"/>
                  </a:xfrm>
                  <a:custGeom>
                    <a:avLst/>
                    <a:gdLst>
                      <a:gd name="T0" fmla="*/ 0 w 17"/>
                      <a:gd name="T1" fmla="*/ 2 h 2"/>
                      <a:gd name="T2" fmla="*/ 4 w 17"/>
                      <a:gd name="T3" fmla="*/ 0 h 2"/>
                      <a:gd name="T4" fmla="*/ 9 w 17"/>
                      <a:gd name="T5" fmla="*/ 0 h 2"/>
                      <a:gd name="T6" fmla="*/ 13 w 17"/>
                      <a:gd name="T7" fmla="*/ 0 h 2"/>
                      <a:gd name="T8" fmla="*/ 17 w 17"/>
                      <a:gd name="T9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7" h="2">
                        <a:moveTo>
                          <a:pt x="0" y="2"/>
                        </a:moveTo>
                        <a:lnTo>
                          <a:pt x="4" y="0"/>
                        </a:lnTo>
                        <a:lnTo>
                          <a:pt x="9" y="0"/>
                        </a:lnTo>
                        <a:lnTo>
                          <a:pt x="13" y="0"/>
                        </a:lnTo>
                        <a:lnTo>
                          <a:pt x="17" y="2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86" name="Line 666">
                    <a:extLst>
                      <a:ext uri="{FF2B5EF4-FFF2-40B4-BE49-F238E27FC236}">
                        <a16:creationId xmlns:a16="http://schemas.microsoft.com/office/drawing/2014/main" id="{3D095C78-16D1-4165-AC20-91592C174C4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574" y="1518"/>
                    <a:ext cx="6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87" name="Freeform 667">
                    <a:extLst>
                      <a:ext uri="{FF2B5EF4-FFF2-40B4-BE49-F238E27FC236}">
                        <a16:creationId xmlns:a16="http://schemas.microsoft.com/office/drawing/2014/main" id="{CC17FB49-5CC3-4E16-A58F-5029EE07D2C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574" y="1518"/>
                    <a:ext cx="16" cy="2"/>
                  </a:xfrm>
                  <a:custGeom>
                    <a:avLst/>
                    <a:gdLst>
                      <a:gd name="T0" fmla="*/ 0 w 16"/>
                      <a:gd name="T1" fmla="*/ 2 h 2"/>
                      <a:gd name="T2" fmla="*/ 2 w 16"/>
                      <a:gd name="T3" fmla="*/ 0 h 2"/>
                      <a:gd name="T4" fmla="*/ 8 w 16"/>
                      <a:gd name="T5" fmla="*/ 0 h 2"/>
                      <a:gd name="T6" fmla="*/ 10 w 16"/>
                      <a:gd name="T7" fmla="*/ 0 h 2"/>
                      <a:gd name="T8" fmla="*/ 16 w 16"/>
                      <a:gd name="T9" fmla="*/ 2 h 2"/>
                      <a:gd name="T10" fmla="*/ 16 w 16"/>
                      <a:gd name="T11" fmla="*/ 2 h 2"/>
                      <a:gd name="T12" fmla="*/ 0 w 16"/>
                      <a:gd name="T13" fmla="*/ 2 h 2"/>
                      <a:gd name="T14" fmla="*/ 0 w 16"/>
                      <a:gd name="T15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6" h="2">
                        <a:moveTo>
                          <a:pt x="0" y="2"/>
                        </a:moveTo>
                        <a:lnTo>
                          <a:pt x="2" y="0"/>
                        </a:lnTo>
                        <a:lnTo>
                          <a:pt x="8" y="0"/>
                        </a:lnTo>
                        <a:lnTo>
                          <a:pt x="10" y="0"/>
                        </a:lnTo>
                        <a:lnTo>
                          <a:pt x="16" y="2"/>
                        </a:lnTo>
                        <a:lnTo>
                          <a:pt x="16" y="2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close/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88" name="Line 668">
                    <a:extLst>
                      <a:ext uri="{FF2B5EF4-FFF2-40B4-BE49-F238E27FC236}">
                        <a16:creationId xmlns:a16="http://schemas.microsoft.com/office/drawing/2014/main" id="{1D6FBE65-42FD-4145-8AEC-74E315AD9C6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574" y="1518"/>
                    <a:ext cx="16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89" name="Freeform 669">
                    <a:extLst>
                      <a:ext uri="{FF2B5EF4-FFF2-40B4-BE49-F238E27FC236}">
                        <a16:creationId xmlns:a16="http://schemas.microsoft.com/office/drawing/2014/main" id="{4687DF15-3313-432D-AFD9-124CFF4F799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574" y="1518"/>
                    <a:ext cx="16" cy="2"/>
                  </a:xfrm>
                  <a:custGeom>
                    <a:avLst/>
                    <a:gdLst>
                      <a:gd name="T0" fmla="*/ 0 w 16"/>
                      <a:gd name="T1" fmla="*/ 2 h 2"/>
                      <a:gd name="T2" fmla="*/ 2 w 16"/>
                      <a:gd name="T3" fmla="*/ 0 h 2"/>
                      <a:gd name="T4" fmla="*/ 8 w 16"/>
                      <a:gd name="T5" fmla="*/ 0 h 2"/>
                      <a:gd name="T6" fmla="*/ 10 w 16"/>
                      <a:gd name="T7" fmla="*/ 0 h 2"/>
                      <a:gd name="T8" fmla="*/ 16 w 16"/>
                      <a:gd name="T9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6" h="2">
                        <a:moveTo>
                          <a:pt x="0" y="2"/>
                        </a:moveTo>
                        <a:lnTo>
                          <a:pt x="2" y="0"/>
                        </a:lnTo>
                        <a:lnTo>
                          <a:pt x="8" y="0"/>
                        </a:lnTo>
                        <a:lnTo>
                          <a:pt x="10" y="0"/>
                        </a:lnTo>
                        <a:lnTo>
                          <a:pt x="16" y="2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90" name="Line 670">
                    <a:extLst>
                      <a:ext uri="{FF2B5EF4-FFF2-40B4-BE49-F238E27FC236}">
                        <a16:creationId xmlns:a16="http://schemas.microsoft.com/office/drawing/2014/main" id="{96CBC9B1-5D44-432D-8CC1-92ECF214976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584" y="1518"/>
                    <a:ext cx="6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91" name="Freeform 671">
                    <a:extLst>
                      <a:ext uri="{FF2B5EF4-FFF2-40B4-BE49-F238E27FC236}">
                        <a16:creationId xmlns:a16="http://schemas.microsoft.com/office/drawing/2014/main" id="{BBCA913A-3097-43BD-8D7D-1CD13F70CA3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584" y="1518"/>
                    <a:ext cx="9" cy="2"/>
                  </a:xfrm>
                  <a:custGeom>
                    <a:avLst/>
                    <a:gdLst>
                      <a:gd name="T0" fmla="*/ 0 w 9"/>
                      <a:gd name="T1" fmla="*/ 2 h 2"/>
                      <a:gd name="T2" fmla="*/ 2 w 9"/>
                      <a:gd name="T3" fmla="*/ 0 h 2"/>
                      <a:gd name="T4" fmla="*/ 6 w 9"/>
                      <a:gd name="T5" fmla="*/ 0 h 2"/>
                      <a:gd name="T6" fmla="*/ 8 w 9"/>
                      <a:gd name="T7" fmla="*/ 0 h 2"/>
                      <a:gd name="T8" fmla="*/ 9 w 9"/>
                      <a:gd name="T9" fmla="*/ 2 h 2"/>
                      <a:gd name="T10" fmla="*/ 9 w 9"/>
                      <a:gd name="T11" fmla="*/ 2 h 2"/>
                      <a:gd name="T12" fmla="*/ 0 w 9"/>
                      <a:gd name="T13" fmla="*/ 2 h 2"/>
                      <a:gd name="T14" fmla="*/ 0 w 9"/>
                      <a:gd name="T15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9" h="2">
                        <a:moveTo>
                          <a:pt x="0" y="2"/>
                        </a:moveTo>
                        <a:lnTo>
                          <a:pt x="2" y="0"/>
                        </a:lnTo>
                        <a:lnTo>
                          <a:pt x="6" y="0"/>
                        </a:lnTo>
                        <a:lnTo>
                          <a:pt x="8" y="0"/>
                        </a:lnTo>
                        <a:lnTo>
                          <a:pt x="9" y="2"/>
                        </a:lnTo>
                        <a:lnTo>
                          <a:pt x="9" y="2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close/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92" name="Line 672">
                    <a:extLst>
                      <a:ext uri="{FF2B5EF4-FFF2-40B4-BE49-F238E27FC236}">
                        <a16:creationId xmlns:a16="http://schemas.microsoft.com/office/drawing/2014/main" id="{2EA1469B-98E7-45C5-8C66-0F46CA393A0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584" y="1518"/>
                    <a:ext cx="9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93" name="Freeform 673">
                    <a:extLst>
                      <a:ext uri="{FF2B5EF4-FFF2-40B4-BE49-F238E27FC236}">
                        <a16:creationId xmlns:a16="http://schemas.microsoft.com/office/drawing/2014/main" id="{0ABF30F1-2750-41F0-A540-F2C4F56D563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584" y="1518"/>
                    <a:ext cx="6" cy="2"/>
                  </a:xfrm>
                  <a:custGeom>
                    <a:avLst/>
                    <a:gdLst>
                      <a:gd name="T0" fmla="*/ 0 w 6"/>
                      <a:gd name="T1" fmla="*/ 2 h 2"/>
                      <a:gd name="T2" fmla="*/ 2 w 6"/>
                      <a:gd name="T3" fmla="*/ 0 h 2"/>
                      <a:gd name="T4" fmla="*/ 6 w 6"/>
                      <a:gd name="T5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" h="2">
                        <a:moveTo>
                          <a:pt x="0" y="2"/>
                        </a:moveTo>
                        <a:lnTo>
                          <a:pt x="2" y="0"/>
                        </a:lnTo>
                        <a:lnTo>
                          <a:pt x="6" y="0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94" name="Freeform 674">
                    <a:extLst>
                      <a:ext uri="{FF2B5EF4-FFF2-40B4-BE49-F238E27FC236}">
                        <a16:creationId xmlns:a16="http://schemas.microsoft.com/office/drawing/2014/main" id="{E009AD45-FB51-4B81-8BBA-36036400C68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590" y="1518"/>
                    <a:ext cx="3" cy="2"/>
                  </a:xfrm>
                  <a:custGeom>
                    <a:avLst/>
                    <a:gdLst>
                      <a:gd name="T0" fmla="*/ 0 w 3"/>
                      <a:gd name="T1" fmla="*/ 0 h 2"/>
                      <a:gd name="T2" fmla="*/ 2 w 3"/>
                      <a:gd name="T3" fmla="*/ 0 h 2"/>
                      <a:gd name="T4" fmla="*/ 3 w 3"/>
                      <a:gd name="T5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" h="2">
                        <a:moveTo>
                          <a:pt x="0" y="0"/>
                        </a:moveTo>
                        <a:lnTo>
                          <a:pt x="2" y="0"/>
                        </a:lnTo>
                        <a:lnTo>
                          <a:pt x="3" y="2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95" name="Freeform 675">
                    <a:extLst>
                      <a:ext uri="{FF2B5EF4-FFF2-40B4-BE49-F238E27FC236}">
                        <a16:creationId xmlns:a16="http://schemas.microsoft.com/office/drawing/2014/main" id="{B5F67706-74A1-4EDD-8236-2D669395016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593" y="1518"/>
                    <a:ext cx="10" cy="2"/>
                  </a:xfrm>
                  <a:custGeom>
                    <a:avLst/>
                    <a:gdLst>
                      <a:gd name="T0" fmla="*/ 0 w 10"/>
                      <a:gd name="T1" fmla="*/ 2 h 2"/>
                      <a:gd name="T2" fmla="*/ 0 w 10"/>
                      <a:gd name="T3" fmla="*/ 0 h 2"/>
                      <a:gd name="T4" fmla="*/ 2 w 10"/>
                      <a:gd name="T5" fmla="*/ 0 h 2"/>
                      <a:gd name="T6" fmla="*/ 4 w 10"/>
                      <a:gd name="T7" fmla="*/ 0 h 2"/>
                      <a:gd name="T8" fmla="*/ 10 w 10"/>
                      <a:gd name="T9" fmla="*/ 2 h 2"/>
                      <a:gd name="T10" fmla="*/ 10 w 10"/>
                      <a:gd name="T11" fmla="*/ 2 h 2"/>
                      <a:gd name="T12" fmla="*/ 0 w 10"/>
                      <a:gd name="T13" fmla="*/ 2 h 2"/>
                      <a:gd name="T14" fmla="*/ 0 w 10"/>
                      <a:gd name="T15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0" h="2">
                        <a:moveTo>
                          <a:pt x="0" y="2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lnTo>
                          <a:pt x="4" y="0"/>
                        </a:lnTo>
                        <a:lnTo>
                          <a:pt x="10" y="2"/>
                        </a:lnTo>
                        <a:lnTo>
                          <a:pt x="10" y="2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close/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96" name="Line 676">
                    <a:extLst>
                      <a:ext uri="{FF2B5EF4-FFF2-40B4-BE49-F238E27FC236}">
                        <a16:creationId xmlns:a16="http://schemas.microsoft.com/office/drawing/2014/main" id="{6604E69D-434D-46A0-9B65-3D2301A68ED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593" y="1518"/>
                    <a:ext cx="10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9B9B9B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97" name="Freeform 677">
                    <a:extLst>
                      <a:ext uri="{FF2B5EF4-FFF2-40B4-BE49-F238E27FC236}">
                        <a16:creationId xmlns:a16="http://schemas.microsoft.com/office/drawing/2014/main" id="{AFFDAAEA-6C7B-4E37-BEC7-E3CBA962D59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593" y="1518"/>
                    <a:ext cx="2" cy="2"/>
                  </a:xfrm>
                  <a:custGeom>
                    <a:avLst/>
                    <a:gdLst>
                      <a:gd name="T0" fmla="*/ 0 w 2"/>
                      <a:gd name="T1" fmla="*/ 2 h 2"/>
                      <a:gd name="T2" fmla="*/ 0 w 2"/>
                      <a:gd name="T3" fmla="*/ 0 h 2"/>
                      <a:gd name="T4" fmla="*/ 2 w 2"/>
                      <a:gd name="T5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" h="2">
                        <a:moveTo>
                          <a:pt x="0" y="2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98" name="Freeform 678">
                    <a:extLst>
                      <a:ext uri="{FF2B5EF4-FFF2-40B4-BE49-F238E27FC236}">
                        <a16:creationId xmlns:a16="http://schemas.microsoft.com/office/drawing/2014/main" id="{E5EFAB85-70A3-4453-B654-53B2D2C131B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595" y="1518"/>
                    <a:ext cx="8" cy="2"/>
                  </a:xfrm>
                  <a:custGeom>
                    <a:avLst/>
                    <a:gdLst>
                      <a:gd name="T0" fmla="*/ 0 w 8"/>
                      <a:gd name="T1" fmla="*/ 0 h 2"/>
                      <a:gd name="T2" fmla="*/ 2 w 8"/>
                      <a:gd name="T3" fmla="*/ 0 h 2"/>
                      <a:gd name="T4" fmla="*/ 8 w 8"/>
                      <a:gd name="T5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" h="2">
                        <a:moveTo>
                          <a:pt x="0" y="0"/>
                        </a:moveTo>
                        <a:lnTo>
                          <a:pt x="2" y="0"/>
                        </a:lnTo>
                        <a:lnTo>
                          <a:pt x="8" y="2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299" name="Line 679">
                    <a:extLst>
                      <a:ext uri="{FF2B5EF4-FFF2-40B4-BE49-F238E27FC236}">
                        <a16:creationId xmlns:a16="http://schemas.microsoft.com/office/drawing/2014/main" id="{A7533746-6E2D-495F-AFD7-B503E92B355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597" y="1518"/>
                    <a:ext cx="6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300" name="Rectangle 680">
                    <a:extLst>
                      <a:ext uri="{FF2B5EF4-FFF2-40B4-BE49-F238E27FC236}">
                        <a16:creationId xmlns:a16="http://schemas.microsoft.com/office/drawing/2014/main" id="{99D9AAE5-19F0-412F-8F1B-C05BC38EE50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458" y="1191"/>
                    <a:ext cx="182" cy="5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s-MX" altLang="es-MX" sz="60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rPr>
                      <a:t>892.5322</a:t>
                    </a:r>
                    <a:endParaRPr kumimoji="0" lang="es-MX" altLang="es-MX" sz="60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</a:endParaRPr>
                  </a:p>
                </p:txBody>
              </p:sp>
              <p:sp>
                <p:nvSpPr>
                  <p:cNvPr id="2301" name="Rectangle 681">
                    <a:extLst>
                      <a:ext uri="{FF2B5EF4-FFF2-40B4-BE49-F238E27FC236}">
                        <a16:creationId xmlns:a16="http://schemas.microsoft.com/office/drawing/2014/main" id="{10CE761F-D37F-4B1E-BDE0-71930EB05BD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820" y="852"/>
                    <a:ext cx="182" cy="5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s-MX" altLang="es-MX" sz="60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rPr>
                      <a:t>894.5412</a:t>
                    </a:r>
                    <a:endParaRPr kumimoji="0" lang="es-MX" altLang="es-MX" sz="60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</a:endParaRPr>
                  </a:p>
                </p:txBody>
              </p:sp>
              <p:sp>
                <p:nvSpPr>
                  <p:cNvPr id="2302" name="Rectangle 682">
                    <a:extLst>
                      <a:ext uri="{FF2B5EF4-FFF2-40B4-BE49-F238E27FC236}">
                        <a16:creationId xmlns:a16="http://schemas.microsoft.com/office/drawing/2014/main" id="{E720FFF9-37B2-4F86-AB16-F92E6F1D07F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020" y="1066"/>
                    <a:ext cx="182" cy="5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s-MX" altLang="es-MX" sz="60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rPr>
                      <a:t>895.5410</a:t>
                    </a:r>
                    <a:endParaRPr kumimoji="0" lang="es-MX" altLang="es-MX" sz="60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</a:endParaRPr>
                  </a:p>
                </p:txBody>
              </p:sp>
              <p:sp>
                <p:nvSpPr>
                  <p:cNvPr id="2303" name="Rectangle 683">
                    <a:extLst>
                      <a:ext uri="{FF2B5EF4-FFF2-40B4-BE49-F238E27FC236}">
                        <a16:creationId xmlns:a16="http://schemas.microsoft.com/office/drawing/2014/main" id="{2453E442-3965-4DAB-AC20-AEB96142D4A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222" y="1231"/>
                    <a:ext cx="182" cy="5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s-MX" altLang="es-MX" sz="60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rPr>
                      <a:t>896.5441</a:t>
                    </a:r>
                    <a:endParaRPr kumimoji="0" lang="es-MX" altLang="es-MX" sz="60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</a:endParaRPr>
                  </a:p>
                </p:txBody>
              </p:sp>
              <p:sp>
                <p:nvSpPr>
                  <p:cNvPr id="2304" name="Rectangle 684">
                    <a:extLst>
                      <a:ext uri="{FF2B5EF4-FFF2-40B4-BE49-F238E27FC236}">
                        <a16:creationId xmlns:a16="http://schemas.microsoft.com/office/drawing/2014/main" id="{AB74D093-A971-473D-AEBD-A0D1F1F720C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421" y="1310"/>
                    <a:ext cx="182" cy="5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s-MX" altLang="es-MX" sz="60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rPr>
                      <a:t>897.5485</a:t>
                    </a:r>
                    <a:endParaRPr kumimoji="0" lang="es-MX" altLang="es-MX" sz="60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</a:endParaRPr>
                  </a:p>
                </p:txBody>
              </p:sp>
              <p:sp>
                <p:nvSpPr>
                  <p:cNvPr id="2305" name="Rectangle 685">
                    <a:extLst>
                      <a:ext uri="{FF2B5EF4-FFF2-40B4-BE49-F238E27FC236}">
                        <a16:creationId xmlns:a16="http://schemas.microsoft.com/office/drawing/2014/main" id="{5D1EC1EF-01EE-410A-BC9D-1622B0949C5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617" y="669"/>
                    <a:ext cx="182" cy="5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s-MX" altLang="es-MX" sz="60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rPr>
                      <a:t>893.5391</a:t>
                    </a:r>
                    <a:endParaRPr kumimoji="0" lang="es-MX" altLang="es-MX" sz="60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</a:endParaRPr>
                  </a:p>
                </p:txBody>
              </p:sp>
              <p:sp>
                <p:nvSpPr>
                  <p:cNvPr id="2306" name="Line 686">
                    <a:extLst>
                      <a:ext uri="{FF2B5EF4-FFF2-40B4-BE49-F238E27FC236}">
                        <a16:creationId xmlns:a16="http://schemas.microsoft.com/office/drawing/2014/main" id="{04AA1155-60BD-476D-B36E-DD63F4D5B21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385" y="1518"/>
                    <a:ext cx="9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307" name="Rectangle 687">
                    <a:extLst>
                      <a:ext uri="{FF2B5EF4-FFF2-40B4-BE49-F238E27FC236}">
                        <a16:creationId xmlns:a16="http://schemas.microsoft.com/office/drawing/2014/main" id="{41940F32-BC96-4AD9-BB95-CEB4D172AF0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271" y="1472"/>
                    <a:ext cx="81" cy="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s-MX" altLang="es-MX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rPr>
                      <a:t>0.0</a:t>
                    </a:r>
                    <a:endParaRPr kumimoji="0" lang="es-MX" altLang="es-MX" sz="800" b="1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</a:endParaRPr>
                  </a:p>
                </p:txBody>
              </p:sp>
              <p:sp>
                <p:nvSpPr>
                  <p:cNvPr id="2308" name="Line 688">
                    <a:extLst>
                      <a:ext uri="{FF2B5EF4-FFF2-40B4-BE49-F238E27FC236}">
                        <a16:creationId xmlns:a16="http://schemas.microsoft.com/office/drawing/2014/main" id="{43F1201F-355D-43C6-95E8-A9D13A4988C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388" y="1481"/>
                    <a:ext cx="6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309" name="Line 689">
                    <a:extLst>
                      <a:ext uri="{FF2B5EF4-FFF2-40B4-BE49-F238E27FC236}">
                        <a16:creationId xmlns:a16="http://schemas.microsoft.com/office/drawing/2014/main" id="{4D7E1AD9-7D22-4F19-9C96-794AC640BCF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388" y="1446"/>
                    <a:ext cx="6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310" name="Line 690">
                    <a:extLst>
                      <a:ext uri="{FF2B5EF4-FFF2-40B4-BE49-F238E27FC236}">
                        <a16:creationId xmlns:a16="http://schemas.microsoft.com/office/drawing/2014/main" id="{EBBCD4C4-846A-47B4-8C31-90B7477BB85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388" y="1412"/>
                    <a:ext cx="6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311" name="Line 691">
                    <a:extLst>
                      <a:ext uri="{FF2B5EF4-FFF2-40B4-BE49-F238E27FC236}">
                        <a16:creationId xmlns:a16="http://schemas.microsoft.com/office/drawing/2014/main" id="{31C87784-3396-45E2-B199-B81ED4CC0A9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388" y="1377"/>
                    <a:ext cx="6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312" name="Line 692">
                    <a:extLst>
                      <a:ext uri="{FF2B5EF4-FFF2-40B4-BE49-F238E27FC236}">
                        <a16:creationId xmlns:a16="http://schemas.microsoft.com/office/drawing/2014/main" id="{1950E771-887C-4379-AA4E-99F1F446E2B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385" y="1342"/>
                    <a:ext cx="9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314" name="Line 694">
                    <a:extLst>
                      <a:ext uri="{FF2B5EF4-FFF2-40B4-BE49-F238E27FC236}">
                        <a16:creationId xmlns:a16="http://schemas.microsoft.com/office/drawing/2014/main" id="{08D87DBA-7A6D-4DCD-83EC-B9FACEA8567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388" y="1308"/>
                    <a:ext cx="6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315" name="Line 695">
                    <a:extLst>
                      <a:ext uri="{FF2B5EF4-FFF2-40B4-BE49-F238E27FC236}">
                        <a16:creationId xmlns:a16="http://schemas.microsoft.com/office/drawing/2014/main" id="{E65F1104-0266-4671-847E-407164015AB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388" y="1273"/>
                    <a:ext cx="6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316" name="Line 696">
                    <a:extLst>
                      <a:ext uri="{FF2B5EF4-FFF2-40B4-BE49-F238E27FC236}">
                        <a16:creationId xmlns:a16="http://schemas.microsoft.com/office/drawing/2014/main" id="{4A7050A7-1CCC-4BBE-95CA-DAACCABF3C6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388" y="1239"/>
                    <a:ext cx="6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317" name="Line 697">
                    <a:extLst>
                      <a:ext uri="{FF2B5EF4-FFF2-40B4-BE49-F238E27FC236}">
                        <a16:creationId xmlns:a16="http://schemas.microsoft.com/office/drawing/2014/main" id="{6D153384-796B-4010-9454-BA44212E297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388" y="1204"/>
                    <a:ext cx="6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318" name="Line 698">
                    <a:extLst>
                      <a:ext uri="{FF2B5EF4-FFF2-40B4-BE49-F238E27FC236}">
                        <a16:creationId xmlns:a16="http://schemas.microsoft.com/office/drawing/2014/main" id="{C6BC312B-99E0-448E-A681-277BB32F572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385" y="1169"/>
                    <a:ext cx="9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319" name="Rectangle 699">
                    <a:extLst>
                      <a:ext uri="{FF2B5EF4-FFF2-40B4-BE49-F238E27FC236}">
                        <a16:creationId xmlns:a16="http://schemas.microsoft.com/office/drawing/2014/main" id="{580E7295-025E-44B6-9580-966E0BCBC55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271" y="1124"/>
                    <a:ext cx="81" cy="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s-MX" altLang="es-MX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rPr>
                      <a:t>0.5</a:t>
                    </a:r>
                    <a:endParaRPr kumimoji="0" lang="es-MX" altLang="es-MX" sz="800" b="1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</a:endParaRPr>
                  </a:p>
                </p:txBody>
              </p:sp>
              <p:sp>
                <p:nvSpPr>
                  <p:cNvPr id="2320" name="Line 700">
                    <a:extLst>
                      <a:ext uri="{FF2B5EF4-FFF2-40B4-BE49-F238E27FC236}">
                        <a16:creationId xmlns:a16="http://schemas.microsoft.com/office/drawing/2014/main" id="{C72DF1A7-14F3-4981-81CB-3F89C9D3C1B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388" y="1135"/>
                    <a:ext cx="6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321" name="Line 701">
                    <a:extLst>
                      <a:ext uri="{FF2B5EF4-FFF2-40B4-BE49-F238E27FC236}">
                        <a16:creationId xmlns:a16="http://schemas.microsoft.com/office/drawing/2014/main" id="{0A2301F5-7C86-4EE2-A35E-65EB3B4BCBB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388" y="1100"/>
                    <a:ext cx="6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322" name="Line 702">
                    <a:extLst>
                      <a:ext uri="{FF2B5EF4-FFF2-40B4-BE49-F238E27FC236}">
                        <a16:creationId xmlns:a16="http://schemas.microsoft.com/office/drawing/2014/main" id="{2812701F-76DF-42F9-A144-5844542902E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388" y="1065"/>
                    <a:ext cx="6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323" name="Line 703">
                    <a:extLst>
                      <a:ext uri="{FF2B5EF4-FFF2-40B4-BE49-F238E27FC236}">
                        <a16:creationId xmlns:a16="http://schemas.microsoft.com/office/drawing/2014/main" id="{8390BFDA-27B8-45B8-BAFA-0AED121CEC4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388" y="1031"/>
                    <a:ext cx="6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324" name="Line 704">
                    <a:extLst>
                      <a:ext uri="{FF2B5EF4-FFF2-40B4-BE49-F238E27FC236}">
                        <a16:creationId xmlns:a16="http://schemas.microsoft.com/office/drawing/2014/main" id="{87458482-7260-42B4-A0BD-B69D313FD12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385" y="996"/>
                    <a:ext cx="9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326" name="Line 706">
                    <a:extLst>
                      <a:ext uri="{FF2B5EF4-FFF2-40B4-BE49-F238E27FC236}">
                        <a16:creationId xmlns:a16="http://schemas.microsoft.com/office/drawing/2014/main" id="{D616AF09-6D1B-44A6-8A23-D4112FF705C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388" y="961"/>
                    <a:ext cx="6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327" name="Line 707">
                    <a:extLst>
                      <a:ext uri="{FF2B5EF4-FFF2-40B4-BE49-F238E27FC236}">
                        <a16:creationId xmlns:a16="http://schemas.microsoft.com/office/drawing/2014/main" id="{13993D99-974C-40E9-A98A-C1360D1466F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388" y="927"/>
                    <a:ext cx="6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328" name="Line 708">
                    <a:extLst>
                      <a:ext uri="{FF2B5EF4-FFF2-40B4-BE49-F238E27FC236}">
                        <a16:creationId xmlns:a16="http://schemas.microsoft.com/office/drawing/2014/main" id="{B77E1697-A2B8-4D62-9252-8B9F134861A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388" y="892"/>
                    <a:ext cx="6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329" name="Line 709">
                    <a:extLst>
                      <a:ext uri="{FF2B5EF4-FFF2-40B4-BE49-F238E27FC236}">
                        <a16:creationId xmlns:a16="http://schemas.microsoft.com/office/drawing/2014/main" id="{AABD4299-AD28-4C9D-8E44-061D00A7F39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388" y="857"/>
                    <a:ext cx="6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330" name="Line 710">
                    <a:extLst>
                      <a:ext uri="{FF2B5EF4-FFF2-40B4-BE49-F238E27FC236}">
                        <a16:creationId xmlns:a16="http://schemas.microsoft.com/office/drawing/2014/main" id="{8CB572CE-B096-4E3C-B6AB-3DE77D2EC2F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385" y="823"/>
                    <a:ext cx="9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331" name="Rectangle 711">
                    <a:extLst>
                      <a:ext uri="{FF2B5EF4-FFF2-40B4-BE49-F238E27FC236}">
                        <a16:creationId xmlns:a16="http://schemas.microsoft.com/office/drawing/2014/main" id="{F851B765-20C0-4C62-899C-9224C91F4D5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271" y="779"/>
                    <a:ext cx="81" cy="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s-MX" altLang="es-MX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rPr>
                      <a:t>1.0</a:t>
                    </a:r>
                    <a:endParaRPr kumimoji="0" lang="es-MX" altLang="es-MX" sz="800" b="1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</a:endParaRPr>
                  </a:p>
                </p:txBody>
              </p:sp>
              <p:sp>
                <p:nvSpPr>
                  <p:cNvPr id="2332" name="Line 712">
                    <a:extLst>
                      <a:ext uri="{FF2B5EF4-FFF2-40B4-BE49-F238E27FC236}">
                        <a16:creationId xmlns:a16="http://schemas.microsoft.com/office/drawing/2014/main" id="{410E6700-B984-4899-93AB-739D02A5BBF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388" y="788"/>
                    <a:ext cx="6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333" name="Line 713">
                    <a:extLst>
                      <a:ext uri="{FF2B5EF4-FFF2-40B4-BE49-F238E27FC236}">
                        <a16:creationId xmlns:a16="http://schemas.microsoft.com/office/drawing/2014/main" id="{4049ACF2-D8D5-47DC-8511-43BE9B646ED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388" y="753"/>
                    <a:ext cx="6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334" name="Line 714">
                    <a:extLst>
                      <a:ext uri="{FF2B5EF4-FFF2-40B4-BE49-F238E27FC236}">
                        <a16:creationId xmlns:a16="http://schemas.microsoft.com/office/drawing/2014/main" id="{CF1211E2-B2DF-487F-90F5-D52A9AC5039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388" y="719"/>
                    <a:ext cx="6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335" name="Line 715">
                    <a:extLst>
                      <a:ext uri="{FF2B5EF4-FFF2-40B4-BE49-F238E27FC236}">
                        <a16:creationId xmlns:a16="http://schemas.microsoft.com/office/drawing/2014/main" id="{5DB2A1DC-77EC-4ABD-8DAC-99085AA75B8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388" y="684"/>
                    <a:ext cx="6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336" name="Line 716">
                    <a:extLst>
                      <a:ext uri="{FF2B5EF4-FFF2-40B4-BE49-F238E27FC236}">
                        <a16:creationId xmlns:a16="http://schemas.microsoft.com/office/drawing/2014/main" id="{695332CD-51C6-43DF-BEE6-61F995B3FF9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385" y="649"/>
                    <a:ext cx="9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338" name="Line 718">
                    <a:extLst>
                      <a:ext uri="{FF2B5EF4-FFF2-40B4-BE49-F238E27FC236}">
                        <a16:creationId xmlns:a16="http://schemas.microsoft.com/office/drawing/2014/main" id="{EF47F9D7-C382-437D-BDA0-29CC7F03E65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388" y="615"/>
                    <a:ext cx="6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339" name="Line 719">
                    <a:extLst>
                      <a:ext uri="{FF2B5EF4-FFF2-40B4-BE49-F238E27FC236}">
                        <a16:creationId xmlns:a16="http://schemas.microsoft.com/office/drawing/2014/main" id="{BF2D2E71-395F-4FDD-BCAC-D62F6EC9EEB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388" y="580"/>
                    <a:ext cx="6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340" name="Line 720">
                    <a:extLst>
                      <a:ext uri="{FF2B5EF4-FFF2-40B4-BE49-F238E27FC236}">
                        <a16:creationId xmlns:a16="http://schemas.microsoft.com/office/drawing/2014/main" id="{3533E523-96B3-44CF-8635-8D6AF0648BA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388" y="545"/>
                    <a:ext cx="6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341" name="Line 721">
                    <a:extLst>
                      <a:ext uri="{FF2B5EF4-FFF2-40B4-BE49-F238E27FC236}">
                        <a16:creationId xmlns:a16="http://schemas.microsoft.com/office/drawing/2014/main" id="{A5CA8D6A-0009-4C54-A92B-EA280EBB2DF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388" y="511"/>
                    <a:ext cx="6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342" name="Rectangle 722">
                    <a:extLst>
                      <a:ext uri="{FF2B5EF4-FFF2-40B4-BE49-F238E27FC236}">
                        <a16:creationId xmlns:a16="http://schemas.microsoft.com/office/drawing/2014/main" id="{B3FADC8D-C059-4ECE-BD98-790D3FD0103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274" y="430"/>
                    <a:ext cx="81" cy="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s-MX" altLang="es-MX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rPr>
                      <a:t>1.5</a:t>
                    </a:r>
                    <a:endParaRPr kumimoji="0" lang="es-MX" altLang="es-MX" sz="800" b="1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</a:endParaRPr>
                  </a:p>
                </p:txBody>
              </p:sp>
              <p:sp>
                <p:nvSpPr>
                  <p:cNvPr id="2343" name="Line 724">
                    <a:extLst>
                      <a:ext uri="{FF2B5EF4-FFF2-40B4-BE49-F238E27FC236}">
                        <a16:creationId xmlns:a16="http://schemas.microsoft.com/office/drawing/2014/main" id="{906A2304-E81E-44E8-91F4-528FCBB2D9C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394" y="1518"/>
                    <a:ext cx="0" cy="9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344" name="Rectangle 725">
                    <a:extLst>
                      <a:ext uri="{FF2B5EF4-FFF2-40B4-BE49-F238E27FC236}">
                        <a16:creationId xmlns:a16="http://schemas.microsoft.com/office/drawing/2014/main" id="{FB107D15-D209-407F-BA8D-3FE43725CFB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346" y="1541"/>
                    <a:ext cx="97" cy="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s-MX" altLang="es-MX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rPr>
                      <a:t>892</a:t>
                    </a:r>
                    <a:endParaRPr kumimoji="0" lang="es-MX" altLang="es-MX" sz="800" b="1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</a:endParaRPr>
                  </a:p>
                </p:txBody>
              </p:sp>
              <p:sp>
                <p:nvSpPr>
                  <p:cNvPr id="2345" name="Line 726">
                    <a:extLst>
                      <a:ext uri="{FF2B5EF4-FFF2-40B4-BE49-F238E27FC236}">
                        <a16:creationId xmlns:a16="http://schemas.microsoft.com/office/drawing/2014/main" id="{997652A9-41B7-4F0B-86D5-8C573DA7E62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434" y="1518"/>
                    <a:ext cx="0" cy="5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346" name="Line 727">
                    <a:extLst>
                      <a:ext uri="{FF2B5EF4-FFF2-40B4-BE49-F238E27FC236}">
                        <a16:creationId xmlns:a16="http://schemas.microsoft.com/office/drawing/2014/main" id="{B2301E04-3CC2-4621-989E-29A977B8844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475" y="1518"/>
                    <a:ext cx="0" cy="5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347" name="Line 728">
                    <a:extLst>
                      <a:ext uri="{FF2B5EF4-FFF2-40B4-BE49-F238E27FC236}">
                        <a16:creationId xmlns:a16="http://schemas.microsoft.com/office/drawing/2014/main" id="{D9FD9743-0FE8-42BF-85AC-EC329F31CAD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515" y="1518"/>
                    <a:ext cx="0" cy="5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348" name="Line 729">
                    <a:extLst>
                      <a:ext uri="{FF2B5EF4-FFF2-40B4-BE49-F238E27FC236}">
                        <a16:creationId xmlns:a16="http://schemas.microsoft.com/office/drawing/2014/main" id="{2C3AFB44-2FC0-40D2-8EC9-AF0E8B81339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553" y="1518"/>
                    <a:ext cx="0" cy="5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349" name="Line 730">
                    <a:extLst>
                      <a:ext uri="{FF2B5EF4-FFF2-40B4-BE49-F238E27FC236}">
                        <a16:creationId xmlns:a16="http://schemas.microsoft.com/office/drawing/2014/main" id="{9861BD62-5C17-4849-91FF-4FEFB08DDF6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594" y="1518"/>
                    <a:ext cx="0" cy="9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350" name="Rectangle 731">
                    <a:extLst>
                      <a:ext uri="{FF2B5EF4-FFF2-40B4-BE49-F238E27FC236}">
                        <a16:creationId xmlns:a16="http://schemas.microsoft.com/office/drawing/2014/main" id="{2E54C1B7-06AB-4A98-9487-8E04B183447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548" y="1541"/>
                    <a:ext cx="97" cy="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s-MX" altLang="es-MX" sz="8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rPr>
                      <a:t>893</a:t>
                    </a:r>
                    <a:endParaRPr kumimoji="0" lang="es-MX" altLang="es-MX" sz="800" b="1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</a:endParaRPr>
                  </a:p>
                </p:txBody>
              </p:sp>
              <p:sp>
                <p:nvSpPr>
                  <p:cNvPr id="2351" name="Line 732">
                    <a:extLst>
                      <a:ext uri="{FF2B5EF4-FFF2-40B4-BE49-F238E27FC236}">
                        <a16:creationId xmlns:a16="http://schemas.microsoft.com/office/drawing/2014/main" id="{EC2BA4AB-D33A-4B2E-84D8-6F5EBDC9BD8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634" y="1518"/>
                    <a:ext cx="0" cy="5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352" name="Line 733">
                    <a:extLst>
                      <a:ext uri="{FF2B5EF4-FFF2-40B4-BE49-F238E27FC236}">
                        <a16:creationId xmlns:a16="http://schemas.microsoft.com/office/drawing/2014/main" id="{7F9B43EC-E29A-473B-82F7-681B8D5C52F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674" y="1518"/>
                    <a:ext cx="0" cy="5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353" name="Line 734">
                    <a:extLst>
                      <a:ext uri="{FF2B5EF4-FFF2-40B4-BE49-F238E27FC236}">
                        <a16:creationId xmlns:a16="http://schemas.microsoft.com/office/drawing/2014/main" id="{3CD0BA52-1BB9-4AC3-987C-F9011634162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715" y="1518"/>
                    <a:ext cx="0" cy="5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354" name="Line 735">
                    <a:extLst>
                      <a:ext uri="{FF2B5EF4-FFF2-40B4-BE49-F238E27FC236}">
                        <a16:creationId xmlns:a16="http://schemas.microsoft.com/office/drawing/2014/main" id="{169B88C0-7D13-449B-9A04-41B99C09B1C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755" y="1518"/>
                    <a:ext cx="0" cy="5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355" name="Line 736">
                    <a:extLst>
                      <a:ext uri="{FF2B5EF4-FFF2-40B4-BE49-F238E27FC236}">
                        <a16:creationId xmlns:a16="http://schemas.microsoft.com/office/drawing/2014/main" id="{BA6C7238-1B75-4FE3-9378-E00037E362A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795" y="1518"/>
                    <a:ext cx="0" cy="9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356" name="Rectangle 737">
                    <a:extLst>
                      <a:ext uri="{FF2B5EF4-FFF2-40B4-BE49-F238E27FC236}">
                        <a16:creationId xmlns:a16="http://schemas.microsoft.com/office/drawing/2014/main" id="{047F6FFE-B032-49BB-815F-6153006DF03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747" y="1541"/>
                    <a:ext cx="97" cy="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s-MX" altLang="es-MX" sz="8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rPr>
                      <a:t>894</a:t>
                    </a:r>
                    <a:endParaRPr kumimoji="0" lang="es-MX" altLang="es-MX" sz="800" b="1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</a:endParaRPr>
                  </a:p>
                </p:txBody>
              </p:sp>
              <p:sp>
                <p:nvSpPr>
                  <p:cNvPr id="2357" name="Line 738">
                    <a:extLst>
                      <a:ext uri="{FF2B5EF4-FFF2-40B4-BE49-F238E27FC236}">
                        <a16:creationId xmlns:a16="http://schemas.microsoft.com/office/drawing/2014/main" id="{0A6CFB79-1C71-435B-8500-C620273A88F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836" y="1518"/>
                    <a:ext cx="0" cy="5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358" name="Line 739">
                    <a:extLst>
                      <a:ext uri="{FF2B5EF4-FFF2-40B4-BE49-F238E27FC236}">
                        <a16:creationId xmlns:a16="http://schemas.microsoft.com/office/drawing/2014/main" id="{6F46D865-672B-48E5-ADED-119A4C7850A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876" y="1518"/>
                    <a:ext cx="0" cy="5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359" name="Line 740">
                    <a:extLst>
                      <a:ext uri="{FF2B5EF4-FFF2-40B4-BE49-F238E27FC236}">
                        <a16:creationId xmlns:a16="http://schemas.microsoft.com/office/drawing/2014/main" id="{A03FBA15-51B6-4A29-A252-911DF11B88D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916" y="1518"/>
                    <a:ext cx="0" cy="5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360" name="Line 741">
                    <a:extLst>
                      <a:ext uri="{FF2B5EF4-FFF2-40B4-BE49-F238E27FC236}">
                        <a16:creationId xmlns:a16="http://schemas.microsoft.com/office/drawing/2014/main" id="{51392678-8E80-4CB1-A2A1-1D23C23D4BF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956" y="1518"/>
                    <a:ext cx="0" cy="5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361" name="Line 742">
                    <a:extLst>
                      <a:ext uri="{FF2B5EF4-FFF2-40B4-BE49-F238E27FC236}">
                        <a16:creationId xmlns:a16="http://schemas.microsoft.com/office/drawing/2014/main" id="{6F46443F-9407-40C9-974D-C9AA6FB4798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995" y="1518"/>
                    <a:ext cx="0" cy="9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362" name="Rectangle 743">
                    <a:extLst>
                      <a:ext uri="{FF2B5EF4-FFF2-40B4-BE49-F238E27FC236}">
                        <a16:creationId xmlns:a16="http://schemas.microsoft.com/office/drawing/2014/main" id="{389A9D29-11E7-44F4-B36E-2732946ADAF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949" y="1541"/>
                    <a:ext cx="97" cy="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s-MX" altLang="es-MX" sz="8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rPr>
                      <a:t>895</a:t>
                    </a:r>
                    <a:endParaRPr kumimoji="0" lang="es-MX" altLang="es-MX" sz="800" b="1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</a:endParaRPr>
                  </a:p>
                </p:txBody>
              </p:sp>
              <p:sp>
                <p:nvSpPr>
                  <p:cNvPr id="2363" name="Line 744">
                    <a:extLst>
                      <a:ext uri="{FF2B5EF4-FFF2-40B4-BE49-F238E27FC236}">
                        <a16:creationId xmlns:a16="http://schemas.microsoft.com/office/drawing/2014/main" id="{6C06B8C1-01B3-43F3-BAFA-7F2CB260359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035" y="1518"/>
                    <a:ext cx="0" cy="5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364" name="Line 745">
                    <a:extLst>
                      <a:ext uri="{FF2B5EF4-FFF2-40B4-BE49-F238E27FC236}">
                        <a16:creationId xmlns:a16="http://schemas.microsoft.com/office/drawing/2014/main" id="{8404D822-9244-42DA-A671-C0961242F2D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075" y="1518"/>
                    <a:ext cx="0" cy="5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365" name="Line 746">
                    <a:extLst>
                      <a:ext uri="{FF2B5EF4-FFF2-40B4-BE49-F238E27FC236}">
                        <a16:creationId xmlns:a16="http://schemas.microsoft.com/office/drawing/2014/main" id="{6E88B158-9021-43D9-A210-4C07DCF5723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116" y="1518"/>
                    <a:ext cx="0" cy="5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366" name="Line 747">
                    <a:extLst>
                      <a:ext uri="{FF2B5EF4-FFF2-40B4-BE49-F238E27FC236}">
                        <a16:creationId xmlns:a16="http://schemas.microsoft.com/office/drawing/2014/main" id="{717967E0-D9E7-431A-9968-44590AB5E16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156" y="1518"/>
                    <a:ext cx="0" cy="5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367" name="Line 748">
                    <a:extLst>
                      <a:ext uri="{FF2B5EF4-FFF2-40B4-BE49-F238E27FC236}">
                        <a16:creationId xmlns:a16="http://schemas.microsoft.com/office/drawing/2014/main" id="{9A4B2C01-2614-47E4-B383-0516555703C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196" y="1518"/>
                    <a:ext cx="0" cy="9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368" name="Rectangle 749">
                    <a:extLst>
                      <a:ext uri="{FF2B5EF4-FFF2-40B4-BE49-F238E27FC236}">
                        <a16:creationId xmlns:a16="http://schemas.microsoft.com/office/drawing/2014/main" id="{D195AAB5-D582-4402-A260-B82EDE22760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148" y="1541"/>
                    <a:ext cx="97" cy="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s-MX" altLang="es-MX" sz="8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rPr>
                      <a:t>896</a:t>
                    </a:r>
                    <a:endParaRPr kumimoji="0" lang="es-MX" altLang="es-MX" sz="800" b="1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</a:endParaRPr>
                  </a:p>
                </p:txBody>
              </p:sp>
              <p:sp>
                <p:nvSpPr>
                  <p:cNvPr id="2369" name="Line 750">
                    <a:extLst>
                      <a:ext uri="{FF2B5EF4-FFF2-40B4-BE49-F238E27FC236}">
                        <a16:creationId xmlns:a16="http://schemas.microsoft.com/office/drawing/2014/main" id="{23994520-71F4-4D37-A594-04A9898E6B8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237" y="1518"/>
                    <a:ext cx="0" cy="5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370" name="Line 751">
                    <a:extLst>
                      <a:ext uri="{FF2B5EF4-FFF2-40B4-BE49-F238E27FC236}">
                        <a16:creationId xmlns:a16="http://schemas.microsoft.com/office/drawing/2014/main" id="{79E46AE3-91F8-4ABA-BE1F-3EDE3A35932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277" y="1518"/>
                    <a:ext cx="0" cy="5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371" name="Line 752">
                    <a:extLst>
                      <a:ext uri="{FF2B5EF4-FFF2-40B4-BE49-F238E27FC236}">
                        <a16:creationId xmlns:a16="http://schemas.microsoft.com/office/drawing/2014/main" id="{60CFF48F-DF1A-4BB2-AA39-95423C80D92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317" y="1518"/>
                    <a:ext cx="0" cy="5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372" name="Line 753">
                    <a:extLst>
                      <a:ext uri="{FF2B5EF4-FFF2-40B4-BE49-F238E27FC236}">
                        <a16:creationId xmlns:a16="http://schemas.microsoft.com/office/drawing/2014/main" id="{8809EA65-E989-42B2-A9C2-F2E0820872A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357" y="1518"/>
                    <a:ext cx="0" cy="5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373" name="Line 754">
                    <a:extLst>
                      <a:ext uri="{FF2B5EF4-FFF2-40B4-BE49-F238E27FC236}">
                        <a16:creationId xmlns:a16="http://schemas.microsoft.com/office/drawing/2014/main" id="{B4107E1B-FDED-4F8F-A10C-B5F7F7D2214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398" y="1518"/>
                    <a:ext cx="0" cy="9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374" name="Rectangle 755">
                    <a:extLst>
                      <a:ext uri="{FF2B5EF4-FFF2-40B4-BE49-F238E27FC236}">
                        <a16:creationId xmlns:a16="http://schemas.microsoft.com/office/drawing/2014/main" id="{62087D3B-3DFA-47B3-ACA0-6A66328E85E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50" y="1541"/>
                    <a:ext cx="97" cy="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s-MX" altLang="es-MX" sz="8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rPr>
                      <a:t>897</a:t>
                    </a:r>
                    <a:endParaRPr kumimoji="0" lang="es-MX" altLang="es-MX" sz="800" b="1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</a:endParaRPr>
                  </a:p>
                </p:txBody>
              </p:sp>
              <p:sp>
                <p:nvSpPr>
                  <p:cNvPr id="2375" name="Line 756">
                    <a:extLst>
                      <a:ext uri="{FF2B5EF4-FFF2-40B4-BE49-F238E27FC236}">
                        <a16:creationId xmlns:a16="http://schemas.microsoft.com/office/drawing/2014/main" id="{EEEF9D72-0809-415B-9AE9-5AC6C654743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438" y="1518"/>
                    <a:ext cx="0" cy="5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376" name="Line 757">
                    <a:extLst>
                      <a:ext uri="{FF2B5EF4-FFF2-40B4-BE49-F238E27FC236}">
                        <a16:creationId xmlns:a16="http://schemas.microsoft.com/office/drawing/2014/main" id="{D75B2300-29ED-48EC-A0C7-E358B6FEE0D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476" y="1518"/>
                    <a:ext cx="0" cy="5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377" name="Line 758">
                    <a:extLst>
                      <a:ext uri="{FF2B5EF4-FFF2-40B4-BE49-F238E27FC236}">
                        <a16:creationId xmlns:a16="http://schemas.microsoft.com/office/drawing/2014/main" id="{106E9766-E078-47DC-9817-8A75F38C704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517" y="1518"/>
                    <a:ext cx="0" cy="5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378" name="Line 759">
                    <a:extLst>
                      <a:ext uri="{FF2B5EF4-FFF2-40B4-BE49-F238E27FC236}">
                        <a16:creationId xmlns:a16="http://schemas.microsoft.com/office/drawing/2014/main" id="{0FF1A8F7-7B75-4EA8-8BC3-B65C13F9ADB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557" y="1518"/>
                    <a:ext cx="0" cy="5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379" name="Rectangle 760">
                    <a:extLst>
                      <a:ext uri="{FF2B5EF4-FFF2-40B4-BE49-F238E27FC236}">
                        <a16:creationId xmlns:a16="http://schemas.microsoft.com/office/drawing/2014/main" id="{A3ECC72F-0C30-4239-9861-F7A4AFD5DBC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30" y="1526"/>
                    <a:ext cx="105" cy="8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s-MX" altLang="es-MX" sz="900" b="1" i="1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rPr>
                      <a:t>m/z</a:t>
                    </a:r>
                    <a:endParaRPr kumimoji="0" lang="es-MX" altLang="es-MX" sz="900" b="1" i="1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</a:endParaRPr>
                  </a:p>
                </p:txBody>
              </p:sp>
              <p:sp>
                <p:nvSpPr>
                  <p:cNvPr id="2380" name="Line 761">
                    <a:extLst>
                      <a:ext uri="{FF2B5EF4-FFF2-40B4-BE49-F238E27FC236}">
                        <a16:creationId xmlns:a16="http://schemas.microsoft.com/office/drawing/2014/main" id="{525CD69B-E00B-44DB-BE17-0760540317D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394" y="1520"/>
                    <a:ext cx="1203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381" name="Line 762">
                    <a:extLst>
                      <a:ext uri="{FF2B5EF4-FFF2-40B4-BE49-F238E27FC236}">
                        <a16:creationId xmlns:a16="http://schemas.microsoft.com/office/drawing/2014/main" id="{C41BE741-858F-4925-845F-0C779C27BCE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394" y="468"/>
                    <a:ext cx="0" cy="1055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s-MX" sz="800" b="1"/>
                  </a:p>
                </p:txBody>
              </p:sp>
              <p:sp>
                <p:nvSpPr>
                  <p:cNvPr id="2382" name="Rectangle 764">
                    <a:extLst>
                      <a:ext uri="{FF2B5EF4-FFF2-40B4-BE49-F238E27FC236}">
                        <a16:creationId xmlns:a16="http://schemas.microsoft.com/office/drawing/2014/main" id="{5E015712-D195-4098-B326-1A9B0E21041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262" y="1010"/>
                    <a:ext cx="0" cy="7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s-MX" altLang="es-MX" sz="800" b="1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</a:endParaRPr>
                  </a:p>
                </p:txBody>
              </p:sp>
            </p:grpSp>
            <p:sp>
              <p:nvSpPr>
                <p:cNvPr id="2220" name="Rectangle 2800">
                  <a:extLst>
                    <a:ext uri="{FF2B5EF4-FFF2-40B4-BE49-F238E27FC236}">
                      <a16:creationId xmlns:a16="http://schemas.microsoft.com/office/drawing/2014/main" id="{7745434F-D384-4A10-95C2-C757E20EAFE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6200000">
                  <a:off x="6301404" y="1461727"/>
                  <a:ext cx="781655" cy="1384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s-MX" altLang="es-MX" sz="900" b="1" i="0" u="none" strike="noStrike" cap="none" normalizeH="0" baseline="0" dirty="0" err="1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Intens</a:t>
                  </a:r>
                  <a:r>
                    <a:rPr lang="es-MX" altLang="es-MX" sz="900" b="1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i</a:t>
                  </a:r>
                  <a:r>
                    <a:rPr kumimoji="0" lang="es-MX" altLang="es-MX" sz="900" b="1" i="0" u="none" strike="noStrike" cap="none" normalizeH="0" baseline="0" dirty="0" err="1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ty</a:t>
                  </a:r>
                  <a:r>
                    <a:rPr lang="es-MX" altLang="es-MX" sz="9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kumimoji="0" lang="es-MX" altLang="es-MX" sz="900" b="1" i="0" u="none" strike="noStrike" cap="none" normalizeH="0" baseline="0" dirty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x10</a:t>
                  </a:r>
                  <a:r>
                    <a:rPr kumimoji="0" lang="es-MX" altLang="es-MX" sz="900" b="1" i="0" u="none" strike="noStrike" cap="none" normalizeH="0" baseline="30000" dirty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</a:t>
                  </a:r>
                </a:p>
              </p:txBody>
            </p:sp>
          </p:grpSp>
          <p:grpSp>
            <p:nvGrpSpPr>
              <p:cNvPr id="3" name="Grupo 2">
                <a:extLst>
                  <a:ext uri="{FF2B5EF4-FFF2-40B4-BE49-F238E27FC236}">
                    <a16:creationId xmlns:a16="http://schemas.microsoft.com/office/drawing/2014/main" id="{EF1EA946-7F50-49E8-B4E6-AD52FF26879E}"/>
                  </a:ext>
                </a:extLst>
              </p:cNvPr>
              <p:cNvGrpSpPr/>
              <p:nvPr/>
            </p:nvGrpSpPr>
            <p:grpSpPr>
              <a:xfrm>
                <a:off x="6690994" y="1285881"/>
                <a:ext cx="2366323" cy="1894120"/>
                <a:chOff x="6690994" y="1285881"/>
                <a:chExt cx="2366323" cy="1894120"/>
              </a:xfrm>
            </p:grpSpPr>
            <p:grpSp>
              <p:nvGrpSpPr>
                <p:cNvPr id="2583" name="Grupo 2582">
                  <a:extLst>
                    <a:ext uri="{FF2B5EF4-FFF2-40B4-BE49-F238E27FC236}">
                      <a16:creationId xmlns:a16="http://schemas.microsoft.com/office/drawing/2014/main" id="{79AF719F-7BAA-46CE-9171-D0EF1B66E836}"/>
                    </a:ext>
                  </a:extLst>
                </p:cNvPr>
                <p:cNvGrpSpPr/>
                <p:nvPr/>
              </p:nvGrpSpPr>
              <p:grpSpPr>
                <a:xfrm>
                  <a:off x="6853542" y="1285881"/>
                  <a:ext cx="2203775" cy="1894120"/>
                  <a:chOff x="1158875" y="708024"/>
                  <a:chExt cx="6792913" cy="5735638"/>
                </a:xfrm>
              </p:grpSpPr>
              <p:grpSp>
                <p:nvGrpSpPr>
                  <p:cNvPr id="2584" name="Group 874">
                    <a:extLst>
                      <a:ext uri="{FF2B5EF4-FFF2-40B4-BE49-F238E27FC236}">
                        <a16:creationId xmlns:a16="http://schemas.microsoft.com/office/drawing/2014/main" id="{B167460E-497D-457F-BED4-AF0AE25C7AA5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1158875" y="708024"/>
                    <a:ext cx="6792913" cy="5735638"/>
                    <a:chOff x="730" y="446"/>
                    <a:chExt cx="4279" cy="3613"/>
                  </a:xfrm>
                </p:grpSpPr>
                <p:sp>
                  <p:nvSpPr>
                    <p:cNvPr id="2589" name="Freeform 876">
                      <a:extLst>
                        <a:ext uri="{FF2B5EF4-FFF2-40B4-BE49-F238E27FC236}">
                          <a16:creationId xmlns:a16="http://schemas.microsoft.com/office/drawing/2014/main" id="{4FFF576A-F1DB-495C-A499-93DFB4A8D4D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073" y="1738"/>
                      <a:ext cx="40" cy="1996"/>
                    </a:xfrm>
                    <a:custGeom>
                      <a:avLst/>
                      <a:gdLst>
                        <a:gd name="T0" fmla="*/ 0 w 40"/>
                        <a:gd name="T1" fmla="*/ 1876 h 1996"/>
                        <a:gd name="T2" fmla="*/ 0 w 40"/>
                        <a:gd name="T3" fmla="*/ 1791 h 1996"/>
                        <a:gd name="T4" fmla="*/ 6 w 40"/>
                        <a:gd name="T5" fmla="*/ 1734 h 1996"/>
                        <a:gd name="T6" fmla="*/ 6 w 40"/>
                        <a:gd name="T7" fmla="*/ 1272 h 1996"/>
                        <a:gd name="T8" fmla="*/ 11 w 40"/>
                        <a:gd name="T9" fmla="*/ 1141 h 1996"/>
                        <a:gd name="T10" fmla="*/ 11 w 40"/>
                        <a:gd name="T11" fmla="*/ 587 h 1996"/>
                        <a:gd name="T12" fmla="*/ 17 w 40"/>
                        <a:gd name="T13" fmla="*/ 451 h 1996"/>
                        <a:gd name="T14" fmla="*/ 17 w 40"/>
                        <a:gd name="T15" fmla="*/ 17 h 1996"/>
                        <a:gd name="T16" fmla="*/ 23 w 40"/>
                        <a:gd name="T17" fmla="*/ 0 h 1996"/>
                        <a:gd name="T18" fmla="*/ 23 w 40"/>
                        <a:gd name="T19" fmla="*/ 205 h 1996"/>
                        <a:gd name="T20" fmla="*/ 23 w 40"/>
                        <a:gd name="T21" fmla="*/ 0 h 1996"/>
                        <a:gd name="T22" fmla="*/ 23 w 40"/>
                        <a:gd name="T23" fmla="*/ 205 h 1996"/>
                        <a:gd name="T24" fmla="*/ 28 w 40"/>
                        <a:gd name="T25" fmla="*/ 308 h 1996"/>
                        <a:gd name="T26" fmla="*/ 28 w 40"/>
                        <a:gd name="T27" fmla="*/ 850 h 1996"/>
                        <a:gd name="T28" fmla="*/ 28 w 40"/>
                        <a:gd name="T29" fmla="*/ 308 h 1996"/>
                        <a:gd name="T30" fmla="*/ 28 w 40"/>
                        <a:gd name="T31" fmla="*/ 850 h 1996"/>
                        <a:gd name="T32" fmla="*/ 34 w 40"/>
                        <a:gd name="T33" fmla="*/ 987 h 1996"/>
                        <a:gd name="T34" fmla="*/ 34 w 40"/>
                        <a:gd name="T35" fmla="*/ 1568 h 1996"/>
                        <a:gd name="T36" fmla="*/ 34 w 40"/>
                        <a:gd name="T37" fmla="*/ 987 h 1996"/>
                        <a:gd name="T38" fmla="*/ 34 w 40"/>
                        <a:gd name="T39" fmla="*/ 1568 h 1996"/>
                        <a:gd name="T40" fmla="*/ 40 w 40"/>
                        <a:gd name="T41" fmla="*/ 1654 h 1996"/>
                        <a:gd name="T42" fmla="*/ 40 w 40"/>
                        <a:gd name="T43" fmla="*/ 1831 h 1996"/>
                        <a:gd name="T44" fmla="*/ 40 w 40"/>
                        <a:gd name="T45" fmla="*/ 1654 h 1996"/>
                        <a:gd name="T46" fmla="*/ 40 w 40"/>
                        <a:gd name="T47" fmla="*/ 1831 h 1996"/>
                        <a:gd name="T48" fmla="*/ 40 w 40"/>
                        <a:gd name="T49" fmla="*/ 1871 h 1996"/>
                        <a:gd name="T50" fmla="*/ 40 w 40"/>
                        <a:gd name="T51" fmla="*/ 1996 h 1996"/>
                        <a:gd name="T52" fmla="*/ 0 w 40"/>
                        <a:gd name="T53" fmla="*/ 1996 h 1996"/>
                        <a:gd name="T54" fmla="*/ 0 w 40"/>
                        <a:gd name="T55" fmla="*/ 1876 h 199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</a:cxnLst>
                      <a:rect l="0" t="0" r="r" b="b"/>
                      <a:pathLst>
                        <a:path w="40" h="1996">
                          <a:moveTo>
                            <a:pt x="0" y="1876"/>
                          </a:moveTo>
                          <a:lnTo>
                            <a:pt x="0" y="1791"/>
                          </a:lnTo>
                          <a:lnTo>
                            <a:pt x="6" y="1734"/>
                          </a:lnTo>
                          <a:lnTo>
                            <a:pt x="6" y="1272"/>
                          </a:lnTo>
                          <a:lnTo>
                            <a:pt x="11" y="1141"/>
                          </a:lnTo>
                          <a:lnTo>
                            <a:pt x="11" y="587"/>
                          </a:lnTo>
                          <a:lnTo>
                            <a:pt x="17" y="451"/>
                          </a:lnTo>
                          <a:lnTo>
                            <a:pt x="17" y="17"/>
                          </a:lnTo>
                          <a:lnTo>
                            <a:pt x="23" y="0"/>
                          </a:lnTo>
                          <a:lnTo>
                            <a:pt x="23" y="205"/>
                          </a:lnTo>
                          <a:lnTo>
                            <a:pt x="23" y="0"/>
                          </a:lnTo>
                          <a:lnTo>
                            <a:pt x="23" y="205"/>
                          </a:lnTo>
                          <a:lnTo>
                            <a:pt x="28" y="308"/>
                          </a:lnTo>
                          <a:lnTo>
                            <a:pt x="28" y="850"/>
                          </a:lnTo>
                          <a:lnTo>
                            <a:pt x="28" y="308"/>
                          </a:lnTo>
                          <a:lnTo>
                            <a:pt x="28" y="850"/>
                          </a:lnTo>
                          <a:lnTo>
                            <a:pt x="34" y="987"/>
                          </a:lnTo>
                          <a:lnTo>
                            <a:pt x="34" y="1568"/>
                          </a:lnTo>
                          <a:lnTo>
                            <a:pt x="34" y="987"/>
                          </a:lnTo>
                          <a:lnTo>
                            <a:pt x="34" y="1568"/>
                          </a:lnTo>
                          <a:lnTo>
                            <a:pt x="40" y="1654"/>
                          </a:lnTo>
                          <a:lnTo>
                            <a:pt x="40" y="1831"/>
                          </a:lnTo>
                          <a:lnTo>
                            <a:pt x="40" y="1654"/>
                          </a:lnTo>
                          <a:lnTo>
                            <a:pt x="40" y="1831"/>
                          </a:lnTo>
                          <a:lnTo>
                            <a:pt x="40" y="1871"/>
                          </a:lnTo>
                          <a:lnTo>
                            <a:pt x="40" y="1996"/>
                          </a:lnTo>
                          <a:lnTo>
                            <a:pt x="0" y="1996"/>
                          </a:lnTo>
                          <a:lnTo>
                            <a:pt x="0" y="1876"/>
                          </a:lnTo>
                          <a:close/>
                        </a:path>
                      </a:pathLst>
                    </a:custGeom>
                    <a:solidFill>
                      <a:srgbClr val="E1E1E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590" name="Freeform 877">
                      <a:extLst>
                        <a:ext uri="{FF2B5EF4-FFF2-40B4-BE49-F238E27FC236}">
                          <a16:creationId xmlns:a16="http://schemas.microsoft.com/office/drawing/2014/main" id="{E046C168-D5B3-4088-A088-36DB1614465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073" y="3609"/>
                      <a:ext cx="40" cy="125"/>
                    </a:xfrm>
                    <a:custGeom>
                      <a:avLst/>
                      <a:gdLst>
                        <a:gd name="T0" fmla="*/ 40 w 40"/>
                        <a:gd name="T1" fmla="*/ 0 h 125"/>
                        <a:gd name="T2" fmla="*/ 40 w 40"/>
                        <a:gd name="T3" fmla="*/ 125 h 125"/>
                        <a:gd name="T4" fmla="*/ 0 w 40"/>
                        <a:gd name="T5" fmla="*/ 125 h 125"/>
                        <a:gd name="T6" fmla="*/ 0 w 40"/>
                        <a:gd name="T7" fmla="*/ 5 h 12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40" h="125">
                          <a:moveTo>
                            <a:pt x="40" y="0"/>
                          </a:moveTo>
                          <a:lnTo>
                            <a:pt x="40" y="125"/>
                          </a:lnTo>
                          <a:lnTo>
                            <a:pt x="0" y="125"/>
                          </a:lnTo>
                          <a:lnTo>
                            <a:pt x="0" y="5"/>
                          </a:lnTo>
                        </a:path>
                      </a:pathLst>
                    </a:custGeom>
                    <a:noFill/>
                    <a:ln w="9525">
                      <a:solidFill>
                        <a:srgbClr val="E1E1E1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591" name="Freeform 878">
                      <a:extLst>
                        <a:ext uri="{FF2B5EF4-FFF2-40B4-BE49-F238E27FC236}">
                          <a16:creationId xmlns:a16="http://schemas.microsoft.com/office/drawing/2014/main" id="{BEF890C0-A7DE-4069-A687-11DB3432B32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00" y="2246"/>
                      <a:ext cx="46" cy="1488"/>
                    </a:xfrm>
                    <a:custGeom>
                      <a:avLst/>
                      <a:gdLst>
                        <a:gd name="T0" fmla="*/ 0 w 46"/>
                        <a:gd name="T1" fmla="*/ 1391 h 1488"/>
                        <a:gd name="T2" fmla="*/ 6 w 46"/>
                        <a:gd name="T3" fmla="*/ 1357 h 1488"/>
                        <a:gd name="T4" fmla="*/ 6 w 46"/>
                        <a:gd name="T5" fmla="*/ 1089 h 1488"/>
                        <a:gd name="T6" fmla="*/ 12 w 46"/>
                        <a:gd name="T7" fmla="*/ 1009 h 1488"/>
                        <a:gd name="T8" fmla="*/ 12 w 46"/>
                        <a:gd name="T9" fmla="*/ 616 h 1488"/>
                        <a:gd name="T10" fmla="*/ 17 w 46"/>
                        <a:gd name="T11" fmla="*/ 507 h 1488"/>
                        <a:gd name="T12" fmla="*/ 17 w 46"/>
                        <a:gd name="T13" fmla="*/ 79 h 1488"/>
                        <a:gd name="T14" fmla="*/ 23 w 46"/>
                        <a:gd name="T15" fmla="*/ 34 h 1488"/>
                        <a:gd name="T16" fmla="*/ 23 w 46"/>
                        <a:gd name="T17" fmla="*/ 51 h 1488"/>
                        <a:gd name="T18" fmla="*/ 23 w 46"/>
                        <a:gd name="T19" fmla="*/ 0 h 1488"/>
                        <a:gd name="T20" fmla="*/ 23 w 46"/>
                        <a:gd name="T21" fmla="*/ 51 h 1488"/>
                        <a:gd name="T22" fmla="*/ 29 w 46"/>
                        <a:gd name="T23" fmla="*/ 102 h 1488"/>
                        <a:gd name="T24" fmla="*/ 29 w 46"/>
                        <a:gd name="T25" fmla="*/ 450 h 1488"/>
                        <a:gd name="T26" fmla="*/ 29 w 46"/>
                        <a:gd name="T27" fmla="*/ 102 h 1488"/>
                        <a:gd name="T28" fmla="*/ 29 w 46"/>
                        <a:gd name="T29" fmla="*/ 450 h 1488"/>
                        <a:gd name="T30" fmla="*/ 35 w 46"/>
                        <a:gd name="T31" fmla="*/ 559 h 1488"/>
                        <a:gd name="T32" fmla="*/ 35 w 46"/>
                        <a:gd name="T33" fmla="*/ 1043 h 1488"/>
                        <a:gd name="T34" fmla="*/ 35 w 46"/>
                        <a:gd name="T35" fmla="*/ 559 h 1488"/>
                        <a:gd name="T36" fmla="*/ 35 w 46"/>
                        <a:gd name="T37" fmla="*/ 1043 h 1488"/>
                        <a:gd name="T38" fmla="*/ 40 w 46"/>
                        <a:gd name="T39" fmla="*/ 1123 h 1488"/>
                        <a:gd name="T40" fmla="*/ 40 w 46"/>
                        <a:gd name="T41" fmla="*/ 1340 h 1488"/>
                        <a:gd name="T42" fmla="*/ 40 w 46"/>
                        <a:gd name="T43" fmla="*/ 1123 h 1488"/>
                        <a:gd name="T44" fmla="*/ 40 w 46"/>
                        <a:gd name="T45" fmla="*/ 1340 h 1488"/>
                        <a:gd name="T46" fmla="*/ 46 w 46"/>
                        <a:gd name="T47" fmla="*/ 1374 h 1488"/>
                        <a:gd name="T48" fmla="*/ 46 w 46"/>
                        <a:gd name="T49" fmla="*/ 1403 h 1488"/>
                        <a:gd name="T50" fmla="*/ 46 w 46"/>
                        <a:gd name="T51" fmla="*/ 1488 h 1488"/>
                        <a:gd name="T52" fmla="*/ 0 w 46"/>
                        <a:gd name="T53" fmla="*/ 1488 h 1488"/>
                        <a:gd name="T54" fmla="*/ 0 w 46"/>
                        <a:gd name="T55" fmla="*/ 1391 h 148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</a:cxnLst>
                      <a:rect l="0" t="0" r="r" b="b"/>
                      <a:pathLst>
                        <a:path w="46" h="1488">
                          <a:moveTo>
                            <a:pt x="0" y="1391"/>
                          </a:moveTo>
                          <a:lnTo>
                            <a:pt x="6" y="1357"/>
                          </a:lnTo>
                          <a:lnTo>
                            <a:pt x="6" y="1089"/>
                          </a:lnTo>
                          <a:lnTo>
                            <a:pt x="12" y="1009"/>
                          </a:lnTo>
                          <a:lnTo>
                            <a:pt x="12" y="616"/>
                          </a:lnTo>
                          <a:lnTo>
                            <a:pt x="17" y="507"/>
                          </a:lnTo>
                          <a:lnTo>
                            <a:pt x="17" y="79"/>
                          </a:lnTo>
                          <a:lnTo>
                            <a:pt x="23" y="34"/>
                          </a:lnTo>
                          <a:lnTo>
                            <a:pt x="23" y="51"/>
                          </a:lnTo>
                          <a:lnTo>
                            <a:pt x="23" y="0"/>
                          </a:lnTo>
                          <a:lnTo>
                            <a:pt x="23" y="51"/>
                          </a:lnTo>
                          <a:lnTo>
                            <a:pt x="29" y="102"/>
                          </a:lnTo>
                          <a:lnTo>
                            <a:pt x="29" y="450"/>
                          </a:lnTo>
                          <a:lnTo>
                            <a:pt x="29" y="102"/>
                          </a:lnTo>
                          <a:lnTo>
                            <a:pt x="29" y="450"/>
                          </a:lnTo>
                          <a:lnTo>
                            <a:pt x="35" y="559"/>
                          </a:lnTo>
                          <a:lnTo>
                            <a:pt x="35" y="1043"/>
                          </a:lnTo>
                          <a:lnTo>
                            <a:pt x="35" y="559"/>
                          </a:lnTo>
                          <a:lnTo>
                            <a:pt x="35" y="1043"/>
                          </a:lnTo>
                          <a:lnTo>
                            <a:pt x="40" y="1123"/>
                          </a:lnTo>
                          <a:lnTo>
                            <a:pt x="40" y="1340"/>
                          </a:lnTo>
                          <a:lnTo>
                            <a:pt x="40" y="1123"/>
                          </a:lnTo>
                          <a:lnTo>
                            <a:pt x="40" y="1340"/>
                          </a:lnTo>
                          <a:lnTo>
                            <a:pt x="46" y="1374"/>
                          </a:lnTo>
                          <a:lnTo>
                            <a:pt x="46" y="1403"/>
                          </a:lnTo>
                          <a:lnTo>
                            <a:pt x="46" y="1488"/>
                          </a:lnTo>
                          <a:lnTo>
                            <a:pt x="0" y="1488"/>
                          </a:lnTo>
                          <a:lnTo>
                            <a:pt x="0" y="1391"/>
                          </a:lnTo>
                          <a:close/>
                        </a:path>
                      </a:pathLst>
                    </a:custGeom>
                    <a:solidFill>
                      <a:srgbClr val="E1E1E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592" name="Freeform 879">
                      <a:extLst>
                        <a:ext uri="{FF2B5EF4-FFF2-40B4-BE49-F238E27FC236}">
                          <a16:creationId xmlns:a16="http://schemas.microsoft.com/office/drawing/2014/main" id="{E1991856-8531-4ADB-9CF3-17C7D655BB3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00" y="3637"/>
                      <a:ext cx="46" cy="97"/>
                    </a:xfrm>
                    <a:custGeom>
                      <a:avLst/>
                      <a:gdLst>
                        <a:gd name="T0" fmla="*/ 46 w 46"/>
                        <a:gd name="T1" fmla="*/ 12 h 97"/>
                        <a:gd name="T2" fmla="*/ 46 w 46"/>
                        <a:gd name="T3" fmla="*/ 97 h 97"/>
                        <a:gd name="T4" fmla="*/ 0 w 46"/>
                        <a:gd name="T5" fmla="*/ 97 h 97"/>
                        <a:gd name="T6" fmla="*/ 0 w 46"/>
                        <a:gd name="T7" fmla="*/ 0 h 9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46" h="97">
                          <a:moveTo>
                            <a:pt x="46" y="12"/>
                          </a:moveTo>
                          <a:lnTo>
                            <a:pt x="46" y="97"/>
                          </a:lnTo>
                          <a:lnTo>
                            <a:pt x="0" y="97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noFill/>
                    <a:ln w="9525">
                      <a:solidFill>
                        <a:srgbClr val="E1E1E1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593" name="Freeform 880">
                      <a:extLst>
                        <a:ext uri="{FF2B5EF4-FFF2-40B4-BE49-F238E27FC236}">
                          <a16:creationId xmlns:a16="http://schemas.microsoft.com/office/drawing/2014/main" id="{838399B9-41AB-4A52-A400-F32B71D42E0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328" y="2901"/>
                      <a:ext cx="45" cy="833"/>
                    </a:xfrm>
                    <a:custGeom>
                      <a:avLst/>
                      <a:gdLst>
                        <a:gd name="T0" fmla="*/ 0 w 45"/>
                        <a:gd name="T1" fmla="*/ 782 h 833"/>
                        <a:gd name="T2" fmla="*/ 5 w 45"/>
                        <a:gd name="T3" fmla="*/ 765 h 833"/>
                        <a:gd name="T4" fmla="*/ 5 w 45"/>
                        <a:gd name="T5" fmla="*/ 616 h 833"/>
                        <a:gd name="T6" fmla="*/ 11 w 45"/>
                        <a:gd name="T7" fmla="*/ 571 h 833"/>
                        <a:gd name="T8" fmla="*/ 11 w 45"/>
                        <a:gd name="T9" fmla="*/ 354 h 833"/>
                        <a:gd name="T10" fmla="*/ 17 w 45"/>
                        <a:gd name="T11" fmla="*/ 291 h 833"/>
                        <a:gd name="T12" fmla="*/ 17 w 45"/>
                        <a:gd name="T13" fmla="*/ 46 h 833"/>
                        <a:gd name="T14" fmla="*/ 23 w 45"/>
                        <a:gd name="T15" fmla="*/ 23 h 833"/>
                        <a:gd name="T16" fmla="*/ 23 w 45"/>
                        <a:gd name="T17" fmla="*/ 29 h 833"/>
                        <a:gd name="T18" fmla="*/ 23 w 45"/>
                        <a:gd name="T19" fmla="*/ 0 h 833"/>
                        <a:gd name="T20" fmla="*/ 23 w 45"/>
                        <a:gd name="T21" fmla="*/ 29 h 833"/>
                        <a:gd name="T22" fmla="*/ 28 w 45"/>
                        <a:gd name="T23" fmla="*/ 58 h 833"/>
                        <a:gd name="T24" fmla="*/ 28 w 45"/>
                        <a:gd name="T25" fmla="*/ 246 h 833"/>
                        <a:gd name="T26" fmla="*/ 28 w 45"/>
                        <a:gd name="T27" fmla="*/ 58 h 833"/>
                        <a:gd name="T28" fmla="*/ 28 w 45"/>
                        <a:gd name="T29" fmla="*/ 246 h 833"/>
                        <a:gd name="T30" fmla="*/ 34 w 45"/>
                        <a:gd name="T31" fmla="*/ 308 h 833"/>
                        <a:gd name="T32" fmla="*/ 34 w 45"/>
                        <a:gd name="T33" fmla="*/ 582 h 833"/>
                        <a:gd name="T34" fmla="*/ 34 w 45"/>
                        <a:gd name="T35" fmla="*/ 308 h 833"/>
                        <a:gd name="T36" fmla="*/ 34 w 45"/>
                        <a:gd name="T37" fmla="*/ 582 h 833"/>
                        <a:gd name="T38" fmla="*/ 40 w 45"/>
                        <a:gd name="T39" fmla="*/ 622 h 833"/>
                        <a:gd name="T40" fmla="*/ 40 w 45"/>
                        <a:gd name="T41" fmla="*/ 748 h 833"/>
                        <a:gd name="T42" fmla="*/ 40 w 45"/>
                        <a:gd name="T43" fmla="*/ 622 h 833"/>
                        <a:gd name="T44" fmla="*/ 40 w 45"/>
                        <a:gd name="T45" fmla="*/ 748 h 833"/>
                        <a:gd name="T46" fmla="*/ 45 w 45"/>
                        <a:gd name="T47" fmla="*/ 765 h 833"/>
                        <a:gd name="T48" fmla="*/ 45 w 45"/>
                        <a:gd name="T49" fmla="*/ 782 h 833"/>
                        <a:gd name="T50" fmla="*/ 45 w 45"/>
                        <a:gd name="T51" fmla="*/ 833 h 833"/>
                        <a:gd name="T52" fmla="*/ 0 w 45"/>
                        <a:gd name="T53" fmla="*/ 833 h 833"/>
                        <a:gd name="T54" fmla="*/ 0 w 45"/>
                        <a:gd name="T55" fmla="*/ 782 h 83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</a:cxnLst>
                      <a:rect l="0" t="0" r="r" b="b"/>
                      <a:pathLst>
                        <a:path w="45" h="833">
                          <a:moveTo>
                            <a:pt x="0" y="782"/>
                          </a:moveTo>
                          <a:lnTo>
                            <a:pt x="5" y="765"/>
                          </a:lnTo>
                          <a:lnTo>
                            <a:pt x="5" y="616"/>
                          </a:lnTo>
                          <a:lnTo>
                            <a:pt x="11" y="571"/>
                          </a:lnTo>
                          <a:lnTo>
                            <a:pt x="11" y="354"/>
                          </a:lnTo>
                          <a:lnTo>
                            <a:pt x="17" y="291"/>
                          </a:lnTo>
                          <a:lnTo>
                            <a:pt x="17" y="46"/>
                          </a:lnTo>
                          <a:lnTo>
                            <a:pt x="23" y="23"/>
                          </a:lnTo>
                          <a:lnTo>
                            <a:pt x="23" y="29"/>
                          </a:lnTo>
                          <a:lnTo>
                            <a:pt x="23" y="0"/>
                          </a:lnTo>
                          <a:lnTo>
                            <a:pt x="23" y="29"/>
                          </a:lnTo>
                          <a:lnTo>
                            <a:pt x="28" y="58"/>
                          </a:lnTo>
                          <a:lnTo>
                            <a:pt x="28" y="246"/>
                          </a:lnTo>
                          <a:lnTo>
                            <a:pt x="28" y="58"/>
                          </a:lnTo>
                          <a:lnTo>
                            <a:pt x="28" y="246"/>
                          </a:lnTo>
                          <a:lnTo>
                            <a:pt x="34" y="308"/>
                          </a:lnTo>
                          <a:lnTo>
                            <a:pt x="34" y="582"/>
                          </a:lnTo>
                          <a:lnTo>
                            <a:pt x="34" y="308"/>
                          </a:lnTo>
                          <a:lnTo>
                            <a:pt x="34" y="582"/>
                          </a:lnTo>
                          <a:lnTo>
                            <a:pt x="40" y="622"/>
                          </a:lnTo>
                          <a:lnTo>
                            <a:pt x="40" y="748"/>
                          </a:lnTo>
                          <a:lnTo>
                            <a:pt x="40" y="622"/>
                          </a:lnTo>
                          <a:lnTo>
                            <a:pt x="40" y="748"/>
                          </a:lnTo>
                          <a:lnTo>
                            <a:pt x="45" y="765"/>
                          </a:lnTo>
                          <a:lnTo>
                            <a:pt x="45" y="782"/>
                          </a:lnTo>
                          <a:lnTo>
                            <a:pt x="45" y="833"/>
                          </a:lnTo>
                          <a:lnTo>
                            <a:pt x="0" y="833"/>
                          </a:lnTo>
                          <a:lnTo>
                            <a:pt x="0" y="782"/>
                          </a:lnTo>
                          <a:close/>
                        </a:path>
                      </a:pathLst>
                    </a:custGeom>
                    <a:solidFill>
                      <a:srgbClr val="E1E1E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594" name="Freeform 881">
                      <a:extLst>
                        <a:ext uri="{FF2B5EF4-FFF2-40B4-BE49-F238E27FC236}">
                          <a16:creationId xmlns:a16="http://schemas.microsoft.com/office/drawing/2014/main" id="{16433A73-7753-4B14-A22E-2F645905F5C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328" y="3683"/>
                      <a:ext cx="45" cy="51"/>
                    </a:xfrm>
                    <a:custGeom>
                      <a:avLst/>
                      <a:gdLst>
                        <a:gd name="T0" fmla="*/ 45 w 45"/>
                        <a:gd name="T1" fmla="*/ 0 h 51"/>
                        <a:gd name="T2" fmla="*/ 45 w 45"/>
                        <a:gd name="T3" fmla="*/ 51 h 51"/>
                        <a:gd name="T4" fmla="*/ 0 w 45"/>
                        <a:gd name="T5" fmla="*/ 51 h 51"/>
                        <a:gd name="T6" fmla="*/ 0 w 45"/>
                        <a:gd name="T7" fmla="*/ 0 h 5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45" h="51">
                          <a:moveTo>
                            <a:pt x="45" y="0"/>
                          </a:moveTo>
                          <a:lnTo>
                            <a:pt x="45" y="51"/>
                          </a:lnTo>
                          <a:lnTo>
                            <a:pt x="0" y="51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noFill/>
                    <a:ln w="9525">
                      <a:solidFill>
                        <a:srgbClr val="E1E1E1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595" name="Freeform 882">
                      <a:extLst>
                        <a:ext uri="{FF2B5EF4-FFF2-40B4-BE49-F238E27FC236}">
                          <a16:creationId xmlns:a16="http://schemas.microsoft.com/office/drawing/2014/main" id="{C638C770-4F56-4CB4-AD5D-921A6D03A10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961" y="3426"/>
                      <a:ext cx="40" cy="308"/>
                    </a:xfrm>
                    <a:custGeom>
                      <a:avLst/>
                      <a:gdLst>
                        <a:gd name="T0" fmla="*/ 0 w 40"/>
                        <a:gd name="T1" fmla="*/ 285 h 308"/>
                        <a:gd name="T2" fmla="*/ 0 w 40"/>
                        <a:gd name="T3" fmla="*/ 240 h 308"/>
                        <a:gd name="T4" fmla="*/ 6 w 40"/>
                        <a:gd name="T5" fmla="*/ 223 h 308"/>
                        <a:gd name="T6" fmla="*/ 6 w 40"/>
                        <a:gd name="T7" fmla="*/ 143 h 308"/>
                        <a:gd name="T8" fmla="*/ 11 w 40"/>
                        <a:gd name="T9" fmla="*/ 126 h 308"/>
                        <a:gd name="T10" fmla="*/ 11 w 40"/>
                        <a:gd name="T11" fmla="*/ 23 h 308"/>
                        <a:gd name="T12" fmla="*/ 17 w 40"/>
                        <a:gd name="T13" fmla="*/ 12 h 308"/>
                        <a:gd name="T14" fmla="*/ 17 w 40"/>
                        <a:gd name="T15" fmla="*/ 0 h 308"/>
                        <a:gd name="T16" fmla="*/ 23 w 40"/>
                        <a:gd name="T17" fmla="*/ 12 h 308"/>
                        <a:gd name="T18" fmla="*/ 23 w 40"/>
                        <a:gd name="T19" fmla="*/ 74 h 308"/>
                        <a:gd name="T20" fmla="*/ 23 w 40"/>
                        <a:gd name="T21" fmla="*/ 12 h 308"/>
                        <a:gd name="T22" fmla="*/ 23 w 40"/>
                        <a:gd name="T23" fmla="*/ 74 h 308"/>
                        <a:gd name="T24" fmla="*/ 28 w 40"/>
                        <a:gd name="T25" fmla="*/ 97 h 308"/>
                        <a:gd name="T26" fmla="*/ 28 w 40"/>
                        <a:gd name="T27" fmla="*/ 200 h 308"/>
                        <a:gd name="T28" fmla="*/ 28 w 40"/>
                        <a:gd name="T29" fmla="*/ 97 h 308"/>
                        <a:gd name="T30" fmla="*/ 28 w 40"/>
                        <a:gd name="T31" fmla="*/ 200 h 308"/>
                        <a:gd name="T32" fmla="*/ 34 w 40"/>
                        <a:gd name="T33" fmla="*/ 217 h 308"/>
                        <a:gd name="T34" fmla="*/ 34 w 40"/>
                        <a:gd name="T35" fmla="*/ 268 h 308"/>
                        <a:gd name="T36" fmla="*/ 34 w 40"/>
                        <a:gd name="T37" fmla="*/ 217 h 308"/>
                        <a:gd name="T38" fmla="*/ 34 w 40"/>
                        <a:gd name="T39" fmla="*/ 268 h 308"/>
                        <a:gd name="T40" fmla="*/ 40 w 40"/>
                        <a:gd name="T41" fmla="*/ 280 h 308"/>
                        <a:gd name="T42" fmla="*/ 40 w 40"/>
                        <a:gd name="T43" fmla="*/ 285 h 308"/>
                        <a:gd name="T44" fmla="*/ 40 w 40"/>
                        <a:gd name="T45" fmla="*/ 291 h 308"/>
                        <a:gd name="T46" fmla="*/ 40 w 40"/>
                        <a:gd name="T47" fmla="*/ 308 h 308"/>
                        <a:gd name="T48" fmla="*/ 0 w 40"/>
                        <a:gd name="T49" fmla="*/ 308 h 308"/>
                        <a:gd name="T50" fmla="*/ 0 w 40"/>
                        <a:gd name="T51" fmla="*/ 285 h 30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</a:cxnLst>
                      <a:rect l="0" t="0" r="r" b="b"/>
                      <a:pathLst>
                        <a:path w="40" h="308">
                          <a:moveTo>
                            <a:pt x="0" y="285"/>
                          </a:moveTo>
                          <a:lnTo>
                            <a:pt x="0" y="240"/>
                          </a:lnTo>
                          <a:lnTo>
                            <a:pt x="6" y="223"/>
                          </a:lnTo>
                          <a:lnTo>
                            <a:pt x="6" y="143"/>
                          </a:lnTo>
                          <a:lnTo>
                            <a:pt x="11" y="126"/>
                          </a:lnTo>
                          <a:lnTo>
                            <a:pt x="11" y="23"/>
                          </a:lnTo>
                          <a:lnTo>
                            <a:pt x="17" y="12"/>
                          </a:lnTo>
                          <a:lnTo>
                            <a:pt x="17" y="0"/>
                          </a:lnTo>
                          <a:lnTo>
                            <a:pt x="23" y="12"/>
                          </a:lnTo>
                          <a:lnTo>
                            <a:pt x="23" y="74"/>
                          </a:lnTo>
                          <a:lnTo>
                            <a:pt x="23" y="12"/>
                          </a:lnTo>
                          <a:lnTo>
                            <a:pt x="23" y="74"/>
                          </a:lnTo>
                          <a:lnTo>
                            <a:pt x="28" y="97"/>
                          </a:lnTo>
                          <a:lnTo>
                            <a:pt x="28" y="200"/>
                          </a:lnTo>
                          <a:lnTo>
                            <a:pt x="28" y="97"/>
                          </a:lnTo>
                          <a:lnTo>
                            <a:pt x="28" y="200"/>
                          </a:lnTo>
                          <a:lnTo>
                            <a:pt x="34" y="217"/>
                          </a:lnTo>
                          <a:lnTo>
                            <a:pt x="34" y="268"/>
                          </a:lnTo>
                          <a:lnTo>
                            <a:pt x="34" y="217"/>
                          </a:lnTo>
                          <a:lnTo>
                            <a:pt x="34" y="268"/>
                          </a:lnTo>
                          <a:lnTo>
                            <a:pt x="40" y="280"/>
                          </a:lnTo>
                          <a:lnTo>
                            <a:pt x="40" y="285"/>
                          </a:lnTo>
                          <a:lnTo>
                            <a:pt x="40" y="291"/>
                          </a:lnTo>
                          <a:lnTo>
                            <a:pt x="40" y="308"/>
                          </a:lnTo>
                          <a:lnTo>
                            <a:pt x="0" y="308"/>
                          </a:lnTo>
                          <a:lnTo>
                            <a:pt x="0" y="285"/>
                          </a:lnTo>
                          <a:close/>
                        </a:path>
                      </a:pathLst>
                    </a:custGeom>
                    <a:solidFill>
                      <a:srgbClr val="E1E1E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596" name="Freeform 883">
                      <a:extLst>
                        <a:ext uri="{FF2B5EF4-FFF2-40B4-BE49-F238E27FC236}">
                          <a16:creationId xmlns:a16="http://schemas.microsoft.com/office/drawing/2014/main" id="{40F827A2-A9C2-4BC5-878E-042495DA60F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961" y="3711"/>
                      <a:ext cx="40" cy="23"/>
                    </a:xfrm>
                    <a:custGeom>
                      <a:avLst/>
                      <a:gdLst>
                        <a:gd name="T0" fmla="*/ 40 w 40"/>
                        <a:gd name="T1" fmla="*/ 6 h 23"/>
                        <a:gd name="T2" fmla="*/ 40 w 40"/>
                        <a:gd name="T3" fmla="*/ 23 h 23"/>
                        <a:gd name="T4" fmla="*/ 0 w 40"/>
                        <a:gd name="T5" fmla="*/ 23 h 23"/>
                        <a:gd name="T6" fmla="*/ 0 w 40"/>
                        <a:gd name="T7" fmla="*/ 0 h 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40" h="23">
                          <a:moveTo>
                            <a:pt x="40" y="6"/>
                          </a:moveTo>
                          <a:lnTo>
                            <a:pt x="40" y="23"/>
                          </a:lnTo>
                          <a:lnTo>
                            <a:pt x="0" y="23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noFill/>
                    <a:ln w="9525">
                      <a:solidFill>
                        <a:srgbClr val="E1E1E1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597" name="Freeform 884">
                      <a:extLst>
                        <a:ext uri="{FF2B5EF4-FFF2-40B4-BE49-F238E27FC236}">
                          <a16:creationId xmlns:a16="http://schemas.microsoft.com/office/drawing/2014/main" id="{37606BC0-6391-4DC2-BDD2-E456A8956A6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588" y="3654"/>
                      <a:ext cx="40" cy="80"/>
                    </a:xfrm>
                    <a:custGeom>
                      <a:avLst/>
                      <a:gdLst>
                        <a:gd name="T0" fmla="*/ 0 w 40"/>
                        <a:gd name="T1" fmla="*/ 75 h 80"/>
                        <a:gd name="T2" fmla="*/ 0 w 40"/>
                        <a:gd name="T3" fmla="*/ 63 h 80"/>
                        <a:gd name="T4" fmla="*/ 6 w 40"/>
                        <a:gd name="T5" fmla="*/ 63 h 80"/>
                        <a:gd name="T6" fmla="*/ 6 w 40"/>
                        <a:gd name="T7" fmla="*/ 46 h 80"/>
                        <a:gd name="T8" fmla="*/ 12 w 40"/>
                        <a:gd name="T9" fmla="*/ 40 h 80"/>
                        <a:gd name="T10" fmla="*/ 12 w 40"/>
                        <a:gd name="T11" fmla="*/ 12 h 80"/>
                        <a:gd name="T12" fmla="*/ 17 w 40"/>
                        <a:gd name="T13" fmla="*/ 6 h 80"/>
                        <a:gd name="T14" fmla="*/ 17 w 40"/>
                        <a:gd name="T15" fmla="*/ 0 h 80"/>
                        <a:gd name="T16" fmla="*/ 23 w 40"/>
                        <a:gd name="T17" fmla="*/ 0 h 80"/>
                        <a:gd name="T18" fmla="*/ 23 w 40"/>
                        <a:gd name="T19" fmla="*/ 12 h 80"/>
                        <a:gd name="T20" fmla="*/ 23 w 40"/>
                        <a:gd name="T21" fmla="*/ 0 h 80"/>
                        <a:gd name="T22" fmla="*/ 23 w 40"/>
                        <a:gd name="T23" fmla="*/ 12 h 80"/>
                        <a:gd name="T24" fmla="*/ 29 w 40"/>
                        <a:gd name="T25" fmla="*/ 17 h 80"/>
                        <a:gd name="T26" fmla="*/ 29 w 40"/>
                        <a:gd name="T27" fmla="*/ 46 h 80"/>
                        <a:gd name="T28" fmla="*/ 29 w 40"/>
                        <a:gd name="T29" fmla="*/ 17 h 80"/>
                        <a:gd name="T30" fmla="*/ 29 w 40"/>
                        <a:gd name="T31" fmla="*/ 46 h 80"/>
                        <a:gd name="T32" fmla="*/ 34 w 40"/>
                        <a:gd name="T33" fmla="*/ 52 h 80"/>
                        <a:gd name="T34" fmla="*/ 34 w 40"/>
                        <a:gd name="T35" fmla="*/ 69 h 80"/>
                        <a:gd name="T36" fmla="*/ 34 w 40"/>
                        <a:gd name="T37" fmla="*/ 52 h 80"/>
                        <a:gd name="T38" fmla="*/ 40 w 40"/>
                        <a:gd name="T39" fmla="*/ 69 h 80"/>
                        <a:gd name="T40" fmla="*/ 40 w 40"/>
                        <a:gd name="T41" fmla="*/ 75 h 80"/>
                        <a:gd name="T42" fmla="*/ 40 w 40"/>
                        <a:gd name="T43" fmla="*/ 69 h 80"/>
                        <a:gd name="T44" fmla="*/ 40 w 40"/>
                        <a:gd name="T45" fmla="*/ 75 h 80"/>
                        <a:gd name="T46" fmla="*/ 40 w 40"/>
                        <a:gd name="T47" fmla="*/ 80 h 80"/>
                        <a:gd name="T48" fmla="*/ 0 w 40"/>
                        <a:gd name="T49" fmla="*/ 80 h 80"/>
                        <a:gd name="T50" fmla="*/ 0 w 40"/>
                        <a:gd name="T51" fmla="*/ 75 h 8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</a:cxnLst>
                      <a:rect l="0" t="0" r="r" b="b"/>
                      <a:pathLst>
                        <a:path w="40" h="80">
                          <a:moveTo>
                            <a:pt x="0" y="75"/>
                          </a:moveTo>
                          <a:lnTo>
                            <a:pt x="0" y="63"/>
                          </a:lnTo>
                          <a:lnTo>
                            <a:pt x="6" y="63"/>
                          </a:lnTo>
                          <a:lnTo>
                            <a:pt x="6" y="46"/>
                          </a:lnTo>
                          <a:lnTo>
                            <a:pt x="12" y="40"/>
                          </a:lnTo>
                          <a:lnTo>
                            <a:pt x="12" y="12"/>
                          </a:lnTo>
                          <a:lnTo>
                            <a:pt x="17" y="6"/>
                          </a:lnTo>
                          <a:lnTo>
                            <a:pt x="17" y="0"/>
                          </a:lnTo>
                          <a:lnTo>
                            <a:pt x="23" y="0"/>
                          </a:lnTo>
                          <a:lnTo>
                            <a:pt x="23" y="12"/>
                          </a:lnTo>
                          <a:lnTo>
                            <a:pt x="23" y="0"/>
                          </a:lnTo>
                          <a:lnTo>
                            <a:pt x="23" y="12"/>
                          </a:lnTo>
                          <a:lnTo>
                            <a:pt x="29" y="17"/>
                          </a:lnTo>
                          <a:lnTo>
                            <a:pt x="29" y="46"/>
                          </a:lnTo>
                          <a:lnTo>
                            <a:pt x="29" y="17"/>
                          </a:lnTo>
                          <a:lnTo>
                            <a:pt x="29" y="46"/>
                          </a:lnTo>
                          <a:lnTo>
                            <a:pt x="34" y="52"/>
                          </a:lnTo>
                          <a:lnTo>
                            <a:pt x="34" y="69"/>
                          </a:lnTo>
                          <a:lnTo>
                            <a:pt x="34" y="52"/>
                          </a:lnTo>
                          <a:lnTo>
                            <a:pt x="40" y="69"/>
                          </a:lnTo>
                          <a:lnTo>
                            <a:pt x="40" y="75"/>
                          </a:lnTo>
                          <a:lnTo>
                            <a:pt x="40" y="69"/>
                          </a:lnTo>
                          <a:lnTo>
                            <a:pt x="40" y="75"/>
                          </a:lnTo>
                          <a:lnTo>
                            <a:pt x="40" y="80"/>
                          </a:lnTo>
                          <a:lnTo>
                            <a:pt x="0" y="80"/>
                          </a:lnTo>
                          <a:lnTo>
                            <a:pt x="0" y="75"/>
                          </a:lnTo>
                          <a:close/>
                        </a:path>
                      </a:pathLst>
                    </a:custGeom>
                    <a:solidFill>
                      <a:srgbClr val="E1E1E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598" name="Freeform 885">
                      <a:extLst>
                        <a:ext uri="{FF2B5EF4-FFF2-40B4-BE49-F238E27FC236}">
                          <a16:creationId xmlns:a16="http://schemas.microsoft.com/office/drawing/2014/main" id="{CD59FBC7-B0F7-46DA-BC71-7ADAA389175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588" y="3729"/>
                      <a:ext cx="40" cy="5"/>
                    </a:xfrm>
                    <a:custGeom>
                      <a:avLst/>
                      <a:gdLst>
                        <a:gd name="T0" fmla="*/ 40 w 40"/>
                        <a:gd name="T1" fmla="*/ 0 h 5"/>
                        <a:gd name="T2" fmla="*/ 40 w 40"/>
                        <a:gd name="T3" fmla="*/ 5 h 5"/>
                        <a:gd name="T4" fmla="*/ 0 w 40"/>
                        <a:gd name="T5" fmla="*/ 5 h 5"/>
                        <a:gd name="T6" fmla="*/ 0 w 40"/>
                        <a:gd name="T7" fmla="*/ 0 h 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40" h="5">
                          <a:moveTo>
                            <a:pt x="40" y="0"/>
                          </a:moveTo>
                          <a:lnTo>
                            <a:pt x="40" y="5"/>
                          </a:lnTo>
                          <a:lnTo>
                            <a:pt x="0" y="5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noFill/>
                    <a:ln w="9525">
                      <a:solidFill>
                        <a:srgbClr val="E1E1E1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599" name="Freeform 886">
                      <a:extLst>
                        <a:ext uri="{FF2B5EF4-FFF2-40B4-BE49-F238E27FC236}">
                          <a16:creationId xmlns:a16="http://schemas.microsoft.com/office/drawing/2014/main" id="{291E773D-B70C-4060-8E1B-C5DBB3FF4CB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027" y="1738"/>
                      <a:ext cx="2869" cy="1996"/>
                    </a:xfrm>
                    <a:custGeom>
                      <a:avLst/>
                      <a:gdLst>
                        <a:gd name="T0" fmla="*/ 35 w 2869"/>
                        <a:gd name="T1" fmla="*/ 1996 h 1996"/>
                        <a:gd name="T2" fmla="*/ 40 w 2869"/>
                        <a:gd name="T3" fmla="*/ 1945 h 1996"/>
                        <a:gd name="T4" fmla="*/ 52 w 2869"/>
                        <a:gd name="T5" fmla="*/ 1734 h 1996"/>
                        <a:gd name="T6" fmla="*/ 57 w 2869"/>
                        <a:gd name="T7" fmla="*/ 587 h 1996"/>
                        <a:gd name="T8" fmla="*/ 69 w 2869"/>
                        <a:gd name="T9" fmla="*/ 0 h 1996"/>
                        <a:gd name="T10" fmla="*/ 69 w 2869"/>
                        <a:gd name="T11" fmla="*/ 205 h 1996"/>
                        <a:gd name="T12" fmla="*/ 74 w 2869"/>
                        <a:gd name="T13" fmla="*/ 308 h 1996"/>
                        <a:gd name="T14" fmla="*/ 80 w 2869"/>
                        <a:gd name="T15" fmla="*/ 1568 h 1996"/>
                        <a:gd name="T16" fmla="*/ 86 w 2869"/>
                        <a:gd name="T17" fmla="*/ 1654 h 1996"/>
                        <a:gd name="T18" fmla="*/ 86 w 2869"/>
                        <a:gd name="T19" fmla="*/ 1871 h 1996"/>
                        <a:gd name="T20" fmla="*/ 92 w 2869"/>
                        <a:gd name="T21" fmla="*/ 1899 h 1996"/>
                        <a:gd name="T22" fmla="*/ 97 w 2869"/>
                        <a:gd name="T23" fmla="*/ 1996 h 1996"/>
                        <a:gd name="T24" fmla="*/ 662 w 2869"/>
                        <a:gd name="T25" fmla="*/ 1996 h 1996"/>
                        <a:gd name="T26" fmla="*/ 673 w 2869"/>
                        <a:gd name="T27" fmla="*/ 1968 h 1996"/>
                        <a:gd name="T28" fmla="*/ 679 w 2869"/>
                        <a:gd name="T29" fmla="*/ 1597 h 1996"/>
                        <a:gd name="T30" fmla="*/ 690 w 2869"/>
                        <a:gd name="T31" fmla="*/ 1015 h 1996"/>
                        <a:gd name="T32" fmla="*/ 696 w 2869"/>
                        <a:gd name="T33" fmla="*/ 559 h 1996"/>
                        <a:gd name="T34" fmla="*/ 702 w 2869"/>
                        <a:gd name="T35" fmla="*/ 610 h 1996"/>
                        <a:gd name="T36" fmla="*/ 702 w 2869"/>
                        <a:gd name="T37" fmla="*/ 958 h 1996"/>
                        <a:gd name="T38" fmla="*/ 708 w 2869"/>
                        <a:gd name="T39" fmla="*/ 1067 h 1996"/>
                        <a:gd name="T40" fmla="*/ 713 w 2869"/>
                        <a:gd name="T41" fmla="*/ 1848 h 1996"/>
                        <a:gd name="T42" fmla="*/ 719 w 2869"/>
                        <a:gd name="T43" fmla="*/ 1882 h 1996"/>
                        <a:gd name="T44" fmla="*/ 719 w 2869"/>
                        <a:gd name="T45" fmla="*/ 1973 h 1996"/>
                        <a:gd name="T46" fmla="*/ 725 w 2869"/>
                        <a:gd name="T47" fmla="*/ 1979 h 1996"/>
                        <a:gd name="T48" fmla="*/ 1295 w 2869"/>
                        <a:gd name="T49" fmla="*/ 1996 h 1996"/>
                        <a:gd name="T50" fmla="*/ 1301 w 2869"/>
                        <a:gd name="T51" fmla="*/ 1945 h 1996"/>
                        <a:gd name="T52" fmla="*/ 1312 w 2869"/>
                        <a:gd name="T53" fmla="*/ 1734 h 1996"/>
                        <a:gd name="T54" fmla="*/ 1318 w 2869"/>
                        <a:gd name="T55" fmla="*/ 1209 h 1996"/>
                        <a:gd name="T56" fmla="*/ 1324 w 2869"/>
                        <a:gd name="T57" fmla="*/ 1163 h 1996"/>
                        <a:gd name="T58" fmla="*/ 1329 w 2869"/>
                        <a:gd name="T59" fmla="*/ 1409 h 1996"/>
                        <a:gd name="T60" fmla="*/ 1335 w 2869"/>
                        <a:gd name="T61" fmla="*/ 1471 h 1996"/>
                        <a:gd name="T62" fmla="*/ 1335 w 2869"/>
                        <a:gd name="T63" fmla="*/ 1745 h 1996"/>
                        <a:gd name="T64" fmla="*/ 1341 w 2869"/>
                        <a:gd name="T65" fmla="*/ 1785 h 1996"/>
                        <a:gd name="T66" fmla="*/ 1346 w 2869"/>
                        <a:gd name="T67" fmla="*/ 1979 h 1996"/>
                        <a:gd name="T68" fmla="*/ 1352 w 2869"/>
                        <a:gd name="T69" fmla="*/ 1985 h 1996"/>
                        <a:gd name="T70" fmla="*/ 1358 w 2869"/>
                        <a:gd name="T71" fmla="*/ 1996 h 1996"/>
                        <a:gd name="T72" fmla="*/ 1928 w 2869"/>
                        <a:gd name="T73" fmla="*/ 1991 h 1996"/>
                        <a:gd name="T74" fmla="*/ 1934 w 2869"/>
                        <a:gd name="T75" fmla="*/ 1928 h 1996"/>
                        <a:gd name="T76" fmla="*/ 1945 w 2869"/>
                        <a:gd name="T77" fmla="*/ 1814 h 1996"/>
                        <a:gd name="T78" fmla="*/ 1951 w 2869"/>
                        <a:gd name="T79" fmla="*/ 1688 h 1996"/>
                        <a:gd name="T80" fmla="*/ 1957 w 2869"/>
                        <a:gd name="T81" fmla="*/ 1700 h 1996"/>
                        <a:gd name="T82" fmla="*/ 1962 w 2869"/>
                        <a:gd name="T83" fmla="*/ 1888 h 1996"/>
                        <a:gd name="T84" fmla="*/ 1968 w 2869"/>
                        <a:gd name="T85" fmla="*/ 1905 h 1996"/>
                        <a:gd name="T86" fmla="*/ 1968 w 2869"/>
                        <a:gd name="T87" fmla="*/ 1956 h 1996"/>
                        <a:gd name="T88" fmla="*/ 1974 w 2869"/>
                        <a:gd name="T89" fmla="*/ 1968 h 1996"/>
                        <a:gd name="T90" fmla="*/ 1979 w 2869"/>
                        <a:gd name="T91" fmla="*/ 1991 h 1996"/>
                        <a:gd name="T92" fmla="*/ 2555 w 2869"/>
                        <a:gd name="T93" fmla="*/ 1991 h 1996"/>
                        <a:gd name="T94" fmla="*/ 2567 w 2869"/>
                        <a:gd name="T95" fmla="*/ 1979 h 1996"/>
                        <a:gd name="T96" fmla="*/ 2573 w 2869"/>
                        <a:gd name="T97" fmla="*/ 1928 h 1996"/>
                        <a:gd name="T98" fmla="*/ 2584 w 2869"/>
                        <a:gd name="T99" fmla="*/ 1916 h 1996"/>
                        <a:gd name="T100" fmla="*/ 2584 w 2869"/>
                        <a:gd name="T101" fmla="*/ 1928 h 1996"/>
                        <a:gd name="T102" fmla="*/ 2590 w 2869"/>
                        <a:gd name="T103" fmla="*/ 1933 h 1996"/>
                        <a:gd name="T104" fmla="*/ 2595 w 2869"/>
                        <a:gd name="T105" fmla="*/ 1985 h 1996"/>
                        <a:gd name="T106" fmla="*/ 2601 w 2869"/>
                        <a:gd name="T107" fmla="*/ 1996 h 1996"/>
                        <a:gd name="T108" fmla="*/ 2869 w 2869"/>
                        <a:gd name="T109" fmla="*/ 1996 h 199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  <a:cxn ang="0">
                          <a:pos x="T102" y="T103"/>
                        </a:cxn>
                        <a:cxn ang="0">
                          <a:pos x="T104" y="T105"/>
                        </a:cxn>
                        <a:cxn ang="0">
                          <a:pos x="T106" y="T107"/>
                        </a:cxn>
                        <a:cxn ang="0">
                          <a:pos x="T108" y="T109"/>
                        </a:cxn>
                      </a:cxnLst>
                      <a:rect l="0" t="0" r="r" b="b"/>
                      <a:pathLst>
                        <a:path w="2869" h="1996">
                          <a:moveTo>
                            <a:pt x="0" y="1996"/>
                          </a:moveTo>
                          <a:lnTo>
                            <a:pt x="6" y="1996"/>
                          </a:lnTo>
                          <a:lnTo>
                            <a:pt x="35" y="1996"/>
                          </a:lnTo>
                          <a:lnTo>
                            <a:pt x="35" y="1991"/>
                          </a:lnTo>
                          <a:lnTo>
                            <a:pt x="40" y="1991"/>
                          </a:lnTo>
                          <a:lnTo>
                            <a:pt x="40" y="1945"/>
                          </a:lnTo>
                          <a:lnTo>
                            <a:pt x="46" y="1928"/>
                          </a:lnTo>
                          <a:lnTo>
                            <a:pt x="46" y="1791"/>
                          </a:lnTo>
                          <a:lnTo>
                            <a:pt x="52" y="1734"/>
                          </a:lnTo>
                          <a:lnTo>
                            <a:pt x="52" y="1272"/>
                          </a:lnTo>
                          <a:lnTo>
                            <a:pt x="57" y="1141"/>
                          </a:lnTo>
                          <a:lnTo>
                            <a:pt x="57" y="587"/>
                          </a:lnTo>
                          <a:lnTo>
                            <a:pt x="63" y="451"/>
                          </a:lnTo>
                          <a:lnTo>
                            <a:pt x="63" y="17"/>
                          </a:lnTo>
                          <a:lnTo>
                            <a:pt x="69" y="0"/>
                          </a:lnTo>
                          <a:lnTo>
                            <a:pt x="69" y="205"/>
                          </a:lnTo>
                          <a:lnTo>
                            <a:pt x="69" y="0"/>
                          </a:lnTo>
                          <a:lnTo>
                            <a:pt x="69" y="205"/>
                          </a:lnTo>
                          <a:lnTo>
                            <a:pt x="74" y="308"/>
                          </a:lnTo>
                          <a:lnTo>
                            <a:pt x="74" y="850"/>
                          </a:lnTo>
                          <a:lnTo>
                            <a:pt x="74" y="308"/>
                          </a:lnTo>
                          <a:lnTo>
                            <a:pt x="74" y="850"/>
                          </a:lnTo>
                          <a:lnTo>
                            <a:pt x="80" y="987"/>
                          </a:lnTo>
                          <a:lnTo>
                            <a:pt x="80" y="1568"/>
                          </a:lnTo>
                          <a:lnTo>
                            <a:pt x="80" y="987"/>
                          </a:lnTo>
                          <a:lnTo>
                            <a:pt x="80" y="1568"/>
                          </a:lnTo>
                          <a:lnTo>
                            <a:pt x="86" y="1654"/>
                          </a:lnTo>
                          <a:lnTo>
                            <a:pt x="86" y="1871"/>
                          </a:lnTo>
                          <a:lnTo>
                            <a:pt x="86" y="1654"/>
                          </a:lnTo>
                          <a:lnTo>
                            <a:pt x="86" y="1871"/>
                          </a:lnTo>
                          <a:lnTo>
                            <a:pt x="92" y="1899"/>
                          </a:lnTo>
                          <a:lnTo>
                            <a:pt x="92" y="1979"/>
                          </a:lnTo>
                          <a:lnTo>
                            <a:pt x="92" y="1899"/>
                          </a:lnTo>
                          <a:lnTo>
                            <a:pt x="92" y="1979"/>
                          </a:lnTo>
                          <a:lnTo>
                            <a:pt x="97" y="1985"/>
                          </a:lnTo>
                          <a:lnTo>
                            <a:pt x="97" y="1996"/>
                          </a:lnTo>
                          <a:lnTo>
                            <a:pt x="97" y="1985"/>
                          </a:lnTo>
                          <a:lnTo>
                            <a:pt x="103" y="1996"/>
                          </a:lnTo>
                          <a:lnTo>
                            <a:pt x="662" y="1996"/>
                          </a:lnTo>
                          <a:lnTo>
                            <a:pt x="668" y="1991"/>
                          </a:lnTo>
                          <a:lnTo>
                            <a:pt x="668" y="1973"/>
                          </a:lnTo>
                          <a:lnTo>
                            <a:pt x="673" y="1968"/>
                          </a:lnTo>
                          <a:lnTo>
                            <a:pt x="673" y="1899"/>
                          </a:lnTo>
                          <a:lnTo>
                            <a:pt x="679" y="1865"/>
                          </a:lnTo>
                          <a:lnTo>
                            <a:pt x="679" y="1597"/>
                          </a:lnTo>
                          <a:lnTo>
                            <a:pt x="685" y="1517"/>
                          </a:lnTo>
                          <a:lnTo>
                            <a:pt x="685" y="1124"/>
                          </a:lnTo>
                          <a:lnTo>
                            <a:pt x="690" y="1015"/>
                          </a:lnTo>
                          <a:lnTo>
                            <a:pt x="690" y="587"/>
                          </a:lnTo>
                          <a:lnTo>
                            <a:pt x="696" y="542"/>
                          </a:lnTo>
                          <a:lnTo>
                            <a:pt x="696" y="559"/>
                          </a:lnTo>
                          <a:lnTo>
                            <a:pt x="696" y="508"/>
                          </a:lnTo>
                          <a:lnTo>
                            <a:pt x="696" y="559"/>
                          </a:lnTo>
                          <a:lnTo>
                            <a:pt x="702" y="610"/>
                          </a:lnTo>
                          <a:lnTo>
                            <a:pt x="702" y="958"/>
                          </a:lnTo>
                          <a:lnTo>
                            <a:pt x="702" y="610"/>
                          </a:lnTo>
                          <a:lnTo>
                            <a:pt x="702" y="958"/>
                          </a:lnTo>
                          <a:lnTo>
                            <a:pt x="708" y="1067"/>
                          </a:lnTo>
                          <a:lnTo>
                            <a:pt x="708" y="1551"/>
                          </a:lnTo>
                          <a:lnTo>
                            <a:pt x="708" y="1067"/>
                          </a:lnTo>
                          <a:lnTo>
                            <a:pt x="708" y="1551"/>
                          </a:lnTo>
                          <a:lnTo>
                            <a:pt x="713" y="1631"/>
                          </a:lnTo>
                          <a:lnTo>
                            <a:pt x="713" y="1848"/>
                          </a:lnTo>
                          <a:lnTo>
                            <a:pt x="713" y="1631"/>
                          </a:lnTo>
                          <a:lnTo>
                            <a:pt x="713" y="1848"/>
                          </a:lnTo>
                          <a:lnTo>
                            <a:pt x="719" y="1882"/>
                          </a:lnTo>
                          <a:lnTo>
                            <a:pt x="719" y="1973"/>
                          </a:lnTo>
                          <a:lnTo>
                            <a:pt x="719" y="1882"/>
                          </a:lnTo>
                          <a:lnTo>
                            <a:pt x="719" y="1973"/>
                          </a:lnTo>
                          <a:lnTo>
                            <a:pt x="725" y="1979"/>
                          </a:lnTo>
                          <a:lnTo>
                            <a:pt x="725" y="1991"/>
                          </a:lnTo>
                          <a:lnTo>
                            <a:pt x="725" y="1979"/>
                          </a:lnTo>
                          <a:lnTo>
                            <a:pt x="725" y="1991"/>
                          </a:lnTo>
                          <a:lnTo>
                            <a:pt x="730" y="1996"/>
                          </a:lnTo>
                          <a:lnTo>
                            <a:pt x="1295" y="1996"/>
                          </a:lnTo>
                          <a:lnTo>
                            <a:pt x="1295" y="1985"/>
                          </a:lnTo>
                          <a:lnTo>
                            <a:pt x="1301" y="1979"/>
                          </a:lnTo>
                          <a:lnTo>
                            <a:pt x="1301" y="1945"/>
                          </a:lnTo>
                          <a:lnTo>
                            <a:pt x="1306" y="1928"/>
                          </a:lnTo>
                          <a:lnTo>
                            <a:pt x="1306" y="1779"/>
                          </a:lnTo>
                          <a:lnTo>
                            <a:pt x="1312" y="1734"/>
                          </a:lnTo>
                          <a:lnTo>
                            <a:pt x="1312" y="1517"/>
                          </a:lnTo>
                          <a:lnTo>
                            <a:pt x="1318" y="1454"/>
                          </a:lnTo>
                          <a:lnTo>
                            <a:pt x="1318" y="1209"/>
                          </a:lnTo>
                          <a:lnTo>
                            <a:pt x="1324" y="1186"/>
                          </a:lnTo>
                          <a:lnTo>
                            <a:pt x="1324" y="1192"/>
                          </a:lnTo>
                          <a:lnTo>
                            <a:pt x="1324" y="1163"/>
                          </a:lnTo>
                          <a:lnTo>
                            <a:pt x="1324" y="1192"/>
                          </a:lnTo>
                          <a:lnTo>
                            <a:pt x="1329" y="1221"/>
                          </a:lnTo>
                          <a:lnTo>
                            <a:pt x="1329" y="1409"/>
                          </a:lnTo>
                          <a:lnTo>
                            <a:pt x="1329" y="1221"/>
                          </a:lnTo>
                          <a:lnTo>
                            <a:pt x="1329" y="1409"/>
                          </a:lnTo>
                          <a:lnTo>
                            <a:pt x="1335" y="1471"/>
                          </a:lnTo>
                          <a:lnTo>
                            <a:pt x="1335" y="1745"/>
                          </a:lnTo>
                          <a:lnTo>
                            <a:pt x="1335" y="1471"/>
                          </a:lnTo>
                          <a:lnTo>
                            <a:pt x="1335" y="1745"/>
                          </a:lnTo>
                          <a:lnTo>
                            <a:pt x="1341" y="1785"/>
                          </a:lnTo>
                          <a:lnTo>
                            <a:pt x="1341" y="1911"/>
                          </a:lnTo>
                          <a:lnTo>
                            <a:pt x="1341" y="1785"/>
                          </a:lnTo>
                          <a:lnTo>
                            <a:pt x="1341" y="1911"/>
                          </a:lnTo>
                          <a:lnTo>
                            <a:pt x="1346" y="1928"/>
                          </a:lnTo>
                          <a:lnTo>
                            <a:pt x="1346" y="1979"/>
                          </a:lnTo>
                          <a:lnTo>
                            <a:pt x="1346" y="1928"/>
                          </a:lnTo>
                          <a:lnTo>
                            <a:pt x="1346" y="1979"/>
                          </a:lnTo>
                          <a:lnTo>
                            <a:pt x="1352" y="1985"/>
                          </a:lnTo>
                          <a:lnTo>
                            <a:pt x="1352" y="1996"/>
                          </a:lnTo>
                          <a:lnTo>
                            <a:pt x="1352" y="1985"/>
                          </a:lnTo>
                          <a:lnTo>
                            <a:pt x="1358" y="1996"/>
                          </a:lnTo>
                          <a:lnTo>
                            <a:pt x="1922" y="1996"/>
                          </a:lnTo>
                          <a:lnTo>
                            <a:pt x="1922" y="1991"/>
                          </a:lnTo>
                          <a:lnTo>
                            <a:pt x="1928" y="1991"/>
                          </a:lnTo>
                          <a:lnTo>
                            <a:pt x="1928" y="1979"/>
                          </a:lnTo>
                          <a:lnTo>
                            <a:pt x="1934" y="1973"/>
                          </a:lnTo>
                          <a:lnTo>
                            <a:pt x="1934" y="1928"/>
                          </a:lnTo>
                          <a:lnTo>
                            <a:pt x="1940" y="1911"/>
                          </a:lnTo>
                          <a:lnTo>
                            <a:pt x="1940" y="1831"/>
                          </a:lnTo>
                          <a:lnTo>
                            <a:pt x="1945" y="1814"/>
                          </a:lnTo>
                          <a:lnTo>
                            <a:pt x="1945" y="1711"/>
                          </a:lnTo>
                          <a:lnTo>
                            <a:pt x="1951" y="1700"/>
                          </a:lnTo>
                          <a:lnTo>
                            <a:pt x="1951" y="1688"/>
                          </a:lnTo>
                          <a:lnTo>
                            <a:pt x="1957" y="1700"/>
                          </a:lnTo>
                          <a:lnTo>
                            <a:pt x="1957" y="1762"/>
                          </a:lnTo>
                          <a:lnTo>
                            <a:pt x="1957" y="1700"/>
                          </a:lnTo>
                          <a:lnTo>
                            <a:pt x="1957" y="1762"/>
                          </a:lnTo>
                          <a:lnTo>
                            <a:pt x="1962" y="1785"/>
                          </a:lnTo>
                          <a:lnTo>
                            <a:pt x="1962" y="1888"/>
                          </a:lnTo>
                          <a:lnTo>
                            <a:pt x="1962" y="1785"/>
                          </a:lnTo>
                          <a:lnTo>
                            <a:pt x="1962" y="1888"/>
                          </a:lnTo>
                          <a:lnTo>
                            <a:pt x="1968" y="1905"/>
                          </a:lnTo>
                          <a:lnTo>
                            <a:pt x="1968" y="1956"/>
                          </a:lnTo>
                          <a:lnTo>
                            <a:pt x="1968" y="1905"/>
                          </a:lnTo>
                          <a:lnTo>
                            <a:pt x="1968" y="1956"/>
                          </a:lnTo>
                          <a:lnTo>
                            <a:pt x="1974" y="1968"/>
                          </a:lnTo>
                          <a:lnTo>
                            <a:pt x="1974" y="1991"/>
                          </a:lnTo>
                          <a:lnTo>
                            <a:pt x="1974" y="1968"/>
                          </a:lnTo>
                          <a:lnTo>
                            <a:pt x="1979" y="1991"/>
                          </a:lnTo>
                          <a:lnTo>
                            <a:pt x="1979" y="1996"/>
                          </a:lnTo>
                          <a:lnTo>
                            <a:pt x="1979" y="1991"/>
                          </a:lnTo>
                          <a:lnTo>
                            <a:pt x="1985" y="1996"/>
                          </a:lnTo>
                          <a:lnTo>
                            <a:pt x="2555" y="1996"/>
                          </a:lnTo>
                          <a:lnTo>
                            <a:pt x="2555" y="1991"/>
                          </a:lnTo>
                          <a:lnTo>
                            <a:pt x="2561" y="1991"/>
                          </a:lnTo>
                          <a:lnTo>
                            <a:pt x="2561" y="1979"/>
                          </a:lnTo>
                          <a:lnTo>
                            <a:pt x="2567" y="1979"/>
                          </a:lnTo>
                          <a:lnTo>
                            <a:pt x="2567" y="1962"/>
                          </a:lnTo>
                          <a:lnTo>
                            <a:pt x="2573" y="1956"/>
                          </a:lnTo>
                          <a:lnTo>
                            <a:pt x="2573" y="1928"/>
                          </a:lnTo>
                          <a:lnTo>
                            <a:pt x="2578" y="1922"/>
                          </a:lnTo>
                          <a:lnTo>
                            <a:pt x="2578" y="1916"/>
                          </a:lnTo>
                          <a:lnTo>
                            <a:pt x="2584" y="1916"/>
                          </a:lnTo>
                          <a:lnTo>
                            <a:pt x="2584" y="1928"/>
                          </a:lnTo>
                          <a:lnTo>
                            <a:pt x="2584" y="1916"/>
                          </a:lnTo>
                          <a:lnTo>
                            <a:pt x="2584" y="1928"/>
                          </a:lnTo>
                          <a:lnTo>
                            <a:pt x="2590" y="1933"/>
                          </a:lnTo>
                          <a:lnTo>
                            <a:pt x="2590" y="1962"/>
                          </a:lnTo>
                          <a:lnTo>
                            <a:pt x="2590" y="1933"/>
                          </a:lnTo>
                          <a:lnTo>
                            <a:pt x="2590" y="1962"/>
                          </a:lnTo>
                          <a:lnTo>
                            <a:pt x="2595" y="1968"/>
                          </a:lnTo>
                          <a:lnTo>
                            <a:pt x="2595" y="1985"/>
                          </a:lnTo>
                          <a:lnTo>
                            <a:pt x="2595" y="1968"/>
                          </a:lnTo>
                          <a:lnTo>
                            <a:pt x="2601" y="1985"/>
                          </a:lnTo>
                          <a:lnTo>
                            <a:pt x="2601" y="1996"/>
                          </a:lnTo>
                          <a:lnTo>
                            <a:pt x="2601" y="1985"/>
                          </a:lnTo>
                          <a:lnTo>
                            <a:pt x="2607" y="1996"/>
                          </a:lnTo>
                          <a:lnTo>
                            <a:pt x="2869" y="1996"/>
                          </a:lnTo>
                        </a:path>
                      </a:pathLst>
                    </a:custGeom>
                    <a:solidFill>
                      <a:srgbClr val="FFFFFF"/>
                    </a:solidFill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00" name="Rectangle 887">
                      <a:extLst>
                        <a:ext uri="{FF2B5EF4-FFF2-40B4-BE49-F238E27FC236}">
                          <a16:creationId xmlns:a16="http://schemas.microsoft.com/office/drawing/2014/main" id="{5965035E-780E-4667-8D1D-A2CEF41985E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88" y="1127"/>
                      <a:ext cx="560" cy="17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s-MX" sz="60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893.5426</a:t>
                      </a:r>
                      <a:endParaRPr kumimoji="0" lang="es-MX" altLang="es-MX" sz="60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01" name="Rectangle 889">
                      <a:extLst>
                        <a:ext uri="{FF2B5EF4-FFF2-40B4-BE49-F238E27FC236}">
                          <a16:creationId xmlns:a16="http://schemas.microsoft.com/office/drawing/2014/main" id="{15A6F035-7A65-4BA1-A69A-5B99185BEA6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16" y="1635"/>
                      <a:ext cx="560" cy="17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s-MX" sz="60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894.5454</a:t>
                      </a:r>
                      <a:endParaRPr kumimoji="0" lang="es-MX" altLang="es-MX" sz="60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02" name="Rectangle 891">
                      <a:extLst>
                        <a:ext uri="{FF2B5EF4-FFF2-40B4-BE49-F238E27FC236}">
                          <a16:creationId xmlns:a16="http://schemas.microsoft.com/office/drawing/2014/main" id="{DF8B1EEC-7F7C-4080-94DD-61E82C04B31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943" y="2291"/>
                      <a:ext cx="560" cy="17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s-MX" sz="60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895.5456</a:t>
                      </a:r>
                      <a:endParaRPr kumimoji="0" lang="es-MX" altLang="es-MX" sz="60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03" name="Rectangle 893">
                      <a:extLst>
                        <a:ext uri="{FF2B5EF4-FFF2-40B4-BE49-F238E27FC236}">
                          <a16:creationId xmlns:a16="http://schemas.microsoft.com/office/drawing/2014/main" id="{8AAEBB07-8D05-4201-826A-0C61FD7D5CB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71" y="2816"/>
                      <a:ext cx="560" cy="17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s-MX" sz="60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896.5468</a:t>
                      </a:r>
                      <a:endParaRPr kumimoji="0" lang="es-MX" altLang="es-MX" sz="60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04" name="Rectangle 895">
                      <a:extLst>
                        <a:ext uri="{FF2B5EF4-FFF2-40B4-BE49-F238E27FC236}">
                          <a16:creationId xmlns:a16="http://schemas.microsoft.com/office/drawing/2014/main" id="{5BBD81D2-0BB9-4B02-A5F1-CAA87E5C01E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198" y="3044"/>
                      <a:ext cx="560" cy="17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s-MX" sz="60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897.5487</a:t>
                      </a:r>
                      <a:endParaRPr kumimoji="0" lang="es-MX" altLang="es-MX" sz="60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06" name="Line 899">
                      <a:extLst>
                        <a:ext uri="{FF2B5EF4-FFF2-40B4-BE49-F238E27FC236}">
                          <a16:creationId xmlns:a16="http://schemas.microsoft.com/office/drawing/2014/main" id="{0FCEAD4C-DD04-4685-B5FC-3833BF2C969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98" y="3729"/>
                      <a:ext cx="28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07" name="Rectangle 900">
                      <a:extLst>
                        <a:ext uri="{FF2B5EF4-FFF2-40B4-BE49-F238E27FC236}">
                          <a16:creationId xmlns:a16="http://schemas.microsoft.com/office/drawing/2014/main" id="{9F7FD280-79C8-4482-BC88-072D22B859C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60" y="3569"/>
                      <a:ext cx="81" cy="7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s-MX" sz="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</a:t>
                      </a:r>
                      <a:endParaRPr kumimoji="0" lang="es-MX" altLang="es-MX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08" name="Line 901">
                      <a:extLst>
                        <a:ext uri="{FF2B5EF4-FFF2-40B4-BE49-F238E27FC236}">
                          <a16:creationId xmlns:a16="http://schemas.microsoft.com/office/drawing/2014/main" id="{D851BEC4-80E7-4E36-BFB7-804326808CC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09" y="3620"/>
                      <a:ext cx="17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09" name="Line 902">
                      <a:extLst>
                        <a:ext uri="{FF2B5EF4-FFF2-40B4-BE49-F238E27FC236}">
                          <a16:creationId xmlns:a16="http://schemas.microsoft.com/office/drawing/2014/main" id="{1458B412-31C9-4BFC-9726-03A34223DE4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09" y="3512"/>
                      <a:ext cx="17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10" name="Line 903">
                      <a:extLst>
                        <a:ext uri="{FF2B5EF4-FFF2-40B4-BE49-F238E27FC236}">
                          <a16:creationId xmlns:a16="http://schemas.microsoft.com/office/drawing/2014/main" id="{78B95C6D-683C-4746-A4A8-F313E084546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09" y="3403"/>
                      <a:ext cx="17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11" name="Line 904">
                      <a:extLst>
                        <a:ext uri="{FF2B5EF4-FFF2-40B4-BE49-F238E27FC236}">
                          <a16:creationId xmlns:a16="http://schemas.microsoft.com/office/drawing/2014/main" id="{AF54956F-C890-4825-B491-62144E0E12E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09" y="3295"/>
                      <a:ext cx="17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12" name="Line 905">
                      <a:extLst>
                        <a:ext uri="{FF2B5EF4-FFF2-40B4-BE49-F238E27FC236}">
                          <a16:creationId xmlns:a16="http://schemas.microsoft.com/office/drawing/2014/main" id="{75F6FCD7-741C-4E55-8DD5-D2BEF2BE28B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98" y="3187"/>
                      <a:ext cx="28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13" name="Line 907">
                      <a:extLst>
                        <a:ext uri="{FF2B5EF4-FFF2-40B4-BE49-F238E27FC236}">
                          <a16:creationId xmlns:a16="http://schemas.microsoft.com/office/drawing/2014/main" id="{A2959D7F-584C-4B33-B8B1-96C49F8A67C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09" y="3078"/>
                      <a:ext cx="17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14" name="Line 908">
                      <a:extLst>
                        <a:ext uri="{FF2B5EF4-FFF2-40B4-BE49-F238E27FC236}">
                          <a16:creationId xmlns:a16="http://schemas.microsoft.com/office/drawing/2014/main" id="{B9A7A7D0-4871-4CB1-9E66-011D01134EA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09" y="2970"/>
                      <a:ext cx="17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15" name="Line 909">
                      <a:extLst>
                        <a:ext uri="{FF2B5EF4-FFF2-40B4-BE49-F238E27FC236}">
                          <a16:creationId xmlns:a16="http://schemas.microsoft.com/office/drawing/2014/main" id="{E818E26B-8F67-4DB3-817C-DCCE9725A44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09" y="2862"/>
                      <a:ext cx="17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16" name="Line 910">
                      <a:extLst>
                        <a:ext uri="{FF2B5EF4-FFF2-40B4-BE49-F238E27FC236}">
                          <a16:creationId xmlns:a16="http://schemas.microsoft.com/office/drawing/2014/main" id="{D2043FA4-4FDA-4DCF-82AC-32B12325D3C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09" y="2753"/>
                      <a:ext cx="17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17" name="Line 911">
                      <a:extLst>
                        <a:ext uri="{FF2B5EF4-FFF2-40B4-BE49-F238E27FC236}">
                          <a16:creationId xmlns:a16="http://schemas.microsoft.com/office/drawing/2014/main" id="{38461FF6-319E-42C5-A0C4-49B29562674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98" y="2645"/>
                      <a:ext cx="28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18" name="Rectangle 912">
                      <a:extLst>
                        <a:ext uri="{FF2B5EF4-FFF2-40B4-BE49-F238E27FC236}">
                          <a16:creationId xmlns:a16="http://schemas.microsoft.com/office/drawing/2014/main" id="{E57EAB22-8539-4FD2-9E00-8E90CE983DF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60" y="2485"/>
                      <a:ext cx="301" cy="26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s-MX" sz="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</a:t>
                      </a:r>
                      <a:endParaRPr kumimoji="0" lang="es-MX" altLang="es-MX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19" name="Line 913">
                      <a:extLst>
                        <a:ext uri="{FF2B5EF4-FFF2-40B4-BE49-F238E27FC236}">
                          <a16:creationId xmlns:a16="http://schemas.microsoft.com/office/drawing/2014/main" id="{833C8286-DCDC-4E36-8AA0-9D60D4BEAB0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09" y="2536"/>
                      <a:ext cx="17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20" name="Line 914">
                      <a:extLst>
                        <a:ext uri="{FF2B5EF4-FFF2-40B4-BE49-F238E27FC236}">
                          <a16:creationId xmlns:a16="http://schemas.microsoft.com/office/drawing/2014/main" id="{ECB52EEE-8939-4A92-A902-047A55F622E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09" y="2428"/>
                      <a:ext cx="17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21" name="Line 915">
                      <a:extLst>
                        <a:ext uri="{FF2B5EF4-FFF2-40B4-BE49-F238E27FC236}">
                          <a16:creationId xmlns:a16="http://schemas.microsoft.com/office/drawing/2014/main" id="{D0FAD1DC-B635-4BAB-95F3-9FEF7F630B6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09" y="2320"/>
                      <a:ext cx="17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22" name="Line 916">
                      <a:extLst>
                        <a:ext uri="{FF2B5EF4-FFF2-40B4-BE49-F238E27FC236}">
                          <a16:creationId xmlns:a16="http://schemas.microsoft.com/office/drawing/2014/main" id="{7401901F-BC26-4498-B74B-50E6BFE0B86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09" y="2211"/>
                      <a:ext cx="17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23" name="Line 917">
                      <a:extLst>
                        <a:ext uri="{FF2B5EF4-FFF2-40B4-BE49-F238E27FC236}">
                          <a16:creationId xmlns:a16="http://schemas.microsoft.com/office/drawing/2014/main" id="{2E2405AC-AC61-41E5-B6BD-9DA5B79A6AB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98" y="2103"/>
                      <a:ext cx="28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24" name="Line 919">
                      <a:extLst>
                        <a:ext uri="{FF2B5EF4-FFF2-40B4-BE49-F238E27FC236}">
                          <a16:creationId xmlns:a16="http://schemas.microsoft.com/office/drawing/2014/main" id="{7668F133-A6D8-4403-8B67-74960BAB66A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09" y="2000"/>
                      <a:ext cx="17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25" name="Line 920">
                      <a:extLst>
                        <a:ext uri="{FF2B5EF4-FFF2-40B4-BE49-F238E27FC236}">
                          <a16:creationId xmlns:a16="http://schemas.microsoft.com/office/drawing/2014/main" id="{4A06165A-EDEC-4F03-B573-E353218B685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09" y="1892"/>
                      <a:ext cx="17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26" name="Line 921">
                      <a:extLst>
                        <a:ext uri="{FF2B5EF4-FFF2-40B4-BE49-F238E27FC236}">
                          <a16:creationId xmlns:a16="http://schemas.microsoft.com/office/drawing/2014/main" id="{E66E53E0-BB59-4CF7-B2C9-F48FD1B1367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09" y="1784"/>
                      <a:ext cx="17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27" name="Line 922">
                      <a:extLst>
                        <a:ext uri="{FF2B5EF4-FFF2-40B4-BE49-F238E27FC236}">
                          <a16:creationId xmlns:a16="http://schemas.microsoft.com/office/drawing/2014/main" id="{57B2B93C-D78A-4A73-B9D8-7764A483DF6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09" y="1675"/>
                      <a:ext cx="17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28" name="Line 923">
                      <a:extLst>
                        <a:ext uri="{FF2B5EF4-FFF2-40B4-BE49-F238E27FC236}">
                          <a16:creationId xmlns:a16="http://schemas.microsoft.com/office/drawing/2014/main" id="{AEED933C-E82C-4BC8-B392-228FEED9AD7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98" y="1567"/>
                      <a:ext cx="28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29" name="Rectangle 924">
                      <a:extLst>
                        <a:ext uri="{FF2B5EF4-FFF2-40B4-BE49-F238E27FC236}">
                          <a16:creationId xmlns:a16="http://schemas.microsoft.com/office/drawing/2014/main" id="{6D1E5CAD-3A5E-4FB5-8E08-10B8CFEB626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60" y="1407"/>
                      <a:ext cx="301" cy="26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s-MX" sz="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endParaRPr kumimoji="0" lang="es-MX" altLang="es-MX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30" name="Line 925">
                      <a:extLst>
                        <a:ext uri="{FF2B5EF4-FFF2-40B4-BE49-F238E27FC236}">
                          <a16:creationId xmlns:a16="http://schemas.microsoft.com/office/drawing/2014/main" id="{2852D2C1-6FCC-4B9C-AD31-9F7AA3AE4EA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09" y="1458"/>
                      <a:ext cx="17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31" name="Line 926">
                      <a:extLst>
                        <a:ext uri="{FF2B5EF4-FFF2-40B4-BE49-F238E27FC236}">
                          <a16:creationId xmlns:a16="http://schemas.microsoft.com/office/drawing/2014/main" id="{BC726FB1-FF76-4273-BCE2-D2B8F9DE5A2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09" y="1350"/>
                      <a:ext cx="17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32" name="Line 927">
                      <a:extLst>
                        <a:ext uri="{FF2B5EF4-FFF2-40B4-BE49-F238E27FC236}">
                          <a16:creationId xmlns:a16="http://schemas.microsoft.com/office/drawing/2014/main" id="{E7CCF8EA-E6D8-4365-9ABE-A5945DF2FC5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09" y="1242"/>
                      <a:ext cx="17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33" name="Line 928">
                      <a:extLst>
                        <a:ext uri="{FF2B5EF4-FFF2-40B4-BE49-F238E27FC236}">
                          <a16:creationId xmlns:a16="http://schemas.microsoft.com/office/drawing/2014/main" id="{F28EB841-9944-43CC-87F6-29FC12E08B1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09" y="1133"/>
                      <a:ext cx="17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34" name="Line 929">
                      <a:extLst>
                        <a:ext uri="{FF2B5EF4-FFF2-40B4-BE49-F238E27FC236}">
                          <a16:creationId xmlns:a16="http://schemas.microsoft.com/office/drawing/2014/main" id="{FB906F4F-4DDB-4CE8-8B6E-D7810C4B942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98" y="1025"/>
                      <a:ext cx="28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35" name="Rectangle 930">
                      <a:extLst>
                        <a:ext uri="{FF2B5EF4-FFF2-40B4-BE49-F238E27FC236}">
                          <a16:creationId xmlns:a16="http://schemas.microsoft.com/office/drawing/2014/main" id="{F0A64AF2-74DC-4248-B3DE-29807C1C686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30" y="446"/>
                      <a:ext cx="301" cy="26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s-MX" sz="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</a:t>
                      </a:r>
                      <a:endParaRPr kumimoji="0" lang="es-MX" altLang="es-MX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36" name="Line 931">
                      <a:extLst>
                        <a:ext uri="{FF2B5EF4-FFF2-40B4-BE49-F238E27FC236}">
                          <a16:creationId xmlns:a16="http://schemas.microsoft.com/office/drawing/2014/main" id="{750F2B09-4673-4ABB-B4FF-BCE47273D0A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09" y="917"/>
                      <a:ext cx="17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37" name="Line 932">
                      <a:extLst>
                        <a:ext uri="{FF2B5EF4-FFF2-40B4-BE49-F238E27FC236}">
                          <a16:creationId xmlns:a16="http://schemas.microsoft.com/office/drawing/2014/main" id="{FBDDCDDB-E3F0-438C-A71A-67F099FD283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09" y="808"/>
                      <a:ext cx="17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38" name="Line 933">
                      <a:extLst>
                        <a:ext uri="{FF2B5EF4-FFF2-40B4-BE49-F238E27FC236}">
                          <a16:creationId xmlns:a16="http://schemas.microsoft.com/office/drawing/2014/main" id="{4D3F6247-DE27-4658-9615-EBA45452FCB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09" y="700"/>
                      <a:ext cx="17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39" name="Line 934">
                      <a:extLst>
                        <a:ext uri="{FF2B5EF4-FFF2-40B4-BE49-F238E27FC236}">
                          <a16:creationId xmlns:a16="http://schemas.microsoft.com/office/drawing/2014/main" id="{5E9963FC-24CE-4248-B5B6-D63C17E5EEE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09" y="591"/>
                      <a:ext cx="17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40" name="Line 938">
                      <a:extLst>
                        <a:ext uri="{FF2B5EF4-FFF2-40B4-BE49-F238E27FC236}">
                          <a16:creationId xmlns:a16="http://schemas.microsoft.com/office/drawing/2014/main" id="{0FBA54E3-39EF-4F7E-97B8-BBAAF835194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26" y="3734"/>
                      <a:ext cx="0" cy="29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41" name="Rectangle 939">
                      <a:extLst>
                        <a:ext uri="{FF2B5EF4-FFF2-40B4-BE49-F238E27FC236}">
                          <a16:creationId xmlns:a16="http://schemas.microsoft.com/office/drawing/2014/main" id="{9AFFB810-DE6D-47EA-80FF-A94E15379F6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61" y="3795"/>
                      <a:ext cx="97" cy="7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s-MX" sz="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892</a:t>
                      </a:r>
                      <a:endParaRPr kumimoji="0" lang="es-MX" altLang="es-MX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42" name="Line 940">
                      <a:extLst>
                        <a:ext uri="{FF2B5EF4-FFF2-40B4-BE49-F238E27FC236}">
                          <a16:creationId xmlns:a16="http://schemas.microsoft.com/office/drawing/2014/main" id="{4480EC17-A382-46D1-85D8-D3C1920DB2C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252" y="3734"/>
                      <a:ext cx="0" cy="17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43" name="Line 941">
                      <a:extLst>
                        <a:ext uri="{FF2B5EF4-FFF2-40B4-BE49-F238E27FC236}">
                          <a16:creationId xmlns:a16="http://schemas.microsoft.com/office/drawing/2014/main" id="{E9E1B027-5751-4E83-B69F-52EF391A959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377" y="3734"/>
                      <a:ext cx="0" cy="17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44" name="Line 942">
                      <a:extLst>
                        <a:ext uri="{FF2B5EF4-FFF2-40B4-BE49-F238E27FC236}">
                          <a16:creationId xmlns:a16="http://schemas.microsoft.com/office/drawing/2014/main" id="{29BA03B7-5C86-45F3-A43B-CCC3BE001E4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03" y="3734"/>
                      <a:ext cx="0" cy="17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45" name="Line 943">
                      <a:extLst>
                        <a:ext uri="{FF2B5EF4-FFF2-40B4-BE49-F238E27FC236}">
                          <a16:creationId xmlns:a16="http://schemas.microsoft.com/office/drawing/2014/main" id="{136C7352-62BB-4CFD-A1ED-9CB48F534AE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28" y="3734"/>
                      <a:ext cx="0" cy="17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46" name="Line 944">
                      <a:extLst>
                        <a:ext uri="{FF2B5EF4-FFF2-40B4-BE49-F238E27FC236}">
                          <a16:creationId xmlns:a16="http://schemas.microsoft.com/office/drawing/2014/main" id="{62206CC2-6994-441F-A8AB-591BA0662D0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54" y="3734"/>
                      <a:ext cx="0" cy="29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47" name="Rectangle 945">
                      <a:extLst>
                        <a:ext uri="{FF2B5EF4-FFF2-40B4-BE49-F238E27FC236}">
                          <a16:creationId xmlns:a16="http://schemas.microsoft.com/office/drawing/2014/main" id="{336FC8A1-3C3E-4B91-B0EE-3B8960FA6FE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89" y="3795"/>
                      <a:ext cx="97" cy="7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s-MX" sz="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893</a:t>
                      </a:r>
                      <a:endParaRPr kumimoji="0" lang="es-MX" altLang="es-MX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48" name="Line 946">
                      <a:extLst>
                        <a:ext uri="{FF2B5EF4-FFF2-40B4-BE49-F238E27FC236}">
                          <a16:creationId xmlns:a16="http://schemas.microsoft.com/office/drawing/2014/main" id="{D1B74B7C-A475-4729-A40B-F212AC8CD96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79" y="3734"/>
                      <a:ext cx="0" cy="17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49" name="Line 947">
                      <a:extLst>
                        <a:ext uri="{FF2B5EF4-FFF2-40B4-BE49-F238E27FC236}">
                          <a16:creationId xmlns:a16="http://schemas.microsoft.com/office/drawing/2014/main" id="{904BC3C1-E591-4C7C-B36A-A632F284D7E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05" y="3734"/>
                      <a:ext cx="0" cy="17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50" name="Line 948">
                      <a:extLst>
                        <a:ext uri="{FF2B5EF4-FFF2-40B4-BE49-F238E27FC236}">
                          <a16:creationId xmlns:a16="http://schemas.microsoft.com/office/drawing/2014/main" id="{DB8750CE-3343-4102-9B38-D7052D63E4E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130" y="3734"/>
                      <a:ext cx="0" cy="17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51" name="Line 949">
                      <a:extLst>
                        <a:ext uri="{FF2B5EF4-FFF2-40B4-BE49-F238E27FC236}">
                          <a16:creationId xmlns:a16="http://schemas.microsoft.com/office/drawing/2014/main" id="{14F1C69C-F740-41E4-8AA0-6CFAA94DC3D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255" y="3734"/>
                      <a:ext cx="0" cy="17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52" name="Line 950">
                      <a:extLst>
                        <a:ext uri="{FF2B5EF4-FFF2-40B4-BE49-F238E27FC236}">
                          <a16:creationId xmlns:a16="http://schemas.microsoft.com/office/drawing/2014/main" id="{61DA987F-3031-41CC-BD5A-D53E16465C9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81" y="3734"/>
                      <a:ext cx="0" cy="29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53" name="Rectangle 951">
                      <a:extLst>
                        <a:ext uri="{FF2B5EF4-FFF2-40B4-BE49-F238E27FC236}">
                          <a16:creationId xmlns:a16="http://schemas.microsoft.com/office/drawing/2014/main" id="{714F7A65-AD04-4D7A-AACB-1C4CE96E0F7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16" y="3795"/>
                      <a:ext cx="97" cy="7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s-MX" sz="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894</a:t>
                      </a:r>
                      <a:endParaRPr kumimoji="0" lang="es-MX" altLang="es-MX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54" name="Line 952">
                      <a:extLst>
                        <a:ext uri="{FF2B5EF4-FFF2-40B4-BE49-F238E27FC236}">
                          <a16:creationId xmlns:a16="http://schemas.microsoft.com/office/drawing/2014/main" id="{2A8E596D-9D59-4289-951A-F365FE755BC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506" y="3734"/>
                      <a:ext cx="0" cy="17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55" name="Line 953">
                      <a:extLst>
                        <a:ext uri="{FF2B5EF4-FFF2-40B4-BE49-F238E27FC236}">
                          <a16:creationId xmlns:a16="http://schemas.microsoft.com/office/drawing/2014/main" id="{EC28B789-B140-4B31-9B29-880B488428D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32" y="3734"/>
                      <a:ext cx="0" cy="17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56" name="Line 954">
                      <a:extLst>
                        <a:ext uri="{FF2B5EF4-FFF2-40B4-BE49-F238E27FC236}">
                          <a16:creationId xmlns:a16="http://schemas.microsoft.com/office/drawing/2014/main" id="{66CE6E9A-EE7C-4F3D-84D6-00D90E60EDC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757" y="3734"/>
                      <a:ext cx="0" cy="17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57" name="Line 955">
                      <a:extLst>
                        <a:ext uri="{FF2B5EF4-FFF2-40B4-BE49-F238E27FC236}">
                          <a16:creationId xmlns:a16="http://schemas.microsoft.com/office/drawing/2014/main" id="{BF8D0349-B510-4CC0-913E-32A8088C56C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3" y="3734"/>
                      <a:ext cx="0" cy="17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58" name="Line 956">
                      <a:extLst>
                        <a:ext uri="{FF2B5EF4-FFF2-40B4-BE49-F238E27FC236}">
                          <a16:creationId xmlns:a16="http://schemas.microsoft.com/office/drawing/2014/main" id="{15050A37-462B-4D1F-A2E1-29925D7BE46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008" y="3734"/>
                      <a:ext cx="0" cy="29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59" name="Rectangle 957">
                      <a:extLst>
                        <a:ext uri="{FF2B5EF4-FFF2-40B4-BE49-F238E27FC236}">
                          <a16:creationId xmlns:a16="http://schemas.microsoft.com/office/drawing/2014/main" id="{3E7954AC-7896-4B24-B5D6-7F2C5093ECB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943" y="3795"/>
                      <a:ext cx="97" cy="7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s-MX" sz="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895</a:t>
                      </a:r>
                      <a:endParaRPr kumimoji="0" lang="es-MX" altLang="es-MX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60" name="Line 958">
                      <a:extLst>
                        <a:ext uri="{FF2B5EF4-FFF2-40B4-BE49-F238E27FC236}">
                          <a16:creationId xmlns:a16="http://schemas.microsoft.com/office/drawing/2014/main" id="{A324731E-78EF-45D7-8988-89AA122BDF2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134" y="3734"/>
                      <a:ext cx="0" cy="17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61" name="Line 959">
                      <a:extLst>
                        <a:ext uri="{FF2B5EF4-FFF2-40B4-BE49-F238E27FC236}">
                          <a16:creationId xmlns:a16="http://schemas.microsoft.com/office/drawing/2014/main" id="{3E9B4EFB-D2FD-47D5-A99B-53AEE6A7F11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259" y="3734"/>
                      <a:ext cx="0" cy="17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62" name="Line 960">
                      <a:extLst>
                        <a:ext uri="{FF2B5EF4-FFF2-40B4-BE49-F238E27FC236}">
                          <a16:creationId xmlns:a16="http://schemas.microsoft.com/office/drawing/2014/main" id="{710E51CF-09E2-407A-BF99-221D0B0282F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85" y="3734"/>
                      <a:ext cx="0" cy="17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63" name="Line 961">
                      <a:extLst>
                        <a:ext uri="{FF2B5EF4-FFF2-40B4-BE49-F238E27FC236}">
                          <a16:creationId xmlns:a16="http://schemas.microsoft.com/office/drawing/2014/main" id="{4E602A3C-AE26-4EF1-9851-0B859CC0308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10" y="3734"/>
                      <a:ext cx="0" cy="17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64" name="Line 962">
                      <a:extLst>
                        <a:ext uri="{FF2B5EF4-FFF2-40B4-BE49-F238E27FC236}">
                          <a16:creationId xmlns:a16="http://schemas.microsoft.com/office/drawing/2014/main" id="{0DDA89A5-03DD-429B-8E0A-BC8D3E984A4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636" y="3734"/>
                      <a:ext cx="0" cy="29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65" name="Rectangle 963">
                      <a:extLst>
                        <a:ext uri="{FF2B5EF4-FFF2-40B4-BE49-F238E27FC236}">
                          <a16:creationId xmlns:a16="http://schemas.microsoft.com/office/drawing/2014/main" id="{57508425-7780-49A3-BB3B-BA00DB4137A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71" y="3795"/>
                      <a:ext cx="97" cy="7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s-MX" sz="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896</a:t>
                      </a:r>
                      <a:endParaRPr kumimoji="0" lang="es-MX" altLang="es-MX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66" name="Line 964">
                      <a:extLst>
                        <a:ext uri="{FF2B5EF4-FFF2-40B4-BE49-F238E27FC236}">
                          <a16:creationId xmlns:a16="http://schemas.microsoft.com/office/drawing/2014/main" id="{41C3F39B-F88E-492F-AD58-14112744551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761" y="3734"/>
                      <a:ext cx="0" cy="17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67" name="Line 965">
                      <a:extLst>
                        <a:ext uri="{FF2B5EF4-FFF2-40B4-BE49-F238E27FC236}">
                          <a16:creationId xmlns:a16="http://schemas.microsoft.com/office/drawing/2014/main" id="{5AC7B4BE-6D5A-4EB0-8401-42E33DBFFF0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87" y="3734"/>
                      <a:ext cx="0" cy="17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68" name="Line 966">
                      <a:extLst>
                        <a:ext uri="{FF2B5EF4-FFF2-40B4-BE49-F238E27FC236}">
                          <a16:creationId xmlns:a16="http://schemas.microsoft.com/office/drawing/2014/main" id="{1C036139-B9CE-4A64-BE87-EFE0D8861BE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12" y="3734"/>
                      <a:ext cx="0" cy="17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69" name="Line 967">
                      <a:extLst>
                        <a:ext uri="{FF2B5EF4-FFF2-40B4-BE49-F238E27FC236}">
                          <a16:creationId xmlns:a16="http://schemas.microsoft.com/office/drawing/2014/main" id="{C4B1289B-A255-466E-8587-C4C5430994A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38" y="3734"/>
                      <a:ext cx="0" cy="17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70" name="Line 968">
                      <a:extLst>
                        <a:ext uri="{FF2B5EF4-FFF2-40B4-BE49-F238E27FC236}">
                          <a16:creationId xmlns:a16="http://schemas.microsoft.com/office/drawing/2014/main" id="{2C4A7D91-59CD-433F-A616-86B8C4AE2E1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63" y="3734"/>
                      <a:ext cx="0" cy="29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71" name="Rectangle 969">
                      <a:extLst>
                        <a:ext uri="{FF2B5EF4-FFF2-40B4-BE49-F238E27FC236}">
                          <a16:creationId xmlns:a16="http://schemas.microsoft.com/office/drawing/2014/main" id="{656E105A-523D-42CE-9404-ABB2AB76FCB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198" y="3795"/>
                      <a:ext cx="97" cy="7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s-MX" sz="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897</a:t>
                      </a:r>
                      <a:endParaRPr kumimoji="0" lang="es-MX" altLang="es-MX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72" name="Line 970">
                      <a:extLst>
                        <a:ext uri="{FF2B5EF4-FFF2-40B4-BE49-F238E27FC236}">
                          <a16:creationId xmlns:a16="http://schemas.microsoft.com/office/drawing/2014/main" id="{C6CC8881-F03C-41E1-AC47-1AEA996CD0D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89" y="3734"/>
                      <a:ext cx="0" cy="17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73" name="Line 971">
                      <a:extLst>
                        <a:ext uri="{FF2B5EF4-FFF2-40B4-BE49-F238E27FC236}">
                          <a16:creationId xmlns:a16="http://schemas.microsoft.com/office/drawing/2014/main" id="{2677C00E-E9C0-4D99-B2DE-965A9065E93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514" y="3734"/>
                      <a:ext cx="0" cy="17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74" name="Line 972">
                      <a:extLst>
                        <a:ext uri="{FF2B5EF4-FFF2-40B4-BE49-F238E27FC236}">
                          <a16:creationId xmlns:a16="http://schemas.microsoft.com/office/drawing/2014/main" id="{5574F167-76B8-44D9-9D79-B6B9BC7E698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640" y="3734"/>
                      <a:ext cx="0" cy="17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75" name="Line 973">
                      <a:extLst>
                        <a:ext uri="{FF2B5EF4-FFF2-40B4-BE49-F238E27FC236}">
                          <a16:creationId xmlns:a16="http://schemas.microsoft.com/office/drawing/2014/main" id="{16CA122E-9F6D-4A9A-95DC-2F74F56D65A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765" y="3734"/>
                      <a:ext cx="0" cy="17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676" name="Rectangle 974">
                      <a:extLst>
                        <a:ext uri="{FF2B5EF4-FFF2-40B4-BE49-F238E27FC236}">
                          <a16:creationId xmlns:a16="http://schemas.microsoft.com/office/drawing/2014/main" id="{531FB369-C7D3-4866-898D-4A9C6851281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685" y="3795"/>
                      <a:ext cx="324" cy="26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>
                      <a:lvl1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s-MX" sz="9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m/z</a:t>
                      </a:r>
                      <a:endParaRPr kumimoji="0" lang="es-MX" altLang="es-MX" sz="20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585" name="Grupo 2584">
                    <a:extLst>
                      <a:ext uri="{FF2B5EF4-FFF2-40B4-BE49-F238E27FC236}">
                        <a16:creationId xmlns:a16="http://schemas.microsoft.com/office/drawing/2014/main" id="{4434A1F7-9F87-4A88-B065-CA2B3051B532}"/>
                      </a:ext>
                    </a:extLst>
                  </p:cNvPr>
                  <p:cNvGrpSpPr/>
                  <p:nvPr/>
                </p:nvGrpSpPr>
                <p:grpSpPr>
                  <a:xfrm>
                    <a:off x="1744956" y="729509"/>
                    <a:ext cx="6022168" cy="5220000"/>
                    <a:chOff x="1744956" y="729509"/>
                    <a:chExt cx="6022168" cy="5220000"/>
                  </a:xfrm>
                </p:grpSpPr>
                <p:cxnSp>
                  <p:nvCxnSpPr>
                    <p:cNvPr id="2586" name="Conector recto 2585">
                      <a:extLst>
                        <a:ext uri="{FF2B5EF4-FFF2-40B4-BE49-F238E27FC236}">
                          <a16:creationId xmlns:a16="http://schemas.microsoft.com/office/drawing/2014/main" id="{FAADABA9-D630-4D27-B38F-E478CD7722A5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791124" y="5932502"/>
                      <a:ext cx="5976000" cy="0"/>
                    </a:xfrm>
                    <a:prstGeom prst="line">
                      <a:avLst/>
                    </a:prstGeom>
                    <a:ln w="31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87" name="Conector recto 2586">
                      <a:extLst>
                        <a:ext uri="{FF2B5EF4-FFF2-40B4-BE49-F238E27FC236}">
                          <a16:creationId xmlns:a16="http://schemas.microsoft.com/office/drawing/2014/main" id="{2CC75DD6-6165-47AA-BD25-84116F43664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787435" y="729509"/>
                      <a:ext cx="92" cy="5220000"/>
                    </a:xfrm>
                    <a:prstGeom prst="line">
                      <a:avLst/>
                    </a:prstGeom>
                    <a:ln w="3175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588" name="Line 352">
                      <a:extLst>
                        <a:ext uri="{FF2B5EF4-FFF2-40B4-BE49-F238E27FC236}">
                          <a16:creationId xmlns:a16="http://schemas.microsoft.com/office/drawing/2014/main" id="{01A44B47-C437-40E4-86DC-4146C7977C0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44956" y="758645"/>
                      <a:ext cx="4445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s-MX" sz="16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</p:grpSp>
            </p:grpSp>
            <p:sp>
              <p:nvSpPr>
                <p:cNvPr id="2677" name="Rectangle 2800">
                  <a:extLst>
                    <a:ext uri="{FF2B5EF4-FFF2-40B4-BE49-F238E27FC236}">
                      <a16:creationId xmlns:a16="http://schemas.microsoft.com/office/drawing/2014/main" id="{CA7C3D5F-6517-40AC-916A-0A0F8D1EB2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6200000">
                  <a:off x="6369416" y="2066638"/>
                  <a:ext cx="781655" cy="1384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s-MX" altLang="es-MX" sz="900" b="1" i="0" u="none" strike="noStrike" cap="none" normalizeH="0" baseline="0" dirty="0" err="1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Intens</a:t>
                  </a:r>
                  <a:r>
                    <a:rPr lang="es-MX" altLang="es-MX" sz="900" b="1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i</a:t>
                  </a:r>
                  <a:r>
                    <a:rPr kumimoji="0" lang="es-MX" altLang="es-MX" sz="900" b="1" i="0" u="none" strike="noStrike" cap="none" normalizeH="0" baseline="0" dirty="0" err="1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ty</a:t>
                  </a:r>
                  <a:r>
                    <a:rPr lang="es-MX" altLang="es-MX" sz="9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kumimoji="0" lang="es-MX" altLang="es-MX" sz="900" b="1" i="0" u="none" strike="noStrike" cap="none" normalizeH="0" baseline="0" dirty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x10</a:t>
                  </a:r>
                  <a:r>
                    <a:rPr kumimoji="0" lang="es-MX" altLang="es-MX" sz="900" b="1" i="0" u="none" strike="noStrike" cap="none" normalizeH="0" baseline="30000" dirty="0">
                      <a:ln>
                        <a:noFill/>
                      </a:ln>
                      <a:effectLst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</a:t>
                  </a:r>
                </a:p>
              </p:txBody>
            </p:sp>
          </p:grpSp>
        </p:grpSp>
        <p:sp>
          <p:nvSpPr>
            <p:cNvPr id="2678" name="Rectangle 1434">
              <a:extLst>
                <a:ext uri="{FF2B5EF4-FFF2-40B4-BE49-F238E27FC236}">
                  <a16:creationId xmlns:a16="http://schemas.microsoft.com/office/drawing/2014/main" id="{39DE77D9-BDF1-4133-8F7F-F0AB32B607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9550" y="1181128"/>
              <a:ext cx="1390263" cy="3346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altLang="es-MX" sz="950" b="1" i="0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Theoretical</a:t>
              </a:r>
              <a:r>
                <a:rPr kumimoji="0" lang="es-MX" altLang="es-MX" sz="95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altLang="es-MX" sz="95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kumimoji="0" lang="es-MX" altLang="es-MX" sz="950" b="1" i="0" u="none" strike="noStrike" cap="none" normalizeH="0" baseline="-250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55</a:t>
              </a:r>
              <a:r>
                <a:rPr kumimoji="0" lang="es-MX" altLang="es-MX" sz="95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r>
                <a:rPr kumimoji="0" lang="es-MX" altLang="es-MX" sz="950" b="1" i="0" u="none" strike="noStrike" cap="none" normalizeH="0" baseline="-250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70</a:t>
              </a:r>
              <a:r>
                <a:rPr kumimoji="0" lang="es-MX" altLang="es-MX" sz="95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MgN</a:t>
              </a:r>
              <a:r>
                <a:rPr kumimoji="0" lang="es-MX" altLang="es-MX" sz="950" b="1" i="0" u="none" strike="noStrike" cap="none" normalizeH="0" baseline="-250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r>
                <a:rPr kumimoji="0" lang="es-MX" altLang="es-MX" sz="95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O</a:t>
              </a:r>
              <a:r>
                <a:rPr kumimoji="0" lang="es-MX" altLang="es-MX" sz="950" b="1" i="0" u="none" strike="noStrike" cap="none" normalizeH="0" baseline="-250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r>
                <a:rPr kumimoji="0" lang="es-MX" altLang="es-MX" sz="950" b="1" i="0" u="none" strike="noStrike" cap="none" normalizeH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kumimoji="0" lang="es-MX" altLang="es-MX" sz="950" b="1" i="0" u="none" strike="noStrike" cap="none" normalizeH="0" baseline="-250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s-MX" altLang="es-MX" sz="95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M+nH</a:t>
              </a:r>
              <a:endParaRPr lang="es-MX" altLang="es-MX" sz="95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A9D22782-E6BC-413F-8822-533339A91584}"/>
                </a:ext>
              </a:extLst>
            </p:cNvPr>
            <p:cNvSpPr txBox="1"/>
            <p:nvPr/>
          </p:nvSpPr>
          <p:spPr>
            <a:xfrm>
              <a:off x="420317" y="1138217"/>
              <a:ext cx="1702709" cy="2385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5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Exerimental</a:t>
              </a:r>
              <a:r>
                <a:rPr lang="en-US" sz="95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isotopic pattern </a:t>
              </a:r>
              <a:endParaRPr lang="es-MX" sz="95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EEC8808E-6836-43D2-950A-226001D2C34C}"/>
                </a:ext>
              </a:extLst>
            </p:cNvPr>
            <p:cNvSpPr txBox="1"/>
            <p:nvPr/>
          </p:nvSpPr>
          <p:spPr>
            <a:xfrm>
              <a:off x="1964297" y="835005"/>
              <a:ext cx="122020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FI: chlorophyll-b</a:t>
              </a:r>
              <a:endParaRPr lang="es-MX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65" name="TextBox 1164">
              <a:extLst>
                <a:ext uri="{FF2B5EF4-FFF2-40B4-BE49-F238E27FC236}">
                  <a16:creationId xmlns:a16="http://schemas.microsoft.com/office/drawing/2014/main" id="{D4E3E296-0B36-4F80-B9D1-CA4963EAEC6B}"/>
                </a:ext>
              </a:extLst>
            </p:cNvPr>
            <p:cNvSpPr txBox="1"/>
            <p:nvPr/>
          </p:nvSpPr>
          <p:spPr>
            <a:xfrm>
              <a:off x="5980657" y="837538"/>
              <a:ext cx="127470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FII: chlorophyll-a</a:t>
              </a:r>
              <a:endParaRPr lang="es-MX" sz="1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66" name="Rectangle 1434">
              <a:extLst>
                <a:ext uri="{FF2B5EF4-FFF2-40B4-BE49-F238E27FC236}">
                  <a16:creationId xmlns:a16="http://schemas.microsoft.com/office/drawing/2014/main" id="{312BB3ED-B303-44E0-9F13-9396BF5526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90096" y="1180270"/>
              <a:ext cx="1390263" cy="3346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altLang="es-MX" sz="950" b="1" i="0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Theoretical</a:t>
              </a:r>
              <a:r>
                <a:rPr kumimoji="0" lang="es-MX" altLang="es-MX" sz="95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altLang="es-MX" sz="95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kumimoji="0" lang="es-MX" altLang="es-MX" sz="950" b="1" i="0" u="none" strike="noStrike" cap="none" normalizeH="0" baseline="-250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55</a:t>
              </a:r>
              <a:r>
                <a:rPr kumimoji="0" lang="es-MX" altLang="es-MX" sz="95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r>
                <a:rPr kumimoji="0" lang="es-MX" altLang="es-MX" sz="950" b="1" i="0" u="none" strike="noStrike" cap="none" normalizeH="0" baseline="-250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72</a:t>
              </a:r>
              <a:r>
                <a:rPr kumimoji="0" lang="es-MX" altLang="es-MX" sz="95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MgN</a:t>
              </a:r>
              <a:r>
                <a:rPr kumimoji="0" lang="es-MX" altLang="es-MX" sz="950" b="1" i="0" u="none" strike="noStrike" cap="none" normalizeH="0" baseline="-250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r>
                <a:rPr kumimoji="0" lang="es-MX" altLang="es-MX" sz="95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O</a:t>
              </a:r>
              <a:r>
                <a:rPr lang="es-MX" altLang="es-MX" sz="950" b="1" baseline="-25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r>
                <a:rPr kumimoji="0" lang="es-MX" altLang="es-MX" sz="950" b="1" i="0" u="none" strike="noStrike" cap="none" normalizeH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kumimoji="0" lang="es-MX" altLang="es-MX" sz="950" b="1" i="0" u="none" strike="noStrike" cap="none" normalizeH="0" baseline="-2500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s-MX" altLang="es-MX" sz="95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M+nH</a:t>
              </a:r>
              <a:endParaRPr lang="es-MX" altLang="es-MX" sz="95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67" name="TextBox 1166">
              <a:extLst>
                <a:ext uri="{FF2B5EF4-FFF2-40B4-BE49-F238E27FC236}">
                  <a16:creationId xmlns:a16="http://schemas.microsoft.com/office/drawing/2014/main" id="{11C34EC4-9738-469A-AEB5-969236D658E5}"/>
                </a:ext>
              </a:extLst>
            </p:cNvPr>
            <p:cNvSpPr txBox="1"/>
            <p:nvPr/>
          </p:nvSpPr>
          <p:spPr>
            <a:xfrm>
              <a:off x="5060862" y="1137360"/>
              <a:ext cx="1702709" cy="2385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5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Exerimental</a:t>
              </a:r>
              <a:r>
                <a:rPr lang="en-US" sz="95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isotopic pattern </a:t>
              </a:r>
              <a:endParaRPr lang="es-MX" sz="95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73" name="TextBox 1172">
              <a:extLst>
                <a:ext uri="{FF2B5EF4-FFF2-40B4-BE49-F238E27FC236}">
                  <a16:creationId xmlns:a16="http://schemas.microsoft.com/office/drawing/2014/main" id="{7BD252DF-37D9-4C57-8161-8B934064F88D}"/>
                </a:ext>
              </a:extLst>
            </p:cNvPr>
            <p:cNvSpPr txBox="1"/>
            <p:nvPr/>
          </p:nvSpPr>
          <p:spPr>
            <a:xfrm>
              <a:off x="7690263" y="5704947"/>
              <a:ext cx="127470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FII: chlorophyll-a</a:t>
              </a:r>
              <a:endParaRPr lang="es-MX" sz="1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74" name="TextBox 1173">
              <a:extLst>
                <a:ext uri="{FF2B5EF4-FFF2-40B4-BE49-F238E27FC236}">
                  <a16:creationId xmlns:a16="http://schemas.microsoft.com/office/drawing/2014/main" id="{5A516FF5-2020-481E-B2A3-F8A4E07425DA}"/>
                </a:ext>
              </a:extLst>
            </p:cNvPr>
            <p:cNvSpPr txBox="1"/>
            <p:nvPr/>
          </p:nvSpPr>
          <p:spPr>
            <a:xfrm>
              <a:off x="2400231" y="5707408"/>
              <a:ext cx="122020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FI: chlorophyll-b</a:t>
              </a:r>
              <a:endParaRPr lang="es-MX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A57CA3D8-B4F7-4F4C-A121-9D76E534922B}"/>
                </a:ext>
              </a:extLst>
            </p:cNvPr>
            <p:cNvCxnSpPr>
              <a:cxnSpLocks/>
            </p:cNvCxnSpPr>
            <p:nvPr/>
          </p:nvCxnSpPr>
          <p:spPr>
            <a:xfrm>
              <a:off x="7535297" y="5711868"/>
              <a:ext cx="3663" cy="758177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3" name="Straight Connector 1182">
              <a:extLst>
                <a:ext uri="{FF2B5EF4-FFF2-40B4-BE49-F238E27FC236}">
                  <a16:creationId xmlns:a16="http://schemas.microsoft.com/office/drawing/2014/main" id="{67A972EF-09E5-43AA-86E8-13FE73E2E79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82120" y="6254067"/>
              <a:ext cx="1410" cy="218066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5" name="Straight Connector 1184">
              <a:extLst>
                <a:ext uri="{FF2B5EF4-FFF2-40B4-BE49-F238E27FC236}">
                  <a16:creationId xmlns:a16="http://schemas.microsoft.com/office/drawing/2014/main" id="{50772F1A-1D28-4CD1-A9CD-04B4EB9E7209}"/>
                </a:ext>
              </a:extLst>
            </p:cNvPr>
            <p:cNvCxnSpPr>
              <a:cxnSpLocks/>
            </p:cNvCxnSpPr>
            <p:nvPr/>
          </p:nvCxnSpPr>
          <p:spPr>
            <a:xfrm>
              <a:off x="2145530" y="5668922"/>
              <a:ext cx="1650" cy="794289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A8550A54-647B-4FF3-A4D9-5DC1E09D09AC}"/>
                </a:ext>
              </a:extLst>
            </p:cNvPr>
            <p:cNvSpPr txBox="1"/>
            <p:nvPr/>
          </p:nvSpPr>
          <p:spPr>
            <a:xfrm>
              <a:off x="7257954" y="3796592"/>
              <a:ext cx="97815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Garden cress</a:t>
              </a:r>
              <a:endParaRPr lang="es-MX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B4EEAE8C-5B95-4907-B919-B8CA99E36F31}"/>
                </a:ext>
              </a:extLst>
            </p:cNvPr>
            <p:cNvSpPr txBox="1"/>
            <p:nvPr/>
          </p:nvSpPr>
          <p:spPr>
            <a:xfrm>
              <a:off x="6726851" y="4939480"/>
              <a:ext cx="1900655" cy="2994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Extract     FI    </a:t>
              </a:r>
              <a:r>
                <a:rPr lang="en-US" sz="11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FII</a:t>
              </a:r>
              <a:r>
                <a:rPr lang="en-US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FIII</a:t>
              </a:r>
              <a:endParaRPr lang="es-MX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95" name="CuadroTexto 1568">
              <a:extLst>
                <a:ext uri="{FF2B5EF4-FFF2-40B4-BE49-F238E27FC236}">
                  <a16:creationId xmlns:a16="http://schemas.microsoft.com/office/drawing/2014/main" id="{CC08787F-4EE8-47F4-B345-6629ED32A740}"/>
                </a:ext>
              </a:extLst>
            </p:cNvPr>
            <p:cNvSpPr txBox="1"/>
            <p:nvPr/>
          </p:nvSpPr>
          <p:spPr>
            <a:xfrm>
              <a:off x="5951199" y="3816240"/>
              <a:ext cx="43473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FIII</a:t>
              </a:r>
            </a:p>
          </p:txBody>
        </p:sp>
        <p:sp>
          <p:nvSpPr>
            <p:cNvPr id="1197" name="TextBox 1196">
              <a:extLst>
                <a:ext uri="{FF2B5EF4-FFF2-40B4-BE49-F238E27FC236}">
                  <a16:creationId xmlns:a16="http://schemas.microsoft.com/office/drawing/2014/main" id="{33575FEF-0408-467D-903F-917A1E58FFAF}"/>
                </a:ext>
              </a:extLst>
            </p:cNvPr>
            <p:cNvSpPr txBox="1"/>
            <p:nvPr/>
          </p:nvSpPr>
          <p:spPr>
            <a:xfrm>
              <a:off x="822847" y="3794887"/>
              <a:ext cx="55175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Maize</a:t>
              </a:r>
              <a:endParaRPr lang="es-MX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98" name="TextBox 1197">
              <a:extLst>
                <a:ext uri="{FF2B5EF4-FFF2-40B4-BE49-F238E27FC236}">
                  <a16:creationId xmlns:a16="http://schemas.microsoft.com/office/drawing/2014/main" id="{AA071CE3-49C4-488A-8D56-F221E2380CF7}"/>
                </a:ext>
              </a:extLst>
            </p:cNvPr>
            <p:cNvSpPr txBox="1"/>
            <p:nvPr/>
          </p:nvSpPr>
          <p:spPr>
            <a:xfrm>
              <a:off x="56434" y="4925746"/>
              <a:ext cx="1942212" cy="2994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Extract     FI    </a:t>
              </a:r>
              <a:r>
                <a:rPr lang="en-US" sz="11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FII</a:t>
              </a:r>
              <a:r>
                <a:rPr lang="en-US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FIII</a:t>
              </a:r>
              <a:endParaRPr lang="es-MX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1170" name="Imagen 1169" descr="Imagen que contiene interior, verde, espejo, mostrador&#10;&#10;Descripción generada automáticamente">
              <a:extLst>
                <a:ext uri="{FF2B5EF4-FFF2-40B4-BE49-F238E27FC236}">
                  <a16:creationId xmlns:a16="http://schemas.microsoft.com/office/drawing/2014/main" id="{3F02D9CD-3AA6-48E3-9E2A-A9E1ABC03F7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0553" y="4156662"/>
              <a:ext cx="1600423" cy="733425"/>
            </a:xfrm>
            <a:prstGeom prst="rect">
              <a:avLst/>
            </a:prstGeom>
          </p:spPr>
        </p:pic>
        <p:pic>
          <p:nvPicPr>
            <p:cNvPr id="1171" name="Imagen 1170" descr="Imagen que contiene verde, tabla, mostrador, alimentos&#10;&#10;Descripción generada automáticamente">
              <a:extLst>
                <a:ext uri="{FF2B5EF4-FFF2-40B4-BE49-F238E27FC236}">
                  <a16:creationId xmlns:a16="http://schemas.microsoft.com/office/drawing/2014/main" id="{478344E4-4F7A-480E-ADD6-49938E6B4B3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47759" y="4180997"/>
              <a:ext cx="1609726" cy="733424"/>
            </a:xfrm>
            <a:prstGeom prst="rect">
              <a:avLst/>
            </a:prstGeom>
          </p:spPr>
        </p:pic>
      </p:grpSp>
      <p:sp>
        <p:nvSpPr>
          <p:cNvPr id="1172" name="TextBox 2">
            <a:extLst>
              <a:ext uri="{FF2B5EF4-FFF2-40B4-BE49-F238E27FC236}">
                <a16:creationId xmlns:a16="http://schemas.microsoft.com/office/drawing/2014/main" id="{2BF47EE6-53AC-4B4D-86D7-026E3A50CF47}"/>
              </a:ext>
            </a:extLst>
          </p:cNvPr>
          <p:cNvSpPr txBox="1"/>
          <p:nvPr/>
        </p:nvSpPr>
        <p:spPr>
          <a:xfrm>
            <a:off x="411150" y="372968"/>
            <a:ext cx="815695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</a:t>
            </a:r>
            <a:r>
              <a:rPr lang="en-US" sz="1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S1</a:t>
            </a:r>
            <a:r>
              <a:rPr lang="en-US" sz="1100" b="1" strike="sngStrik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1s</a:t>
            </a:r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Separation of chlorophyll-a by preparative RP liquid chromatography (center) and confirmation of its identity by high resolution mass spectrometry (upper spectra) and UV/Vis absorption spectra (lower). Presented data were obtained for garden cress and photographs show chlorophyll extracts and fractions obtained for both plants in a single chromatographic run.</a:t>
            </a:r>
            <a:endParaRPr lang="es-MX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14821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1D0F4F6-8036-4B4D-8E82-C3CFF6AA53BB}"/>
              </a:ext>
            </a:extLst>
          </p:cNvPr>
          <p:cNvSpPr txBox="1"/>
          <p:nvPr/>
        </p:nvSpPr>
        <p:spPr>
          <a:xfrm>
            <a:off x="426129" y="332912"/>
            <a:ext cx="48205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</a:t>
            </a:r>
            <a:r>
              <a:rPr lang="en-US" sz="1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S2</a:t>
            </a:r>
            <a:r>
              <a:rPr lang="en-US" sz="1100" b="1" strike="sngStrik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2s</a:t>
            </a:r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Photo of plants cultures in the growth chamber taken before harvesting</a:t>
            </a:r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s-MX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agen 4" descr="Imagen que contiene interior, gabinete, aparato, abrir&#10;&#10;Descripción generada automáticamente">
            <a:extLst>
              <a:ext uri="{FF2B5EF4-FFF2-40B4-BE49-F238E27FC236}">
                <a16:creationId xmlns:a16="http://schemas.microsoft.com/office/drawing/2014/main" id="{31A4FA85-0B67-4587-89E6-7A83BB06EF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8261" y="1056975"/>
            <a:ext cx="3067478" cy="5468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3494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Imagen 61" descr="Imagen que contiene taza, interior, café, blanco&#10;&#10;Descripción generada automáticamente">
            <a:extLst>
              <a:ext uri="{FF2B5EF4-FFF2-40B4-BE49-F238E27FC236}">
                <a16:creationId xmlns:a16="http://schemas.microsoft.com/office/drawing/2014/main" id="{B65262EE-E91D-4995-AD6E-305EDA7BCD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4536" y="4069305"/>
            <a:ext cx="1114581" cy="1295581"/>
          </a:xfrm>
          <a:prstGeom prst="rect">
            <a:avLst/>
          </a:prstGeom>
        </p:spPr>
      </p:pic>
      <p:pic>
        <p:nvPicPr>
          <p:cNvPr id="60" name="Imagen 59" descr="Imagen que contiene tabla, interior, taza, botella&#10;&#10;Descripción generada automáticamente">
            <a:extLst>
              <a:ext uri="{FF2B5EF4-FFF2-40B4-BE49-F238E27FC236}">
                <a16:creationId xmlns:a16="http://schemas.microsoft.com/office/drawing/2014/main" id="{A89F99E0-C18F-4DB7-83A0-7CE4566395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853" y="4744587"/>
            <a:ext cx="1876687" cy="1228896"/>
          </a:xfrm>
          <a:prstGeom prst="rect">
            <a:avLst/>
          </a:prstGeom>
        </p:spPr>
      </p:pic>
      <p:pic>
        <p:nvPicPr>
          <p:cNvPr id="58" name="Imagen 57" descr="Imagen que contiene interior, tabla, pelota, pequeño&#10;&#10;Descripción generada automáticamente">
            <a:extLst>
              <a:ext uri="{FF2B5EF4-FFF2-40B4-BE49-F238E27FC236}">
                <a16:creationId xmlns:a16="http://schemas.microsoft.com/office/drawing/2014/main" id="{A20FDCE5-6862-4C8E-A636-854AF8DE1E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272" y="2774316"/>
            <a:ext cx="1295581" cy="1571844"/>
          </a:xfrm>
          <a:prstGeom prst="rect">
            <a:avLst/>
          </a:prstGeom>
        </p:spPr>
      </p:pic>
      <p:pic>
        <p:nvPicPr>
          <p:cNvPr id="56" name="Imagen 55" descr="Imagen que contiene interior, tabla, taza, botella&#10;&#10;Descripción generada automáticamente">
            <a:extLst>
              <a:ext uri="{FF2B5EF4-FFF2-40B4-BE49-F238E27FC236}">
                <a16:creationId xmlns:a16="http://schemas.microsoft.com/office/drawing/2014/main" id="{01033D57-13B2-4C62-8E6B-A467347DCC7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2278" y="2359989"/>
            <a:ext cx="2133898" cy="1133633"/>
          </a:xfrm>
          <a:prstGeom prst="rect">
            <a:avLst/>
          </a:prstGeom>
        </p:spPr>
      </p:pic>
      <p:grpSp>
        <p:nvGrpSpPr>
          <p:cNvPr id="2" name="Grupo 1">
            <a:extLst>
              <a:ext uri="{FF2B5EF4-FFF2-40B4-BE49-F238E27FC236}">
                <a16:creationId xmlns:a16="http://schemas.microsoft.com/office/drawing/2014/main" id="{57AF66AA-BDD2-40B3-A8C5-57AE2522E4B3}"/>
              </a:ext>
            </a:extLst>
          </p:cNvPr>
          <p:cNvGrpSpPr/>
          <p:nvPr/>
        </p:nvGrpSpPr>
        <p:grpSpPr>
          <a:xfrm>
            <a:off x="1984229" y="762233"/>
            <a:ext cx="5141771" cy="5731000"/>
            <a:chOff x="3469475" y="414438"/>
            <a:chExt cx="5141771" cy="5823225"/>
          </a:xfrm>
        </p:grpSpPr>
        <p:grpSp>
          <p:nvGrpSpPr>
            <p:cNvPr id="3" name="Grupo 2">
              <a:extLst>
                <a:ext uri="{FF2B5EF4-FFF2-40B4-BE49-F238E27FC236}">
                  <a16:creationId xmlns:a16="http://schemas.microsoft.com/office/drawing/2014/main" id="{5BFB5ECC-F8EC-4DBD-A056-431839B718A2}"/>
                </a:ext>
              </a:extLst>
            </p:cNvPr>
            <p:cNvGrpSpPr/>
            <p:nvPr/>
          </p:nvGrpSpPr>
          <p:grpSpPr>
            <a:xfrm>
              <a:off x="3469475" y="414438"/>
              <a:ext cx="4893176" cy="5823225"/>
              <a:chOff x="2968435" y="564750"/>
              <a:chExt cx="4893176" cy="5823225"/>
            </a:xfrm>
          </p:grpSpPr>
          <p:cxnSp>
            <p:nvCxnSpPr>
              <p:cNvPr id="5" name="Conector recto 7">
                <a:extLst>
                  <a:ext uri="{FF2B5EF4-FFF2-40B4-BE49-F238E27FC236}">
                    <a16:creationId xmlns:a16="http://schemas.microsoft.com/office/drawing/2014/main" id="{51AA100B-C7F0-49A2-84B5-E5509C7D91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45106" y="995082"/>
                <a:ext cx="0" cy="540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Conector recto 8">
                <a:extLst>
                  <a:ext uri="{FF2B5EF4-FFF2-40B4-BE49-F238E27FC236}">
                    <a16:creationId xmlns:a16="http://schemas.microsoft.com/office/drawing/2014/main" id="{D5956255-68A0-41E1-8D01-6413FF52D9F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54279" y="2782562"/>
                <a:ext cx="1976718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Conector recto 9">
                <a:extLst>
                  <a:ext uri="{FF2B5EF4-FFF2-40B4-BE49-F238E27FC236}">
                    <a16:creationId xmlns:a16="http://schemas.microsoft.com/office/drawing/2014/main" id="{F072B38C-EBC9-4DEC-B3F7-065CFB539E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44777" y="4439648"/>
                <a:ext cx="195759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Rectángulo 10">
                <a:extLst>
                  <a:ext uri="{FF2B5EF4-FFF2-40B4-BE49-F238E27FC236}">
                    <a16:creationId xmlns:a16="http://schemas.microsoft.com/office/drawing/2014/main" id="{F55A094B-3546-418A-9F7E-E880A149FA5C}"/>
                  </a:ext>
                </a:extLst>
              </p:cNvPr>
              <p:cNvSpPr/>
              <p:nvPr/>
            </p:nvSpPr>
            <p:spPr>
              <a:xfrm>
                <a:off x="3787283" y="564750"/>
                <a:ext cx="1570527" cy="430304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sz="12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Fresh</a:t>
                </a:r>
                <a:r>
                  <a:rPr lang="es-MX" sz="1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MX" sz="12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biomass</a:t>
                </a:r>
                <a:r>
                  <a:rPr lang="es-MX" sz="1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algn="ctr"/>
                <a:r>
                  <a:rPr lang="es-MX" sz="1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s-MX" sz="12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green</a:t>
                </a:r>
                <a:r>
                  <a:rPr lang="es-MX" sz="1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MX" sz="12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parts</a:t>
                </a:r>
                <a:r>
                  <a:rPr lang="es-MX" sz="1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</p:txBody>
          </p:sp>
          <p:sp>
            <p:nvSpPr>
              <p:cNvPr id="9" name="Rectángulo 11">
                <a:extLst>
                  <a:ext uri="{FF2B5EF4-FFF2-40B4-BE49-F238E27FC236}">
                    <a16:creationId xmlns:a16="http://schemas.microsoft.com/office/drawing/2014/main" id="{360F41EF-9A92-4520-BDFD-1808037B3230}"/>
                  </a:ext>
                </a:extLst>
              </p:cNvPr>
              <p:cNvSpPr/>
              <p:nvPr/>
            </p:nvSpPr>
            <p:spPr>
              <a:xfrm>
                <a:off x="2968435" y="3267635"/>
                <a:ext cx="1176624" cy="430304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sz="12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Residue</a:t>
                </a:r>
                <a:endParaRPr lang="es-MX" sz="12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es-MX" sz="1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s-MX" sz="12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waste</a:t>
                </a:r>
                <a:r>
                  <a:rPr lang="es-MX" sz="1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</p:txBody>
          </p:sp>
          <p:sp>
            <p:nvSpPr>
              <p:cNvPr id="10" name="Rectángulo 12">
                <a:extLst>
                  <a:ext uri="{FF2B5EF4-FFF2-40B4-BE49-F238E27FC236}">
                    <a16:creationId xmlns:a16="http://schemas.microsoft.com/office/drawing/2014/main" id="{DFFCCA6D-2ABC-4CFC-8700-ADEB22E7441E}"/>
                  </a:ext>
                </a:extLst>
              </p:cNvPr>
              <p:cNvSpPr/>
              <p:nvPr/>
            </p:nvSpPr>
            <p:spPr>
              <a:xfrm>
                <a:off x="5910199" y="4802317"/>
                <a:ext cx="1176624" cy="430304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sz="12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Precipitate</a:t>
                </a:r>
                <a:endParaRPr lang="es-MX" sz="12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es-MX" sz="1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s-MX" sz="12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chlorophylls</a:t>
                </a:r>
                <a:r>
                  <a:rPr lang="es-MX" sz="1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</p:txBody>
          </p:sp>
          <p:sp>
            <p:nvSpPr>
              <p:cNvPr id="11" name="Rectángulo 13">
                <a:extLst>
                  <a:ext uri="{FF2B5EF4-FFF2-40B4-BE49-F238E27FC236}">
                    <a16:creationId xmlns:a16="http://schemas.microsoft.com/office/drawing/2014/main" id="{181D9D99-31A2-4B0B-ABDA-C8EBC3A732A1}"/>
                  </a:ext>
                </a:extLst>
              </p:cNvPr>
              <p:cNvSpPr/>
              <p:nvPr/>
            </p:nvSpPr>
            <p:spPr>
              <a:xfrm>
                <a:off x="3947834" y="4802317"/>
                <a:ext cx="1176624" cy="430304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sz="12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Filtrate</a:t>
                </a:r>
                <a:endParaRPr lang="es-MX" sz="12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es-MX" sz="1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s-MX" sz="12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waste</a:t>
                </a:r>
                <a:r>
                  <a:rPr lang="es-MX" sz="1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</p:txBody>
          </p:sp>
          <p:sp>
            <p:nvSpPr>
              <p:cNvPr id="12" name="Rectángulo 14">
                <a:extLst>
                  <a:ext uri="{FF2B5EF4-FFF2-40B4-BE49-F238E27FC236}">
                    <a16:creationId xmlns:a16="http://schemas.microsoft.com/office/drawing/2014/main" id="{8F6EBD90-4AB6-4735-B8A5-834AEEE66233}"/>
                  </a:ext>
                </a:extLst>
              </p:cNvPr>
              <p:cNvSpPr/>
              <p:nvPr/>
            </p:nvSpPr>
            <p:spPr>
              <a:xfrm>
                <a:off x="5732246" y="5996814"/>
                <a:ext cx="1540857" cy="391161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sz="12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Preparative</a:t>
                </a:r>
                <a:endParaRPr lang="es-MX" sz="12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es-MX" sz="1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RP </a:t>
                </a:r>
                <a:r>
                  <a:rPr lang="es-MX" sz="12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chromatography</a:t>
                </a:r>
                <a:endParaRPr lang="es-MX" sz="12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3" name="Conector recto 15">
                <a:extLst>
                  <a:ext uri="{FF2B5EF4-FFF2-40B4-BE49-F238E27FC236}">
                    <a16:creationId xmlns:a16="http://schemas.microsoft.com/office/drawing/2014/main" id="{525701AB-DF01-4886-B844-2061B155F07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145059" y="1196789"/>
                <a:ext cx="403411" cy="62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CuadroTexto 16">
                <a:extLst>
                  <a:ext uri="{FF2B5EF4-FFF2-40B4-BE49-F238E27FC236}">
                    <a16:creationId xmlns:a16="http://schemas.microsoft.com/office/drawing/2014/main" id="{305A3C2A-3116-4E21-B18C-D1073C0902C7}"/>
                  </a:ext>
                </a:extLst>
              </p:cNvPr>
              <p:cNvSpPr txBox="1"/>
              <p:nvPr/>
            </p:nvSpPr>
            <p:spPr>
              <a:xfrm>
                <a:off x="3115338" y="1015192"/>
                <a:ext cx="1050288" cy="2814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MX" sz="1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Freeze-drying</a:t>
                </a:r>
                <a:endParaRPr lang="es-MX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" name="CuadroTexto 18">
                <a:extLst>
                  <a:ext uri="{FF2B5EF4-FFF2-40B4-BE49-F238E27FC236}">
                    <a16:creationId xmlns:a16="http://schemas.microsoft.com/office/drawing/2014/main" id="{D564A3F0-EC4B-45B5-9C5A-BA2B016C6CA3}"/>
                  </a:ext>
                </a:extLst>
              </p:cNvPr>
              <p:cNvSpPr txBox="1"/>
              <p:nvPr/>
            </p:nvSpPr>
            <p:spPr>
              <a:xfrm>
                <a:off x="4939009" y="1175119"/>
                <a:ext cx="1213794" cy="2814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MX" sz="1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Homogenization</a:t>
                </a:r>
                <a:endParaRPr lang="es-MX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" name="Rectángulo 19">
                <a:extLst>
                  <a:ext uri="{FF2B5EF4-FFF2-40B4-BE49-F238E27FC236}">
                    <a16:creationId xmlns:a16="http://schemas.microsoft.com/office/drawing/2014/main" id="{A63F4138-76C6-4394-92CC-C8E9BDCD5F48}"/>
                  </a:ext>
                </a:extLst>
              </p:cNvPr>
              <p:cNvSpPr/>
              <p:nvPr/>
            </p:nvSpPr>
            <p:spPr>
              <a:xfrm>
                <a:off x="3916458" y="1546411"/>
                <a:ext cx="1311093" cy="430304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sz="1200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4.0 g </a:t>
                </a:r>
                <a:r>
                  <a:rPr lang="es-MX" sz="1200" b="1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of</a:t>
                </a:r>
                <a:r>
                  <a:rPr lang="es-MX" sz="1200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MX" sz="1200" b="1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dry</a:t>
                </a:r>
                <a:r>
                  <a:rPr lang="es-MX" sz="1200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MX" sz="1200" b="1" dirty="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mass</a:t>
                </a:r>
                <a:r>
                  <a:rPr lang="es-MX" sz="1200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  <p:cxnSp>
            <p:nvCxnSpPr>
              <p:cNvPr id="17" name="Conector recto 20">
                <a:extLst>
                  <a:ext uri="{FF2B5EF4-FFF2-40B4-BE49-F238E27FC236}">
                    <a16:creationId xmlns:a16="http://schemas.microsoft.com/office/drawing/2014/main" id="{0866F5FC-E511-4F34-BBC8-089F21D88F0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552164" y="1976715"/>
                <a:ext cx="788" cy="80584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ector recto 21">
                <a:extLst>
                  <a:ext uri="{FF2B5EF4-FFF2-40B4-BE49-F238E27FC236}">
                    <a16:creationId xmlns:a16="http://schemas.microsoft.com/office/drawing/2014/main" id="{163C455D-6379-40D8-9E1F-7EEB38C8F2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56747" y="2782562"/>
                <a:ext cx="0" cy="48507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ector recto 22">
                <a:extLst>
                  <a:ext uri="{FF2B5EF4-FFF2-40B4-BE49-F238E27FC236}">
                    <a16:creationId xmlns:a16="http://schemas.microsoft.com/office/drawing/2014/main" id="{9C6D448E-FEB2-430E-9106-C8EF5BF3B3FD}"/>
                  </a:ext>
                </a:extLst>
              </p:cNvPr>
              <p:cNvCxnSpPr>
                <a:cxnSpLocks/>
                <a:endCxn id="20" idx="0"/>
              </p:cNvCxnSpPr>
              <p:nvPr/>
            </p:nvCxnSpPr>
            <p:spPr>
              <a:xfrm>
                <a:off x="5527321" y="2782562"/>
                <a:ext cx="0" cy="50255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Rectángulo 23">
                <a:extLst>
                  <a:ext uri="{FF2B5EF4-FFF2-40B4-BE49-F238E27FC236}">
                    <a16:creationId xmlns:a16="http://schemas.microsoft.com/office/drawing/2014/main" id="{D165B5D3-7B47-4ACB-AE19-B27E6189A0F0}"/>
                  </a:ext>
                </a:extLst>
              </p:cNvPr>
              <p:cNvSpPr/>
              <p:nvPr/>
            </p:nvSpPr>
            <p:spPr>
              <a:xfrm>
                <a:off x="4939009" y="3285116"/>
                <a:ext cx="1176624" cy="430304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sz="1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MX" sz="1200" dirty="0" err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Filtrate</a:t>
                </a:r>
                <a:endParaRPr lang="es-MX" sz="12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21" name="Conector recto 24">
                <a:extLst>
                  <a:ext uri="{FF2B5EF4-FFF2-40B4-BE49-F238E27FC236}">
                    <a16:creationId xmlns:a16="http://schemas.microsoft.com/office/drawing/2014/main" id="{B42AA63E-26B6-4970-ADF3-6433D17C8DB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520501" y="3715420"/>
                <a:ext cx="6821" cy="72422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ector recto 25">
                <a:extLst>
                  <a:ext uri="{FF2B5EF4-FFF2-40B4-BE49-F238E27FC236}">
                    <a16:creationId xmlns:a16="http://schemas.microsoft.com/office/drawing/2014/main" id="{90746345-FD0A-4F4F-BDDB-5C263015E11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48470" y="4439648"/>
                <a:ext cx="0" cy="36921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ector recto 26">
                <a:extLst>
                  <a:ext uri="{FF2B5EF4-FFF2-40B4-BE49-F238E27FC236}">
                    <a16:creationId xmlns:a16="http://schemas.microsoft.com/office/drawing/2014/main" id="{27A2BC8D-1A47-49E7-B5E0-3AE10468A9DD}"/>
                  </a:ext>
                </a:extLst>
              </p:cNvPr>
              <p:cNvCxnSpPr>
                <a:cxnSpLocks/>
                <a:endCxn id="10" idx="0"/>
              </p:cNvCxnSpPr>
              <p:nvPr/>
            </p:nvCxnSpPr>
            <p:spPr>
              <a:xfrm flipH="1">
                <a:off x="6498511" y="4439648"/>
                <a:ext cx="3862" cy="36266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ector recto 27">
                <a:extLst>
                  <a:ext uri="{FF2B5EF4-FFF2-40B4-BE49-F238E27FC236}">
                    <a16:creationId xmlns:a16="http://schemas.microsoft.com/office/drawing/2014/main" id="{EFCCBFF3-DE54-4496-88C9-8F3E9314FDB9}"/>
                  </a:ext>
                </a:extLst>
              </p:cNvPr>
              <p:cNvCxnSpPr>
                <a:cxnSpLocks/>
                <a:endCxn id="12" idx="0"/>
              </p:cNvCxnSpPr>
              <p:nvPr/>
            </p:nvCxnSpPr>
            <p:spPr>
              <a:xfrm>
                <a:off x="6500835" y="5223228"/>
                <a:ext cx="1840" cy="77358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CuadroTexto 29">
                <a:extLst>
                  <a:ext uri="{FF2B5EF4-FFF2-40B4-BE49-F238E27FC236}">
                    <a16:creationId xmlns:a16="http://schemas.microsoft.com/office/drawing/2014/main" id="{C6889DCF-CA2B-4709-9273-70A6904CB199}"/>
                  </a:ext>
                </a:extLst>
              </p:cNvPr>
              <p:cNvSpPr txBox="1"/>
              <p:nvPr/>
            </p:nvSpPr>
            <p:spPr>
              <a:xfrm>
                <a:off x="4956738" y="1971095"/>
                <a:ext cx="2003177" cy="2814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MX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 </a:t>
                </a:r>
                <a:r>
                  <a:rPr lang="es-MX" sz="1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mL</a:t>
                </a:r>
                <a:r>
                  <a:rPr lang="es-MX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MX" sz="1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MeOH</a:t>
                </a:r>
                <a:r>
                  <a:rPr lang="es-MX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MX" sz="1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</a:t>
                </a:r>
                <a:r>
                  <a:rPr lang="es-MX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MX" sz="1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extraction</a:t>
                </a:r>
                <a:endParaRPr lang="es-MX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" name="CuadroTexto 31">
                <a:extLst>
                  <a:ext uri="{FF2B5EF4-FFF2-40B4-BE49-F238E27FC236}">
                    <a16:creationId xmlns:a16="http://schemas.microsoft.com/office/drawing/2014/main" id="{930250E4-4C1B-4457-B9AE-6E6DCDA20D43}"/>
                  </a:ext>
                </a:extLst>
              </p:cNvPr>
              <p:cNvSpPr txBox="1"/>
              <p:nvPr/>
            </p:nvSpPr>
            <p:spPr>
              <a:xfrm>
                <a:off x="3179069" y="2161729"/>
                <a:ext cx="958917" cy="2814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MX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24 </a:t>
                </a:r>
                <a:r>
                  <a:rPr lang="es-MX" sz="1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hrs</a:t>
                </a:r>
                <a:r>
                  <a:rPr lang="es-MX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, 4°C </a:t>
                </a:r>
              </a:p>
            </p:txBody>
          </p:sp>
          <p:sp>
            <p:nvSpPr>
              <p:cNvPr id="27" name="CuadroTexto 33">
                <a:extLst>
                  <a:ext uri="{FF2B5EF4-FFF2-40B4-BE49-F238E27FC236}">
                    <a16:creationId xmlns:a16="http://schemas.microsoft.com/office/drawing/2014/main" id="{EC57F952-675E-40B9-9CA2-47ADD0DA246E}"/>
                  </a:ext>
                </a:extLst>
              </p:cNvPr>
              <p:cNvSpPr txBox="1"/>
              <p:nvPr/>
            </p:nvSpPr>
            <p:spPr>
              <a:xfrm>
                <a:off x="4979346" y="2341813"/>
                <a:ext cx="1469120" cy="2814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MX" sz="1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Filtering</a:t>
                </a:r>
                <a:r>
                  <a:rPr lang="es-MX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s-MX" sz="1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Whatmann</a:t>
                </a:r>
                <a:endParaRPr lang="es-MX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" name="CuadroTexto 35">
                <a:extLst>
                  <a:ext uri="{FF2B5EF4-FFF2-40B4-BE49-F238E27FC236}">
                    <a16:creationId xmlns:a16="http://schemas.microsoft.com/office/drawing/2014/main" id="{1FEF92D4-2D5F-42FF-8E69-ABE81901A37C}"/>
                  </a:ext>
                </a:extLst>
              </p:cNvPr>
              <p:cNvSpPr txBox="1"/>
              <p:nvPr/>
            </p:nvSpPr>
            <p:spPr>
              <a:xfrm>
                <a:off x="5870360" y="3654475"/>
                <a:ext cx="1991251" cy="4456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MX" sz="1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Dioxane:Water</a:t>
                </a:r>
                <a:r>
                  <a:rPr lang="es-MX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MX" sz="1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precipitation</a:t>
                </a:r>
                <a:r>
                  <a:rPr lang="es-MX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r>
                  <a:rPr lang="es-MX" sz="10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s-MX" sz="10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MeOH:Dioxane:Water</a:t>
                </a:r>
                <a:r>
                  <a:rPr lang="es-MX" sz="10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10:1:1)</a:t>
                </a:r>
              </a:p>
            </p:txBody>
          </p:sp>
          <p:sp>
            <p:nvSpPr>
              <p:cNvPr id="29" name="CuadroTexto 37">
                <a:extLst>
                  <a:ext uri="{FF2B5EF4-FFF2-40B4-BE49-F238E27FC236}">
                    <a16:creationId xmlns:a16="http://schemas.microsoft.com/office/drawing/2014/main" id="{B2EEC445-20E2-4E0C-BE22-9B6262AA1962}"/>
                  </a:ext>
                </a:extLst>
              </p:cNvPr>
              <p:cNvSpPr txBox="1"/>
              <p:nvPr/>
            </p:nvSpPr>
            <p:spPr>
              <a:xfrm>
                <a:off x="4169707" y="3823035"/>
                <a:ext cx="1048685" cy="2814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MX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48 </a:t>
                </a:r>
                <a:r>
                  <a:rPr lang="es-MX" sz="1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hrs</a:t>
                </a:r>
                <a:r>
                  <a:rPr lang="es-MX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-20°C </a:t>
                </a:r>
              </a:p>
            </p:txBody>
          </p:sp>
          <p:sp>
            <p:nvSpPr>
              <p:cNvPr id="30" name="CuadroTexto 39">
                <a:extLst>
                  <a:ext uri="{FF2B5EF4-FFF2-40B4-BE49-F238E27FC236}">
                    <a16:creationId xmlns:a16="http://schemas.microsoft.com/office/drawing/2014/main" id="{3FD3D324-AB36-4EEC-BA05-B6C86A899806}"/>
                  </a:ext>
                </a:extLst>
              </p:cNvPr>
              <p:cNvSpPr txBox="1"/>
              <p:nvPr/>
            </p:nvSpPr>
            <p:spPr>
              <a:xfrm>
                <a:off x="5874765" y="4059027"/>
                <a:ext cx="716863" cy="2814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MX" sz="1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Filtering</a:t>
                </a:r>
                <a:endParaRPr lang="es-MX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" name="CuadroTexto 41">
                <a:extLst>
                  <a:ext uri="{FF2B5EF4-FFF2-40B4-BE49-F238E27FC236}">
                    <a16:creationId xmlns:a16="http://schemas.microsoft.com/office/drawing/2014/main" id="{EE15FF2C-0734-4B17-B58B-8C54CE452429}"/>
                  </a:ext>
                </a:extLst>
              </p:cNvPr>
              <p:cNvSpPr txBox="1"/>
              <p:nvPr/>
            </p:nvSpPr>
            <p:spPr>
              <a:xfrm>
                <a:off x="4180518" y="5198727"/>
                <a:ext cx="1991250" cy="4612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s-MX" sz="13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MX" sz="1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Rinsed</a:t>
                </a:r>
                <a:endParaRPr lang="es-MX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r"/>
                <a:r>
                  <a:rPr lang="es-MX" sz="10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s-MX" sz="105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MeOH:Dioxane:Water</a:t>
                </a:r>
                <a:r>
                  <a:rPr lang="es-MX" sz="105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10:1:1)</a:t>
                </a:r>
              </a:p>
            </p:txBody>
          </p:sp>
        </p:grpSp>
        <p:sp>
          <p:nvSpPr>
            <p:cNvPr id="4" name="CuadroTexto 6">
              <a:extLst>
                <a:ext uri="{FF2B5EF4-FFF2-40B4-BE49-F238E27FC236}">
                  <a16:creationId xmlns:a16="http://schemas.microsoft.com/office/drawing/2014/main" id="{B43556CF-DE68-4A39-BB2B-17E11F519B95}"/>
                </a:ext>
              </a:extLst>
            </p:cNvPr>
            <p:cNvSpPr txBox="1"/>
            <p:nvPr/>
          </p:nvSpPr>
          <p:spPr>
            <a:xfrm>
              <a:off x="7434321" y="5435640"/>
              <a:ext cx="1176925" cy="28145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s-MX" sz="1200" b="1" dirty="0" err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Acetone</a:t>
              </a:r>
              <a:r>
                <a:rPr lang="es-MX" sz="12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10 </a:t>
              </a:r>
              <a:r>
                <a:rPr lang="es-MX" sz="1200" b="1" dirty="0" err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mL</a:t>
              </a:r>
              <a:endParaRPr lang="es-MX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34" name="Conector recto 52">
            <a:extLst>
              <a:ext uri="{FF2B5EF4-FFF2-40B4-BE49-F238E27FC236}">
                <a16:creationId xmlns:a16="http://schemas.microsoft.com/office/drawing/2014/main" id="{D420E177-3168-434D-BE6B-EDF4C1385CA7}"/>
              </a:ext>
            </a:extLst>
          </p:cNvPr>
          <p:cNvCxnSpPr>
            <a:cxnSpLocks/>
            <a:endCxn id="29" idx="1"/>
          </p:cNvCxnSpPr>
          <p:nvPr/>
        </p:nvCxnSpPr>
        <p:spPr>
          <a:xfrm>
            <a:off x="1744099" y="3863004"/>
            <a:ext cx="1441402" cy="244411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53">
            <a:extLst>
              <a:ext uri="{FF2B5EF4-FFF2-40B4-BE49-F238E27FC236}">
                <a16:creationId xmlns:a16="http://schemas.microsoft.com/office/drawing/2014/main" id="{72E850AB-5F0E-4616-BDB1-B4FD100288D7}"/>
              </a:ext>
            </a:extLst>
          </p:cNvPr>
          <p:cNvCxnSpPr>
            <a:cxnSpLocks/>
          </p:cNvCxnSpPr>
          <p:nvPr/>
        </p:nvCxnSpPr>
        <p:spPr>
          <a:xfrm flipV="1">
            <a:off x="5160831" y="3151661"/>
            <a:ext cx="973858" cy="411087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58">
            <a:extLst>
              <a:ext uri="{FF2B5EF4-FFF2-40B4-BE49-F238E27FC236}">
                <a16:creationId xmlns:a16="http://schemas.microsoft.com/office/drawing/2014/main" id="{ED3FB7F5-7D73-4056-8561-39FFCF195518}"/>
              </a:ext>
            </a:extLst>
          </p:cNvPr>
          <p:cNvCxnSpPr>
            <a:cxnSpLocks/>
            <a:stCxn id="10" idx="3"/>
          </p:cNvCxnSpPr>
          <p:nvPr/>
        </p:nvCxnSpPr>
        <p:spPr>
          <a:xfrm flipV="1">
            <a:off x="6102617" y="4842953"/>
            <a:ext cx="871464" cy="30148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cto 63">
            <a:extLst>
              <a:ext uri="{FF2B5EF4-FFF2-40B4-BE49-F238E27FC236}">
                <a16:creationId xmlns:a16="http://schemas.microsoft.com/office/drawing/2014/main" id="{82084A5D-F6DF-4FBE-A4C3-F5069CF7D92A}"/>
              </a:ext>
            </a:extLst>
          </p:cNvPr>
          <p:cNvCxnSpPr>
            <a:cxnSpLocks/>
            <a:endCxn id="11" idx="1"/>
          </p:cNvCxnSpPr>
          <p:nvPr/>
        </p:nvCxnSpPr>
        <p:spPr>
          <a:xfrm>
            <a:off x="2194782" y="5061437"/>
            <a:ext cx="768846" cy="82996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506DDCB9-0B16-4403-BD04-3A3613E8BBB5}"/>
              </a:ext>
            </a:extLst>
          </p:cNvPr>
          <p:cNvSpPr txBox="1"/>
          <p:nvPr/>
        </p:nvSpPr>
        <p:spPr>
          <a:xfrm>
            <a:off x="6244579" y="2363700"/>
            <a:ext cx="1007455" cy="276999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garden cress</a:t>
            </a:r>
            <a:endParaRPr lang="es-MX" sz="1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002EF4F-010D-4574-B313-257799BA7DD0}"/>
              </a:ext>
            </a:extLst>
          </p:cNvPr>
          <p:cNvSpPr txBox="1"/>
          <p:nvPr/>
        </p:nvSpPr>
        <p:spPr>
          <a:xfrm>
            <a:off x="7621888" y="2362009"/>
            <a:ext cx="570990" cy="276999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maize</a:t>
            </a:r>
            <a:endParaRPr lang="es-MX" sz="1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28D9776-EEAF-4096-869D-876FF5AB39BA}"/>
              </a:ext>
            </a:extLst>
          </p:cNvPr>
          <p:cNvSpPr txBox="1"/>
          <p:nvPr/>
        </p:nvSpPr>
        <p:spPr>
          <a:xfrm>
            <a:off x="559948" y="2780441"/>
            <a:ext cx="1007455" cy="276999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garden cress</a:t>
            </a:r>
            <a:endParaRPr lang="es-MX" sz="1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C404E41-6663-4D11-9444-725679A91755}"/>
              </a:ext>
            </a:extLst>
          </p:cNvPr>
          <p:cNvSpPr txBox="1"/>
          <p:nvPr/>
        </p:nvSpPr>
        <p:spPr>
          <a:xfrm>
            <a:off x="7035192" y="4063841"/>
            <a:ext cx="1007455" cy="276999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garden cress</a:t>
            </a:r>
            <a:endParaRPr lang="es-MX" sz="1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5D60121-6C2E-4F97-B29A-C6A77251D86B}"/>
              </a:ext>
            </a:extLst>
          </p:cNvPr>
          <p:cNvSpPr txBox="1"/>
          <p:nvPr/>
        </p:nvSpPr>
        <p:spPr>
          <a:xfrm>
            <a:off x="304014" y="4745985"/>
            <a:ext cx="1007455" cy="276999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garden cress</a:t>
            </a:r>
            <a:endParaRPr lang="es-MX" sz="1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B145D1A-BE17-4669-9B8C-3535F0752C18}"/>
              </a:ext>
            </a:extLst>
          </p:cNvPr>
          <p:cNvSpPr txBox="1"/>
          <p:nvPr/>
        </p:nvSpPr>
        <p:spPr>
          <a:xfrm>
            <a:off x="1588525" y="4744211"/>
            <a:ext cx="570990" cy="276999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maize</a:t>
            </a:r>
            <a:endParaRPr lang="es-MX" sz="1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7" name="Conector recto 15">
            <a:extLst>
              <a:ext uri="{FF2B5EF4-FFF2-40B4-BE49-F238E27FC236}">
                <a16:creationId xmlns:a16="http://schemas.microsoft.com/office/drawing/2014/main" id="{EEBDFCBD-7E63-442E-8340-D89C78324B54}"/>
              </a:ext>
            </a:extLst>
          </p:cNvPr>
          <p:cNvCxnSpPr>
            <a:cxnSpLocks/>
          </p:cNvCxnSpPr>
          <p:nvPr/>
        </p:nvCxnSpPr>
        <p:spPr>
          <a:xfrm flipV="1">
            <a:off x="3558848" y="1519189"/>
            <a:ext cx="403411" cy="61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ector recto 15">
            <a:extLst>
              <a:ext uri="{FF2B5EF4-FFF2-40B4-BE49-F238E27FC236}">
                <a16:creationId xmlns:a16="http://schemas.microsoft.com/office/drawing/2014/main" id="{C2D93F28-C949-42BB-ADD2-CC15028A3EE1}"/>
              </a:ext>
            </a:extLst>
          </p:cNvPr>
          <p:cNvCxnSpPr>
            <a:cxnSpLocks/>
          </p:cNvCxnSpPr>
          <p:nvPr/>
        </p:nvCxnSpPr>
        <p:spPr>
          <a:xfrm flipV="1">
            <a:off x="3567958" y="2302462"/>
            <a:ext cx="403411" cy="61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ctor recto 15">
            <a:extLst>
              <a:ext uri="{FF2B5EF4-FFF2-40B4-BE49-F238E27FC236}">
                <a16:creationId xmlns:a16="http://schemas.microsoft.com/office/drawing/2014/main" id="{F8B9E18B-2CC1-446B-A683-1CC37168AD91}"/>
              </a:ext>
            </a:extLst>
          </p:cNvPr>
          <p:cNvCxnSpPr>
            <a:cxnSpLocks/>
          </p:cNvCxnSpPr>
          <p:nvPr/>
        </p:nvCxnSpPr>
        <p:spPr>
          <a:xfrm flipV="1">
            <a:off x="3157489" y="2487698"/>
            <a:ext cx="403411" cy="61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ector recto 15">
            <a:extLst>
              <a:ext uri="{FF2B5EF4-FFF2-40B4-BE49-F238E27FC236}">
                <a16:creationId xmlns:a16="http://schemas.microsoft.com/office/drawing/2014/main" id="{CD6E039E-40B1-49B1-8208-9E4201234726}"/>
              </a:ext>
            </a:extLst>
          </p:cNvPr>
          <p:cNvCxnSpPr>
            <a:cxnSpLocks/>
          </p:cNvCxnSpPr>
          <p:nvPr/>
        </p:nvCxnSpPr>
        <p:spPr>
          <a:xfrm flipV="1">
            <a:off x="3572283" y="2659288"/>
            <a:ext cx="403411" cy="61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ector recto 15">
            <a:extLst>
              <a:ext uri="{FF2B5EF4-FFF2-40B4-BE49-F238E27FC236}">
                <a16:creationId xmlns:a16="http://schemas.microsoft.com/office/drawing/2014/main" id="{DBC1AFB5-2092-4FAE-BF1E-AEC38346EF0B}"/>
              </a:ext>
            </a:extLst>
          </p:cNvPr>
          <p:cNvCxnSpPr>
            <a:cxnSpLocks/>
          </p:cNvCxnSpPr>
          <p:nvPr/>
        </p:nvCxnSpPr>
        <p:spPr>
          <a:xfrm flipV="1">
            <a:off x="4142689" y="4108512"/>
            <a:ext cx="403411" cy="61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ector recto 15">
            <a:extLst>
              <a:ext uri="{FF2B5EF4-FFF2-40B4-BE49-F238E27FC236}">
                <a16:creationId xmlns:a16="http://schemas.microsoft.com/office/drawing/2014/main" id="{D6924F57-C4A0-4D2D-A346-4A4FE774FD54}"/>
              </a:ext>
            </a:extLst>
          </p:cNvPr>
          <p:cNvCxnSpPr>
            <a:cxnSpLocks/>
          </p:cNvCxnSpPr>
          <p:nvPr/>
        </p:nvCxnSpPr>
        <p:spPr>
          <a:xfrm flipV="1">
            <a:off x="4542337" y="3996145"/>
            <a:ext cx="403411" cy="61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ector recto 15">
            <a:extLst>
              <a:ext uri="{FF2B5EF4-FFF2-40B4-BE49-F238E27FC236}">
                <a16:creationId xmlns:a16="http://schemas.microsoft.com/office/drawing/2014/main" id="{630E9E0A-A831-4588-A332-23D633FEFC74}"/>
              </a:ext>
            </a:extLst>
          </p:cNvPr>
          <p:cNvCxnSpPr>
            <a:cxnSpLocks/>
          </p:cNvCxnSpPr>
          <p:nvPr/>
        </p:nvCxnSpPr>
        <p:spPr>
          <a:xfrm flipV="1">
            <a:off x="4541190" y="4342746"/>
            <a:ext cx="403411" cy="61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ector recto 15">
            <a:extLst>
              <a:ext uri="{FF2B5EF4-FFF2-40B4-BE49-F238E27FC236}">
                <a16:creationId xmlns:a16="http://schemas.microsoft.com/office/drawing/2014/main" id="{D26F9405-1176-4C7B-BBEB-241AC7A068AD}"/>
              </a:ext>
            </a:extLst>
          </p:cNvPr>
          <p:cNvCxnSpPr>
            <a:cxnSpLocks/>
          </p:cNvCxnSpPr>
          <p:nvPr/>
        </p:nvCxnSpPr>
        <p:spPr>
          <a:xfrm flipV="1">
            <a:off x="5117752" y="5567593"/>
            <a:ext cx="403411" cy="61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ector recto 15">
            <a:extLst>
              <a:ext uri="{FF2B5EF4-FFF2-40B4-BE49-F238E27FC236}">
                <a16:creationId xmlns:a16="http://schemas.microsoft.com/office/drawing/2014/main" id="{53102E7D-A95B-4137-A82E-ADADD6CD55F0}"/>
              </a:ext>
            </a:extLst>
          </p:cNvPr>
          <p:cNvCxnSpPr>
            <a:cxnSpLocks/>
          </p:cNvCxnSpPr>
          <p:nvPr/>
        </p:nvCxnSpPr>
        <p:spPr>
          <a:xfrm flipV="1">
            <a:off x="5517823" y="5852937"/>
            <a:ext cx="403411" cy="61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3C2503E0-6957-4211-BD30-4443F92D5DF7}"/>
              </a:ext>
            </a:extLst>
          </p:cNvPr>
          <p:cNvSpPr txBox="1"/>
          <p:nvPr/>
        </p:nvSpPr>
        <p:spPr>
          <a:xfrm>
            <a:off x="411150" y="372968"/>
            <a:ext cx="59939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</a:t>
            </a:r>
            <a:r>
              <a:rPr lang="en-US" sz="1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S3</a:t>
            </a:r>
            <a:r>
              <a:rPr lang="en-US" sz="1100" b="1" strike="sngStrik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3s</a:t>
            </a:r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Outline of chlorophylls extraction and photographs taken at different stages of the procedure.</a:t>
            </a:r>
            <a:endParaRPr lang="es-MX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89462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EB1997E-F584-41B0-8665-4C803EB8B70C}"/>
              </a:ext>
            </a:extLst>
          </p:cNvPr>
          <p:cNvSpPr txBox="1"/>
          <p:nvPr/>
        </p:nvSpPr>
        <p:spPr>
          <a:xfrm>
            <a:off x="426129" y="332912"/>
            <a:ext cx="51235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</a:t>
            </a:r>
            <a:r>
              <a:rPr lang="en-US" sz="1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S4</a:t>
            </a:r>
            <a:r>
              <a:rPr lang="en-US" sz="1100" b="1" strike="sngStrik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4s</a:t>
            </a:r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Schematic presentation of instrumental set-up for Mg-isotope measurements.</a:t>
            </a:r>
            <a:endParaRPr lang="es-MX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C39278E-0861-4840-9388-F50D86F37F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887" y="1209978"/>
            <a:ext cx="7476226" cy="3230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3478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434</Words>
  <Application>Microsoft Office PowerPoint</Application>
  <PresentationFormat>Letter Paper (8.5x11 in)</PresentationFormat>
  <Paragraphs>193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KDW</dc:creator>
  <cp:lastModifiedBy>KDW</cp:lastModifiedBy>
  <cp:revision>24</cp:revision>
  <dcterms:created xsi:type="dcterms:W3CDTF">2020-02-24T14:39:19Z</dcterms:created>
  <dcterms:modified xsi:type="dcterms:W3CDTF">2020-04-02T22:45:58Z</dcterms:modified>
</cp:coreProperties>
</file>