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678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035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3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947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307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723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146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453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092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5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6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C6F2A-5431-4F75-8489-963670CF1F4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F04FB-4FF2-4852-88F5-5574457DE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218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77" y="1580515"/>
            <a:ext cx="7421245" cy="369697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43600" y="5486400"/>
            <a:ext cx="26670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dirty="0"/>
              <a:t>Components-targets </a:t>
            </a:r>
            <a:r>
              <a:rPr lang="it-IT" sz="1200" b="1" dirty="0" err="1"/>
              <a:t>analysis</a:t>
            </a:r>
            <a:r>
              <a:rPr lang="it-IT" sz="1200" b="1" dirty="0"/>
              <a:t>. </a:t>
            </a:r>
            <a:endParaRPr lang="it-IT" sz="1200" b="1" dirty="0" smtClean="0"/>
          </a:p>
          <a:p>
            <a:pPr algn="ctr"/>
            <a:r>
              <a:rPr lang="it-IT" sz="1200" b="1" dirty="0" smtClean="0"/>
              <a:t>Single </a:t>
            </a:r>
            <a:r>
              <a:rPr lang="it-IT" sz="1200" b="1" dirty="0" err="1"/>
              <a:t>predicted</a:t>
            </a:r>
            <a:r>
              <a:rPr lang="it-IT" sz="1200" b="1" dirty="0"/>
              <a:t> </a:t>
            </a:r>
            <a:r>
              <a:rPr lang="it-IT" sz="1200" b="1" dirty="0" err="1"/>
              <a:t>protein</a:t>
            </a:r>
            <a:r>
              <a:rPr lang="it-IT" sz="1200" b="1" dirty="0"/>
              <a:t> targets.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195336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Windows\System32\config\systemprofile\Desktop\Revision A. aspera\Correction of Proof\Proof Correction\Figure 4C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" y="1368742"/>
            <a:ext cx="9107805" cy="412051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2667712" y="4953000"/>
            <a:ext cx="60960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/>
              <a:t>Components -targets analysis. The predicted interactions between selected compounds and target protein classes are shown</a:t>
            </a:r>
            <a:r>
              <a:rPr lang="en-US" sz="1200" b="1" dirty="0" smtClean="0"/>
              <a:t>.</a:t>
            </a:r>
            <a:r>
              <a:rPr lang="en-US" sz="12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71257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3"/>
          <p:cNvPicPr/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6248400" cy="2971800"/>
          </a:xfrm>
          <a:prstGeom prst="rect">
            <a:avLst/>
          </a:prstGeom>
        </p:spPr>
      </p:pic>
      <p:pic>
        <p:nvPicPr>
          <p:cNvPr id="3" name="Immagine 1"/>
          <p:cNvPicPr/>
          <p:nvPr/>
        </p:nvPicPr>
        <p:blipFill>
          <a:blip r:embed="rId3"/>
          <a:stretch>
            <a:fillRect/>
          </a:stretch>
        </p:blipFill>
        <p:spPr>
          <a:xfrm>
            <a:off x="228600" y="2882105"/>
            <a:ext cx="6891020" cy="1212850"/>
          </a:xfrm>
          <a:prstGeom prst="rect">
            <a:avLst/>
          </a:prstGeom>
        </p:spPr>
      </p:pic>
      <p:pic>
        <p:nvPicPr>
          <p:cNvPr id="4" name="Immagine 1"/>
          <p:cNvPicPr/>
          <p:nvPr/>
        </p:nvPicPr>
        <p:blipFill>
          <a:blip r:embed="rId4"/>
          <a:stretch>
            <a:fillRect/>
          </a:stretch>
        </p:blipFill>
        <p:spPr>
          <a:xfrm>
            <a:off x="113940" y="4146231"/>
            <a:ext cx="6998970" cy="264795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6202110" y="3689031"/>
            <a:ext cx="25908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/>
              <a:t>Target protein classes predicted by network pharmacology analysis.</a:t>
            </a:r>
          </a:p>
        </p:txBody>
      </p:sp>
    </p:spTree>
    <p:extLst>
      <p:ext uri="{BB962C8B-B14F-4D97-AF65-F5344CB8AC3E}">
        <p14:creationId xmlns:p14="http://schemas.microsoft.com/office/powerpoint/2010/main" val="1783788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</Words>
  <Application>Microsoft Office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Claudio Ferrante</dc:creator>
  <cp:lastModifiedBy>Claudio Ferrante</cp:lastModifiedBy>
  <cp:revision>1</cp:revision>
  <dcterms:created xsi:type="dcterms:W3CDTF">2020-04-22T11:47:27Z</dcterms:created>
  <dcterms:modified xsi:type="dcterms:W3CDTF">2020-04-22T11:51:54Z</dcterms:modified>
</cp:coreProperties>
</file>