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60" r:id="rId2"/>
    <p:sldId id="261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41" autoAdjust="0"/>
    <p:restoredTop sz="86555" autoAdjust="0"/>
  </p:normalViewPr>
  <p:slideViewPr>
    <p:cSldViewPr snapToGrid="0">
      <p:cViewPr varScale="1">
        <p:scale>
          <a:sx n="52" d="100"/>
          <a:sy n="52" d="100"/>
        </p:scale>
        <p:origin x="13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8A441E-4F66-4CA8-9630-B772E330B2AB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E75F0-E16F-4772-A56F-B456610B16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845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88AD-EFE9-407E-9175-598E42A74B03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D65-BCAF-4B34-B9F9-23C046324C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32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88AD-EFE9-407E-9175-598E42A74B03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D65-BCAF-4B34-B9F9-23C046324C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846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88AD-EFE9-407E-9175-598E42A74B03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D65-BCAF-4B34-B9F9-23C046324C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01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88AD-EFE9-407E-9175-598E42A74B03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D65-BCAF-4B34-B9F9-23C046324C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50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88AD-EFE9-407E-9175-598E42A74B03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D65-BCAF-4B34-B9F9-23C046324C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588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88AD-EFE9-407E-9175-598E42A74B03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D65-BCAF-4B34-B9F9-23C046324C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412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88AD-EFE9-407E-9175-598E42A74B03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D65-BCAF-4B34-B9F9-23C046324C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0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88AD-EFE9-407E-9175-598E42A74B03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D65-BCAF-4B34-B9F9-23C046324C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631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88AD-EFE9-407E-9175-598E42A74B03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D65-BCAF-4B34-B9F9-23C046324C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91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88AD-EFE9-407E-9175-598E42A74B03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D65-BCAF-4B34-B9F9-23C046324C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903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88AD-EFE9-407E-9175-598E42A74B03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D65-BCAF-4B34-B9F9-23C046324C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8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788AD-EFE9-407E-9175-598E42A74B03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FBD65-BCAF-4B34-B9F9-23C046324C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94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3C2982D-CA0B-6F3B-707E-4930EC3FA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10" y="1283919"/>
            <a:ext cx="11816901" cy="35981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879FFC3-3D6B-BD8B-BF70-DBA8CF1AA098}"/>
              </a:ext>
            </a:extLst>
          </p:cNvPr>
          <p:cNvSpPr txBox="1"/>
          <p:nvPr/>
        </p:nvSpPr>
        <p:spPr>
          <a:xfrm>
            <a:off x="0" y="965666"/>
            <a:ext cx="71823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Table S1: Relative value of volatile compounds of each Japanese pepper product.</a:t>
            </a:r>
          </a:p>
        </p:txBody>
      </p:sp>
    </p:spTree>
    <p:extLst>
      <p:ext uri="{BB962C8B-B14F-4D97-AF65-F5344CB8AC3E}">
        <p14:creationId xmlns:p14="http://schemas.microsoft.com/office/powerpoint/2010/main" val="3041788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E5AA412-BF71-59F0-B70C-8CAFF2212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9" y="1284639"/>
            <a:ext cx="12125844" cy="416548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67DFE10-C03D-4C72-6FB6-C3CE16B07AE9}"/>
              </a:ext>
            </a:extLst>
          </p:cNvPr>
          <p:cNvSpPr txBox="1"/>
          <p:nvPr/>
        </p:nvSpPr>
        <p:spPr>
          <a:xfrm>
            <a:off x="0" y="965666"/>
            <a:ext cx="71823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Table S2: Sensory coordinates of each Japanese pepper product. </a:t>
            </a:r>
          </a:p>
        </p:txBody>
      </p:sp>
    </p:spTree>
    <p:extLst>
      <p:ext uri="{BB962C8B-B14F-4D97-AF65-F5344CB8AC3E}">
        <p14:creationId xmlns:p14="http://schemas.microsoft.com/office/powerpoint/2010/main" val="3548737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837</TotalTime>
  <Words>25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山﨑 一諒</cp:lastModifiedBy>
  <cp:revision>21</cp:revision>
  <dcterms:created xsi:type="dcterms:W3CDTF">2018-07-06T07:44:43Z</dcterms:created>
  <dcterms:modified xsi:type="dcterms:W3CDTF">2022-08-02T21:16:28Z</dcterms:modified>
</cp:coreProperties>
</file>