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6271875" cy="10980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11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391" y="1797080"/>
            <a:ext cx="13831094" cy="3822924"/>
          </a:xfrm>
        </p:spPr>
        <p:txBody>
          <a:bodyPr anchor="b"/>
          <a:lstStyle>
            <a:lvl1pPr algn="ctr">
              <a:defRPr sz="960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3985" y="5767430"/>
            <a:ext cx="12203906" cy="2651136"/>
          </a:xfrm>
        </p:spPr>
        <p:txBody>
          <a:bodyPr/>
          <a:lstStyle>
            <a:lvl1pPr marL="0" indent="0" algn="ctr">
              <a:buNone/>
              <a:defRPr sz="3843"/>
            </a:lvl1pPr>
            <a:lvl2pPr marL="732069" indent="0" algn="ctr">
              <a:buNone/>
              <a:defRPr sz="3202"/>
            </a:lvl2pPr>
            <a:lvl3pPr marL="1464137" indent="0" algn="ctr">
              <a:buNone/>
              <a:defRPr sz="2882"/>
            </a:lvl3pPr>
            <a:lvl4pPr marL="2196206" indent="0" algn="ctr">
              <a:buNone/>
              <a:defRPr sz="2562"/>
            </a:lvl4pPr>
            <a:lvl5pPr marL="2928275" indent="0" algn="ctr">
              <a:buNone/>
              <a:defRPr sz="2562"/>
            </a:lvl5pPr>
            <a:lvl6pPr marL="3660343" indent="0" algn="ctr">
              <a:buNone/>
              <a:defRPr sz="2562"/>
            </a:lvl6pPr>
            <a:lvl7pPr marL="4392412" indent="0" algn="ctr">
              <a:buNone/>
              <a:defRPr sz="2562"/>
            </a:lvl7pPr>
            <a:lvl8pPr marL="5124480" indent="0" algn="ctr">
              <a:buNone/>
              <a:defRPr sz="2562"/>
            </a:lvl8pPr>
            <a:lvl9pPr marL="5856549" indent="0" algn="ctr">
              <a:buNone/>
              <a:defRPr sz="2562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51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4561" y="584623"/>
            <a:ext cx="3508623" cy="930566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8692" y="584623"/>
            <a:ext cx="10322471" cy="930566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42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91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217" y="2737562"/>
            <a:ext cx="14034492" cy="4567681"/>
          </a:xfrm>
        </p:spPr>
        <p:txBody>
          <a:bodyPr anchor="b"/>
          <a:lstStyle>
            <a:lvl1pPr>
              <a:defRPr sz="960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217" y="7348455"/>
            <a:ext cx="14034492" cy="2402036"/>
          </a:xfrm>
        </p:spPr>
        <p:txBody>
          <a:bodyPr/>
          <a:lstStyle>
            <a:lvl1pPr marL="0" indent="0">
              <a:buNone/>
              <a:defRPr sz="3843">
                <a:solidFill>
                  <a:schemeClr val="tx1"/>
                </a:solidFill>
              </a:defRPr>
            </a:lvl1pPr>
            <a:lvl2pPr marL="732069" indent="0">
              <a:buNone/>
              <a:defRPr sz="3202">
                <a:solidFill>
                  <a:schemeClr val="tx1">
                    <a:tint val="75000"/>
                  </a:schemeClr>
                </a:solidFill>
              </a:defRPr>
            </a:lvl2pPr>
            <a:lvl3pPr marL="1464137" indent="0">
              <a:buNone/>
              <a:defRPr sz="2882">
                <a:solidFill>
                  <a:schemeClr val="tx1">
                    <a:tint val="75000"/>
                  </a:schemeClr>
                </a:solidFill>
              </a:defRPr>
            </a:lvl3pPr>
            <a:lvl4pPr marL="2196206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4pPr>
            <a:lvl5pPr marL="2928275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5pPr>
            <a:lvl6pPr marL="3660343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6pPr>
            <a:lvl7pPr marL="4392412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7pPr>
            <a:lvl8pPr marL="5124480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8pPr>
            <a:lvl9pPr marL="5856549" indent="0">
              <a:buNone/>
              <a:defRPr sz="25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35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8691" y="2923113"/>
            <a:ext cx="6915547" cy="69671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7637" y="2923113"/>
            <a:ext cx="6915547" cy="69671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2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811" y="584625"/>
            <a:ext cx="14034492" cy="212243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812" y="2691807"/>
            <a:ext cx="6883765" cy="1319213"/>
          </a:xfrm>
        </p:spPr>
        <p:txBody>
          <a:bodyPr anchor="b"/>
          <a:lstStyle>
            <a:lvl1pPr marL="0" indent="0">
              <a:buNone/>
              <a:defRPr sz="3843" b="1"/>
            </a:lvl1pPr>
            <a:lvl2pPr marL="732069" indent="0">
              <a:buNone/>
              <a:defRPr sz="3202" b="1"/>
            </a:lvl2pPr>
            <a:lvl3pPr marL="1464137" indent="0">
              <a:buNone/>
              <a:defRPr sz="2882" b="1"/>
            </a:lvl3pPr>
            <a:lvl4pPr marL="2196206" indent="0">
              <a:buNone/>
              <a:defRPr sz="2562" b="1"/>
            </a:lvl4pPr>
            <a:lvl5pPr marL="2928275" indent="0">
              <a:buNone/>
              <a:defRPr sz="2562" b="1"/>
            </a:lvl5pPr>
            <a:lvl6pPr marL="3660343" indent="0">
              <a:buNone/>
              <a:defRPr sz="2562" b="1"/>
            </a:lvl6pPr>
            <a:lvl7pPr marL="4392412" indent="0">
              <a:buNone/>
              <a:defRPr sz="2562" b="1"/>
            </a:lvl7pPr>
            <a:lvl8pPr marL="5124480" indent="0">
              <a:buNone/>
              <a:defRPr sz="2562" b="1"/>
            </a:lvl8pPr>
            <a:lvl9pPr marL="5856549" indent="0">
              <a:buNone/>
              <a:defRPr sz="2562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812" y="4011019"/>
            <a:ext cx="6883765" cy="589960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7638" y="2691807"/>
            <a:ext cx="6917666" cy="1319213"/>
          </a:xfrm>
        </p:spPr>
        <p:txBody>
          <a:bodyPr anchor="b"/>
          <a:lstStyle>
            <a:lvl1pPr marL="0" indent="0">
              <a:buNone/>
              <a:defRPr sz="3843" b="1"/>
            </a:lvl1pPr>
            <a:lvl2pPr marL="732069" indent="0">
              <a:buNone/>
              <a:defRPr sz="3202" b="1"/>
            </a:lvl2pPr>
            <a:lvl3pPr marL="1464137" indent="0">
              <a:buNone/>
              <a:defRPr sz="2882" b="1"/>
            </a:lvl3pPr>
            <a:lvl4pPr marL="2196206" indent="0">
              <a:buNone/>
              <a:defRPr sz="2562" b="1"/>
            </a:lvl4pPr>
            <a:lvl5pPr marL="2928275" indent="0">
              <a:buNone/>
              <a:defRPr sz="2562" b="1"/>
            </a:lvl5pPr>
            <a:lvl6pPr marL="3660343" indent="0">
              <a:buNone/>
              <a:defRPr sz="2562" b="1"/>
            </a:lvl6pPr>
            <a:lvl7pPr marL="4392412" indent="0">
              <a:buNone/>
              <a:defRPr sz="2562" b="1"/>
            </a:lvl7pPr>
            <a:lvl8pPr marL="5124480" indent="0">
              <a:buNone/>
              <a:defRPr sz="2562" b="1"/>
            </a:lvl8pPr>
            <a:lvl9pPr marL="5856549" indent="0">
              <a:buNone/>
              <a:defRPr sz="2562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7638" y="4011019"/>
            <a:ext cx="6917666" cy="589960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636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1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811" y="732049"/>
            <a:ext cx="5248103" cy="2562172"/>
          </a:xfrm>
        </p:spPr>
        <p:txBody>
          <a:bodyPr anchor="b"/>
          <a:lstStyle>
            <a:lvl1pPr>
              <a:defRPr sz="51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7666" y="1581025"/>
            <a:ext cx="8237637" cy="7803441"/>
          </a:xfrm>
        </p:spPr>
        <p:txBody>
          <a:bodyPr/>
          <a:lstStyle>
            <a:lvl1pPr>
              <a:defRPr sz="5124"/>
            </a:lvl1pPr>
            <a:lvl2pPr>
              <a:defRPr sz="4483"/>
            </a:lvl2pPr>
            <a:lvl3pPr>
              <a:defRPr sz="3843"/>
            </a:lvl3pPr>
            <a:lvl4pPr>
              <a:defRPr sz="3202"/>
            </a:lvl4pPr>
            <a:lvl5pPr>
              <a:defRPr sz="3202"/>
            </a:lvl5pPr>
            <a:lvl6pPr>
              <a:defRPr sz="3202"/>
            </a:lvl6pPr>
            <a:lvl7pPr>
              <a:defRPr sz="3202"/>
            </a:lvl7pPr>
            <a:lvl8pPr>
              <a:defRPr sz="3202"/>
            </a:lvl8pPr>
            <a:lvl9pPr>
              <a:defRPr sz="3202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811" y="3294221"/>
            <a:ext cx="5248103" cy="6102953"/>
          </a:xfrm>
        </p:spPr>
        <p:txBody>
          <a:bodyPr/>
          <a:lstStyle>
            <a:lvl1pPr marL="0" indent="0">
              <a:buNone/>
              <a:defRPr sz="2562"/>
            </a:lvl1pPr>
            <a:lvl2pPr marL="732069" indent="0">
              <a:buNone/>
              <a:defRPr sz="2242"/>
            </a:lvl2pPr>
            <a:lvl3pPr marL="1464137" indent="0">
              <a:buNone/>
              <a:defRPr sz="1921"/>
            </a:lvl3pPr>
            <a:lvl4pPr marL="2196206" indent="0">
              <a:buNone/>
              <a:defRPr sz="1601"/>
            </a:lvl4pPr>
            <a:lvl5pPr marL="2928275" indent="0">
              <a:buNone/>
              <a:defRPr sz="1601"/>
            </a:lvl5pPr>
            <a:lvl6pPr marL="3660343" indent="0">
              <a:buNone/>
              <a:defRPr sz="1601"/>
            </a:lvl6pPr>
            <a:lvl7pPr marL="4392412" indent="0">
              <a:buNone/>
              <a:defRPr sz="1601"/>
            </a:lvl7pPr>
            <a:lvl8pPr marL="5124480" indent="0">
              <a:buNone/>
              <a:defRPr sz="1601"/>
            </a:lvl8pPr>
            <a:lvl9pPr marL="5856549" indent="0">
              <a:buNone/>
              <a:defRPr sz="160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34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811" y="732049"/>
            <a:ext cx="5248103" cy="2562172"/>
          </a:xfrm>
        </p:spPr>
        <p:txBody>
          <a:bodyPr anchor="b"/>
          <a:lstStyle>
            <a:lvl1pPr>
              <a:defRPr sz="512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7666" y="1581025"/>
            <a:ext cx="8237637" cy="7803441"/>
          </a:xfrm>
        </p:spPr>
        <p:txBody>
          <a:bodyPr anchor="t"/>
          <a:lstStyle>
            <a:lvl1pPr marL="0" indent="0">
              <a:buNone/>
              <a:defRPr sz="5124"/>
            </a:lvl1pPr>
            <a:lvl2pPr marL="732069" indent="0">
              <a:buNone/>
              <a:defRPr sz="4483"/>
            </a:lvl2pPr>
            <a:lvl3pPr marL="1464137" indent="0">
              <a:buNone/>
              <a:defRPr sz="3843"/>
            </a:lvl3pPr>
            <a:lvl4pPr marL="2196206" indent="0">
              <a:buNone/>
              <a:defRPr sz="3202"/>
            </a:lvl4pPr>
            <a:lvl5pPr marL="2928275" indent="0">
              <a:buNone/>
              <a:defRPr sz="3202"/>
            </a:lvl5pPr>
            <a:lvl6pPr marL="3660343" indent="0">
              <a:buNone/>
              <a:defRPr sz="3202"/>
            </a:lvl6pPr>
            <a:lvl7pPr marL="4392412" indent="0">
              <a:buNone/>
              <a:defRPr sz="3202"/>
            </a:lvl7pPr>
            <a:lvl8pPr marL="5124480" indent="0">
              <a:buNone/>
              <a:defRPr sz="3202"/>
            </a:lvl8pPr>
            <a:lvl9pPr marL="5856549" indent="0">
              <a:buNone/>
              <a:defRPr sz="3202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811" y="3294221"/>
            <a:ext cx="5248103" cy="6102953"/>
          </a:xfrm>
        </p:spPr>
        <p:txBody>
          <a:bodyPr/>
          <a:lstStyle>
            <a:lvl1pPr marL="0" indent="0">
              <a:buNone/>
              <a:defRPr sz="2562"/>
            </a:lvl1pPr>
            <a:lvl2pPr marL="732069" indent="0">
              <a:buNone/>
              <a:defRPr sz="2242"/>
            </a:lvl2pPr>
            <a:lvl3pPr marL="1464137" indent="0">
              <a:buNone/>
              <a:defRPr sz="1921"/>
            </a:lvl3pPr>
            <a:lvl4pPr marL="2196206" indent="0">
              <a:buNone/>
              <a:defRPr sz="1601"/>
            </a:lvl4pPr>
            <a:lvl5pPr marL="2928275" indent="0">
              <a:buNone/>
              <a:defRPr sz="1601"/>
            </a:lvl5pPr>
            <a:lvl6pPr marL="3660343" indent="0">
              <a:buNone/>
              <a:defRPr sz="1601"/>
            </a:lvl6pPr>
            <a:lvl7pPr marL="4392412" indent="0">
              <a:buNone/>
              <a:defRPr sz="1601"/>
            </a:lvl7pPr>
            <a:lvl8pPr marL="5124480" indent="0">
              <a:buNone/>
              <a:defRPr sz="1601"/>
            </a:lvl8pPr>
            <a:lvl9pPr marL="5856549" indent="0">
              <a:buNone/>
              <a:defRPr sz="160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8692" y="584625"/>
            <a:ext cx="14034492" cy="2122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692" y="2923113"/>
            <a:ext cx="14034492" cy="6967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8691" y="10177520"/>
            <a:ext cx="3661172" cy="5846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A2ACE-9046-45D9-9A43-6A0B5D824346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0059" y="10177520"/>
            <a:ext cx="5491758" cy="5846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2012" y="10177520"/>
            <a:ext cx="3661172" cy="5846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6F31E-B04D-4CD3-A7D6-DB8D3BB3D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3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64137" rtl="0" eaLnBrk="1" latinLnBrk="0" hangingPunct="1">
        <a:lnSpc>
          <a:spcPct val="90000"/>
        </a:lnSpc>
        <a:spcBef>
          <a:spcPct val="0"/>
        </a:spcBef>
        <a:buNone/>
        <a:defRPr sz="70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6034" indent="-366034" algn="l" defTabSz="1464137" rtl="0" eaLnBrk="1" latinLnBrk="0" hangingPunct="1">
        <a:lnSpc>
          <a:spcPct val="90000"/>
        </a:lnSpc>
        <a:spcBef>
          <a:spcPts val="1601"/>
        </a:spcBef>
        <a:buFont typeface="Arial" panose="020B0604020202020204" pitchFamily="34" charset="0"/>
        <a:buChar char="•"/>
        <a:defRPr sz="4483" kern="1200">
          <a:solidFill>
            <a:schemeClr val="tx1"/>
          </a:solidFill>
          <a:latin typeface="+mn-lt"/>
          <a:ea typeface="+mn-ea"/>
          <a:cs typeface="+mn-cs"/>
        </a:defRPr>
      </a:lvl1pPr>
      <a:lvl2pPr marL="1098103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3843" kern="1200">
          <a:solidFill>
            <a:schemeClr val="tx1"/>
          </a:solidFill>
          <a:latin typeface="+mn-lt"/>
          <a:ea typeface="+mn-ea"/>
          <a:cs typeface="+mn-cs"/>
        </a:defRPr>
      </a:lvl2pPr>
      <a:lvl3pPr marL="1830172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3pPr>
      <a:lvl4pPr marL="2562240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4pPr>
      <a:lvl5pPr marL="3294309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5pPr>
      <a:lvl6pPr marL="4026378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6pPr>
      <a:lvl7pPr marL="4758446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7pPr>
      <a:lvl8pPr marL="5490515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8pPr>
      <a:lvl9pPr marL="6222583" indent="-366034" algn="l" defTabSz="1464137" rtl="0" eaLnBrk="1" latinLnBrk="0" hangingPunct="1">
        <a:lnSpc>
          <a:spcPct val="90000"/>
        </a:lnSpc>
        <a:spcBef>
          <a:spcPts val="801"/>
        </a:spcBef>
        <a:buFont typeface="Arial" panose="020B0604020202020204" pitchFamily="34" charset="0"/>
        <a:buChar char="•"/>
        <a:defRPr sz="288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1pPr>
      <a:lvl2pPr marL="732069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2pPr>
      <a:lvl3pPr marL="1464137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3pPr>
      <a:lvl4pPr marL="2196206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4pPr>
      <a:lvl5pPr marL="2928275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5pPr>
      <a:lvl6pPr marL="3660343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6pPr>
      <a:lvl7pPr marL="4392412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7pPr>
      <a:lvl8pPr marL="5124480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8pPr>
      <a:lvl9pPr marL="5856549" algn="l" defTabSz="1464137" rtl="0" eaLnBrk="1" latinLnBrk="0" hangingPunct="1">
        <a:defRPr sz="288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tif"/><Relationship Id="rId18" Type="http://schemas.openxmlformats.org/officeDocument/2006/relationships/image" Target="../media/image17.tif"/><Relationship Id="rId3" Type="http://schemas.openxmlformats.org/officeDocument/2006/relationships/image" Target="../media/image2.tif"/><Relationship Id="rId21" Type="http://schemas.microsoft.com/office/2007/relationships/hdphoto" Target="../media/hdphoto1.wdp"/><Relationship Id="rId7" Type="http://schemas.openxmlformats.org/officeDocument/2006/relationships/image" Target="../media/image6.tif"/><Relationship Id="rId12" Type="http://schemas.openxmlformats.org/officeDocument/2006/relationships/image" Target="../media/image11.tif"/><Relationship Id="rId17" Type="http://schemas.openxmlformats.org/officeDocument/2006/relationships/image" Target="../media/image16.tif"/><Relationship Id="rId2" Type="http://schemas.openxmlformats.org/officeDocument/2006/relationships/image" Target="../media/image1.tif"/><Relationship Id="rId16" Type="http://schemas.openxmlformats.org/officeDocument/2006/relationships/image" Target="../media/image15.tif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5" Type="http://schemas.openxmlformats.org/officeDocument/2006/relationships/image" Target="../media/image14.tif"/><Relationship Id="rId10" Type="http://schemas.openxmlformats.org/officeDocument/2006/relationships/image" Target="../media/image9.tif"/><Relationship Id="rId19" Type="http://schemas.openxmlformats.org/officeDocument/2006/relationships/image" Target="../media/image18.ti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B072D45-9319-4686-A8EA-0D826307F8F4}"/>
              </a:ext>
            </a:extLst>
          </p:cNvPr>
          <p:cNvSpPr txBox="1"/>
          <p:nvPr/>
        </p:nvSpPr>
        <p:spPr>
          <a:xfrm>
            <a:off x="1149027" y="113002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Samples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8CC946-0804-4130-A4F6-695EFC538061}"/>
              </a:ext>
            </a:extLst>
          </p:cNvPr>
          <p:cNvSpPr txBox="1"/>
          <p:nvPr/>
        </p:nvSpPr>
        <p:spPr>
          <a:xfrm>
            <a:off x="2675872" y="1119427"/>
            <a:ext cx="156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emulsion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8E5B32-A98F-41E4-8107-9040E585C095}"/>
              </a:ext>
            </a:extLst>
          </p:cNvPr>
          <p:cNvSpPr txBox="1"/>
          <p:nvPr/>
        </p:nvSpPr>
        <p:spPr>
          <a:xfrm>
            <a:off x="5123140" y="1119452"/>
            <a:ext cx="1436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Oral emulsion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125D80-29A5-45F7-9ABB-DE9D7CA96749}"/>
              </a:ext>
            </a:extLst>
          </p:cNvPr>
          <p:cNvSpPr txBox="1"/>
          <p:nvPr/>
        </p:nvSpPr>
        <p:spPr>
          <a:xfrm>
            <a:off x="7359969" y="1119427"/>
            <a:ext cx="1789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Stomach digestion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45EFA5-8961-4F95-8F96-C0289493EAEB}"/>
              </a:ext>
            </a:extLst>
          </p:cNvPr>
          <p:cNvSpPr txBox="1"/>
          <p:nvPr/>
        </p:nvSpPr>
        <p:spPr>
          <a:xfrm>
            <a:off x="9367945" y="971224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intestine digestion</a:t>
            </a:r>
          </a:p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-5min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FB031A-3433-476D-B770-29951CB4A3CC}"/>
              </a:ext>
            </a:extLst>
          </p:cNvPr>
          <p:cNvSpPr txBox="1"/>
          <p:nvPr/>
        </p:nvSpPr>
        <p:spPr>
          <a:xfrm>
            <a:off x="11715684" y="961875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intestine digestion</a:t>
            </a:r>
          </a:p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-120min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41C0E4-9FA1-4DE4-AE41-3510149A7A10}"/>
              </a:ext>
            </a:extLst>
          </p:cNvPr>
          <p:cNvSpPr txBox="1"/>
          <p:nvPr/>
        </p:nvSpPr>
        <p:spPr>
          <a:xfrm>
            <a:off x="1149027" y="2232949"/>
            <a:ext cx="593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NRS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8C5A49-37D6-4F4B-9223-A112F72AC9C2}"/>
              </a:ext>
            </a:extLst>
          </p:cNvPr>
          <p:cNvSpPr txBox="1"/>
          <p:nvPr/>
        </p:nvSpPr>
        <p:spPr>
          <a:xfrm>
            <a:off x="1180719" y="4500676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ORS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6B5994-5EED-4B5B-9C47-30B9CD9A564E}"/>
              </a:ext>
            </a:extLst>
          </p:cNvPr>
          <p:cNvSpPr txBox="1"/>
          <p:nvPr/>
        </p:nvSpPr>
        <p:spPr>
          <a:xfrm>
            <a:off x="878898" y="6621164"/>
            <a:ext cx="13356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UORS-150W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40D0AD-6704-4FDF-8050-8F23F26FA5EF}"/>
              </a:ext>
            </a:extLst>
          </p:cNvPr>
          <p:cNvSpPr txBox="1"/>
          <p:nvPr/>
        </p:nvSpPr>
        <p:spPr>
          <a:xfrm>
            <a:off x="859711" y="8751995"/>
            <a:ext cx="13356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UORS-600W</a:t>
            </a:r>
            <a:endParaRPr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A4CA900-995B-44E5-859D-3A7516194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965" y="3685643"/>
            <a:ext cx="1998000" cy="199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32701E4-2B1F-4496-A4AD-CE71B7D11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142" y="1535265"/>
            <a:ext cx="1997310" cy="199731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7D5F653-3880-479C-A936-EC0549D5F5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510" y="7950978"/>
            <a:ext cx="1998000" cy="199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957C270-D31E-4A0F-985D-0F0630A22F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555" y="1523732"/>
            <a:ext cx="1997310" cy="199731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AEED237-17A2-46FA-9184-30AFC9B7DA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965" y="5803655"/>
            <a:ext cx="1998000" cy="1998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1B7515C-1F90-4D70-A514-1688BCE0BD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364" y="5816587"/>
            <a:ext cx="1998000" cy="199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8A6C7D8-FDEF-4111-8411-EC4162B960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129" y="3671298"/>
            <a:ext cx="1997310" cy="199731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620CE773-1DA1-4882-B47E-B2363B4BD1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833" y="5816587"/>
            <a:ext cx="1998000" cy="19980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D6489F6-A2F1-4261-9E5F-9C6E3EDA63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749" y="1546235"/>
            <a:ext cx="1997310" cy="199731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402043A-59FE-4288-9BBE-A4D8210FBE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3" y="5803654"/>
            <a:ext cx="1998000" cy="199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A7BD9757-61B5-42D8-83DA-7D82326E8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064" y="7933508"/>
            <a:ext cx="1998000" cy="19980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E99382F1-2C84-4827-9634-98A8F4F832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282" y="7936961"/>
            <a:ext cx="1998000" cy="19980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EFDB2BB-653A-4A61-89BD-01491A4DD0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25" y="3685642"/>
            <a:ext cx="1998000" cy="19980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A183544-20A7-4702-BD23-3EEC9FA555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724" y="3685642"/>
            <a:ext cx="1998000" cy="199800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AC4F491-044D-441D-8E63-E61E7526DAB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32" y="7933509"/>
            <a:ext cx="1998000" cy="19980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FA800EEB-CBDD-4758-AF2D-4031378AFCA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168" y="3689723"/>
            <a:ext cx="1998000" cy="199800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5E739DD5-87B7-4B6E-AF95-AF2A7756BC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992347" y="7965209"/>
            <a:ext cx="1998000" cy="199800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9D428AB3-C157-4098-AD28-2356B5B2D1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969170" y="1523732"/>
            <a:ext cx="1998000" cy="199800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823A59A5-D94F-465C-8CA0-F970FA6227B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21" y="5803655"/>
            <a:ext cx="1998000" cy="1998000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3C975D03-976C-4E6E-B2FD-2E7572D5F1B2}"/>
              </a:ext>
            </a:extLst>
          </p:cNvPr>
          <p:cNvSpPr txBox="1"/>
          <p:nvPr/>
        </p:nvSpPr>
        <p:spPr>
          <a:xfrm>
            <a:off x="2012381" y="152506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2DE596A-0DF5-450D-9479-134FB4F1BDB9}"/>
              </a:ext>
            </a:extLst>
          </p:cNvPr>
          <p:cNvSpPr txBox="1"/>
          <p:nvPr/>
        </p:nvSpPr>
        <p:spPr>
          <a:xfrm>
            <a:off x="1993463" y="3664442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5ECB622-447E-47BD-8742-2BB952E9B222}"/>
              </a:ext>
            </a:extLst>
          </p:cNvPr>
          <p:cNvSpPr txBox="1"/>
          <p:nvPr/>
        </p:nvSpPr>
        <p:spPr>
          <a:xfrm>
            <a:off x="1950954" y="570965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871CF37-2471-41C8-AA51-543B59DE4CA0}"/>
              </a:ext>
            </a:extLst>
          </p:cNvPr>
          <p:cNvSpPr txBox="1"/>
          <p:nvPr/>
        </p:nvSpPr>
        <p:spPr>
          <a:xfrm>
            <a:off x="1950954" y="790875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DAB79EC-05DE-46DC-A557-5D8688E06AA7}"/>
              </a:ext>
            </a:extLst>
          </p:cNvPr>
          <p:cNvSpPr txBox="1"/>
          <p:nvPr/>
        </p:nvSpPr>
        <p:spPr>
          <a:xfrm>
            <a:off x="4409424" y="1514099"/>
            <a:ext cx="404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A2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C49B3C8-4CCC-4ADB-941D-4AF5D2633926}"/>
              </a:ext>
            </a:extLst>
          </p:cNvPr>
          <p:cNvSpPr txBox="1"/>
          <p:nvPr/>
        </p:nvSpPr>
        <p:spPr>
          <a:xfrm>
            <a:off x="4421569" y="3608612"/>
            <a:ext cx="394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B2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818C88C-A57B-49DB-B75F-CF9E77FC7147}"/>
              </a:ext>
            </a:extLst>
          </p:cNvPr>
          <p:cNvSpPr txBox="1"/>
          <p:nvPr/>
        </p:nvSpPr>
        <p:spPr>
          <a:xfrm>
            <a:off x="4437518" y="5703125"/>
            <a:ext cx="404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0E437C2-848A-4C35-9CB4-9DCC4926D887}"/>
              </a:ext>
            </a:extLst>
          </p:cNvPr>
          <p:cNvSpPr txBox="1"/>
          <p:nvPr/>
        </p:nvSpPr>
        <p:spPr>
          <a:xfrm>
            <a:off x="4459204" y="7902841"/>
            <a:ext cx="404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917BBBB-DA28-4EB5-B6F8-2E0F83B5E035}"/>
              </a:ext>
            </a:extLst>
          </p:cNvPr>
          <p:cNvSpPr txBox="1"/>
          <p:nvPr/>
        </p:nvSpPr>
        <p:spPr>
          <a:xfrm>
            <a:off x="6784028" y="1506510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A3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DC98C3F-BEE8-4582-975E-6F4177DA3149}"/>
              </a:ext>
            </a:extLst>
          </p:cNvPr>
          <p:cNvSpPr txBox="1"/>
          <p:nvPr/>
        </p:nvSpPr>
        <p:spPr>
          <a:xfrm>
            <a:off x="6806894" y="3604330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B3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3728305-6008-4245-9E56-DC0192D19495}"/>
              </a:ext>
            </a:extLst>
          </p:cNvPr>
          <p:cNvSpPr txBox="1"/>
          <p:nvPr/>
        </p:nvSpPr>
        <p:spPr>
          <a:xfrm>
            <a:off x="6796522" y="568899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C3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38211A5-4C1A-46F1-A9E3-126E67B27050}"/>
              </a:ext>
            </a:extLst>
          </p:cNvPr>
          <p:cNvSpPr txBox="1"/>
          <p:nvPr/>
        </p:nvSpPr>
        <p:spPr>
          <a:xfrm>
            <a:off x="6801650" y="790284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D3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88C4EBC-7B04-4571-AE11-E41F1CEAF2DA}"/>
              </a:ext>
            </a:extLst>
          </p:cNvPr>
          <p:cNvSpPr txBox="1"/>
          <p:nvPr/>
        </p:nvSpPr>
        <p:spPr>
          <a:xfrm>
            <a:off x="9197232" y="150080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5CAD607-B401-4B2C-9CB1-BDB7EE4B3747}"/>
              </a:ext>
            </a:extLst>
          </p:cNvPr>
          <p:cNvSpPr txBox="1"/>
          <p:nvPr/>
        </p:nvSpPr>
        <p:spPr>
          <a:xfrm>
            <a:off x="9202041" y="3623000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B4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FEC5B7B-C4C9-4A60-9A2A-FBD497188FE3}"/>
              </a:ext>
            </a:extLst>
          </p:cNvPr>
          <p:cNvSpPr txBox="1"/>
          <p:nvPr/>
        </p:nvSpPr>
        <p:spPr>
          <a:xfrm>
            <a:off x="9214096" y="5709654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C4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3F84061-1933-4CEE-95AE-71051500BF81}"/>
              </a:ext>
            </a:extLst>
          </p:cNvPr>
          <p:cNvSpPr txBox="1"/>
          <p:nvPr/>
        </p:nvSpPr>
        <p:spPr>
          <a:xfrm>
            <a:off x="9214096" y="7893142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D4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22B8E16-1640-4EEF-828D-0411D4758CAC}"/>
              </a:ext>
            </a:extLst>
          </p:cNvPr>
          <p:cNvSpPr txBox="1"/>
          <p:nvPr/>
        </p:nvSpPr>
        <p:spPr>
          <a:xfrm>
            <a:off x="11573687" y="1484233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A5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6E26AEE-B3FD-4A7B-909A-A72A1A0C4192}"/>
              </a:ext>
            </a:extLst>
          </p:cNvPr>
          <p:cNvSpPr txBox="1"/>
          <p:nvPr/>
        </p:nvSpPr>
        <p:spPr>
          <a:xfrm>
            <a:off x="11597188" y="3604330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B5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3EE8DBCC-4FA7-49F1-9D53-189D5FFC7B9C}"/>
              </a:ext>
            </a:extLst>
          </p:cNvPr>
          <p:cNvSpPr txBox="1"/>
          <p:nvPr/>
        </p:nvSpPr>
        <p:spPr>
          <a:xfrm>
            <a:off x="11597188" y="5732306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C5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1FB5FD3-EDFF-4954-8D6F-8043884FE176}"/>
              </a:ext>
            </a:extLst>
          </p:cNvPr>
          <p:cNvSpPr txBox="1"/>
          <p:nvPr/>
        </p:nvSpPr>
        <p:spPr>
          <a:xfrm>
            <a:off x="11626542" y="7869026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D5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9A5F5846-3B0A-436B-AB7C-C64468C1F7D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47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1" y="1525556"/>
            <a:ext cx="1998000" cy="199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2BF503-9FC3-43D9-9CA5-CF8BD6C04AFC}"/>
              </a:ext>
            </a:extLst>
          </p:cNvPr>
          <p:cNvSpPr txBox="1"/>
          <p:nvPr/>
        </p:nvSpPr>
        <p:spPr>
          <a:xfrm>
            <a:off x="737569" y="324014"/>
            <a:ext cx="8251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Palatino Linotype" panose="02040502050505030304" pitchFamily="18" charset="0"/>
              </a:rPr>
              <a:t>F</a:t>
            </a:r>
            <a:r>
              <a:rPr lang="en-US" sz="2800" dirty="0">
                <a:latin typeface="Palatino Linotype" panose="02040502050505030304" pitchFamily="18" charset="0"/>
              </a:rPr>
              <a:t>ull resolution images of CLSM </a:t>
            </a:r>
          </a:p>
        </p:txBody>
      </p:sp>
    </p:spTree>
    <p:extLst>
      <p:ext uri="{BB962C8B-B14F-4D97-AF65-F5344CB8AC3E}">
        <p14:creationId xmlns:p14="http://schemas.microsoft.com/office/powerpoint/2010/main" val="383463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46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等线</vt:lpstr>
      <vt:lpstr>等线 Light</vt:lpstr>
      <vt:lpstr>Arial</vt:lpstr>
      <vt:lpstr>Calibri</vt:lpstr>
      <vt:lpstr>Calibri Light</vt:lpstr>
      <vt:lpstr>Palatino Linotype</vt:lpstr>
      <vt:lpstr>Times New Roman</vt:lpstr>
      <vt:lpstr>Office 主题​​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郑瑜雪</dc:creator>
  <cp:lastModifiedBy>MDPI</cp:lastModifiedBy>
  <cp:revision>14</cp:revision>
  <dcterms:created xsi:type="dcterms:W3CDTF">2022-09-19T06:32:14Z</dcterms:created>
  <dcterms:modified xsi:type="dcterms:W3CDTF">2022-10-17T07:34:50Z</dcterms:modified>
</cp:coreProperties>
</file>