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6" d="100"/>
          <a:sy n="66" d="100"/>
        </p:scale>
        <p:origin x="600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4A258-A6D2-4347-9425-044DB0CE073A}" type="datetimeFigureOut">
              <a:rPr lang="en-US" smtClean="0"/>
              <a:t>3/28/2023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8F672-1CE0-4C8A-8697-46E26BF7B0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2585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4A258-A6D2-4347-9425-044DB0CE073A}" type="datetimeFigureOut">
              <a:rPr lang="en-US" smtClean="0"/>
              <a:t>3/28/2023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8F672-1CE0-4C8A-8697-46E26BF7B0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9784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4A258-A6D2-4347-9425-044DB0CE073A}" type="datetimeFigureOut">
              <a:rPr lang="en-US" smtClean="0"/>
              <a:t>3/28/2023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8F672-1CE0-4C8A-8697-46E26BF7B0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340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4A258-A6D2-4347-9425-044DB0CE073A}" type="datetimeFigureOut">
              <a:rPr lang="en-US" smtClean="0"/>
              <a:t>3/28/2023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8F672-1CE0-4C8A-8697-46E26BF7B0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4632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4A258-A6D2-4347-9425-044DB0CE073A}" type="datetimeFigureOut">
              <a:rPr lang="en-US" smtClean="0"/>
              <a:t>3/28/2023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8F672-1CE0-4C8A-8697-46E26BF7B0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4317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4A258-A6D2-4347-9425-044DB0CE073A}" type="datetimeFigureOut">
              <a:rPr lang="en-US" smtClean="0"/>
              <a:t>3/28/2023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8F672-1CE0-4C8A-8697-46E26BF7B0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201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4A258-A6D2-4347-9425-044DB0CE073A}" type="datetimeFigureOut">
              <a:rPr lang="en-US" smtClean="0"/>
              <a:t>3/28/2023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8F672-1CE0-4C8A-8697-46E26BF7B0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099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4A258-A6D2-4347-9425-044DB0CE073A}" type="datetimeFigureOut">
              <a:rPr lang="en-US" smtClean="0"/>
              <a:t>3/28/2023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8F672-1CE0-4C8A-8697-46E26BF7B0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3650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4A258-A6D2-4347-9425-044DB0CE073A}" type="datetimeFigureOut">
              <a:rPr lang="en-US" smtClean="0"/>
              <a:t>3/28/2023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8F672-1CE0-4C8A-8697-46E26BF7B0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3731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4A258-A6D2-4347-9425-044DB0CE073A}" type="datetimeFigureOut">
              <a:rPr lang="en-US" smtClean="0"/>
              <a:t>3/28/2023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8F672-1CE0-4C8A-8697-46E26BF7B0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8650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4A258-A6D2-4347-9425-044DB0CE073A}" type="datetimeFigureOut">
              <a:rPr lang="en-US" smtClean="0"/>
              <a:t>3/28/2023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8F672-1CE0-4C8A-8697-46E26BF7B0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16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C4A258-A6D2-4347-9425-044DB0CE073A}" type="datetimeFigureOut">
              <a:rPr lang="en-US" smtClean="0"/>
              <a:t>3/28/2023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F8F672-1CE0-4C8A-8697-46E26BF7B0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518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536791" y="912387"/>
            <a:ext cx="6489700" cy="5513479"/>
            <a:chOff x="50800" y="734921"/>
            <a:chExt cx="6489700" cy="5513479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2"/>
            <a:srcRect l="38136" t="33222" r="33334" b="27997"/>
            <a:stretch/>
          </p:blipFill>
          <p:spPr>
            <a:xfrm>
              <a:off x="50800" y="734921"/>
              <a:ext cx="6489700" cy="5513479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723900" y="4584700"/>
              <a:ext cx="4851400" cy="304800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828937" y="273101"/>
            <a:ext cx="10626179" cy="40524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0" tIns="-12696" rIns="0" bIns="-1269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800" b="0" i="0" u="none" strike="noStrike" cap="none" normalizeH="0" baseline="0" dirty="0" smtClean="0">
                <a:ln>
                  <a:noFill/>
                </a:ln>
                <a:solidFill>
                  <a:srgbClr val="202124"/>
                </a:solidFill>
                <a:effectLst/>
                <a:latin typeface="inherit"/>
              </a:rPr>
              <a:t>Correlation of different patient’s parameters with</a:t>
            </a:r>
            <a:r>
              <a:rPr kumimoji="0" lang="en-US" altLang="en-US" sz="2800" b="0" i="0" u="none" strike="noStrike" cap="none" normalizeH="0" dirty="0" smtClean="0">
                <a:ln>
                  <a:noFill/>
                </a:ln>
                <a:solidFill>
                  <a:srgbClr val="202124"/>
                </a:solidFill>
                <a:effectLst/>
                <a:latin typeface="inherit"/>
              </a:rPr>
              <a:t> morphology forms</a:t>
            </a:r>
            <a:endParaRPr kumimoji="0" lang="en-US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198396" y="2696208"/>
            <a:ext cx="2022990" cy="28213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0" tIns="-12696" rIns="0" bIns="-1269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202124"/>
                </a:solidFill>
                <a:effectLst/>
                <a:latin typeface="inherit"/>
              </a:rPr>
              <a:t>Correlation matrix</a:t>
            </a:r>
            <a:endParaRPr kumimoji="0" lang="en-US" alt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3174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10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inherit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Alexey Kononikhin</dc:creator>
  <cp:lastModifiedBy>Alexey Kononikhin</cp:lastModifiedBy>
  <cp:revision>2</cp:revision>
  <dcterms:created xsi:type="dcterms:W3CDTF">2023-03-28T00:32:08Z</dcterms:created>
  <dcterms:modified xsi:type="dcterms:W3CDTF">2023-03-28T00:33:12Z</dcterms:modified>
</cp:coreProperties>
</file>