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56B580-0D1A-9481-7ECC-C365E4E09E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AAC5915-2907-AE7C-0FB0-2A0DC9A7D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802F19D-D3C1-1536-371F-28EE1F98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E0F796-53C7-3C59-8A6B-C12397C1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8F44A2-D6BE-A2EB-028C-52EDD0B68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351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E6AF7A-D1AD-D743-1741-8091C7676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5D76786-2170-4367-0CA7-9E3C7DA707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D35AAD-D592-A4EE-E4E4-A022EAF47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CDC4E1-9AD6-6A83-48DF-692D030C1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63CD2F9-2665-3830-EB38-044D6C15D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8695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721D4C2-4342-C47E-84B1-0C9C72BCF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301E33F-7417-1FF2-47E5-CF63DB3D8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26FF8AF-3CBC-A2F1-1247-8DDF15A77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52B676F-7E08-618C-DE9C-3367563D4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F5285EC-E131-0A2A-1FFF-362EA1C2F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3442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DCAFAD-944A-C08E-E050-FE426BEC5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FA471D8-CE7A-AB65-F86F-CD8B16C81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0606768-30A8-1803-68EE-F20D0D66D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E12162-1CAA-B20E-4B70-456487356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964871-2487-7C1D-23DE-1A9051E2D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8730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01BC56-166B-39DC-6C97-1FBB8C8FC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9DDCF95-C94D-2E19-B2C5-E83FBA6D76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D20E27-E984-FAF4-3218-5C7EBC705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99E733-0B31-64DD-E3CB-34A688E5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B73F100-7DC0-1BC4-167A-0E9775B06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93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BDD0AB-7EF5-3934-94E2-D8CCB7390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CC07651-CBF4-46A9-1BA8-60365C7A14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01BFF23-2BFB-2496-F1C5-27A668BB5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2736F3-B0C0-DD67-9B79-CE81954AC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E69B43C-5792-59DD-F250-B4C88D565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0DB61A0-B121-34F1-E9E9-FD1B048AD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9842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9D8D8F-9ED5-BEBD-4736-F4461131B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A9B9E0-B04E-1A4D-2299-D9228A783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9C0CBAB-58AE-283B-150B-8AA55B161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C0C0A5A-407C-D539-48E4-8B23838DE4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BB242E9-4BBC-C795-44E9-51ED90553B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EEC1DC7-5EE9-993E-C84A-1AF49F017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B8087EF-1005-5D9C-0921-D130C5740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FEB20C7-EF2C-314A-B84D-1A7D5010C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28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993E3E-C654-E221-CF47-BC23E277C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5CAAADA-5B3B-3818-71B6-AA884A253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3E3C257-4D02-4838-008C-998BBBC3B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37DB233-9AAB-996D-EFA4-30DF6873A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99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AB4B25B-B50D-D6B3-141D-0AB5D5AE8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46C9DF6-009A-1AB6-0707-4953B407D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5101DBB-8173-5DEA-75A2-337C07A03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9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1DC0D3-E931-3DAA-34A8-797D4196D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7A3A0B-3925-FD7F-1905-5475DA076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F89E6E7-FF15-AD26-7F9F-D0CBC06891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C738CC4-FDE3-3CCD-2912-D865775C5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EF3D7EE-83E8-601E-16AA-0AA9C166B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0DD2790-E649-590F-BCE9-C134ABA8A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525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4CBBA9-55CB-E958-30DF-F83BCBEE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1389E51-BB76-3972-8172-2E834F95A5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89B501C-7350-BD38-1AB6-D9CB1B64E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170C80B-94C4-E1EB-8A37-A74A84042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FA8A0FA-7F3B-C086-6FAC-136572424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9ED418-18D4-9E87-A605-43D1B420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15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1E100CB-ECD6-1685-8E16-B16E6D450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EEA7E0E-9E7B-B472-41DF-B6247D501B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AA0E441-9F76-B72E-0E96-990A88D7F9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E4F78-D125-CC4A-BD5D-3FFD25C3FA53}" type="datetimeFigureOut">
              <a:rPr lang="it-IT" smtClean="0"/>
              <a:t>30/03/23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CCC099-834C-0D8C-D11C-63048A018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EB38A0-AC4B-CEB0-C650-E8D971E6B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1FDF8-632D-004C-A95A-4442A23EE9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8776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8DF14AB-ACF5-C83C-EFD9-A647D0D08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140" y="0"/>
            <a:ext cx="7772400" cy="323963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38602ABE-1B5B-2548-7A0E-C1B95346E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1498" y="3234583"/>
            <a:ext cx="6714162" cy="362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2215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1</cp:revision>
  <dcterms:created xsi:type="dcterms:W3CDTF">2023-03-30T08:07:47Z</dcterms:created>
  <dcterms:modified xsi:type="dcterms:W3CDTF">2023-03-30T08:09:50Z</dcterms:modified>
</cp:coreProperties>
</file>