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-2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10A5-8684-4267-BA11-7D6ECD1CE394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207E-45D1-4AAD-9180-0F5431C8F7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10A5-8684-4267-BA11-7D6ECD1CE394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207E-45D1-4AAD-9180-0F5431C8F7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10A5-8684-4267-BA11-7D6ECD1CE394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207E-45D1-4AAD-9180-0F5431C8F7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10A5-8684-4267-BA11-7D6ECD1CE394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207E-45D1-4AAD-9180-0F5431C8F7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10A5-8684-4267-BA11-7D6ECD1CE394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207E-45D1-4AAD-9180-0F5431C8F7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10A5-8684-4267-BA11-7D6ECD1CE394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207E-45D1-4AAD-9180-0F5431C8F7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10A5-8684-4267-BA11-7D6ECD1CE394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207E-45D1-4AAD-9180-0F5431C8F7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10A5-8684-4267-BA11-7D6ECD1CE394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207E-45D1-4AAD-9180-0F5431C8F7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10A5-8684-4267-BA11-7D6ECD1CE394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207E-45D1-4AAD-9180-0F5431C8F7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10A5-8684-4267-BA11-7D6ECD1CE394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207E-45D1-4AAD-9180-0F5431C8F7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10A5-8684-4267-BA11-7D6ECD1CE394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207E-45D1-4AAD-9180-0F5431C8F7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910A5-8684-4267-BA11-7D6ECD1CE394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D207E-45D1-4AAD-9180-0F5431C8F7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544625"/>
            <a:ext cx="1720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Solyc02g070700</a:t>
            </a:r>
            <a:r>
              <a:rPr lang="ko-KR" altLang="en-US" dirty="0"/>
              <a:t>‍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914401"/>
            <a:ext cx="8991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MRIRKHAKISPLHYAPSIFLQQHGVVLQPHVCQLNQSPWDVITFPAEDLQNDNIINHHTL</a:t>
            </a:r>
            <a:r>
              <a:rPr lang="ko-KR" altLang="en-US" dirty="0"/>
              <a:t>‍</a:t>
            </a:r>
            <a:r>
              <a:rPr lang="en-US" dirty="0"/>
              <a:t>PSPPAPVPSSYSYKLDGYDSCAVNGTFYDSELSSITSMKMEVSDNERKDIDNIVADVPAD</a:t>
            </a:r>
            <a:r>
              <a:rPr lang="ko-KR" altLang="en-US" dirty="0"/>
              <a:t>‍</a:t>
            </a:r>
            <a:r>
              <a:rPr lang="en-US" dirty="0"/>
              <a:t>SGNLEKDGNDNITTMCVKNDGKGWQCSRESKIGHNLCEHHFAQKQYSSSNNESVHSTTTA</a:t>
            </a:r>
            <a:r>
              <a:rPr lang="ko-KR" altLang="en-US" dirty="0"/>
              <a:t>‍</a:t>
            </a:r>
            <a:r>
              <a:rPr lang="en-US" dirty="0"/>
              <a:t>TSTAAVAVAVAAGETTQSSRGRPHRSKKSSSSEFYYYSGFGPLWGKKRGSSSTGKSAQSS</a:t>
            </a:r>
            <a:r>
              <a:rPr lang="ko-KR" altLang="en-US" dirty="0"/>
              <a:t>‍</a:t>
            </a:r>
            <a:r>
              <a:rPr lang="en-US" dirty="0"/>
              <a:t>SSQIDDEVFDYEDDEDDEYDDNDDERVGNNKLKIKRTRKPIKARSLKSLM</a:t>
            </a:r>
          </a:p>
        </p:txBody>
      </p:sp>
      <p:sp>
        <p:nvSpPr>
          <p:cNvPr id="6" name="Rectangle 5"/>
          <p:cNvSpPr/>
          <p:nvPr/>
        </p:nvSpPr>
        <p:spPr>
          <a:xfrm>
            <a:off x="325650" y="3232918"/>
            <a:ext cx="1720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Solyc10g080530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0100" y="3614679"/>
            <a:ext cx="8686800" cy="1490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MRIRKRFPPPSDPQLNTKNESLPSDLPNLSLPQPSDQPATVIGAKTTTSWVLFGGNNNNP</a:t>
            </a:r>
            <a:r>
              <a:rPr lang="ko-KR" altLang="en-US" dirty="0"/>
              <a:t>‍</a:t>
            </a:r>
            <a:r>
              <a:rPr lang="en-US" dirty="0"/>
              <a:t>PKIEKKDEEYEDGKLWREKKESIDSNIDNDNKKALSFLSTTQIGSLLHQPSSSSDLDGRW</a:t>
            </a:r>
            <a:r>
              <a:rPr lang="ko-KR" altLang="en-US" dirty="0"/>
              <a:t>‍</a:t>
            </a:r>
            <a:r>
              <a:rPr lang="en-US" dirty="0"/>
              <a:t>CEEDHKVIPLKKRSRDNYHHHHHHDTSNINTMKSKTNKKCPQENGNEGEQEHEEHYQRIN</a:t>
            </a:r>
            <a:r>
              <a:rPr lang="ko-KR" altLang="en-US" dirty="0"/>
              <a:t>‍</a:t>
            </a:r>
            <a:r>
              <a:rPr lang="en-US" dirty="0"/>
              <a:t>SDHKVEHVNKKNKRGSVILEGSRCSRVNGRGWRCCQQTLVGYSLCEHHLGKGRLRSMNST</a:t>
            </a:r>
            <a:r>
              <a:rPr lang="ko-KR" altLang="en-US" dirty="0"/>
              <a:t>‍</a:t>
            </a:r>
            <a:r>
              <a:rPr lang="en-US" dirty="0"/>
              <a:t>TVRNSMNNKKKKKKGEEKDKESYALSNDHEYYDVDDDNDDDDDKKKTKKKKVKKLGMVKA</a:t>
            </a:r>
            <a:r>
              <a:rPr lang="ko-KR" altLang="en-US" dirty="0"/>
              <a:t>‍</a:t>
            </a:r>
            <a:r>
              <a:rPr lang="en-US" dirty="0"/>
              <a:t>RSLSSLLGQTDNSVAMMIIDSNNNNNG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8700" y="2209800"/>
            <a:ext cx="2841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9300" y="5146450"/>
            <a:ext cx="3086100" cy="698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18375" y="6019801"/>
            <a:ext cx="594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Additional file 2: Uncharacterized sequences of tomato GRF proteins</a:t>
            </a:r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</cp:revision>
  <dcterms:created xsi:type="dcterms:W3CDTF">2017-02-10T00:32:25Z</dcterms:created>
  <dcterms:modified xsi:type="dcterms:W3CDTF">2017-02-10T00:52:50Z</dcterms:modified>
</cp:coreProperties>
</file>