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302" autoAdjust="0"/>
    <p:restoredTop sz="94660"/>
  </p:normalViewPr>
  <p:slideViewPr>
    <p:cSldViewPr snapToGrid="0">
      <p:cViewPr>
        <p:scale>
          <a:sx n="50" d="100"/>
          <a:sy n="50" d="100"/>
        </p:scale>
        <p:origin x="-1212" y="-534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71095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963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2142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6682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841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104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0670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9103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1286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218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200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ACAC6-6FEA-45A0-8023-3BD0EB4DFF3D}" type="datetimeFigureOut">
              <a:rPr lang="zh-CN" altLang="en-US" smtClean="0"/>
              <a:pPr/>
              <a:t>2018/2/1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85ED1-5258-4732-8489-3F97AAE46E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5382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80397" y="1086843"/>
            <a:ext cx="3268106" cy="1800493"/>
            <a:chOff x="1609047" y="1000125"/>
            <a:chExt cx="3268106" cy="1800493"/>
          </a:xfrm>
        </p:grpSpPr>
        <p:sp>
          <p:nvSpPr>
            <p:cNvPr id="3" name="TextBox 2"/>
            <p:cNvSpPr txBox="1"/>
            <p:nvPr/>
          </p:nvSpPr>
          <p:spPr>
            <a:xfrm>
              <a:off x="1609047" y="1000125"/>
              <a:ext cx="3268106" cy="180049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 smtClean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Bio-Rep1</a:t>
              </a:r>
            </a:p>
            <a:p>
              <a:endPara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altLang="zh-CN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675376" y="2339117"/>
              <a:ext cx="681111" cy="36933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8355" y="2334126"/>
              <a:ext cx="655742" cy="36933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CHL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941095" y="2155600"/>
              <a:ext cx="916272" cy="153276"/>
              <a:chOff x="1519251" y="2750034"/>
              <a:chExt cx="7140779" cy="49108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519251" y="2750034"/>
                <a:ext cx="7126715" cy="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535141" y="2750526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8660030" y="2750034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1945710" y="1484372"/>
              <a:ext cx="894523" cy="644824"/>
              <a:chOff x="2040643" y="1186739"/>
              <a:chExt cx="894523" cy="644824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040643" y="1186739"/>
                <a:ext cx="8945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endParaRPr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2193600" y="1497109"/>
                <a:ext cx="531040" cy="334454"/>
                <a:chOff x="4655928" y="910972"/>
                <a:chExt cx="531040" cy="334454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4655928" y="91231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4" name="Trapezoid 33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" name="Freeform 34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" name="Oval 35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" name="Oval 37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0" name="Group 19"/>
                <p:cNvGrpSpPr/>
                <p:nvPr/>
              </p:nvGrpSpPr>
              <p:grpSpPr>
                <a:xfrm>
                  <a:off x="4851385" y="91097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28" name="Trapezoid 27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" name="Freeform 28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" name="Oval 29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" name="Oval 30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" name="Oval 31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Oval 32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5045625" y="914661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22" name="Trapezoid 21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" name="Freeform 22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" name="Oval 23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" name="Oval 24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" name="Oval 25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" name="Oval 26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267" name="TextBox 266"/>
            <p:cNvSpPr txBox="1"/>
            <p:nvPr/>
          </p:nvSpPr>
          <p:spPr>
            <a:xfrm>
              <a:off x="3350421" y="2328856"/>
              <a:ext cx="681111" cy="3693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4163400" y="2323865"/>
              <a:ext cx="655742" cy="3693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CHL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9" name="Group 268"/>
            <p:cNvGrpSpPr/>
            <p:nvPr/>
          </p:nvGrpSpPr>
          <p:grpSpPr>
            <a:xfrm>
              <a:off x="3616140" y="2145339"/>
              <a:ext cx="916272" cy="153276"/>
              <a:chOff x="1519251" y="2750034"/>
              <a:chExt cx="7140779" cy="491086"/>
            </a:xfrm>
          </p:grpSpPr>
          <p:cxnSp>
            <p:nvCxnSpPr>
              <p:cNvPr id="270" name="Straight Connector 269"/>
              <p:cNvCxnSpPr/>
              <p:nvPr/>
            </p:nvCxnSpPr>
            <p:spPr>
              <a:xfrm>
                <a:off x="1519251" y="2750034"/>
                <a:ext cx="7126715" cy="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/>
              <p:cNvCxnSpPr/>
              <p:nvPr/>
            </p:nvCxnSpPr>
            <p:spPr>
              <a:xfrm>
                <a:off x="1535141" y="2750526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>
                <a:off x="8660030" y="2750034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73" name="Group 272"/>
            <p:cNvGrpSpPr/>
            <p:nvPr/>
          </p:nvGrpSpPr>
          <p:grpSpPr>
            <a:xfrm>
              <a:off x="3658856" y="1474111"/>
              <a:ext cx="760684" cy="644824"/>
              <a:chOff x="2078744" y="1186739"/>
              <a:chExt cx="760684" cy="644824"/>
            </a:xfrm>
          </p:grpSpPr>
          <p:sp>
            <p:nvSpPr>
              <p:cNvPr id="274" name="TextBox 273"/>
              <p:cNvSpPr txBox="1"/>
              <p:nvPr/>
            </p:nvSpPr>
            <p:spPr>
              <a:xfrm>
                <a:off x="2078744" y="1186739"/>
                <a:ext cx="7606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RSV</a:t>
                </a:r>
                <a:endParaRPr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75" name="Group 274"/>
              <p:cNvGrpSpPr/>
              <p:nvPr/>
            </p:nvGrpSpPr>
            <p:grpSpPr>
              <a:xfrm>
                <a:off x="2193600" y="1497109"/>
                <a:ext cx="531040" cy="334454"/>
                <a:chOff x="4655928" y="910972"/>
                <a:chExt cx="531040" cy="334454"/>
              </a:xfrm>
            </p:grpSpPr>
            <p:grpSp>
              <p:nvGrpSpPr>
                <p:cNvPr id="276" name="Group 275"/>
                <p:cNvGrpSpPr/>
                <p:nvPr/>
              </p:nvGrpSpPr>
              <p:grpSpPr>
                <a:xfrm>
                  <a:off x="4655928" y="91231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291" name="Trapezoid 290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2" name="Freeform 291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3" name="Oval 292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4" name="Oval 293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5" name="Oval 294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6" name="Oval 295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77" name="Group 276"/>
                <p:cNvGrpSpPr/>
                <p:nvPr/>
              </p:nvGrpSpPr>
              <p:grpSpPr>
                <a:xfrm>
                  <a:off x="4851385" y="91097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285" name="Trapezoid 284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" name="Freeform 285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" name="Oval 286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" name="Oval 287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9" name="Oval 288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0" name="Oval 289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78" name="Group 277"/>
                <p:cNvGrpSpPr/>
                <p:nvPr/>
              </p:nvGrpSpPr>
              <p:grpSpPr>
                <a:xfrm>
                  <a:off x="5045625" y="914661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279" name="Trapezoid 278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0" name="Freeform 279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1" name="Oval 280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2" name="Oval 281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3" name="Oval 282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4" name="Oval 283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297" name="Group 296"/>
          <p:cNvGrpSpPr/>
          <p:nvPr/>
        </p:nvGrpSpPr>
        <p:grpSpPr>
          <a:xfrm>
            <a:off x="4518306" y="1088648"/>
            <a:ext cx="3268106" cy="1800493"/>
            <a:chOff x="1609047" y="1000125"/>
            <a:chExt cx="3268106" cy="1800493"/>
          </a:xfrm>
        </p:grpSpPr>
        <p:sp>
          <p:nvSpPr>
            <p:cNvPr id="298" name="TextBox 297"/>
            <p:cNvSpPr txBox="1"/>
            <p:nvPr/>
          </p:nvSpPr>
          <p:spPr>
            <a:xfrm>
              <a:off x="1609047" y="1000125"/>
              <a:ext cx="3268106" cy="180049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 smtClean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Bio-Rep2</a:t>
              </a:r>
            </a:p>
            <a:p>
              <a:endPara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altLang="zh-CN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TextBox 298"/>
            <p:cNvSpPr txBox="1"/>
            <p:nvPr/>
          </p:nvSpPr>
          <p:spPr>
            <a:xfrm>
              <a:off x="1675376" y="2339117"/>
              <a:ext cx="681111" cy="36933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2488355" y="2334126"/>
              <a:ext cx="655742" cy="36933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CHL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1" name="Group 300"/>
            <p:cNvGrpSpPr/>
            <p:nvPr/>
          </p:nvGrpSpPr>
          <p:grpSpPr>
            <a:xfrm>
              <a:off x="1941095" y="2155600"/>
              <a:ext cx="916272" cy="153276"/>
              <a:chOff x="1519251" y="2750034"/>
              <a:chExt cx="7140779" cy="491086"/>
            </a:xfrm>
          </p:grpSpPr>
          <p:cxnSp>
            <p:nvCxnSpPr>
              <p:cNvPr id="356" name="Straight Connector 355"/>
              <p:cNvCxnSpPr/>
              <p:nvPr/>
            </p:nvCxnSpPr>
            <p:spPr>
              <a:xfrm>
                <a:off x="1519251" y="2750034"/>
                <a:ext cx="7126715" cy="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/>
              <p:cNvCxnSpPr/>
              <p:nvPr/>
            </p:nvCxnSpPr>
            <p:spPr>
              <a:xfrm>
                <a:off x="1535141" y="2750526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/>
              <p:cNvCxnSpPr/>
              <p:nvPr/>
            </p:nvCxnSpPr>
            <p:spPr>
              <a:xfrm>
                <a:off x="8660030" y="2750034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02" name="Group 301"/>
            <p:cNvGrpSpPr/>
            <p:nvPr/>
          </p:nvGrpSpPr>
          <p:grpSpPr>
            <a:xfrm>
              <a:off x="1945710" y="1484372"/>
              <a:ext cx="894523" cy="644824"/>
              <a:chOff x="2040643" y="1186739"/>
              <a:chExt cx="894523" cy="644824"/>
            </a:xfrm>
          </p:grpSpPr>
          <p:sp>
            <p:nvSpPr>
              <p:cNvPr id="333" name="TextBox 332"/>
              <p:cNvSpPr txBox="1"/>
              <p:nvPr/>
            </p:nvSpPr>
            <p:spPr>
              <a:xfrm>
                <a:off x="2040643" y="1186739"/>
                <a:ext cx="8945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endParaRPr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34" name="Group 333"/>
              <p:cNvGrpSpPr/>
              <p:nvPr/>
            </p:nvGrpSpPr>
            <p:grpSpPr>
              <a:xfrm>
                <a:off x="2193600" y="1497109"/>
                <a:ext cx="531040" cy="334454"/>
                <a:chOff x="4655928" y="910972"/>
                <a:chExt cx="531040" cy="334454"/>
              </a:xfrm>
            </p:grpSpPr>
            <p:grpSp>
              <p:nvGrpSpPr>
                <p:cNvPr id="335" name="Group 334"/>
                <p:cNvGrpSpPr/>
                <p:nvPr/>
              </p:nvGrpSpPr>
              <p:grpSpPr>
                <a:xfrm>
                  <a:off x="4655928" y="91231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50" name="Trapezoid 349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1" name="Freeform 350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2" name="Oval 351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3" name="Oval 352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4" name="Oval 353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5" name="Oval 354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36" name="Group 335"/>
                <p:cNvGrpSpPr/>
                <p:nvPr/>
              </p:nvGrpSpPr>
              <p:grpSpPr>
                <a:xfrm>
                  <a:off x="4851385" y="91097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44" name="Trapezoid 343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5" name="Freeform 344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6" name="Oval 345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7" name="Oval 346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8" name="Oval 347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9" name="Oval 348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37" name="Group 336"/>
                <p:cNvGrpSpPr/>
                <p:nvPr/>
              </p:nvGrpSpPr>
              <p:grpSpPr>
                <a:xfrm>
                  <a:off x="5045625" y="914661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38" name="Trapezoid 337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9" name="Freeform 338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0" name="Oval 339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1" name="Oval 340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2" name="Oval 341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3" name="Oval 342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303" name="TextBox 302"/>
            <p:cNvSpPr txBox="1"/>
            <p:nvPr/>
          </p:nvSpPr>
          <p:spPr>
            <a:xfrm>
              <a:off x="3350421" y="2328856"/>
              <a:ext cx="681111" cy="3693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TextBox 303"/>
            <p:cNvSpPr txBox="1"/>
            <p:nvPr/>
          </p:nvSpPr>
          <p:spPr>
            <a:xfrm>
              <a:off x="4163400" y="2323865"/>
              <a:ext cx="655742" cy="3693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CHL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5" name="Group 304"/>
            <p:cNvGrpSpPr/>
            <p:nvPr/>
          </p:nvGrpSpPr>
          <p:grpSpPr>
            <a:xfrm>
              <a:off x="3616140" y="2145339"/>
              <a:ext cx="916272" cy="153276"/>
              <a:chOff x="1519251" y="2750034"/>
              <a:chExt cx="7140779" cy="491086"/>
            </a:xfrm>
          </p:grpSpPr>
          <p:cxnSp>
            <p:nvCxnSpPr>
              <p:cNvPr id="330" name="Straight Connector 329"/>
              <p:cNvCxnSpPr/>
              <p:nvPr/>
            </p:nvCxnSpPr>
            <p:spPr>
              <a:xfrm>
                <a:off x="1519251" y="2750034"/>
                <a:ext cx="7126715" cy="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1" name="Straight Connector 330"/>
              <p:cNvCxnSpPr/>
              <p:nvPr/>
            </p:nvCxnSpPr>
            <p:spPr>
              <a:xfrm>
                <a:off x="1535141" y="2750526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1"/>
              <p:cNvCxnSpPr/>
              <p:nvPr/>
            </p:nvCxnSpPr>
            <p:spPr>
              <a:xfrm>
                <a:off x="8660030" y="2750034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06" name="Group 305"/>
            <p:cNvGrpSpPr/>
            <p:nvPr/>
          </p:nvGrpSpPr>
          <p:grpSpPr>
            <a:xfrm>
              <a:off x="3658856" y="1474111"/>
              <a:ext cx="760684" cy="644824"/>
              <a:chOff x="2078744" y="1186739"/>
              <a:chExt cx="760684" cy="644824"/>
            </a:xfrm>
          </p:grpSpPr>
          <p:sp>
            <p:nvSpPr>
              <p:cNvPr id="307" name="TextBox 306"/>
              <p:cNvSpPr txBox="1"/>
              <p:nvPr/>
            </p:nvSpPr>
            <p:spPr>
              <a:xfrm>
                <a:off x="2078744" y="1186739"/>
                <a:ext cx="7606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RSV</a:t>
                </a:r>
                <a:endParaRPr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08" name="Group 307"/>
              <p:cNvGrpSpPr/>
              <p:nvPr/>
            </p:nvGrpSpPr>
            <p:grpSpPr>
              <a:xfrm>
                <a:off x="2193600" y="1497109"/>
                <a:ext cx="531040" cy="334454"/>
                <a:chOff x="4655928" y="910972"/>
                <a:chExt cx="531040" cy="334454"/>
              </a:xfrm>
            </p:grpSpPr>
            <p:grpSp>
              <p:nvGrpSpPr>
                <p:cNvPr id="309" name="Group 308"/>
                <p:cNvGrpSpPr/>
                <p:nvPr/>
              </p:nvGrpSpPr>
              <p:grpSpPr>
                <a:xfrm>
                  <a:off x="4655928" y="91231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24" name="Trapezoid 323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5" name="Freeform 324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6" name="Oval 325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7" name="Oval 326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8" name="Oval 327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9" name="Oval 328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10" name="Group 309"/>
                <p:cNvGrpSpPr/>
                <p:nvPr/>
              </p:nvGrpSpPr>
              <p:grpSpPr>
                <a:xfrm>
                  <a:off x="4851385" y="91097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18" name="Trapezoid 317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9" name="Freeform 318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0" name="Oval 319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2" name="Oval 321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3" name="Oval 322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11" name="Group 310"/>
                <p:cNvGrpSpPr/>
                <p:nvPr/>
              </p:nvGrpSpPr>
              <p:grpSpPr>
                <a:xfrm>
                  <a:off x="5045625" y="914661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12" name="Trapezoid 311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3" name="Freeform 312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4" name="Oval 313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7" name="Oval 316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359" name="Group 358"/>
          <p:cNvGrpSpPr/>
          <p:nvPr/>
        </p:nvGrpSpPr>
        <p:grpSpPr>
          <a:xfrm>
            <a:off x="8060014" y="1086843"/>
            <a:ext cx="3268106" cy="1800493"/>
            <a:chOff x="1609047" y="1000125"/>
            <a:chExt cx="3268106" cy="1800493"/>
          </a:xfrm>
        </p:grpSpPr>
        <p:sp>
          <p:nvSpPr>
            <p:cNvPr id="360" name="TextBox 359"/>
            <p:cNvSpPr txBox="1"/>
            <p:nvPr/>
          </p:nvSpPr>
          <p:spPr>
            <a:xfrm>
              <a:off x="1609047" y="1000125"/>
              <a:ext cx="3268106" cy="180049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 smtClean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Bio-Rep3</a:t>
              </a:r>
            </a:p>
            <a:p>
              <a:endPara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altLang="zh-CN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1675376" y="2339117"/>
              <a:ext cx="681111" cy="36933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2488355" y="2334126"/>
              <a:ext cx="655742" cy="36933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CHL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63" name="Group 362"/>
            <p:cNvGrpSpPr/>
            <p:nvPr/>
          </p:nvGrpSpPr>
          <p:grpSpPr>
            <a:xfrm>
              <a:off x="1941095" y="2155600"/>
              <a:ext cx="916272" cy="153276"/>
              <a:chOff x="1519251" y="2750034"/>
              <a:chExt cx="7140779" cy="491086"/>
            </a:xfrm>
          </p:grpSpPr>
          <p:cxnSp>
            <p:nvCxnSpPr>
              <p:cNvPr id="418" name="Straight Connector 417"/>
              <p:cNvCxnSpPr/>
              <p:nvPr/>
            </p:nvCxnSpPr>
            <p:spPr>
              <a:xfrm>
                <a:off x="1519251" y="2750034"/>
                <a:ext cx="7126715" cy="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9" name="Straight Connector 418"/>
              <p:cNvCxnSpPr/>
              <p:nvPr/>
            </p:nvCxnSpPr>
            <p:spPr>
              <a:xfrm>
                <a:off x="1535141" y="2750526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0" name="Straight Connector 419"/>
              <p:cNvCxnSpPr/>
              <p:nvPr/>
            </p:nvCxnSpPr>
            <p:spPr>
              <a:xfrm>
                <a:off x="8660030" y="2750034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4" name="Group 363"/>
            <p:cNvGrpSpPr/>
            <p:nvPr/>
          </p:nvGrpSpPr>
          <p:grpSpPr>
            <a:xfrm>
              <a:off x="1945710" y="1484372"/>
              <a:ext cx="894523" cy="644824"/>
              <a:chOff x="2040643" y="1186739"/>
              <a:chExt cx="894523" cy="644824"/>
            </a:xfrm>
          </p:grpSpPr>
          <p:sp>
            <p:nvSpPr>
              <p:cNvPr id="395" name="TextBox 394"/>
              <p:cNvSpPr txBox="1"/>
              <p:nvPr/>
            </p:nvSpPr>
            <p:spPr>
              <a:xfrm>
                <a:off x="2040643" y="1186739"/>
                <a:ext cx="8945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endParaRPr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96" name="Group 395"/>
              <p:cNvGrpSpPr/>
              <p:nvPr/>
            </p:nvGrpSpPr>
            <p:grpSpPr>
              <a:xfrm>
                <a:off x="2193600" y="1497109"/>
                <a:ext cx="531040" cy="334454"/>
                <a:chOff x="4655928" y="910972"/>
                <a:chExt cx="531040" cy="334454"/>
              </a:xfrm>
            </p:grpSpPr>
            <p:grpSp>
              <p:nvGrpSpPr>
                <p:cNvPr id="397" name="Group 396"/>
                <p:cNvGrpSpPr/>
                <p:nvPr/>
              </p:nvGrpSpPr>
              <p:grpSpPr>
                <a:xfrm>
                  <a:off x="4655928" y="91231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412" name="Trapezoid 411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3" name="Freeform 412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4" name="Oval 413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5" name="Oval 414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6" name="Oval 415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7" name="Oval 416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98" name="Group 397"/>
                <p:cNvGrpSpPr/>
                <p:nvPr/>
              </p:nvGrpSpPr>
              <p:grpSpPr>
                <a:xfrm>
                  <a:off x="4851385" y="91097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406" name="Trapezoid 405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7" name="Freeform 406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8" name="Oval 407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9" name="Oval 408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0" name="Oval 409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1" name="Oval 410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99" name="Group 398"/>
                <p:cNvGrpSpPr/>
                <p:nvPr/>
              </p:nvGrpSpPr>
              <p:grpSpPr>
                <a:xfrm>
                  <a:off x="5045625" y="914661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400" name="Trapezoid 399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1" name="Freeform 400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2" name="Oval 401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3" name="Oval 402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4" name="Oval 403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5" name="Oval 404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365" name="TextBox 364"/>
            <p:cNvSpPr txBox="1"/>
            <p:nvPr/>
          </p:nvSpPr>
          <p:spPr>
            <a:xfrm>
              <a:off x="3350421" y="2328856"/>
              <a:ext cx="681111" cy="3693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TextBox 365"/>
            <p:cNvSpPr txBox="1"/>
            <p:nvPr/>
          </p:nvSpPr>
          <p:spPr>
            <a:xfrm>
              <a:off x="4163400" y="2323865"/>
              <a:ext cx="655742" cy="3693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CHL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67" name="Group 366"/>
            <p:cNvGrpSpPr/>
            <p:nvPr/>
          </p:nvGrpSpPr>
          <p:grpSpPr>
            <a:xfrm>
              <a:off x="3616140" y="2145339"/>
              <a:ext cx="916272" cy="153276"/>
              <a:chOff x="1519251" y="2750034"/>
              <a:chExt cx="7140779" cy="491086"/>
            </a:xfrm>
          </p:grpSpPr>
          <p:cxnSp>
            <p:nvCxnSpPr>
              <p:cNvPr id="392" name="Straight Connector 391"/>
              <p:cNvCxnSpPr/>
              <p:nvPr/>
            </p:nvCxnSpPr>
            <p:spPr>
              <a:xfrm>
                <a:off x="1519251" y="2750034"/>
                <a:ext cx="7126715" cy="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3" name="Straight Connector 392"/>
              <p:cNvCxnSpPr/>
              <p:nvPr/>
            </p:nvCxnSpPr>
            <p:spPr>
              <a:xfrm>
                <a:off x="1535141" y="2750526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4" name="Straight Connector 393"/>
              <p:cNvCxnSpPr/>
              <p:nvPr/>
            </p:nvCxnSpPr>
            <p:spPr>
              <a:xfrm>
                <a:off x="8660030" y="2750034"/>
                <a:ext cx="0" cy="490594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8" name="Group 367"/>
            <p:cNvGrpSpPr/>
            <p:nvPr/>
          </p:nvGrpSpPr>
          <p:grpSpPr>
            <a:xfrm>
              <a:off x="3658856" y="1474111"/>
              <a:ext cx="760684" cy="644824"/>
              <a:chOff x="2078744" y="1186739"/>
              <a:chExt cx="760684" cy="644824"/>
            </a:xfrm>
          </p:grpSpPr>
          <p:sp>
            <p:nvSpPr>
              <p:cNvPr id="369" name="TextBox 368"/>
              <p:cNvSpPr txBox="1"/>
              <p:nvPr/>
            </p:nvSpPr>
            <p:spPr>
              <a:xfrm>
                <a:off x="2078744" y="1186739"/>
                <a:ext cx="7606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RSV</a:t>
                </a:r>
                <a:endParaRPr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70" name="Group 369"/>
              <p:cNvGrpSpPr/>
              <p:nvPr/>
            </p:nvGrpSpPr>
            <p:grpSpPr>
              <a:xfrm>
                <a:off x="2193600" y="1497109"/>
                <a:ext cx="531040" cy="334454"/>
                <a:chOff x="4655928" y="910972"/>
                <a:chExt cx="531040" cy="334454"/>
              </a:xfrm>
            </p:grpSpPr>
            <p:grpSp>
              <p:nvGrpSpPr>
                <p:cNvPr id="371" name="Group 370"/>
                <p:cNvGrpSpPr/>
                <p:nvPr/>
              </p:nvGrpSpPr>
              <p:grpSpPr>
                <a:xfrm>
                  <a:off x="4655928" y="91231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86" name="Trapezoid 385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7" name="Freeform 386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8" name="Oval 387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9" name="Oval 388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0" name="Oval 389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1" name="Oval 390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72" name="Group 371"/>
                <p:cNvGrpSpPr/>
                <p:nvPr/>
              </p:nvGrpSpPr>
              <p:grpSpPr>
                <a:xfrm>
                  <a:off x="4851385" y="910972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80" name="Trapezoid 379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1" name="Freeform 380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2" name="Oval 381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3" name="Oval 382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4" name="Oval 383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5" name="Oval 384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73" name="Group 372"/>
                <p:cNvGrpSpPr/>
                <p:nvPr/>
              </p:nvGrpSpPr>
              <p:grpSpPr>
                <a:xfrm>
                  <a:off x="5045625" y="914661"/>
                  <a:ext cx="141343" cy="330765"/>
                  <a:chOff x="4728410" y="1646186"/>
                  <a:chExt cx="348916" cy="808255"/>
                </a:xfrm>
              </p:grpSpPr>
              <p:sp>
                <p:nvSpPr>
                  <p:cNvPr id="374" name="Trapezoid 373"/>
                  <p:cNvSpPr/>
                  <p:nvPr/>
                </p:nvSpPr>
                <p:spPr>
                  <a:xfrm rot="10800000">
                    <a:off x="4728410" y="2129588"/>
                    <a:ext cx="348916" cy="324853"/>
                  </a:xfrm>
                  <a:prstGeom prst="trapezoid">
                    <a:avLst>
                      <a:gd name="adj" fmla="val 2658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5" name="Freeform 374"/>
                  <p:cNvSpPr/>
                  <p:nvPr/>
                </p:nvSpPr>
                <p:spPr>
                  <a:xfrm>
                    <a:off x="4860760" y="1708483"/>
                    <a:ext cx="84220" cy="559468"/>
                  </a:xfrm>
                  <a:custGeom>
                    <a:avLst/>
                    <a:gdLst>
                      <a:gd name="connsiteX0" fmla="*/ 36699 w 120921"/>
                      <a:gd name="connsiteY0" fmla="*/ 1022685 h 1022685"/>
                      <a:gd name="connsiteX1" fmla="*/ 72794 w 120921"/>
                      <a:gd name="connsiteY1" fmla="*/ 685800 h 1022685"/>
                      <a:gd name="connsiteX2" fmla="*/ 605 w 120921"/>
                      <a:gd name="connsiteY2" fmla="*/ 288758 h 1022685"/>
                      <a:gd name="connsiteX3" fmla="*/ 120921 w 120921"/>
                      <a:gd name="connsiteY3" fmla="*/ 0 h 1022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921" h="1022685">
                        <a:moveTo>
                          <a:pt x="36699" y="1022685"/>
                        </a:moveTo>
                        <a:cubicBezTo>
                          <a:pt x="57754" y="915403"/>
                          <a:pt x="78810" y="808121"/>
                          <a:pt x="72794" y="685800"/>
                        </a:cubicBezTo>
                        <a:cubicBezTo>
                          <a:pt x="66778" y="563479"/>
                          <a:pt x="-7416" y="403058"/>
                          <a:pt x="605" y="288758"/>
                        </a:cubicBezTo>
                        <a:cubicBezTo>
                          <a:pt x="8626" y="174458"/>
                          <a:pt x="102874" y="54142"/>
                          <a:pt x="120921" y="0"/>
                        </a:cubicBezTo>
                      </a:path>
                    </a:pathLst>
                  </a:custGeom>
                  <a:no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6" name="Oval 375"/>
                  <p:cNvSpPr/>
                  <p:nvPr/>
                </p:nvSpPr>
                <p:spPr>
                  <a:xfrm rot="2661292" flipH="1">
                    <a:off x="4862109" y="1665564"/>
                    <a:ext cx="89204" cy="4571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7" name="Oval 376"/>
                  <p:cNvSpPr/>
                  <p:nvPr/>
                </p:nvSpPr>
                <p:spPr>
                  <a:xfrm rot="2060320" flipV="1">
                    <a:off x="4921067" y="1921042"/>
                    <a:ext cx="59461" cy="129716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8" name="Oval 377"/>
                  <p:cNvSpPr/>
                  <p:nvPr/>
                </p:nvSpPr>
                <p:spPr>
                  <a:xfrm rot="1383139">
                    <a:off x="4736678" y="1826313"/>
                    <a:ext cx="125950" cy="77157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9" name="Oval 378"/>
                  <p:cNvSpPr/>
                  <p:nvPr/>
                </p:nvSpPr>
                <p:spPr>
                  <a:xfrm rot="19895792" flipH="1">
                    <a:off x="4934175" y="1646186"/>
                    <a:ext cx="116962" cy="7697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188" name="Group 187"/>
          <p:cNvGrpSpPr/>
          <p:nvPr/>
        </p:nvGrpSpPr>
        <p:grpSpPr>
          <a:xfrm>
            <a:off x="1388587" y="2810423"/>
            <a:ext cx="7089945" cy="810660"/>
            <a:chOff x="2084768" y="1899685"/>
            <a:chExt cx="6113401" cy="1204455"/>
          </a:xfrm>
        </p:grpSpPr>
        <p:grpSp>
          <p:nvGrpSpPr>
            <p:cNvPr id="189" name="Group 188"/>
            <p:cNvGrpSpPr/>
            <p:nvPr/>
          </p:nvGrpSpPr>
          <p:grpSpPr>
            <a:xfrm>
              <a:off x="2084768" y="1899685"/>
              <a:ext cx="6113401" cy="1204455"/>
              <a:chOff x="1523376" y="2757345"/>
              <a:chExt cx="7136654" cy="491086"/>
            </a:xfrm>
          </p:grpSpPr>
          <p:cxnSp>
            <p:nvCxnSpPr>
              <p:cNvPr id="191" name="Straight Connector 190"/>
              <p:cNvCxnSpPr/>
              <p:nvPr/>
            </p:nvCxnSpPr>
            <p:spPr>
              <a:xfrm>
                <a:off x="1523376" y="3243954"/>
                <a:ext cx="7136654" cy="0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1535141" y="2757837"/>
                <a:ext cx="0" cy="490594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>
                <a:off x="8660030" y="2757345"/>
                <a:ext cx="0" cy="490594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0" name="Straight Connector 189"/>
            <p:cNvCxnSpPr/>
            <p:nvPr/>
          </p:nvCxnSpPr>
          <p:spPr>
            <a:xfrm>
              <a:off x="5143540" y="1900892"/>
              <a:ext cx="0" cy="120324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/>
          <p:cNvGrpSpPr/>
          <p:nvPr/>
        </p:nvGrpSpPr>
        <p:grpSpPr>
          <a:xfrm>
            <a:off x="3030205" y="2813631"/>
            <a:ext cx="7079617" cy="520986"/>
            <a:chOff x="2084768" y="1899685"/>
            <a:chExt cx="6113401" cy="1204455"/>
          </a:xfrm>
        </p:grpSpPr>
        <p:grpSp>
          <p:nvGrpSpPr>
            <p:cNvPr id="195" name="Group 194"/>
            <p:cNvGrpSpPr/>
            <p:nvPr/>
          </p:nvGrpSpPr>
          <p:grpSpPr>
            <a:xfrm>
              <a:off x="2084768" y="1899685"/>
              <a:ext cx="6113401" cy="1204455"/>
              <a:chOff x="1523376" y="2757345"/>
              <a:chExt cx="7136654" cy="491086"/>
            </a:xfrm>
          </p:grpSpPr>
          <p:cxnSp>
            <p:nvCxnSpPr>
              <p:cNvPr id="197" name="Straight Connector 196"/>
              <p:cNvCxnSpPr/>
              <p:nvPr/>
            </p:nvCxnSpPr>
            <p:spPr>
              <a:xfrm>
                <a:off x="1523376" y="3243954"/>
                <a:ext cx="7136654" cy="0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>
                <a:off x="1535141" y="2757837"/>
                <a:ext cx="0" cy="490594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>
                <a:off x="8660030" y="2757345"/>
                <a:ext cx="0" cy="490594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6" name="Straight Connector 195"/>
            <p:cNvCxnSpPr/>
            <p:nvPr/>
          </p:nvCxnSpPr>
          <p:spPr>
            <a:xfrm>
              <a:off x="5159990" y="1900892"/>
              <a:ext cx="0" cy="1203248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0" name="Group 199"/>
          <p:cNvGrpSpPr/>
          <p:nvPr/>
        </p:nvGrpSpPr>
        <p:grpSpPr>
          <a:xfrm>
            <a:off x="2146735" y="2810423"/>
            <a:ext cx="7159794" cy="673151"/>
            <a:chOff x="2084768" y="1899685"/>
            <a:chExt cx="6113401" cy="1204455"/>
          </a:xfrm>
        </p:grpSpPr>
        <p:grpSp>
          <p:nvGrpSpPr>
            <p:cNvPr id="201" name="Group 200"/>
            <p:cNvGrpSpPr/>
            <p:nvPr/>
          </p:nvGrpSpPr>
          <p:grpSpPr>
            <a:xfrm>
              <a:off x="2084768" y="1899685"/>
              <a:ext cx="6113401" cy="1204455"/>
              <a:chOff x="1523376" y="2757345"/>
              <a:chExt cx="7136654" cy="491086"/>
            </a:xfrm>
          </p:grpSpPr>
          <p:cxnSp>
            <p:nvCxnSpPr>
              <p:cNvPr id="203" name="Straight Connector 202"/>
              <p:cNvCxnSpPr/>
              <p:nvPr/>
            </p:nvCxnSpPr>
            <p:spPr>
              <a:xfrm>
                <a:off x="1523376" y="3243954"/>
                <a:ext cx="7136654" cy="0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>
                <a:off x="1535141" y="2757837"/>
                <a:ext cx="0" cy="490594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8660030" y="2757345"/>
                <a:ext cx="0" cy="490594"/>
              </a:xfrm>
              <a:prstGeom prst="line">
                <a:avLst/>
              </a:prstGeom>
              <a:ln w="381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2" name="Straight Connector 201"/>
            <p:cNvCxnSpPr/>
            <p:nvPr/>
          </p:nvCxnSpPr>
          <p:spPr>
            <a:xfrm>
              <a:off x="5143540" y="1900892"/>
              <a:ext cx="0" cy="1203248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Group 205"/>
          <p:cNvGrpSpPr/>
          <p:nvPr/>
        </p:nvGrpSpPr>
        <p:grpSpPr>
          <a:xfrm>
            <a:off x="3901956" y="2820485"/>
            <a:ext cx="7079617" cy="373127"/>
            <a:chOff x="2084768" y="1899685"/>
            <a:chExt cx="6113401" cy="1204455"/>
          </a:xfrm>
        </p:grpSpPr>
        <p:grpSp>
          <p:nvGrpSpPr>
            <p:cNvPr id="207" name="Group 206"/>
            <p:cNvGrpSpPr/>
            <p:nvPr/>
          </p:nvGrpSpPr>
          <p:grpSpPr>
            <a:xfrm>
              <a:off x="2084768" y="1899685"/>
              <a:ext cx="6113401" cy="1204455"/>
              <a:chOff x="1523376" y="2757345"/>
              <a:chExt cx="7136654" cy="491086"/>
            </a:xfrm>
          </p:grpSpPr>
          <p:cxnSp>
            <p:nvCxnSpPr>
              <p:cNvPr id="209" name="Straight Connector 208"/>
              <p:cNvCxnSpPr/>
              <p:nvPr/>
            </p:nvCxnSpPr>
            <p:spPr>
              <a:xfrm>
                <a:off x="1523376" y="3243954"/>
                <a:ext cx="7136654" cy="0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1535141" y="2757837"/>
                <a:ext cx="0" cy="490594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8660030" y="2757345"/>
                <a:ext cx="0" cy="490594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8" name="Straight Connector 207"/>
            <p:cNvCxnSpPr/>
            <p:nvPr/>
          </p:nvCxnSpPr>
          <p:spPr>
            <a:xfrm>
              <a:off x="5143540" y="1900892"/>
              <a:ext cx="0" cy="1203248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2" name="Straight Arrow Connector 211"/>
          <p:cNvCxnSpPr/>
          <p:nvPr/>
        </p:nvCxnSpPr>
        <p:spPr>
          <a:xfrm>
            <a:off x="2708852" y="3620271"/>
            <a:ext cx="0" cy="50097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1947318" y="4156087"/>
            <a:ext cx="1533275" cy="92333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MPRO</a:t>
            </a:r>
          </a:p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 replicates)</a:t>
            </a:r>
          </a:p>
          <a:p>
            <a:pPr algn="ctr"/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4" name="Straight Arrow Connector 213"/>
          <p:cNvCxnSpPr/>
          <p:nvPr/>
        </p:nvCxnSpPr>
        <p:spPr>
          <a:xfrm>
            <a:off x="4880211" y="3483574"/>
            <a:ext cx="0" cy="637674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>
            <a:off x="7095690" y="3329867"/>
            <a:ext cx="0" cy="79138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/>
          <p:cNvCxnSpPr/>
          <p:nvPr/>
        </p:nvCxnSpPr>
        <p:spPr>
          <a:xfrm>
            <a:off x="9301945" y="3190210"/>
            <a:ext cx="0" cy="93103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8612199" y="4156085"/>
            <a:ext cx="1533275" cy="923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RCHL</a:t>
            </a:r>
          </a:p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 replicates)</a:t>
            </a:r>
          </a:p>
          <a:p>
            <a:pPr algn="ctr"/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390572" y="4161176"/>
            <a:ext cx="1533275" cy="9233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</a:p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 replicates)</a:t>
            </a:r>
          </a:p>
          <a:p>
            <a:pPr algn="ctr"/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4168945" y="4156086"/>
            <a:ext cx="1533275" cy="92333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MCHL</a:t>
            </a:r>
          </a:p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 replicates)</a:t>
            </a:r>
          </a:p>
          <a:p>
            <a:pPr algn="ctr"/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Flowchart: Delay 219"/>
          <p:cNvSpPr/>
          <p:nvPr/>
        </p:nvSpPr>
        <p:spPr>
          <a:xfrm rot="5400000">
            <a:off x="2824461" y="4834059"/>
            <a:ext cx="272213" cy="143407"/>
          </a:xfrm>
          <a:prstGeom prst="flowChartDelay">
            <a:avLst/>
          </a:prstGeom>
          <a:gradFill>
            <a:gsLst>
              <a:gs pos="68000">
                <a:schemeClr val="tx1">
                  <a:lumMod val="50000"/>
                  <a:lumOff val="50000"/>
                </a:schemeClr>
              </a:gs>
              <a:gs pos="66000">
                <a:schemeClr val="bg1"/>
              </a:gs>
              <a:gs pos="98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Flowchart: Delay 220"/>
          <p:cNvSpPr/>
          <p:nvPr/>
        </p:nvSpPr>
        <p:spPr>
          <a:xfrm rot="5400000">
            <a:off x="2554324" y="4834059"/>
            <a:ext cx="272213" cy="143407"/>
          </a:xfrm>
          <a:prstGeom prst="flowChartDelay">
            <a:avLst/>
          </a:prstGeom>
          <a:gradFill>
            <a:gsLst>
              <a:gs pos="68000">
                <a:schemeClr val="tx1">
                  <a:lumMod val="50000"/>
                  <a:lumOff val="50000"/>
                </a:schemeClr>
              </a:gs>
              <a:gs pos="66000">
                <a:schemeClr val="bg1"/>
              </a:gs>
              <a:gs pos="98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Flowchart: Delay 221"/>
          <p:cNvSpPr/>
          <p:nvPr/>
        </p:nvSpPr>
        <p:spPr>
          <a:xfrm rot="5400000">
            <a:off x="2282227" y="4834059"/>
            <a:ext cx="272213" cy="143407"/>
          </a:xfrm>
          <a:prstGeom prst="flowChartDelay">
            <a:avLst/>
          </a:prstGeom>
          <a:gradFill>
            <a:gsLst>
              <a:gs pos="68000">
                <a:schemeClr val="tx1">
                  <a:lumMod val="50000"/>
                  <a:lumOff val="50000"/>
                </a:schemeClr>
              </a:gs>
              <a:gs pos="66000">
                <a:schemeClr val="bg1"/>
              </a:gs>
              <a:gs pos="98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4576273" y="4769655"/>
            <a:ext cx="758839" cy="272213"/>
            <a:chOff x="3120911" y="5549753"/>
            <a:chExt cx="668584" cy="272213"/>
          </a:xfrm>
        </p:grpSpPr>
        <p:sp>
          <p:nvSpPr>
            <p:cNvPr id="223" name="Flowchart: Delay 222"/>
            <p:cNvSpPr/>
            <p:nvPr/>
          </p:nvSpPr>
          <p:spPr>
            <a:xfrm rot="5400000">
              <a:off x="3590213" y="5622685"/>
              <a:ext cx="272213" cy="126350"/>
            </a:xfrm>
            <a:prstGeom prst="flowChartDelay">
              <a:avLst/>
            </a:prstGeom>
            <a:gradFill>
              <a:gsLst>
                <a:gs pos="68000">
                  <a:schemeClr val="tx1">
                    <a:lumMod val="50000"/>
                    <a:lumOff val="50000"/>
                  </a:schemeClr>
                </a:gs>
                <a:gs pos="66000">
                  <a:schemeClr val="bg1"/>
                </a:gs>
                <a:gs pos="98000">
                  <a:schemeClr val="tx1">
                    <a:lumMod val="50000"/>
                    <a:lumOff val="50000"/>
                  </a:schemeClr>
                </a:gs>
              </a:gsLst>
              <a:lin ang="0" scaled="1"/>
            </a:gra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Flowchart: Delay 223"/>
            <p:cNvSpPr/>
            <p:nvPr/>
          </p:nvSpPr>
          <p:spPr>
            <a:xfrm rot="5400000">
              <a:off x="3320076" y="5622685"/>
              <a:ext cx="272213" cy="126350"/>
            </a:xfrm>
            <a:prstGeom prst="flowChartDelay">
              <a:avLst/>
            </a:prstGeom>
            <a:gradFill>
              <a:gsLst>
                <a:gs pos="68000">
                  <a:schemeClr val="tx1">
                    <a:lumMod val="50000"/>
                    <a:lumOff val="50000"/>
                  </a:schemeClr>
                </a:gs>
                <a:gs pos="66000">
                  <a:schemeClr val="bg1"/>
                </a:gs>
                <a:gs pos="98000">
                  <a:schemeClr val="tx1">
                    <a:lumMod val="50000"/>
                    <a:lumOff val="50000"/>
                  </a:schemeClr>
                </a:gs>
              </a:gsLst>
              <a:lin ang="0" scaled="1"/>
            </a:gra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Flowchart: Delay 224"/>
            <p:cNvSpPr/>
            <p:nvPr/>
          </p:nvSpPr>
          <p:spPr>
            <a:xfrm rot="5400000">
              <a:off x="3047979" y="5622685"/>
              <a:ext cx="272213" cy="126350"/>
            </a:xfrm>
            <a:prstGeom prst="flowChartDelay">
              <a:avLst/>
            </a:prstGeom>
            <a:gradFill>
              <a:gsLst>
                <a:gs pos="68000">
                  <a:schemeClr val="tx1">
                    <a:lumMod val="50000"/>
                    <a:lumOff val="50000"/>
                  </a:schemeClr>
                </a:gs>
                <a:gs pos="66000">
                  <a:schemeClr val="bg1"/>
                </a:gs>
                <a:gs pos="98000">
                  <a:schemeClr val="tx1">
                    <a:lumMod val="50000"/>
                    <a:lumOff val="50000"/>
                  </a:schemeClr>
                </a:gs>
              </a:gsLst>
              <a:lin ang="0" scaled="1"/>
            </a:gra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7" name="Flowchart: Delay 226"/>
          <p:cNvSpPr/>
          <p:nvPr/>
        </p:nvSpPr>
        <p:spPr>
          <a:xfrm rot="5400000">
            <a:off x="7270194" y="4834061"/>
            <a:ext cx="272213" cy="143407"/>
          </a:xfrm>
          <a:prstGeom prst="flowChartDelay">
            <a:avLst/>
          </a:prstGeom>
          <a:gradFill>
            <a:gsLst>
              <a:gs pos="68000">
                <a:schemeClr val="tx1">
                  <a:lumMod val="50000"/>
                  <a:lumOff val="50000"/>
                </a:schemeClr>
              </a:gs>
              <a:gs pos="66000">
                <a:schemeClr val="bg1"/>
              </a:gs>
              <a:gs pos="98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Flowchart: Delay 227"/>
          <p:cNvSpPr/>
          <p:nvPr/>
        </p:nvSpPr>
        <p:spPr>
          <a:xfrm rot="5400000">
            <a:off x="7000057" y="4834061"/>
            <a:ext cx="272213" cy="143407"/>
          </a:xfrm>
          <a:prstGeom prst="flowChartDelay">
            <a:avLst/>
          </a:prstGeom>
          <a:gradFill>
            <a:gsLst>
              <a:gs pos="68000">
                <a:schemeClr val="tx1">
                  <a:lumMod val="50000"/>
                  <a:lumOff val="50000"/>
                </a:schemeClr>
              </a:gs>
              <a:gs pos="66000">
                <a:schemeClr val="bg1"/>
              </a:gs>
              <a:gs pos="98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Flowchart: Delay 228"/>
          <p:cNvSpPr/>
          <p:nvPr/>
        </p:nvSpPr>
        <p:spPr>
          <a:xfrm rot="5400000">
            <a:off x="6727960" y="4834061"/>
            <a:ext cx="272213" cy="143407"/>
          </a:xfrm>
          <a:prstGeom prst="flowChartDelay">
            <a:avLst/>
          </a:prstGeom>
          <a:gradFill>
            <a:gsLst>
              <a:gs pos="68000">
                <a:schemeClr val="tx1">
                  <a:lumMod val="50000"/>
                  <a:lumOff val="50000"/>
                </a:schemeClr>
              </a:gs>
              <a:gs pos="66000">
                <a:schemeClr val="bg1"/>
              </a:gs>
              <a:gs pos="98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Flowchart: Delay 229"/>
          <p:cNvSpPr/>
          <p:nvPr/>
        </p:nvSpPr>
        <p:spPr>
          <a:xfrm rot="5400000">
            <a:off x="9537539" y="4834059"/>
            <a:ext cx="272213" cy="143407"/>
          </a:xfrm>
          <a:prstGeom prst="flowChartDelay">
            <a:avLst/>
          </a:prstGeom>
          <a:gradFill>
            <a:gsLst>
              <a:gs pos="68000">
                <a:schemeClr val="tx1">
                  <a:lumMod val="50000"/>
                  <a:lumOff val="50000"/>
                </a:schemeClr>
              </a:gs>
              <a:gs pos="66000">
                <a:schemeClr val="bg1"/>
              </a:gs>
              <a:gs pos="98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Flowchart: Delay 230"/>
          <p:cNvSpPr/>
          <p:nvPr/>
        </p:nvSpPr>
        <p:spPr>
          <a:xfrm rot="5400000">
            <a:off x="9267402" y="4834059"/>
            <a:ext cx="272213" cy="143407"/>
          </a:xfrm>
          <a:prstGeom prst="flowChartDelay">
            <a:avLst/>
          </a:prstGeom>
          <a:gradFill>
            <a:gsLst>
              <a:gs pos="68000">
                <a:schemeClr val="tx1">
                  <a:lumMod val="50000"/>
                  <a:lumOff val="50000"/>
                </a:schemeClr>
              </a:gs>
              <a:gs pos="66000">
                <a:schemeClr val="bg1"/>
              </a:gs>
              <a:gs pos="98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Flowchart: Delay 231"/>
          <p:cNvSpPr/>
          <p:nvPr/>
        </p:nvSpPr>
        <p:spPr>
          <a:xfrm rot="5400000">
            <a:off x="8995305" y="4834059"/>
            <a:ext cx="272213" cy="143407"/>
          </a:xfrm>
          <a:prstGeom prst="flowChartDelay">
            <a:avLst/>
          </a:prstGeom>
          <a:gradFill>
            <a:gsLst>
              <a:gs pos="68000">
                <a:schemeClr val="tx1">
                  <a:lumMod val="50000"/>
                  <a:lumOff val="50000"/>
                </a:schemeClr>
              </a:gs>
              <a:gs pos="66000">
                <a:schemeClr val="bg1"/>
              </a:gs>
              <a:gs pos="98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741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41</Words>
  <Application>Microsoft Office PowerPoint</Application>
  <PresentationFormat>自定义</PresentationFormat>
  <Paragraphs>38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Theme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50</cp:revision>
  <dcterms:created xsi:type="dcterms:W3CDTF">2016-12-27T13:25:44Z</dcterms:created>
  <dcterms:modified xsi:type="dcterms:W3CDTF">2018-02-01T10:59:58Z</dcterms:modified>
</cp:coreProperties>
</file>