
<file path=[Content_Types].xml><?xml version="1.0" encoding="utf-8"?>
<Types xmlns="http://schemas.openxmlformats.org/package/2006/content-types">
  <Default Extension="png" ContentType="image/png"/>
  <Default Extension="tiff" ContentType="image/tif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665" r:id="rId3"/>
    <p:sldId id="662" r:id="rId4"/>
    <p:sldId id="675" r:id="rId5"/>
    <p:sldId id="655" r:id="rId6"/>
  </p:sldIdLst>
  <p:sldSz cx="17999710" cy="10799445"/>
  <p:notesSz cx="6858000" cy="9144000"/>
  <p:custDataLst>
    <p:tags r:id="rId11"/>
  </p:custDataLst>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Ze WU" initials="ZW" lastIdx="5"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DF73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69" d="100"/>
          <a:sy n="69" d="100"/>
        </p:scale>
        <p:origin x="-138" y="-102"/>
      </p:cViewPr>
      <p:guideLst>
        <p:guide orient="horz" pos="3085"/>
        <p:guide pos="5771"/>
      </p:guideLst>
    </p:cSldViewPr>
  </p:slide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tableStyles" Target="tableStyles.xml"/><Relationship Id="rId8" Type="http://schemas.openxmlformats.org/officeDocument/2006/relationships/viewProps" Target="viewProps.xml"/><Relationship Id="rId7" Type="http://schemas.openxmlformats.org/officeDocument/2006/relationships/presProps" Target="presProps.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1" Type="http://schemas.openxmlformats.org/officeDocument/2006/relationships/tags" Target="tags/tag1.xml"/><Relationship Id="rId10" Type="http://schemas.openxmlformats.org/officeDocument/2006/relationships/commentAuthors" Target="commentAuthors.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2250033" y="1767682"/>
            <a:ext cx="13500198" cy="3760386"/>
          </a:xfrm>
        </p:spPr>
        <p:txBody>
          <a:bodyPr anchor="b"/>
          <a:lstStyle>
            <a:lvl1pPr algn="ctr">
              <a:defRPr sz="7085"/>
            </a:lvl1pPr>
          </a:lstStyle>
          <a:p>
            <a:pPr fontAlgn="auto"/>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2250033" y="5673083"/>
            <a:ext cx="13500198" cy="2607767"/>
          </a:xfrm>
        </p:spPr>
        <p:txBody>
          <a:bodyPr/>
          <a:lstStyle>
            <a:lvl1pPr marL="0" indent="0" algn="ctr">
              <a:buNone/>
              <a:defRPr sz="2835"/>
            </a:lvl1pPr>
            <a:lvl2pPr marL="539750" indent="0" algn="ctr">
              <a:buNone/>
              <a:defRPr sz="2360"/>
            </a:lvl2pPr>
            <a:lvl3pPr marL="1080135" indent="0" algn="ctr">
              <a:buNone/>
              <a:defRPr sz="2125"/>
            </a:lvl3pPr>
            <a:lvl4pPr marL="1619885" indent="0" algn="ctr">
              <a:buNone/>
              <a:defRPr sz="1890"/>
            </a:lvl4pPr>
            <a:lvl5pPr marL="2160270" indent="0" algn="ctr">
              <a:buNone/>
              <a:defRPr sz="1890"/>
            </a:lvl5pPr>
            <a:lvl6pPr marL="2700020" indent="0" algn="ctr">
              <a:buNone/>
              <a:defRPr sz="1890"/>
            </a:lvl6pPr>
            <a:lvl7pPr marL="3239770" indent="0" algn="ctr">
              <a:buNone/>
              <a:defRPr sz="1890"/>
            </a:lvl7pPr>
            <a:lvl8pPr marL="3780155" indent="0" algn="ctr">
              <a:buNone/>
              <a:defRPr sz="1890"/>
            </a:lvl8pPr>
            <a:lvl9pPr marL="4319905" indent="0" algn="ctr">
              <a:buNone/>
              <a:defRPr sz="1890"/>
            </a:lvl9pPr>
          </a:lstStyle>
          <a:p>
            <a:pPr fontAlgn="auto"/>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p>
            <a:pPr fontAlgn="auto"/>
            <a:fld id="{82F288E0-7875-42C4-84C8-98DBBD3BF4D2}" type="datetimeFigureOut">
              <a:rPr lang="zh-CN" altLang="en-US"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11"/>
          </p:nvPr>
        </p:nvSpPr>
        <p:spPr/>
        <p:txBody>
          <a:bodyPr/>
          <a:p>
            <a:pPr fontAlgn="auto"/>
            <a:endParaRPr lang="zh-CN" altLang="en-US" strike="noStrike" noProof="1"/>
          </a:p>
        </p:txBody>
      </p:sp>
      <p:sp>
        <p:nvSpPr>
          <p:cNvPr id="6" name="灯片编号占位符 5"/>
          <p:cNvSpPr>
            <a:spLocks noGrp="1"/>
          </p:cNvSpPr>
          <p:nvPr>
            <p:ph type="sldNum" sz="quarter" idx="12"/>
          </p:nvPr>
        </p:nvSpPr>
        <p:spPr/>
        <p:txBody>
          <a:bodyPr/>
          <a:p>
            <a:pPr fontAlgn="auto"/>
            <a:fld id="{7D9BB5D0-35E4-459D-AEF3-FE4D7C45CC19}" type="slidenum">
              <a:rPr lang="zh-CN" altLang="en-US" strike="noStrike" noProof="1" smtClean="0">
                <a:latin typeface="+mn-lt"/>
                <a:ea typeface="+mn-ea"/>
                <a:cs typeface="+mn-cs"/>
              </a:rPr>
            </a:fld>
            <a:endParaRPr lang="zh-CN" altLang="en-US" strike="noStrike" noProof="1"/>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1237518" y="575059"/>
            <a:ext cx="15525227" cy="9153440"/>
          </a:xfrm>
        </p:spPr>
        <p:txBody>
          <a:body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z="1350" strike="noStrike" noProof="1" smtClean="0"/>
              <a:t>第四级</a:t>
            </a:r>
            <a:endParaRPr lang="zh-CN" altLang="en-US" strike="noStrike" noProof="1" smtClean="0"/>
          </a:p>
          <a:p>
            <a:pPr lvl="4" fontAlgn="auto"/>
            <a:r>
              <a:rPr lang="zh-CN" altLang="en-US" sz="1350" strike="noStrike" noProof="1" smtClean="0"/>
              <a:t>第五级</a:t>
            </a:r>
            <a:endParaRPr lang="zh-CN" altLang="en-US" strike="noStrike" noProof="1"/>
          </a:p>
        </p:txBody>
      </p:sp>
      <p:sp>
        <p:nvSpPr>
          <p:cNvPr id="3" name="日期占位符 2"/>
          <p:cNvSpPr>
            <a:spLocks noGrp="1"/>
          </p:cNvSpPr>
          <p:nvPr>
            <p:ph type="dt" sz="half" idx="10"/>
          </p:nvPr>
        </p:nvSpPr>
        <p:spPr/>
        <p:txBody>
          <a:bodyPr/>
          <a:p>
            <a:pPr fontAlgn="auto"/>
            <a:fld id="{82F288E0-7875-42C4-84C8-98DBBD3BF4D2}" type="datetimeFigureOut">
              <a:rPr lang="zh-CN" altLang="en-US" strike="noStrike" noProof="1" smtClean="0">
                <a:latin typeface="+mn-lt"/>
                <a:ea typeface="+mn-ea"/>
                <a:cs typeface="+mn-cs"/>
              </a:rPr>
            </a:fld>
            <a:endParaRPr lang="zh-CN" altLang="en-US" strike="noStrike" noProof="1"/>
          </a:p>
        </p:txBody>
      </p:sp>
      <p:sp>
        <p:nvSpPr>
          <p:cNvPr id="4" name="页脚占位符 3"/>
          <p:cNvSpPr>
            <a:spLocks noGrp="1"/>
          </p:cNvSpPr>
          <p:nvPr>
            <p:ph type="ftr" sz="quarter" idx="11"/>
          </p:nvPr>
        </p:nvSpPr>
        <p:spPr/>
        <p:txBody>
          <a:bodyPr/>
          <a:p>
            <a:pPr fontAlgn="auto"/>
            <a:endParaRPr lang="zh-CN" altLang="en-US" strike="noStrike" noProof="1"/>
          </a:p>
        </p:txBody>
      </p:sp>
      <p:sp>
        <p:nvSpPr>
          <p:cNvPr id="5" name="灯片编号占位符 4"/>
          <p:cNvSpPr>
            <a:spLocks noGrp="1"/>
          </p:cNvSpPr>
          <p:nvPr>
            <p:ph type="sldNum" sz="quarter" idx="12"/>
          </p:nvPr>
        </p:nvSpPr>
        <p:spPr/>
        <p:txBody>
          <a:bodyPr/>
          <a:p>
            <a:pPr fontAlgn="auto"/>
            <a:fld id="{7D9BB5D0-35E4-459D-AEF3-FE4D7C45CC19}" type="slidenum">
              <a:rPr lang="zh-CN" altLang="en-US" strike="noStrike" noProof="1" smtClean="0">
                <a:latin typeface="+mn-lt"/>
                <a:ea typeface="+mn-ea"/>
                <a:cs typeface="+mn-cs"/>
              </a:rPr>
            </a:fld>
            <a:endParaRPr lang="zh-CN" altLang="en-US" strike="noStrike" noProof="1"/>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z="1350" strike="noStrike" noProof="1" smtClean="0"/>
              <a:t>第四级</a:t>
            </a:r>
            <a:endParaRPr lang="zh-CN" altLang="en-US" strike="noStrike" noProof="1" smtClean="0"/>
          </a:p>
          <a:p>
            <a:pPr lvl="4" fontAlgn="auto"/>
            <a:r>
              <a:rPr lang="zh-CN" altLang="en-US" sz="1350" strike="noStrike" noProof="1" smtClean="0"/>
              <a:t>第五级</a:t>
            </a:r>
            <a:endParaRPr lang="zh-CN" altLang="en-US" strike="noStrike" noProof="1"/>
          </a:p>
        </p:txBody>
      </p:sp>
      <p:sp>
        <p:nvSpPr>
          <p:cNvPr id="4" name="日期占位符 3"/>
          <p:cNvSpPr>
            <a:spLocks noGrp="1"/>
          </p:cNvSpPr>
          <p:nvPr>
            <p:ph type="dt" sz="half" idx="10"/>
          </p:nvPr>
        </p:nvSpPr>
        <p:spPr/>
        <p:txBody>
          <a:bodyPr/>
          <a:p>
            <a:pPr fontAlgn="auto"/>
            <a:fld id="{82F288E0-7875-42C4-84C8-98DBBD3BF4D2}" type="datetimeFigureOut">
              <a:rPr lang="zh-CN" altLang="en-US"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11"/>
          </p:nvPr>
        </p:nvSpPr>
        <p:spPr/>
        <p:txBody>
          <a:bodyPr/>
          <a:p>
            <a:pPr fontAlgn="auto"/>
            <a:endParaRPr lang="zh-CN" altLang="en-US" strike="noStrike" noProof="1"/>
          </a:p>
        </p:txBody>
      </p:sp>
      <p:sp>
        <p:nvSpPr>
          <p:cNvPr id="6" name="灯片编号占位符 5"/>
          <p:cNvSpPr>
            <a:spLocks noGrp="1"/>
          </p:cNvSpPr>
          <p:nvPr>
            <p:ph type="sldNum" sz="quarter" idx="12"/>
          </p:nvPr>
        </p:nvSpPr>
        <p:spPr/>
        <p:txBody>
          <a:bodyPr/>
          <a:p>
            <a:pPr fontAlgn="auto"/>
            <a:fld id="{7D9BB5D0-35E4-459D-AEF3-FE4D7C45CC19}" type="slidenum">
              <a:rPr lang="zh-CN" altLang="en-US" strike="noStrike" noProof="1" smtClean="0">
                <a:latin typeface="+mn-lt"/>
                <a:ea typeface="+mn-ea"/>
                <a:cs typeface="+mn-cs"/>
              </a:rPr>
            </a:fld>
            <a:endParaRPr lang="zh-CN" altLang="en-US" strike="noStrike" noProof="1"/>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228144" y="2692777"/>
            <a:ext cx="15525227" cy="4492960"/>
          </a:xfrm>
        </p:spPr>
        <p:txBody>
          <a:bodyPr anchor="b"/>
          <a:lstStyle>
            <a:lvl1pPr>
              <a:defRPr sz="7085"/>
            </a:lvl1pPr>
          </a:lstStyle>
          <a:p>
            <a:pPr fontAlgn="auto"/>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1228144" y="7228242"/>
            <a:ext cx="15525227" cy="2362742"/>
          </a:xfrm>
        </p:spPr>
        <p:txBody>
          <a:bodyPr/>
          <a:lstStyle>
            <a:lvl1pPr marL="0" indent="0">
              <a:buNone/>
              <a:defRPr sz="2835">
                <a:solidFill>
                  <a:schemeClr val="tx1">
                    <a:tint val="75000"/>
                  </a:schemeClr>
                </a:solidFill>
              </a:defRPr>
            </a:lvl1pPr>
            <a:lvl2pPr marL="539750" indent="0">
              <a:buNone/>
              <a:defRPr sz="2360">
                <a:solidFill>
                  <a:schemeClr val="tx1">
                    <a:tint val="75000"/>
                  </a:schemeClr>
                </a:solidFill>
              </a:defRPr>
            </a:lvl2pPr>
            <a:lvl3pPr marL="1080135" indent="0">
              <a:buNone/>
              <a:defRPr sz="2125">
                <a:solidFill>
                  <a:schemeClr val="tx1">
                    <a:tint val="75000"/>
                  </a:schemeClr>
                </a:solidFill>
              </a:defRPr>
            </a:lvl3pPr>
            <a:lvl4pPr marL="1619885" indent="0">
              <a:buNone/>
              <a:defRPr sz="1890">
                <a:solidFill>
                  <a:schemeClr val="tx1">
                    <a:tint val="75000"/>
                  </a:schemeClr>
                </a:solidFill>
              </a:defRPr>
            </a:lvl4pPr>
            <a:lvl5pPr marL="2160270" indent="0">
              <a:buNone/>
              <a:defRPr sz="1890">
                <a:solidFill>
                  <a:schemeClr val="tx1">
                    <a:tint val="75000"/>
                  </a:schemeClr>
                </a:solidFill>
              </a:defRPr>
            </a:lvl5pPr>
            <a:lvl6pPr marL="2700020" indent="0">
              <a:buNone/>
              <a:defRPr sz="1890">
                <a:solidFill>
                  <a:schemeClr val="tx1">
                    <a:tint val="75000"/>
                  </a:schemeClr>
                </a:solidFill>
              </a:defRPr>
            </a:lvl6pPr>
            <a:lvl7pPr marL="3239770" indent="0">
              <a:buNone/>
              <a:defRPr sz="1890">
                <a:solidFill>
                  <a:schemeClr val="tx1">
                    <a:tint val="75000"/>
                  </a:schemeClr>
                </a:solidFill>
              </a:defRPr>
            </a:lvl7pPr>
            <a:lvl8pPr marL="3780155" indent="0">
              <a:buNone/>
              <a:defRPr sz="1890">
                <a:solidFill>
                  <a:schemeClr val="tx1">
                    <a:tint val="75000"/>
                  </a:schemeClr>
                </a:solidFill>
              </a:defRPr>
            </a:lvl8pPr>
            <a:lvl9pPr marL="4319905" indent="0">
              <a:buNone/>
              <a:defRPr sz="1890">
                <a:solidFill>
                  <a:schemeClr val="tx1">
                    <a:tint val="75000"/>
                  </a:schemeClr>
                </a:solidFill>
              </a:defRPr>
            </a:lvl9pPr>
          </a:lstStyle>
          <a:p>
            <a:pPr lvl="0" fontAlgn="auto"/>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fontAlgn="auto"/>
            <a:fld id="{82F288E0-7875-42C4-84C8-98DBBD3BF4D2}" type="datetimeFigureOut">
              <a:rPr lang="zh-CN" altLang="en-US"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11"/>
          </p:nvPr>
        </p:nvSpPr>
        <p:spPr/>
        <p:txBody>
          <a:bodyPr/>
          <a:p>
            <a:pPr fontAlgn="auto"/>
            <a:endParaRPr lang="zh-CN" altLang="en-US" strike="noStrike" noProof="1"/>
          </a:p>
        </p:txBody>
      </p:sp>
      <p:sp>
        <p:nvSpPr>
          <p:cNvPr id="6" name="灯片编号占位符 5"/>
          <p:cNvSpPr>
            <a:spLocks noGrp="1"/>
          </p:cNvSpPr>
          <p:nvPr>
            <p:ph type="sldNum" sz="quarter" idx="12"/>
          </p:nvPr>
        </p:nvSpPr>
        <p:spPr/>
        <p:txBody>
          <a:bodyPr/>
          <a:p>
            <a:pPr fontAlgn="auto"/>
            <a:fld id="{7D9BB5D0-35E4-459D-AEF3-FE4D7C45CC19}" type="slidenum">
              <a:rPr lang="zh-CN" altLang="en-US" strike="noStrike" noProof="1" smtClean="0">
                <a:latin typeface="+mn-lt"/>
                <a:ea typeface="+mn-ea"/>
                <a:cs typeface="+mn-cs"/>
              </a:rPr>
            </a:fld>
            <a:endParaRPr lang="zh-CN" altLang="en-US" strike="noStrike" noProof="1"/>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1237518" y="2875295"/>
            <a:ext cx="7650112" cy="6853204"/>
          </a:xfrm>
        </p:spPr>
        <p:txBody>
          <a:body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z="1350" strike="noStrike" noProof="1" smtClean="0"/>
              <a:t>第四级</a:t>
            </a:r>
            <a:endParaRPr lang="zh-CN" altLang="en-US" strike="noStrike" noProof="1" smtClean="0"/>
          </a:p>
          <a:p>
            <a:pPr lvl="4" fontAlgn="auto"/>
            <a:r>
              <a:rPr lang="zh-CN" altLang="en-US" sz="1350" strike="noStrike" noProof="1" smtClean="0"/>
              <a:t>第五级</a:t>
            </a:r>
            <a:endParaRPr lang="zh-CN" altLang="en-US" strike="noStrike" noProof="1"/>
          </a:p>
        </p:txBody>
      </p:sp>
      <p:sp>
        <p:nvSpPr>
          <p:cNvPr id="4" name="内容占位符 3"/>
          <p:cNvSpPr>
            <a:spLocks noGrp="1"/>
          </p:cNvSpPr>
          <p:nvPr>
            <p:ph sz="half" idx="2"/>
          </p:nvPr>
        </p:nvSpPr>
        <p:spPr>
          <a:xfrm>
            <a:off x="9112634" y="2875295"/>
            <a:ext cx="7650112" cy="6853204"/>
          </a:xfrm>
        </p:spPr>
        <p:txBody>
          <a:body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z="1350" strike="noStrike" noProof="1" smtClean="0"/>
              <a:t>第四级</a:t>
            </a:r>
            <a:endParaRPr lang="zh-CN" altLang="en-US" strike="noStrike" noProof="1" smtClean="0"/>
          </a:p>
          <a:p>
            <a:pPr lvl="4" fontAlgn="auto"/>
            <a:r>
              <a:rPr lang="zh-CN" altLang="en-US" sz="1350" strike="noStrike" noProof="1" smtClean="0"/>
              <a:t>第五级</a:t>
            </a:r>
            <a:endParaRPr lang="zh-CN" altLang="en-US" strike="noStrike" noProof="1"/>
          </a:p>
        </p:txBody>
      </p:sp>
      <p:sp>
        <p:nvSpPr>
          <p:cNvPr id="5" name="日期占位符 4"/>
          <p:cNvSpPr>
            <a:spLocks noGrp="1"/>
          </p:cNvSpPr>
          <p:nvPr>
            <p:ph type="dt" sz="half" idx="10"/>
          </p:nvPr>
        </p:nvSpPr>
        <p:spPr/>
        <p:txBody>
          <a:bodyPr/>
          <a:p>
            <a:pPr fontAlgn="auto"/>
            <a:fld id="{82F288E0-7875-42C4-84C8-98DBBD3BF4D2}" type="datetimeFigureOut">
              <a:rPr lang="zh-CN" altLang="en-US" strike="noStrike" noProof="1" smtClean="0">
                <a:latin typeface="+mn-lt"/>
                <a:ea typeface="+mn-ea"/>
                <a:cs typeface="+mn-cs"/>
              </a:rPr>
            </a:fld>
            <a:endParaRPr lang="zh-CN" altLang="en-US" strike="noStrike" noProof="1"/>
          </a:p>
        </p:txBody>
      </p:sp>
      <p:sp>
        <p:nvSpPr>
          <p:cNvPr id="6" name="页脚占位符 5"/>
          <p:cNvSpPr>
            <a:spLocks noGrp="1"/>
          </p:cNvSpPr>
          <p:nvPr>
            <p:ph type="ftr" sz="quarter" idx="11"/>
          </p:nvPr>
        </p:nvSpPr>
        <p:spPr/>
        <p:txBody>
          <a:bodyPr/>
          <a:p>
            <a:pPr fontAlgn="auto"/>
            <a:endParaRPr lang="zh-CN" altLang="en-US" strike="noStrike" noProof="1"/>
          </a:p>
        </p:txBody>
      </p:sp>
      <p:sp>
        <p:nvSpPr>
          <p:cNvPr id="7" name="灯片编号占位符 6"/>
          <p:cNvSpPr>
            <a:spLocks noGrp="1"/>
          </p:cNvSpPr>
          <p:nvPr>
            <p:ph type="sldNum" sz="quarter" idx="12"/>
          </p:nvPr>
        </p:nvSpPr>
        <p:spPr/>
        <p:txBody>
          <a:bodyPr/>
          <a:p>
            <a:pPr fontAlgn="auto"/>
            <a:fld id="{7D9BB5D0-35E4-459D-AEF3-FE4D7C45CC19}" type="slidenum">
              <a:rPr lang="zh-CN" altLang="en-US" strike="noStrike" noProof="1" smtClean="0">
                <a:latin typeface="+mn-lt"/>
                <a:ea typeface="+mn-ea"/>
                <a:cs typeface="+mn-cs"/>
              </a:rPr>
            </a:fld>
            <a:endParaRPr lang="zh-CN" altLang="en-US" strike="noStrike" noProof="1"/>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1239863" y="575059"/>
            <a:ext cx="15525227" cy="2087715"/>
          </a:xfrm>
        </p:spPr>
        <p:txBody>
          <a:bodyPr/>
          <a:lstStyle/>
          <a:p>
            <a:pPr fontAlgn="auto"/>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1752154" y="2800977"/>
            <a:ext cx="7195344" cy="1297632"/>
          </a:xfrm>
        </p:spPr>
        <p:txBody>
          <a:bodyPr anchor="ctr" anchorCtr="0"/>
          <a:lstStyle>
            <a:lvl1pPr marL="0" indent="0">
              <a:buNone/>
              <a:defRPr sz="3305"/>
            </a:lvl1pPr>
            <a:lvl2pPr marL="539750" indent="0">
              <a:buNone/>
              <a:defRPr sz="2835"/>
            </a:lvl2pPr>
            <a:lvl3pPr marL="1080135" indent="0">
              <a:buNone/>
              <a:defRPr sz="2360"/>
            </a:lvl3pPr>
            <a:lvl4pPr marL="1619885" indent="0">
              <a:buNone/>
              <a:defRPr sz="2125"/>
            </a:lvl4pPr>
            <a:lvl5pPr marL="2160270" indent="0">
              <a:buNone/>
              <a:defRPr sz="2125"/>
            </a:lvl5pPr>
            <a:lvl6pPr marL="2700020" indent="0">
              <a:buNone/>
              <a:defRPr sz="2125"/>
            </a:lvl6pPr>
            <a:lvl7pPr marL="3239770" indent="0">
              <a:buNone/>
              <a:defRPr sz="2125"/>
            </a:lvl7pPr>
            <a:lvl8pPr marL="3780155" indent="0">
              <a:buNone/>
              <a:defRPr sz="2125"/>
            </a:lvl8pPr>
            <a:lvl9pPr marL="4319905" indent="0">
              <a:buNone/>
              <a:defRPr sz="2125"/>
            </a:lvl9pPr>
          </a:lstStyle>
          <a:p>
            <a:pPr lvl="0" fontAlgn="auto"/>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1752154" y="4197878"/>
            <a:ext cx="7195344" cy="5550623"/>
          </a:xfrm>
        </p:spPr>
        <p:txBody>
          <a:body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z="1350" strike="noStrike" noProof="1" smtClean="0"/>
              <a:t>第四级</a:t>
            </a:r>
            <a:endParaRPr lang="zh-CN" altLang="en-US" strike="noStrike" noProof="1" smtClean="0"/>
          </a:p>
          <a:p>
            <a:pPr lvl="4" fontAlgn="auto"/>
            <a:r>
              <a:rPr lang="zh-CN" altLang="en-US" sz="1350" strike="noStrike" noProof="1" smtClean="0"/>
              <a:t>第五级</a:t>
            </a:r>
            <a:endParaRPr lang="zh-CN" altLang="en-US" strike="noStrike" noProof="1"/>
          </a:p>
        </p:txBody>
      </p:sp>
      <p:sp>
        <p:nvSpPr>
          <p:cNvPr id="5" name="文本占位符 4"/>
          <p:cNvSpPr>
            <a:spLocks noGrp="1"/>
          </p:cNvSpPr>
          <p:nvPr>
            <p:ph type="body" sz="quarter" idx="3"/>
          </p:nvPr>
        </p:nvSpPr>
        <p:spPr>
          <a:xfrm>
            <a:off x="9237742" y="2800977"/>
            <a:ext cx="7230779" cy="1297632"/>
          </a:xfrm>
        </p:spPr>
        <p:txBody>
          <a:bodyPr anchor="ctr" anchorCtr="0"/>
          <a:lstStyle>
            <a:lvl1pPr marL="0" indent="0">
              <a:buNone/>
              <a:defRPr sz="3305"/>
            </a:lvl1pPr>
            <a:lvl2pPr marL="539750" indent="0">
              <a:buNone/>
              <a:defRPr sz="2835"/>
            </a:lvl2pPr>
            <a:lvl3pPr marL="1080135" indent="0">
              <a:buNone/>
              <a:defRPr sz="2360"/>
            </a:lvl3pPr>
            <a:lvl4pPr marL="1619885" indent="0">
              <a:buNone/>
              <a:defRPr sz="2125"/>
            </a:lvl4pPr>
            <a:lvl5pPr marL="2160270" indent="0">
              <a:buNone/>
              <a:defRPr sz="2125"/>
            </a:lvl5pPr>
            <a:lvl6pPr marL="2700020" indent="0">
              <a:buNone/>
              <a:defRPr sz="2125"/>
            </a:lvl6pPr>
            <a:lvl7pPr marL="3239770" indent="0">
              <a:buNone/>
              <a:defRPr sz="2125"/>
            </a:lvl7pPr>
            <a:lvl8pPr marL="3780155" indent="0">
              <a:buNone/>
              <a:defRPr sz="2125"/>
            </a:lvl8pPr>
            <a:lvl9pPr marL="4319905" indent="0">
              <a:buNone/>
              <a:defRPr sz="2125"/>
            </a:lvl9pPr>
          </a:lstStyle>
          <a:p>
            <a:pPr lvl="0" fontAlgn="auto"/>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9237742" y="4197878"/>
            <a:ext cx="7230779" cy="5550623"/>
          </a:xfrm>
        </p:spPr>
        <p:txBody>
          <a:body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z="1350" strike="noStrike" noProof="1" smtClean="0"/>
              <a:t>第四级</a:t>
            </a:r>
            <a:endParaRPr lang="zh-CN" altLang="en-US" strike="noStrike" noProof="1" smtClean="0"/>
          </a:p>
          <a:p>
            <a:pPr lvl="4" fontAlgn="auto"/>
            <a:r>
              <a:rPr lang="zh-CN" altLang="en-US" sz="1350" strike="noStrike" noProof="1" smtClean="0"/>
              <a:t>第五级</a:t>
            </a:r>
            <a:endParaRPr lang="zh-CN" altLang="en-US" strike="noStrike" noProof="1"/>
          </a:p>
        </p:txBody>
      </p:sp>
      <p:sp>
        <p:nvSpPr>
          <p:cNvPr id="7" name="日期占位符 6"/>
          <p:cNvSpPr>
            <a:spLocks noGrp="1"/>
          </p:cNvSpPr>
          <p:nvPr>
            <p:ph type="dt" sz="half" idx="10"/>
          </p:nvPr>
        </p:nvSpPr>
        <p:spPr/>
        <p:txBody>
          <a:bodyPr/>
          <a:p>
            <a:pPr fontAlgn="auto"/>
            <a:fld id="{82F288E0-7875-42C4-84C8-98DBBD3BF4D2}" type="datetimeFigureOut">
              <a:rPr lang="zh-CN" altLang="en-US" strike="noStrike" noProof="1" smtClean="0">
                <a:latin typeface="+mn-lt"/>
                <a:ea typeface="+mn-ea"/>
                <a:cs typeface="+mn-cs"/>
              </a:rPr>
            </a:fld>
            <a:endParaRPr lang="zh-CN" altLang="en-US" strike="noStrike" noProof="1"/>
          </a:p>
        </p:txBody>
      </p:sp>
      <p:sp>
        <p:nvSpPr>
          <p:cNvPr id="8" name="页脚占位符 7"/>
          <p:cNvSpPr>
            <a:spLocks noGrp="1"/>
          </p:cNvSpPr>
          <p:nvPr>
            <p:ph type="ftr" sz="quarter" idx="11"/>
          </p:nvPr>
        </p:nvSpPr>
        <p:spPr/>
        <p:txBody>
          <a:bodyPr/>
          <a:p>
            <a:pPr fontAlgn="auto"/>
            <a:endParaRPr lang="zh-CN" altLang="en-US" strike="noStrike" noProof="1"/>
          </a:p>
        </p:txBody>
      </p:sp>
      <p:sp>
        <p:nvSpPr>
          <p:cNvPr id="9" name="灯片编号占位符 8"/>
          <p:cNvSpPr>
            <a:spLocks noGrp="1"/>
          </p:cNvSpPr>
          <p:nvPr>
            <p:ph type="sldNum" sz="quarter" idx="12"/>
          </p:nvPr>
        </p:nvSpPr>
        <p:spPr/>
        <p:txBody>
          <a:bodyPr/>
          <a:p>
            <a:pPr fontAlgn="auto"/>
            <a:fld id="{7D9BB5D0-35E4-459D-AEF3-FE4D7C45CC19}" type="slidenum">
              <a:rPr lang="zh-CN" altLang="en-US" strike="noStrike" noProof="1" smtClean="0">
                <a:latin typeface="+mn-lt"/>
                <a:ea typeface="+mn-ea"/>
                <a:cs typeface="+mn-cs"/>
              </a:rPr>
            </a:fld>
            <a:endParaRPr lang="zh-CN" altLang="en-US" strike="noStrike" noProof="1"/>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fontAlgn="auto"/>
            <a:fld id="{82F288E0-7875-42C4-84C8-98DBBD3BF4D2}" type="datetimeFigureOut">
              <a:rPr lang="zh-CN" altLang="en-US" strike="noStrike" noProof="1" smtClean="0">
                <a:latin typeface="+mn-lt"/>
                <a:ea typeface="+mn-ea"/>
                <a:cs typeface="+mn-cs"/>
              </a:rPr>
            </a:fld>
            <a:endParaRPr lang="zh-CN" altLang="en-US" strike="noStrike" noProof="1"/>
          </a:p>
        </p:txBody>
      </p:sp>
      <p:sp>
        <p:nvSpPr>
          <p:cNvPr id="4" name="页脚占位符 3"/>
          <p:cNvSpPr>
            <a:spLocks noGrp="1"/>
          </p:cNvSpPr>
          <p:nvPr>
            <p:ph type="ftr" sz="quarter" idx="11"/>
          </p:nvPr>
        </p:nvSpPr>
        <p:spPr/>
        <p:txBody>
          <a:bodyPr/>
          <a:p>
            <a:pPr fontAlgn="auto"/>
            <a:endParaRPr lang="zh-CN" altLang="en-US" strike="noStrike" noProof="1"/>
          </a:p>
        </p:txBody>
      </p:sp>
      <p:sp>
        <p:nvSpPr>
          <p:cNvPr id="5" name="灯片编号占位符 4"/>
          <p:cNvSpPr>
            <a:spLocks noGrp="1"/>
          </p:cNvSpPr>
          <p:nvPr>
            <p:ph type="sldNum" sz="quarter" idx="12"/>
          </p:nvPr>
        </p:nvSpPr>
        <p:spPr/>
        <p:txBody>
          <a:bodyPr/>
          <a:p>
            <a:pPr fontAlgn="auto"/>
            <a:fld id="{7D9BB5D0-35E4-459D-AEF3-FE4D7C45CC19}" type="slidenum">
              <a:rPr lang="zh-CN" altLang="en-US" strike="noStrike" noProof="1" smtClean="0">
                <a:latin typeface="+mn-lt"/>
                <a:ea typeface="+mn-ea"/>
                <a:cs typeface="+mn-cs"/>
              </a:rPr>
            </a:fld>
            <a:endParaRPr lang="zh-CN" altLang="en-US" strike="noStrike" noProof="1"/>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fontAlgn="auto"/>
            <a:fld id="{82F288E0-7875-42C4-84C8-98DBBD3BF4D2}" type="datetimeFigureOut">
              <a:rPr lang="zh-CN" altLang="en-US" strike="noStrike" noProof="1" smtClean="0">
                <a:latin typeface="+mn-lt"/>
                <a:ea typeface="+mn-ea"/>
                <a:cs typeface="+mn-cs"/>
              </a:rPr>
            </a:fld>
            <a:endParaRPr lang="zh-CN" altLang="en-US" strike="noStrike" noProof="1"/>
          </a:p>
        </p:txBody>
      </p:sp>
      <p:sp>
        <p:nvSpPr>
          <p:cNvPr id="3" name="页脚占位符 2"/>
          <p:cNvSpPr>
            <a:spLocks noGrp="1"/>
          </p:cNvSpPr>
          <p:nvPr>
            <p:ph type="ftr" sz="quarter" idx="11"/>
          </p:nvPr>
        </p:nvSpPr>
        <p:spPr/>
        <p:txBody>
          <a:bodyPr/>
          <a:p>
            <a:pPr fontAlgn="auto"/>
            <a:endParaRPr lang="zh-CN" altLang="en-US" strike="noStrike" noProof="1"/>
          </a:p>
        </p:txBody>
      </p:sp>
      <p:sp>
        <p:nvSpPr>
          <p:cNvPr id="4" name="灯片编号占位符 3"/>
          <p:cNvSpPr>
            <a:spLocks noGrp="1"/>
          </p:cNvSpPr>
          <p:nvPr>
            <p:ph type="sldNum" sz="quarter" idx="12"/>
          </p:nvPr>
        </p:nvSpPr>
        <p:spPr/>
        <p:txBody>
          <a:bodyPr/>
          <a:p>
            <a:pPr fontAlgn="auto"/>
            <a:fld id="{7D9BB5D0-35E4-459D-AEF3-FE4D7C45CC19}" type="slidenum">
              <a:rPr lang="zh-CN" altLang="en-US" strike="noStrike" noProof="1" smtClean="0">
                <a:latin typeface="+mn-lt"/>
                <a:ea typeface="+mn-ea"/>
                <a:cs typeface="+mn-cs"/>
              </a:rPr>
            </a:fld>
            <a:endParaRPr lang="zh-CN" altLang="en-US" strike="noStrike" noProof="1"/>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239863" y="720074"/>
            <a:ext cx="6149720" cy="2520259"/>
          </a:xfrm>
        </p:spPr>
        <p:txBody>
          <a:bodyPr anchor="b"/>
          <a:lstStyle>
            <a:lvl1pPr>
              <a:defRPr sz="3780"/>
            </a:lvl1pPr>
          </a:lstStyle>
          <a:p>
            <a:pPr fontAlgn="auto"/>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7652457" y="720075"/>
            <a:ext cx="9112634" cy="8510873"/>
          </a:xfrm>
        </p:spPr>
        <p:txBody>
          <a:bodyPr/>
          <a:lstStyle>
            <a:lvl1pPr marL="0" indent="0">
              <a:buNone/>
              <a:defRPr sz="3780"/>
            </a:lvl1pPr>
            <a:lvl2pPr marL="539750" indent="0">
              <a:buNone/>
              <a:defRPr sz="3305"/>
            </a:lvl2pPr>
            <a:lvl3pPr marL="1080135" indent="0">
              <a:buNone/>
              <a:defRPr sz="2835"/>
            </a:lvl3pPr>
            <a:lvl4pPr marL="1619885" indent="0">
              <a:buNone/>
              <a:defRPr sz="2360"/>
            </a:lvl4pPr>
            <a:lvl5pPr marL="2160270" indent="0">
              <a:buNone/>
              <a:defRPr sz="2360"/>
            </a:lvl5pPr>
            <a:lvl6pPr marL="2700020" indent="0">
              <a:buNone/>
              <a:defRPr sz="2360"/>
            </a:lvl6pPr>
            <a:lvl7pPr marL="3239770" indent="0">
              <a:buNone/>
              <a:defRPr sz="2360"/>
            </a:lvl7pPr>
            <a:lvl8pPr marL="3780155" indent="0">
              <a:buNone/>
              <a:defRPr sz="2360"/>
            </a:lvl8pPr>
            <a:lvl9pPr marL="4319905" indent="0">
              <a:buNone/>
              <a:defRPr sz="2360"/>
            </a:lvl9pPr>
          </a:lstStyle>
          <a:p>
            <a:pPr fontAlgn="auto"/>
            <a:endParaRPr lang="zh-CN" altLang="en-US" strike="noStrike" noProof="1"/>
          </a:p>
        </p:txBody>
      </p:sp>
      <p:sp>
        <p:nvSpPr>
          <p:cNvPr id="4" name="文本占位符 3"/>
          <p:cNvSpPr>
            <a:spLocks noGrp="1"/>
          </p:cNvSpPr>
          <p:nvPr>
            <p:ph type="body" sz="half" idx="2"/>
          </p:nvPr>
        </p:nvSpPr>
        <p:spPr>
          <a:xfrm>
            <a:off x="1239863" y="3240332"/>
            <a:ext cx="6149720" cy="6003117"/>
          </a:xfrm>
        </p:spPr>
        <p:txBody>
          <a:bodyPr/>
          <a:lstStyle>
            <a:lvl1pPr marL="0" indent="0">
              <a:buNone/>
              <a:defRPr sz="2360"/>
            </a:lvl1pPr>
            <a:lvl2pPr marL="539750" indent="0">
              <a:buNone/>
              <a:defRPr sz="2125"/>
            </a:lvl2pPr>
            <a:lvl3pPr marL="1080135" indent="0">
              <a:buNone/>
              <a:defRPr sz="1890"/>
            </a:lvl3pPr>
            <a:lvl4pPr marL="1619885" indent="0">
              <a:buNone/>
              <a:defRPr sz="1655"/>
            </a:lvl4pPr>
            <a:lvl5pPr marL="2160270" indent="0">
              <a:buNone/>
              <a:defRPr sz="1655"/>
            </a:lvl5pPr>
            <a:lvl6pPr marL="2700020" indent="0">
              <a:buNone/>
              <a:defRPr sz="1655"/>
            </a:lvl6pPr>
            <a:lvl7pPr marL="3239770" indent="0">
              <a:buNone/>
              <a:defRPr sz="1655"/>
            </a:lvl7pPr>
            <a:lvl8pPr marL="3780155" indent="0">
              <a:buNone/>
              <a:defRPr sz="1655"/>
            </a:lvl8pPr>
            <a:lvl9pPr marL="4319905" indent="0">
              <a:buNone/>
              <a:defRPr sz="1655"/>
            </a:lvl9pPr>
          </a:lstStyle>
          <a:p>
            <a:pPr lvl="0" fontAlgn="auto"/>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fontAlgn="auto"/>
            <a:fld id="{82F288E0-7875-42C4-84C8-98DBBD3BF4D2}" type="datetimeFigureOut">
              <a:rPr lang="zh-CN" altLang="en-US" strike="noStrike" noProof="1" smtClean="0">
                <a:latin typeface="+mn-lt"/>
                <a:ea typeface="+mn-ea"/>
                <a:cs typeface="+mn-cs"/>
              </a:rPr>
            </a:fld>
            <a:endParaRPr lang="zh-CN" altLang="en-US" strike="noStrike" noProof="1"/>
          </a:p>
        </p:txBody>
      </p:sp>
      <p:sp>
        <p:nvSpPr>
          <p:cNvPr id="6" name="页脚占位符 5"/>
          <p:cNvSpPr>
            <a:spLocks noGrp="1"/>
          </p:cNvSpPr>
          <p:nvPr>
            <p:ph type="ftr" sz="quarter" idx="11"/>
          </p:nvPr>
        </p:nvSpPr>
        <p:spPr/>
        <p:txBody>
          <a:bodyPr/>
          <a:p>
            <a:pPr fontAlgn="auto"/>
            <a:endParaRPr lang="zh-CN" altLang="en-US" strike="noStrike" noProof="1"/>
          </a:p>
        </p:txBody>
      </p:sp>
      <p:sp>
        <p:nvSpPr>
          <p:cNvPr id="7" name="灯片编号占位符 6"/>
          <p:cNvSpPr>
            <a:spLocks noGrp="1"/>
          </p:cNvSpPr>
          <p:nvPr>
            <p:ph type="sldNum" sz="quarter" idx="12"/>
          </p:nvPr>
        </p:nvSpPr>
        <p:spPr/>
        <p:txBody>
          <a:bodyPr/>
          <a:p>
            <a:pPr fontAlgn="auto"/>
            <a:fld id="{7D9BB5D0-35E4-459D-AEF3-FE4D7C45CC19}" type="slidenum">
              <a:rPr lang="zh-CN" altLang="en-US" strike="noStrike" noProof="1" smtClean="0">
                <a:latin typeface="+mn-lt"/>
                <a:ea typeface="+mn-ea"/>
                <a:cs typeface="+mn-cs"/>
              </a:rPr>
            </a:fld>
            <a:endParaRPr lang="zh-CN" altLang="en-US" strike="noStrike" noProof="1"/>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2881439" y="575059"/>
            <a:ext cx="3881307" cy="9153440"/>
          </a:xfrm>
        </p:spPr>
        <p:txBody>
          <a:bodyPr vert="eaVert"/>
          <a:lstStyle/>
          <a:p>
            <a:pPr fontAlgn="auto"/>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1237518" y="575059"/>
            <a:ext cx="11418917" cy="9153440"/>
          </a:xfrm>
        </p:spPr>
        <p:txBody>
          <a:bodyPr vert="eaVert"/>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z="1350" strike="noStrike" noProof="1" smtClean="0"/>
              <a:t>第四级</a:t>
            </a:r>
            <a:endParaRPr lang="zh-CN" altLang="en-US" strike="noStrike" noProof="1" smtClean="0"/>
          </a:p>
          <a:p>
            <a:pPr lvl="4" fontAlgn="auto"/>
            <a:r>
              <a:rPr lang="zh-CN" altLang="en-US" sz="1350" strike="noStrike" noProof="1" smtClean="0"/>
              <a:t>第五级</a:t>
            </a:r>
            <a:endParaRPr lang="zh-CN" altLang="en-US" strike="noStrike" noProof="1"/>
          </a:p>
        </p:txBody>
      </p:sp>
      <p:sp>
        <p:nvSpPr>
          <p:cNvPr id="4" name="日期占位符 3"/>
          <p:cNvSpPr>
            <a:spLocks noGrp="1"/>
          </p:cNvSpPr>
          <p:nvPr>
            <p:ph type="dt" sz="half" idx="10"/>
          </p:nvPr>
        </p:nvSpPr>
        <p:spPr/>
        <p:txBody>
          <a:bodyPr/>
          <a:p>
            <a:pPr fontAlgn="auto"/>
            <a:fld id="{82F288E0-7875-42C4-84C8-98DBBD3BF4D2}" type="datetimeFigureOut">
              <a:rPr lang="zh-CN" altLang="en-US"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11"/>
          </p:nvPr>
        </p:nvSpPr>
        <p:spPr/>
        <p:txBody>
          <a:bodyPr/>
          <a:p>
            <a:pPr fontAlgn="auto"/>
            <a:endParaRPr lang="zh-CN" altLang="en-US" strike="noStrike" noProof="1"/>
          </a:p>
        </p:txBody>
      </p:sp>
      <p:sp>
        <p:nvSpPr>
          <p:cNvPr id="6" name="灯片编号占位符 5"/>
          <p:cNvSpPr>
            <a:spLocks noGrp="1"/>
          </p:cNvSpPr>
          <p:nvPr>
            <p:ph type="sldNum" sz="quarter" idx="12"/>
          </p:nvPr>
        </p:nvSpPr>
        <p:spPr/>
        <p:txBody>
          <a:bodyPr/>
          <a:p>
            <a:pPr fontAlgn="auto"/>
            <a:fld id="{7D9BB5D0-35E4-459D-AEF3-FE4D7C45CC19}" type="slidenum">
              <a:rPr lang="zh-CN" altLang="en-US" strike="noStrike" noProof="1" smtClean="0">
                <a:latin typeface="+mn-lt"/>
                <a:ea typeface="+mn-ea"/>
                <a:cs typeface="+mn-cs"/>
              </a:rPr>
            </a:fld>
            <a:endParaRPr lang="zh-CN" altLang="en-US" strike="noStrike" noProof="1"/>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050" name="标题占位符 1"/>
          <p:cNvSpPr>
            <a:spLocks noGrp="1"/>
          </p:cNvSpPr>
          <p:nvPr>
            <p:ph type="title"/>
          </p:nvPr>
        </p:nvSpPr>
        <p:spPr>
          <a:xfrm>
            <a:off x="1237518" y="575059"/>
            <a:ext cx="15525227" cy="2087715"/>
          </a:xfrm>
          <a:prstGeom prst="rect">
            <a:avLst/>
          </a:prstGeom>
          <a:noFill/>
          <a:ln w="9525">
            <a:noFill/>
          </a:ln>
        </p:spPr>
        <p:txBody>
          <a:bodyPr lIns="91440" tIns="45720" rIns="91440" bIns="45720" anchor="ctr"/>
          <a:p>
            <a:pPr lvl="0"/>
            <a:r>
              <a:rPr lang="zh-CN" altLang="en-US"/>
              <a:t>单击此处编辑母版标题样式</a:t>
            </a:r>
            <a:endParaRPr lang="zh-CN" altLang="en-US"/>
          </a:p>
        </p:txBody>
      </p:sp>
      <p:sp>
        <p:nvSpPr>
          <p:cNvPr id="1027" name="文本占位符 2"/>
          <p:cNvSpPr>
            <a:spLocks noGrp="1"/>
          </p:cNvSpPr>
          <p:nvPr>
            <p:ph type="body"/>
          </p:nvPr>
        </p:nvSpPr>
        <p:spPr>
          <a:xfrm>
            <a:off x="1237518" y="2875295"/>
            <a:ext cx="15525227" cy="6853204"/>
          </a:xfrm>
          <a:prstGeom prst="rect">
            <a:avLst/>
          </a:prstGeom>
          <a:noFill/>
          <a:ln w="9525">
            <a:noFill/>
          </a:ln>
        </p:spPr>
        <p:txBody>
          <a:bodyPr lIns="91440" tIns="45720" rIns="91440" bIns="45720" anchor="t"/>
          <a:p>
            <a:pPr lvl="0" indent="-228600" fontAlgn="auto"/>
            <a:r>
              <a:rPr lang="zh-CN" altLang="en-US" strike="noStrike" noProof="1"/>
              <a:t>单击此处编辑母版文本样式</a:t>
            </a:r>
            <a:endParaRPr lang="zh-CN" altLang="en-US" strike="noStrike" noProof="1"/>
          </a:p>
          <a:p>
            <a:pPr lvl="1" indent="-228600" fontAlgn="auto"/>
            <a:r>
              <a:rPr lang="zh-CN" altLang="en-US" strike="noStrike" noProof="1"/>
              <a:t>第二级</a:t>
            </a:r>
            <a:endParaRPr lang="zh-CN" altLang="en-US" strike="noStrike" noProof="1"/>
          </a:p>
          <a:p>
            <a:pPr lvl="2" indent="-228600" fontAlgn="auto"/>
            <a:r>
              <a:rPr lang="zh-CN" altLang="en-US" strike="noStrike" noProof="1"/>
              <a:t>第三级</a:t>
            </a:r>
            <a:endParaRPr lang="zh-CN" altLang="en-US" strike="noStrike" noProof="1"/>
          </a:p>
          <a:p>
            <a:pPr lvl="3" indent="-228600" fontAlgn="auto"/>
            <a:r>
              <a:rPr lang="zh-CN" altLang="en-US" sz="1350" strike="noStrike" noProof="1"/>
              <a:t>第四级</a:t>
            </a:r>
            <a:endParaRPr lang="zh-CN" altLang="en-US" strike="noStrike" noProof="1"/>
          </a:p>
          <a:p>
            <a:pPr lvl="4" indent="-228600" fontAlgn="auto"/>
            <a:r>
              <a:rPr lang="zh-CN" altLang="en-US" sz="1350" strike="noStrike" noProof="1"/>
              <a:t>第五级</a:t>
            </a:r>
            <a:endParaRPr lang="zh-CN" altLang="en-US" strike="noStrike" noProof="1"/>
          </a:p>
        </p:txBody>
      </p:sp>
      <p:sp>
        <p:nvSpPr>
          <p:cNvPr id="4" name="日期占位符 3"/>
          <p:cNvSpPr>
            <a:spLocks noGrp="1"/>
          </p:cNvSpPr>
          <p:nvPr>
            <p:ph type="dt" sz="half" idx="2"/>
          </p:nvPr>
        </p:nvSpPr>
        <p:spPr>
          <a:xfrm>
            <a:off x="1237518" y="10011027"/>
            <a:ext cx="4050059" cy="575059"/>
          </a:xfrm>
          <a:prstGeom prst="rect">
            <a:avLst/>
          </a:prstGeom>
        </p:spPr>
        <p:txBody>
          <a:bodyPr vert="horz" lIns="91440" tIns="45720" rIns="91440" bIns="45720" rtlCol="0" anchor="ctr"/>
          <a:lstStyle>
            <a:lvl1pPr algn="l">
              <a:defRPr sz="1415">
                <a:solidFill>
                  <a:schemeClr val="tx1">
                    <a:tint val="75000"/>
                  </a:schemeClr>
                </a:solidFill>
              </a:defRPr>
            </a:lvl1pPr>
          </a:lstStyle>
          <a:p>
            <a:pPr fontAlgn="auto"/>
            <a:fld id="{82F288E0-7875-42C4-84C8-98DBBD3BF4D2}" type="datetimeFigureOut">
              <a:rPr lang="zh-CN" altLang="en-US"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3"/>
          </p:nvPr>
        </p:nvSpPr>
        <p:spPr>
          <a:xfrm>
            <a:off x="5962587" y="10011027"/>
            <a:ext cx="6075089" cy="575059"/>
          </a:xfrm>
          <a:prstGeom prst="rect">
            <a:avLst/>
          </a:prstGeom>
        </p:spPr>
        <p:txBody>
          <a:bodyPr vert="horz" lIns="91440" tIns="45720" rIns="91440" bIns="45720" rtlCol="0" anchor="ctr"/>
          <a:lstStyle>
            <a:lvl1pPr algn="ctr">
              <a:defRPr sz="1415">
                <a:solidFill>
                  <a:schemeClr val="tx1">
                    <a:tint val="75000"/>
                  </a:schemeClr>
                </a:solidFill>
              </a:defRPr>
            </a:lvl1pPr>
          </a:lstStyle>
          <a:p>
            <a:pPr fontAlgn="auto"/>
            <a:endParaRPr lang="zh-CN" altLang="en-US" strike="noStrike" noProof="1"/>
          </a:p>
        </p:txBody>
      </p:sp>
      <p:sp>
        <p:nvSpPr>
          <p:cNvPr id="6" name="灯片编号占位符 5"/>
          <p:cNvSpPr>
            <a:spLocks noGrp="1"/>
          </p:cNvSpPr>
          <p:nvPr>
            <p:ph type="sldNum" sz="quarter" idx="4"/>
          </p:nvPr>
        </p:nvSpPr>
        <p:spPr>
          <a:xfrm>
            <a:off x="12712686" y="10011027"/>
            <a:ext cx="4050059" cy="575059"/>
          </a:xfrm>
          <a:prstGeom prst="rect">
            <a:avLst/>
          </a:prstGeom>
        </p:spPr>
        <p:txBody>
          <a:bodyPr vert="horz" lIns="91440" tIns="45720" rIns="91440" bIns="45720" rtlCol="0" anchor="ctr"/>
          <a:lstStyle>
            <a:lvl1pPr algn="r">
              <a:defRPr sz="1415">
                <a:solidFill>
                  <a:schemeClr val="tx1">
                    <a:tint val="75000"/>
                  </a:schemeClr>
                </a:solidFill>
              </a:defRPr>
            </a:lvl1pPr>
          </a:lstStyle>
          <a:p>
            <a:pPr fontAlgn="auto"/>
            <a:fld id="{7D9BB5D0-35E4-459D-AEF3-FE4D7C45CC19}" type="slidenum">
              <a:rPr lang="zh-CN" altLang="en-US" strike="noStrike" noProof="1" smtClean="0">
                <a:latin typeface="+mn-lt"/>
                <a:ea typeface="+mn-ea"/>
                <a:cs typeface="+mn-cs"/>
              </a:rPr>
            </a:fld>
            <a:endParaRPr lang="zh-CN" altLang="en-US" strike="noStrike" noProof="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lvl1pPr algn="l" defTabSz="1080135" rtl="0" eaLnBrk="1" latinLnBrk="0" hangingPunct="1">
        <a:lnSpc>
          <a:spcPct val="90000"/>
        </a:lnSpc>
        <a:spcBef>
          <a:spcPct val="0"/>
        </a:spcBef>
        <a:buNone/>
        <a:defRPr sz="5195" kern="1200">
          <a:solidFill>
            <a:schemeClr val="tx1"/>
          </a:solidFill>
          <a:latin typeface="+mj-lt"/>
          <a:ea typeface="+mj-ea"/>
          <a:cs typeface="+mj-cs"/>
        </a:defRPr>
      </a:lvl1pPr>
    </p:titleStyle>
    <p:bodyStyle>
      <a:lvl1pPr marL="269875" indent="-269875" algn="l" defTabSz="1080135" rtl="0" eaLnBrk="1" latinLnBrk="0" hangingPunct="1">
        <a:lnSpc>
          <a:spcPct val="90000"/>
        </a:lnSpc>
        <a:spcBef>
          <a:spcPct val="237000"/>
        </a:spcBef>
        <a:buFont typeface="Arial" panose="020B0604020202020204" pitchFamily="34" charset="0"/>
        <a:buChar char="•"/>
        <a:defRPr sz="3305" kern="1200">
          <a:solidFill>
            <a:schemeClr val="tx1"/>
          </a:solidFill>
          <a:latin typeface="+mn-lt"/>
          <a:ea typeface="+mn-ea"/>
          <a:cs typeface="+mn-cs"/>
        </a:defRPr>
      </a:lvl1pPr>
      <a:lvl2pPr marL="810260" indent="-269875" algn="l" defTabSz="1080135" rtl="0" eaLnBrk="1" latinLnBrk="0" hangingPunct="1">
        <a:lnSpc>
          <a:spcPct val="90000"/>
        </a:lnSpc>
        <a:spcBef>
          <a:spcPct val="119000"/>
        </a:spcBef>
        <a:buFont typeface="Arial" panose="020B0604020202020204" pitchFamily="34" charset="0"/>
        <a:buChar char="•"/>
        <a:defRPr sz="2835" kern="1200">
          <a:solidFill>
            <a:schemeClr val="tx1"/>
          </a:solidFill>
          <a:latin typeface="+mn-lt"/>
          <a:ea typeface="+mn-ea"/>
          <a:cs typeface="+mn-cs"/>
        </a:defRPr>
      </a:lvl2pPr>
      <a:lvl3pPr marL="1350010" indent="-269875" algn="l" defTabSz="1080135" rtl="0" eaLnBrk="1" latinLnBrk="0" hangingPunct="1">
        <a:lnSpc>
          <a:spcPct val="90000"/>
        </a:lnSpc>
        <a:spcBef>
          <a:spcPct val="119000"/>
        </a:spcBef>
        <a:buFont typeface="Arial" panose="020B0604020202020204" pitchFamily="34" charset="0"/>
        <a:buChar char="•"/>
        <a:defRPr sz="2360" kern="1200">
          <a:solidFill>
            <a:schemeClr val="tx1"/>
          </a:solidFill>
          <a:latin typeface="+mn-lt"/>
          <a:ea typeface="+mn-ea"/>
          <a:cs typeface="+mn-cs"/>
        </a:defRPr>
      </a:lvl3pPr>
      <a:lvl4pPr marL="1889760" indent="-269875" algn="l" defTabSz="1080135" rtl="0" eaLnBrk="1" latinLnBrk="0" hangingPunct="1">
        <a:lnSpc>
          <a:spcPct val="90000"/>
        </a:lnSpc>
        <a:spcBef>
          <a:spcPct val="119000"/>
        </a:spcBef>
        <a:buFont typeface="Arial" panose="020B0604020202020204" pitchFamily="34" charset="0"/>
        <a:buChar char="•"/>
        <a:defRPr sz="2125" kern="1200">
          <a:solidFill>
            <a:schemeClr val="tx1"/>
          </a:solidFill>
          <a:latin typeface="+mn-lt"/>
          <a:ea typeface="+mn-ea"/>
          <a:cs typeface="+mn-cs"/>
        </a:defRPr>
      </a:lvl4pPr>
      <a:lvl5pPr marL="2430145" indent="-269875" algn="l" defTabSz="1080135" rtl="0" eaLnBrk="1" latinLnBrk="0" hangingPunct="1">
        <a:lnSpc>
          <a:spcPct val="90000"/>
        </a:lnSpc>
        <a:spcBef>
          <a:spcPct val="119000"/>
        </a:spcBef>
        <a:buFont typeface="Arial" panose="020B0604020202020204" pitchFamily="34" charset="0"/>
        <a:buChar char="•"/>
        <a:defRPr sz="2125" kern="1200">
          <a:solidFill>
            <a:schemeClr val="tx1"/>
          </a:solidFill>
          <a:latin typeface="+mn-lt"/>
          <a:ea typeface="+mn-ea"/>
          <a:cs typeface="+mn-cs"/>
        </a:defRPr>
      </a:lvl5pPr>
      <a:lvl6pPr marL="2969895" indent="-269875" algn="l" defTabSz="1080135" rtl="0" eaLnBrk="1" latinLnBrk="0" hangingPunct="1">
        <a:lnSpc>
          <a:spcPct val="90000"/>
        </a:lnSpc>
        <a:spcBef>
          <a:spcPct val="119000"/>
        </a:spcBef>
        <a:buFont typeface="Arial" panose="020B0604020202020204" pitchFamily="34" charset="0"/>
        <a:buChar char="•"/>
        <a:defRPr sz="2125" kern="1200">
          <a:solidFill>
            <a:schemeClr val="tx1"/>
          </a:solidFill>
          <a:latin typeface="+mn-lt"/>
          <a:ea typeface="+mn-ea"/>
          <a:cs typeface="+mn-cs"/>
        </a:defRPr>
      </a:lvl6pPr>
      <a:lvl7pPr marL="3510280" indent="-269875" algn="l" defTabSz="1080135" rtl="0" eaLnBrk="1" latinLnBrk="0" hangingPunct="1">
        <a:lnSpc>
          <a:spcPct val="90000"/>
        </a:lnSpc>
        <a:spcBef>
          <a:spcPct val="119000"/>
        </a:spcBef>
        <a:buFont typeface="Arial" panose="020B0604020202020204" pitchFamily="34" charset="0"/>
        <a:buChar char="•"/>
        <a:defRPr sz="2125" kern="1200">
          <a:solidFill>
            <a:schemeClr val="tx1"/>
          </a:solidFill>
          <a:latin typeface="+mn-lt"/>
          <a:ea typeface="+mn-ea"/>
          <a:cs typeface="+mn-cs"/>
        </a:defRPr>
      </a:lvl7pPr>
      <a:lvl8pPr marL="4050030" indent="-269875" algn="l" defTabSz="1080135" rtl="0" eaLnBrk="1" latinLnBrk="0" hangingPunct="1">
        <a:lnSpc>
          <a:spcPct val="90000"/>
        </a:lnSpc>
        <a:spcBef>
          <a:spcPct val="119000"/>
        </a:spcBef>
        <a:buFont typeface="Arial" panose="020B0604020202020204" pitchFamily="34" charset="0"/>
        <a:buChar char="•"/>
        <a:defRPr sz="2125" kern="1200">
          <a:solidFill>
            <a:schemeClr val="tx1"/>
          </a:solidFill>
          <a:latin typeface="+mn-lt"/>
          <a:ea typeface="+mn-ea"/>
          <a:cs typeface="+mn-cs"/>
        </a:defRPr>
      </a:lvl8pPr>
      <a:lvl9pPr marL="4589780" indent="-269875" algn="l" defTabSz="1080135" rtl="0" eaLnBrk="1" latinLnBrk="0" hangingPunct="1">
        <a:lnSpc>
          <a:spcPct val="90000"/>
        </a:lnSpc>
        <a:spcBef>
          <a:spcPct val="119000"/>
        </a:spcBef>
        <a:buFont typeface="Arial" panose="020B0604020202020204" pitchFamily="34" charset="0"/>
        <a:buChar char="•"/>
        <a:defRPr sz="2125" kern="1200">
          <a:solidFill>
            <a:schemeClr val="tx1"/>
          </a:solidFill>
          <a:latin typeface="+mn-lt"/>
          <a:ea typeface="+mn-ea"/>
          <a:cs typeface="+mn-cs"/>
        </a:defRPr>
      </a:lvl9pPr>
    </p:bodyStyle>
    <p:otherStyle>
      <a:defPPr>
        <a:defRPr lang="zh-CN"/>
      </a:defPPr>
      <a:lvl1pPr marL="0" algn="l" defTabSz="1080135" rtl="0" eaLnBrk="1" latinLnBrk="0" hangingPunct="1">
        <a:defRPr sz="2125" kern="1200">
          <a:solidFill>
            <a:schemeClr val="tx1"/>
          </a:solidFill>
          <a:latin typeface="+mn-lt"/>
          <a:ea typeface="+mn-ea"/>
          <a:cs typeface="+mn-cs"/>
        </a:defRPr>
      </a:lvl1pPr>
      <a:lvl2pPr marL="539750" algn="l" defTabSz="1080135" rtl="0" eaLnBrk="1" latinLnBrk="0" hangingPunct="1">
        <a:defRPr sz="2125" kern="1200">
          <a:solidFill>
            <a:schemeClr val="tx1"/>
          </a:solidFill>
          <a:latin typeface="+mn-lt"/>
          <a:ea typeface="+mn-ea"/>
          <a:cs typeface="+mn-cs"/>
        </a:defRPr>
      </a:lvl2pPr>
      <a:lvl3pPr marL="1080135" algn="l" defTabSz="1080135" rtl="0" eaLnBrk="1" latinLnBrk="0" hangingPunct="1">
        <a:defRPr sz="2125" kern="1200">
          <a:solidFill>
            <a:schemeClr val="tx1"/>
          </a:solidFill>
          <a:latin typeface="+mn-lt"/>
          <a:ea typeface="+mn-ea"/>
          <a:cs typeface="+mn-cs"/>
        </a:defRPr>
      </a:lvl3pPr>
      <a:lvl4pPr marL="1619885" algn="l" defTabSz="1080135" rtl="0" eaLnBrk="1" latinLnBrk="0" hangingPunct="1">
        <a:defRPr sz="2125" kern="1200">
          <a:solidFill>
            <a:schemeClr val="tx1"/>
          </a:solidFill>
          <a:latin typeface="+mn-lt"/>
          <a:ea typeface="+mn-ea"/>
          <a:cs typeface="+mn-cs"/>
        </a:defRPr>
      </a:lvl4pPr>
      <a:lvl5pPr marL="2160270" algn="l" defTabSz="1080135" rtl="0" eaLnBrk="1" latinLnBrk="0" hangingPunct="1">
        <a:defRPr sz="2125" kern="1200">
          <a:solidFill>
            <a:schemeClr val="tx1"/>
          </a:solidFill>
          <a:latin typeface="+mn-lt"/>
          <a:ea typeface="+mn-ea"/>
          <a:cs typeface="+mn-cs"/>
        </a:defRPr>
      </a:lvl5pPr>
      <a:lvl6pPr marL="2700020" algn="l" defTabSz="1080135" rtl="0" eaLnBrk="1" latinLnBrk="0" hangingPunct="1">
        <a:defRPr sz="2125" kern="1200">
          <a:solidFill>
            <a:schemeClr val="tx1"/>
          </a:solidFill>
          <a:latin typeface="+mn-lt"/>
          <a:ea typeface="+mn-ea"/>
          <a:cs typeface="+mn-cs"/>
        </a:defRPr>
      </a:lvl6pPr>
      <a:lvl7pPr marL="3239770" algn="l" defTabSz="1080135" rtl="0" eaLnBrk="1" latinLnBrk="0" hangingPunct="1">
        <a:defRPr sz="2125" kern="1200">
          <a:solidFill>
            <a:schemeClr val="tx1"/>
          </a:solidFill>
          <a:latin typeface="+mn-lt"/>
          <a:ea typeface="+mn-ea"/>
          <a:cs typeface="+mn-cs"/>
        </a:defRPr>
      </a:lvl7pPr>
      <a:lvl8pPr marL="3780155" algn="l" defTabSz="1080135" rtl="0" eaLnBrk="1" latinLnBrk="0" hangingPunct="1">
        <a:defRPr sz="2125" kern="1200">
          <a:solidFill>
            <a:schemeClr val="tx1"/>
          </a:solidFill>
          <a:latin typeface="+mn-lt"/>
          <a:ea typeface="+mn-ea"/>
          <a:cs typeface="+mn-cs"/>
        </a:defRPr>
      </a:lvl8pPr>
      <a:lvl9pPr marL="4319905" algn="l" defTabSz="1080135" rtl="0" eaLnBrk="1" latinLnBrk="0" hangingPunct="1">
        <a:defRPr sz="212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2.tiff"/><Relationship Id="rId2" Type="http://schemas.openxmlformats.org/officeDocument/2006/relationships/image" Target="../media/image1.tiff"/><Relationship Id="rId1" Type="http://schemas.openxmlformats.org/officeDocument/2006/relationships/image" Target="../media/image2.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文本框 7"/>
          <p:cNvSpPr txBox="1"/>
          <p:nvPr/>
        </p:nvSpPr>
        <p:spPr>
          <a:xfrm>
            <a:off x="697693" y="488496"/>
            <a:ext cx="2785274" cy="891540"/>
          </a:xfrm>
          <a:prstGeom prst="rect">
            <a:avLst/>
          </a:prstGeom>
          <a:noFill/>
        </p:spPr>
        <p:txBody>
          <a:bodyPr wrap="square" rtlCol="0">
            <a:spAutoFit/>
          </a:bodyPr>
          <a:p>
            <a:pPr algn="l"/>
            <a:r>
              <a:rPr lang="en-US" altLang="zh-CN" sz="5200">
                <a:latin typeface="Times New Roman" panose="02020603050405020304" pitchFamily="18" charset="0"/>
                <a:cs typeface="Times New Roman" panose="02020603050405020304" pitchFamily="18" charset="0"/>
                <a:sym typeface="+mn-ea"/>
              </a:rPr>
              <a:t>Figure S1</a:t>
            </a:r>
            <a:endParaRPr lang="en-US" altLang="zh-CN" sz="5200">
              <a:latin typeface="Times New Roman" panose="02020603050405020304" pitchFamily="18" charset="0"/>
              <a:cs typeface="Times New Roman" panose="02020603050405020304" pitchFamily="18" charset="0"/>
            </a:endParaRPr>
          </a:p>
        </p:txBody>
      </p:sp>
      <p:pic>
        <p:nvPicPr>
          <p:cNvPr id="2" name="图片 1"/>
          <p:cNvPicPr>
            <a:picLocks noChangeAspect="1"/>
          </p:cNvPicPr>
          <p:nvPr/>
        </p:nvPicPr>
        <p:blipFill>
          <a:blip r:embed="rId1"/>
          <a:srcRect b="24032"/>
          <a:stretch>
            <a:fillRect/>
          </a:stretch>
        </p:blipFill>
        <p:spPr>
          <a:xfrm>
            <a:off x="4368165" y="1379855"/>
            <a:ext cx="9264015" cy="7037705"/>
          </a:xfrm>
          <a:prstGeom prst="rect">
            <a:avLst/>
          </a:prstGeom>
        </p:spPr>
      </p:pic>
      <p:sp>
        <p:nvSpPr>
          <p:cNvPr id="3" name="文本框 2"/>
          <p:cNvSpPr txBox="1"/>
          <p:nvPr/>
        </p:nvSpPr>
        <p:spPr>
          <a:xfrm>
            <a:off x="4734560" y="8417560"/>
            <a:ext cx="9629140" cy="398780"/>
          </a:xfrm>
          <a:prstGeom prst="rect">
            <a:avLst/>
          </a:prstGeom>
          <a:noFill/>
        </p:spPr>
        <p:txBody>
          <a:bodyPr wrap="square" rtlCol="0" anchor="t">
            <a:spAutoFit/>
          </a:bodyPr>
          <a:p>
            <a:r>
              <a:rPr lang="zh-CN" altLang="en-US" sz="2000">
                <a:latin typeface="Times New Roman" panose="02020603050405020304" pitchFamily="18" charset="0"/>
                <a:cs typeface="Times New Roman" panose="02020603050405020304" pitchFamily="18" charset="0"/>
              </a:rPr>
              <a:t>Fig</a:t>
            </a:r>
            <a:r>
              <a:rPr lang="en-US" altLang="zh-CN" sz="2000">
                <a:latin typeface="Times New Roman" panose="02020603050405020304" pitchFamily="18" charset="0"/>
                <a:cs typeface="Times New Roman" panose="02020603050405020304" pitchFamily="18" charset="0"/>
              </a:rPr>
              <a:t>ure</a:t>
            </a:r>
            <a:r>
              <a:rPr lang="zh-CN" altLang="en-US" sz="2000">
                <a:latin typeface="Times New Roman" panose="02020603050405020304" pitchFamily="18" charset="0"/>
                <a:cs typeface="Times New Roman" panose="02020603050405020304" pitchFamily="18" charset="0"/>
              </a:rPr>
              <a:t> S1 Differentially expressed protein detection map.</a:t>
            </a:r>
            <a:r>
              <a:rPr lang="zh-CN" altLang="en-US" sz="2000">
                <a:latin typeface="Palatino Linotype" panose="020405020503050A0304" charset="0"/>
                <a:cs typeface="Palatino Linotype" panose="020405020503050A0304" charset="0"/>
              </a:rPr>
              <a:t> </a:t>
            </a:r>
            <a:endParaRPr lang="zh-CN" altLang="en-US" sz="2000">
              <a:latin typeface="Palatino Linotype" panose="020405020503050A0304" charset="0"/>
              <a:cs typeface="Palatino Linotype" panose="020405020503050A030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文本框 7"/>
          <p:cNvSpPr txBox="1"/>
          <p:nvPr/>
        </p:nvSpPr>
        <p:spPr>
          <a:xfrm>
            <a:off x="697693" y="488496"/>
            <a:ext cx="2785274" cy="891540"/>
          </a:xfrm>
          <a:prstGeom prst="rect">
            <a:avLst/>
          </a:prstGeom>
          <a:noFill/>
        </p:spPr>
        <p:txBody>
          <a:bodyPr wrap="square" rtlCol="0">
            <a:spAutoFit/>
          </a:bodyPr>
          <a:p>
            <a:pPr algn="l"/>
            <a:r>
              <a:rPr lang="en-US" altLang="zh-CN" sz="5200">
                <a:latin typeface="Times New Roman" panose="02020603050405020304" pitchFamily="18" charset="0"/>
                <a:cs typeface="Times New Roman" panose="02020603050405020304" pitchFamily="18" charset="0"/>
                <a:sym typeface="+mn-ea"/>
              </a:rPr>
              <a:t>Figure S2</a:t>
            </a:r>
            <a:endParaRPr lang="en-US" altLang="zh-CN" sz="5200">
              <a:latin typeface="Times New Roman" panose="02020603050405020304" pitchFamily="18" charset="0"/>
              <a:cs typeface="Times New Roman" panose="02020603050405020304" pitchFamily="18" charset="0"/>
            </a:endParaRPr>
          </a:p>
        </p:txBody>
      </p:sp>
      <p:pic>
        <p:nvPicPr>
          <p:cNvPr id="9" name="图片 8" descr="蛋白组cc"/>
          <p:cNvPicPr>
            <a:picLocks noChangeAspect="1"/>
          </p:cNvPicPr>
          <p:nvPr/>
        </p:nvPicPr>
        <p:blipFill>
          <a:blip r:embed="rId1"/>
          <a:stretch>
            <a:fillRect/>
          </a:stretch>
        </p:blipFill>
        <p:spPr>
          <a:xfrm>
            <a:off x="5448935" y="5307965"/>
            <a:ext cx="4948555" cy="4860290"/>
          </a:xfrm>
          <a:prstGeom prst="rect">
            <a:avLst/>
          </a:prstGeom>
        </p:spPr>
      </p:pic>
      <p:pic>
        <p:nvPicPr>
          <p:cNvPr id="11" name="图片 10" descr="T.vs.C.GO_Enrich"/>
          <p:cNvPicPr>
            <a:picLocks noChangeAspect="1"/>
          </p:cNvPicPr>
          <p:nvPr/>
        </p:nvPicPr>
        <p:blipFill>
          <a:blip r:embed="rId2"/>
          <a:stretch>
            <a:fillRect/>
          </a:stretch>
        </p:blipFill>
        <p:spPr>
          <a:xfrm rot="16200000">
            <a:off x="7275830" y="3535045"/>
            <a:ext cx="10058400" cy="3441700"/>
          </a:xfrm>
          <a:prstGeom prst="rect">
            <a:avLst/>
          </a:prstGeom>
        </p:spPr>
      </p:pic>
      <p:pic>
        <p:nvPicPr>
          <p:cNvPr id="12" name="图片 11" descr="蛋白组图a"/>
          <p:cNvPicPr>
            <a:picLocks noChangeAspect="1"/>
          </p:cNvPicPr>
          <p:nvPr/>
        </p:nvPicPr>
        <p:blipFill>
          <a:blip r:embed="rId3"/>
          <a:stretch>
            <a:fillRect/>
          </a:stretch>
        </p:blipFill>
        <p:spPr>
          <a:xfrm>
            <a:off x="5163185" y="488315"/>
            <a:ext cx="5635625" cy="4330700"/>
          </a:xfrm>
          <a:prstGeom prst="rect">
            <a:avLst/>
          </a:prstGeom>
        </p:spPr>
      </p:pic>
      <p:sp>
        <p:nvSpPr>
          <p:cNvPr id="13" name="文本框 12"/>
          <p:cNvSpPr txBox="1"/>
          <p:nvPr/>
        </p:nvSpPr>
        <p:spPr>
          <a:xfrm>
            <a:off x="7704455" y="4724400"/>
            <a:ext cx="386080" cy="583565"/>
          </a:xfrm>
          <a:prstGeom prst="rect">
            <a:avLst/>
          </a:prstGeom>
          <a:noFill/>
        </p:spPr>
        <p:txBody>
          <a:bodyPr wrap="none" rtlCol="0">
            <a:spAutoFit/>
          </a:bodyPr>
          <a:p>
            <a:r>
              <a:rPr lang="en-US" altLang="zh-CN" sz="3200" b="1">
                <a:latin typeface="Palatino Linotype" panose="020405020503050A0304" charset="0"/>
                <a:cs typeface="Palatino Linotype" panose="020405020503050A0304" charset="0"/>
              </a:rPr>
              <a:t>a</a:t>
            </a:r>
            <a:endParaRPr lang="en-US" altLang="zh-CN" sz="3200" b="1">
              <a:latin typeface="Palatino Linotype" panose="020405020503050A0304" charset="0"/>
              <a:cs typeface="Palatino Linotype" panose="020405020503050A0304" charset="0"/>
            </a:endParaRPr>
          </a:p>
        </p:txBody>
      </p:sp>
      <p:sp>
        <p:nvSpPr>
          <p:cNvPr id="14" name="文本框 13"/>
          <p:cNvSpPr txBox="1"/>
          <p:nvPr/>
        </p:nvSpPr>
        <p:spPr>
          <a:xfrm>
            <a:off x="7659370" y="10168255"/>
            <a:ext cx="431165" cy="583565"/>
          </a:xfrm>
          <a:prstGeom prst="rect">
            <a:avLst/>
          </a:prstGeom>
          <a:noFill/>
        </p:spPr>
        <p:txBody>
          <a:bodyPr wrap="none" rtlCol="0">
            <a:spAutoFit/>
          </a:bodyPr>
          <a:p>
            <a:r>
              <a:rPr lang="en-US" altLang="zh-CN" sz="3200" b="1">
                <a:latin typeface="Palatino Linotype" panose="020405020503050A0304" charset="0"/>
                <a:cs typeface="Palatino Linotype" panose="020405020503050A0304" charset="0"/>
              </a:rPr>
              <a:t>b</a:t>
            </a:r>
            <a:endParaRPr lang="en-US" altLang="zh-CN" sz="3200" b="1">
              <a:latin typeface="Palatino Linotype" panose="020405020503050A0304" charset="0"/>
              <a:cs typeface="Palatino Linotype" panose="020405020503050A0304" charset="0"/>
            </a:endParaRPr>
          </a:p>
        </p:txBody>
      </p:sp>
      <p:sp>
        <p:nvSpPr>
          <p:cNvPr id="15" name="文本框 14"/>
          <p:cNvSpPr txBox="1"/>
          <p:nvPr/>
        </p:nvSpPr>
        <p:spPr>
          <a:xfrm>
            <a:off x="12299950" y="10168255"/>
            <a:ext cx="556895" cy="583565"/>
          </a:xfrm>
          <a:prstGeom prst="rect">
            <a:avLst/>
          </a:prstGeom>
          <a:noFill/>
        </p:spPr>
        <p:txBody>
          <a:bodyPr wrap="square" rtlCol="0">
            <a:spAutoFit/>
          </a:bodyPr>
          <a:p>
            <a:r>
              <a:rPr lang="en-US" altLang="zh-CN" sz="3200" b="1">
                <a:latin typeface="Palatino Linotype" panose="020405020503050A0304" charset="0"/>
                <a:cs typeface="Palatino Linotype" panose="020405020503050A0304" charset="0"/>
              </a:rPr>
              <a:t>c</a:t>
            </a:r>
            <a:endParaRPr lang="en-US" altLang="zh-CN" sz="3200" b="1">
              <a:latin typeface="Palatino Linotype" panose="020405020503050A0304" charset="0"/>
              <a:cs typeface="Palatino Linotype" panose="020405020503050A0304" charset="0"/>
            </a:endParaRPr>
          </a:p>
        </p:txBody>
      </p:sp>
      <p:sp>
        <p:nvSpPr>
          <p:cNvPr id="2" name="文本框 1"/>
          <p:cNvSpPr txBox="1"/>
          <p:nvPr/>
        </p:nvSpPr>
        <p:spPr>
          <a:xfrm>
            <a:off x="296545" y="4060825"/>
            <a:ext cx="5152390" cy="4246245"/>
          </a:xfrm>
          <a:prstGeom prst="rect">
            <a:avLst/>
          </a:prstGeom>
          <a:noFill/>
        </p:spPr>
        <p:txBody>
          <a:bodyPr wrap="square" rtlCol="0" anchor="t">
            <a:spAutoFit/>
          </a:bodyPr>
          <a:p>
            <a:pPr algn="just"/>
            <a:r>
              <a:rPr lang="zh-CN" altLang="en-US">
                <a:latin typeface="Times New Roman" panose="02020603050405020304" pitchFamily="18" charset="0"/>
                <a:cs typeface="Times New Roman" panose="02020603050405020304" pitchFamily="18" charset="0"/>
              </a:rPr>
              <a:t>Fig</a:t>
            </a:r>
            <a:r>
              <a:rPr lang="en-US" altLang="zh-CN">
                <a:latin typeface="Times New Roman" panose="02020603050405020304" pitchFamily="18" charset="0"/>
                <a:cs typeface="Times New Roman" panose="02020603050405020304" pitchFamily="18" charset="0"/>
              </a:rPr>
              <a:t>ure</a:t>
            </a:r>
            <a:r>
              <a:rPr lang="zh-CN" altLang="en-US">
                <a:latin typeface="Times New Roman" panose="02020603050405020304" pitchFamily="18" charset="0"/>
                <a:cs typeface="Times New Roman" panose="02020603050405020304" pitchFamily="18" charset="0"/>
              </a:rPr>
              <a:t> S2 Differentially expressed protein detection map. (a) Protein function annotation. Each circle in the figure represents the annotation result of a database, the overlapping part represents the protein that is co-annotated by multiple databases, and the non-overlapping part represents the protein separately annotated by the corresponding database. (b) Differential protein volcano map. The abscissa indicates the differential multiple of the differential protein (log2 value), the ordinate indicates the p-value (-log10 value), the black dot represents the protein with no significant difference, the red dot represents the up-regulated protein, and the green dot represents the down-regulated protein. (c) Up-and-down DEGs GO enrichment histogram.</a:t>
            </a:r>
            <a:endParaRPr lang="zh-CN" altLang="en-US">
              <a:latin typeface="Times New Roman" panose="02020603050405020304" pitchFamily="18" charset="0"/>
              <a:cs typeface="Times New Roman"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文本框 7"/>
          <p:cNvSpPr txBox="1"/>
          <p:nvPr/>
        </p:nvSpPr>
        <p:spPr>
          <a:xfrm>
            <a:off x="697693" y="488496"/>
            <a:ext cx="2785274" cy="891540"/>
          </a:xfrm>
          <a:prstGeom prst="rect">
            <a:avLst/>
          </a:prstGeom>
          <a:noFill/>
        </p:spPr>
        <p:txBody>
          <a:bodyPr wrap="square" rtlCol="0">
            <a:spAutoFit/>
          </a:bodyPr>
          <a:p>
            <a:pPr algn="l"/>
            <a:r>
              <a:rPr lang="en-US" altLang="zh-CN" sz="5200">
                <a:latin typeface="Times New Roman" panose="02020603050405020304" pitchFamily="18" charset="0"/>
                <a:cs typeface="Times New Roman" panose="02020603050405020304" pitchFamily="18" charset="0"/>
                <a:sym typeface="+mn-ea"/>
              </a:rPr>
              <a:t>Figure S3</a:t>
            </a:r>
            <a:endParaRPr lang="en-US" altLang="zh-CN" sz="5200">
              <a:latin typeface="Times New Roman" panose="02020603050405020304" pitchFamily="18" charset="0"/>
              <a:cs typeface="Times New Roman" panose="02020603050405020304" pitchFamily="18" charset="0"/>
            </a:endParaRPr>
          </a:p>
        </p:txBody>
      </p:sp>
      <p:pic>
        <p:nvPicPr>
          <p:cNvPr id="5" name="图片 4"/>
          <p:cNvPicPr>
            <a:picLocks noChangeAspect="1"/>
          </p:cNvPicPr>
          <p:nvPr/>
        </p:nvPicPr>
        <p:blipFill>
          <a:blip r:embed="rId1"/>
          <a:stretch>
            <a:fillRect/>
          </a:stretch>
        </p:blipFill>
        <p:spPr>
          <a:xfrm>
            <a:off x="495300" y="2647315"/>
            <a:ext cx="17009110" cy="4753610"/>
          </a:xfrm>
          <a:prstGeom prst="rect">
            <a:avLst/>
          </a:prstGeom>
        </p:spPr>
      </p:pic>
      <p:sp>
        <p:nvSpPr>
          <p:cNvPr id="2" name="文本框 1"/>
          <p:cNvSpPr txBox="1"/>
          <p:nvPr/>
        </p:nvSpPr>
        <p:spPr>
          <a:xfrm>
            <a:off x="1586865" y="7630160"/>
            <a:ext cx="14826615" cy="2030095"/>
          </a:xfrm>
          <a:prstGeom prst="rect">
            <a:avLst/>
          </a:prstGeom>
          <a:noFill/>
        </p:spPr>
        <p:txBody>
          <a:bodyPr wrap="square" rtlCol="0" anchor="t">
            <a:spAutoFit/>
          </a:bodyPr>
          <a:p>
            <a:pPr algn="just"/>
            <a:r>
              <a:rPr lang="zh-CN" altLang="en-US">
                <a:latin typeface="Times New Roman" panose="02020603050405020304" pitchFamily="18" charset="0"/>
                <a:cs typeface="Times New Roman" panose="02020603050405020304" pitchFamily="18" charset="0"/>
              </a:rPr>
              <a:t>Fig</a:t>
            </a:r>
            <a:r>
              <a:rPr lang="en-US" altLang="zh-CN">
                <a:latin typeface="Times New Roman" panose="02020603050405020304" pitchFamily="18" charset="0"/>
                <a:cs typeface="Times New Roman" panose="02020603050405020304" pitchFamily="18" charset="0"/>
              </a:rPr>
              <a:t>ure</a:t>
            </a:r>
            <a:r>
              <a:rPr lang="zh-CN" altLang="en-US">
                <a:latin typeface="Times New Roman" panose="02020603050405020304" pitchFamily="18" charset="0"/>
                <a:cs typeface="Times New Roman" panose="02020603050405020304" pitchFamily="18" charset="0"/>
              </a:rPr>
              <a:t> S3 a. The phylogenetic tree of LoProfilin protein and profilin family allergens by the NJ method. Art v 4, Artemisia vulgaris; Amb a 8, Ambrosia artemisiifolia; Ama r 2, Amaranthus retroflexus; Phl p 12, Phleum pratense; Zea m 12, Zea mays; Che a 2, Chenopodium album; Beta v 2, Beta vulgaris; Ole e 2, Olea europaea; Pho d 2, Phoenix dactylifera. b. The phylogenetic tree of LoPolcalcin protein and polcalcin family allergens by the NJ method. Che a 3, Chenopodium album; Sal k 7, Salsola kali; Ole e 3, Olea europaea; Bet v 4, Betula verrucosa; Aln g 4, Alnus glutinosa; Art v 5, Artemisia vulgaris; Amb a 9, Ambrosia artemisiifolia; Par j 4, Parietaria judaica; Phl p 7, Phleum pratense. The peptide sequences obtained from WHO/IUIS Allergen Nomenclature Sub-Committee and transcriptome database. The software MEGA X was used to reconstruct the phylogenetic tree. The scale bar shows an evolutionary distance corresponding to 0.05 amino acid substitutions per site. Node values are percentages of bootstraps generated with 1000 replicates. </a:t>
            </a:r>
            <a:endParaRPr lang="zh-CN" altLang="en-US">
              <a:latin typeface="Times New Roman" panose="02020603050405020304" pitchFamily="18" charset="0"/>
              <a:cs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728980" y="599440"/>
            <a:ext cx="3061335" cy="877570"/>
          </a:xfrm>
        </p:spPr>
        <p:txBody>
          <a:bodyPr/>
          <a:p>
            <a:r>
              <a:rPr lang="en-US" altLang="zh-CN">
                <a:latin typeface="Times New Roman" panose="02020603050405020304" pitchFamily="18" charset="0"/>
                <a:cs typeface="Times New Roman" panose="02020603050405020304" pitchFamily="18" charset="0"/>
              </a:rPr>
              <a:t>Figure S4</a:t>
            </a:r>
            <a:endParaRPr lang="en-US" altLang="zh-CN">
              <a:latin typeface="Times New Roman" panose="02020603050405020304" pitchFamily="18" charset="0"/>
              <a:cs typeface="Times New Roman" panose="02020603050405020304" pitchFamily="18" charset="0"/>
            </a:endParaRPr>
          </a:p>
        </p:txBody>
      </p:sp>
      <p:pic>
        <p:nvPicPr>
          <p:cNvPr id="4" name="图片 3" descr="克基因图XIN"/>
          <p:cNvPicPr>
            <a:picLocks noChangeAspect="1"/>
          </p:cNvPicPr>
          <p:nvPr/>
        </p:nvPicPr>
        <p:blipFill>
          <a:blip r:embed="rId1"/>
          <a:stretch>
            <a:fillRect/>
          </a:stretch>
        </p:blipFill>
        <p:spPr>
          <a:xfrm>
            <a:off x="1922780" y="1477010"/>
            <a:ext cx="14154150" cy="8493125"/>
          </a:xfrm>
          <a:prstGeom prst="rect">
            <a:avLst/>
          </a:prstGeom>
        </p:spPr>
      </p:pic>
      <p:sp>
        <p:nvSpPr>
          <p:cNvPr id="3" name="文本框 2"/>
          <p:cNvSpPr txBox="1"/>
          <p:nvPr/>
        </p:nvSpPr>
        <p:spPr>
          <a:xfrm>
            <a:off x="2687320" y="9573260"/>
            <a:ext cx="12625070" cy="706755"/>
          </a:xfrm>
          <a:prstGeom prst="rect">
            <a:avLst/>
          </a:prstGeom>
          <a:noFill/>
        </p:spPr>
        <p:txBody>
          <a:bodyPr wrap="square" rtlCol="0" anchor="t">
            <a:spAutoFit/>
          </a:bodyPr>
          <a:p>
            <a:pPr algn="just"/>
            <a:r>
              <a:rPr lang="zh-CN" altLang="en-US" sz="2000">
                <a:latin typeface="Times New Roman" panose="02020603050405020304" pitchFamily="18" charset="0"/>
                <a:cs typeface="Times New Roman" panose="02020603050405020304" pitchFamily="18" charset="0"/>
              </a:rPr>
              <a:t>Fig</a:t>
            </a:r>
            <a:r>
              <a:rPr lang="en-US" altLang="zh-CN" sz="2000">
                <a:latin typeface="Times New Roman" panose="02020603050405020304" pitchFamily="18" charset="0"/>
                <a:cs typeface="Times New Roman" panose="02020603050405020304" pitchFamily="18" charset="0"/>
              </a:rPr>
              <a:t>ure </a:t>
            </a:r>
            <a:r>
              <a:rPr lang="zh-CN" altLang="en-US" sz="2000">
                <a:latin typeface="Times New Roman" panose="02020603050405020304" pitchFamily="18" charset="0"/>
                <a:cs typeface="Times New Roman" panose="02020603050405020304" pitchFamily="18" charset="0"/>
              </a:rPr>
              <a:t>S4 Cloning of LoPhlp7 and LoProfilin genes in Lily. M:2000 DNA marker; LoPhlp7: The ORF of LoPhlp7 (ORF:246 bp); LoProfilin: The ORF of LoProfilin (ORF:396 bp).</a:t>
            </a:r>
            <a:endParaRPr lang="zh-CN" altLang="en-US" sz="2000">
              <a:latin typeface="Times New Roman" panose="02020603050405020304" pitchFamily="18" charset="0"/>
              <a:cs typeface="Times New Roman" panose="02020603050405020304" pitchFamily="18" charset="0"/>
            </a:endParaRPr>
          </a:p>
        </p:txBody>
      </p:sp>
    </p:spTree>
  </p:cSld>
  <p:clrMapOvr>
    <a:masterClrMapping/>
  </p:clrMapOvr>
</p:sld>
</file>

<file path=ppt/tags/tag1.xml><?xml version="1.0" encoding="utf-8"?>
<p:tagLst xmlns:p="http://schemas.openxmlformats.org/presentationml/2006/main">
  <p:tag name="KSO_WM_DOC_GUID" val="{98cc0f03-58c0-489d-9019-110d9daa815c}"/>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2071</Words>
  <Application>WPS 演示</Application>
  <PresentationFormat/>
  <Paragraphs>22</Paragraphs>
  <Slides>4</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4</vt:i4>
      </vt:variant>
    </vt:vector>
  </HeadingPairs>
  <TitlesOfParts>
    <vt:vector size="15" baseType="lpstr">
      <vt:lpstr>Arial</vt:lpstr>
      <vt:lpstr>宋体</vt:lpstr>
      <vt:lpstr>Wingdings</vt:lpstr>
      <vt:lpstr>Times New Roman</vt:lpstr>
      <vt:lpstr>Palatino Linotype</vt:lpstr>
      <vt:lpstr>微软雅黑</vt:lpstr>
      <vt:lpstr>Arial Unicode MS</vt:lpstr>
      <vt:lpstr>Calibri Light</vt:lpstr>
      <vt:lpstr>Calibri</vt:lpstr>
      <vt:lpstr>华文中宋</vt:lpstr>
      <vt:lpstr>Office 主题</vt:lpstr>
      <vt:lpstr>PowerPoint 演示文稿</vt:lpstr>
      <vt:lpstr>PowerPoint 演示文稿</vt:lpstr>
      <vt:lpstr>PowerPoint 演示文稿</vt:lpstr>
      <vt:lpstr>Figure S4</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Administrator</dc:creator>
  <cp:lastModifiedBy>冯婧娴</cp:lastModifiedBy>
  <cp:revision>63</cp:revision>
  <dcterms:created xsi:type="dcterms:W3CDTF">2018-01-20T16:18:00Z</dcterms:created>
  <dcterms:modified xsi:type="dcterms:W3CDTF">2019-11-22T06:13:35Z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2052-11.1.0.9145</vt:lpwstr>
  </property>
</Properties>
</file>