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63" r:id="rId3"/>
    <p:sldId id="257" r:id="rId4"/>
    <p:sldId id="260" r:id="rId5"/>
    <p:sldId id="258" r:id="rId6"/>
    <p:sldId id="259" r:id="rId7"/>
    <p:sldId id="261" r:id="rId8"/>
    <p:sldId id="262" r:id="rId9"/>
  </p:sldIdLst>
  <p:sldSz cx="7559675" cy="1069181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4" d="100"/>
          <a:sy n="74" d="100"/>
        </p:scale>
        <p:origin x="301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45000" y="1749826"/>
            <a:ext cx="5670000" cy="3722400"/>
          </a:xfrm>
        </p:spPr>
        <p:txBody>
          <a:bodyPr anchor="b"/>
          <a:lstStyle>
            <a:lvl1pPr algn="ctr">
              <a:defRPr sz="496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945000" y="5615776"/>
            <a:ext cx="5670000" cy="2581424"/>
          </a:xfrm>
        </p:spPr>
        <p:txBody>
          <a:bodyPr/>
          <a:lstStyle>
            <a:lvl1pPr marL="0" indent="0" algn="ctr">
              <a:buNone/>
              <a:defRPr sz="1985"/>
            </a:lvl1pPr>
            <a:lvl2pPr marL="377825" indent="0" algn="ctr">
              <a:buNone/>
              <a:defRPr sz="1655"/>
            </a:lvl2pPr>
            <a:lvl3pPr marL="756285" indent="0" algn="ctr">
              <a:buNone/>
              <a:defRPr sz="1490"/>
            </a:lvl3pPr>
            <a:lvl4pPr marL="1134110" indent="0" algn="ctr">
              <a:buNone/>
              <a:defRPr sz="1325"/>
            </a:lvl4pPr>
            <a:lvl5pPr marL="1511935" indent="0" algn="ctr">
              <a:buNone/>
              <a:defRPr sz="1325"/>
            </a:lvl5pPr>
            <a:lvl6pPr marL="1889760" indent="0" algn="ctr">
              <a:buNone/>
              <a:defRPr sz="1325"/>
            </a:lvl6pPr>
            <a:lvl7pPr marL="2268220" indent="0" algn="ctr">
              <a:buNone/>
              <a:defRPr sz="1325"/>
            </a:lvl7pPr>
            <a:lvl8pPr marL="2646045" indent="0" algn="ctr">
              <a:buNone/>
              <a:defRPr sz="1325"/>
            </a:lvl8pPr>
            <a:lvl9pPr marL="3023870" indent="0" algn="ctr">
              <a:buNone/>
              <a:defRPr sz="1325"/>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5410125" y="569250"/>
            <a:ext cx="1630125" cy="906097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19750" y="569250"/>
            <a:ext cx="4795875" cy="906097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515812" y="2665576"/>
            <a:ext cx="6520500" cy="4447574"/>
          </a:xfrm>
        </p:spPr>
        <p:txBody>
          <a:bodyPr anchor="b"/>
          <a:lstStyle>
            <a:lvl1pPr>
              <a:defRPr sz="496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15812" y="7155226"/>
            <a:ext cx="6520500" cy="2338874"/>
          </a:xfrm>
        </p:spPr>
        <p:txBody>
          <a:bodyPr/>
          <a:lstStyle>
            <a:lvl1pPr marL="0" indent="0">
              <a:buNone/>
              <a:defRPr sz="1985">
                <a:solidFill>
                  <a:schemeClr val="tx1">
                    <a:tint val="75000"/>
                  </a:schemeClr>
                </a:solidFill>
              </a:defRPr>
            </a:lvl1pPr>
            <a:lvl2pPr marL="377825" indent="0">
              <a:buNone/>
              <a:defRPr sz="1655">
                <a:solidFill>
                  <a:schemeClr val="tx1">
                    <a:tint val="75000"/>
                  </a:schemeClr>
                </a:solidFill>
              </a:defRPr>
            </a:lvl2pPr>
            <a:lvl3pPr marL="756285" indent="0">
              <a:buNone/>
              <a:defRPr sz="1490">
                <a:solidFill>
                  <a:schemeClr val="tx1">
                    <a:tint val="75000"/>
                  </a:schemeClr>
                </a:solidFill>
              </a:defRPr>
            </a:lvl3pPr>
            <a:lvl4pPr marL="1134110" indent="0">
              <a:buNone/>
              <a:defRPr sz="1325">
                <a:solidFill>
                  <a:schemeClr val="tx1">
                    <a:tint val="75000"/>
                  </a:schemeClr>
                </a:solidFill>
              </a:defRPr>
            </a:lvl4pPr>
            <a:lvl5pPr marL="1511935" indent="0">
              <a:buNone/>
              <a:defRPr sz="1325">
                <a:solidFill>
                  <a:schemeClr val="tx1">
                    <a:tint val="75000"/>
                  </a:schemeClr>
                </a:solidFill>
              </a:defRPr>
            </a:lvl5pPr>
            <a:lvl6pPr marL="1889760" indent="0">
              <a:buNone/>
              <a:defRPr sz="1325">
                <a:solidFill>
                  <a:schemeClr val="tx1">
                    <a:tint val="75000"/>
                  </a:schemeClr>
                </a:solidFill>
              </a:defRPr>
            </a:lvl6pPr>
            <a:lvl7pPr marL="2268220" indent="0">
              <a:buNone/>
              <a:defRPr sz="1325">
                <a:solidFill>
                  <a:schemeClr val="tx1">
                    <a:tint val="75000"/>
                  </a:schemeClr>
                </a:solidFill>
              </a:defRPr>
            </a:lvl7pPr>
            <a:lvl8pPr marL="2646045" indent="0">
              <a:buNone/>
              <a:defRPr sz="1325">
                <a:solidFill>
                  <a:schemeClr val="tx1">
                    <a:tint val="75000"/>
                  </a:schemeClr>
                </a:solidFill>
              </a:defRPr>
            </a:lvl8pPr>
            <a:lvl9pPr marL="3023870" indent="0">
              <a:buNone/>
              <a:defRPr sz="1325">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19750" y="2846250"/>
            <a:ext cx="3213000" cy="67839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3827250" y="2846250"/>
            <a:ext cx="3213000" cy="67839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20735" y="569250"/>
            <a:ext cx="6520500" cy="2066626"/>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20735" y="2621026"/>
            <a:ext cx="3198234" cy="1284524"/>
          </a:xfrm>
        </p:spPr>
        <p:txBody>
          <a:bodyPr anchor="b"/>
          <a:lstStyle>
            <a:lvl1pPr marL="0" indent="0">
              <a:buNone/>
              <a:defRPr sz="1985" b="1"/>
            </a:lvl1pPr>
            <a:lvl2pPr marL="377825" indent="0">
              <a:buNone/>
              <a:defRPr sz="1655" b="1"/>
            </a:lvl2pPr>
            <a:lvl3pPr marL="756285" indent="0">
              <a:buNone/>
              <a:defRPr sz="1490" b="1"/>
            </a:lvl3pPr>
            <a:lvl4pPr marL="1134110" indent="0">
              <a:buNone/>
              <a:defRPr sz="1325" b="1"/>
            </a:lvl4pPr>
            <a:lvl5pPr marL="1511935" indent="0">
              <a:buNone/>
              <a:defRPr sz="1325" b="1"/>
            </a:lvl5pPr>
            <a:lvl6pPr marL="1889760" indent="0">
              <a:buNone/>
              <a:defRPr sz="1325" b="1"/>
            </a:lvl6pPr>
            <a:lvl7pPr marL="2268220" indent="0">
              <a:buNone/>
              <a:defRPr sz="1325" b="1"/>
            </a:lvl7pPr>
            <a:lvl8pPr marL="2646045" indent="0">
              <a:buNone/>
              <a:defRPr sz="1325" b="1"/>
            </a:lvl8pPr>
            <a:lvl9pPr marL="3023870" indent="0">
              <a:buNone/>
              <a:defRPr sz="1325" b="1"/>
            </a:lvl9pPr>
          </a:lstStyle>
          <a:p>
            <a:pPr lvl="0"/>
            <a:r>
              <a:rPr lang="zh-CN" altLang="en-US" smtClean="0"/>
              <a:t>单击此处编辑母版文本样式</a:t>
            </a:r>
          </a:p>
        </p:txBody>
      </p:sp>
      <p:sp>
        <p:nvSpPr>
          <p:cNvPr id="4" name="内容占位符 3"/>
          <p:cNvSpPr>
            <a:spLocks noGrp="1"/>
          </p:cNvSpPr>
          <p:nvPr>
            <p:ph sz="half" idx="2"/>
          </p:nvPr>
        </p:nvSpPr>
        <p:spPr>
          <a:xfrm>
            <a:off x="520735" y="3905550"/>
            <a:ext cx="3198234" cy="57444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3827250" y="2621026"/>
            <a:ext cx="3213985" cy="1284524"/>
          </a:xfrm>
        </p:spPr>
        <p:txBody>
          <a:bodyPr anchor="b"/>
          <a:lstStyle>
            <a:lvl1pPr marL="0" indent="0">
              <a:buNone/>
              <a:defRPr sz="1985" b="1"/>
            </a:lvl1pPr>
            <a:lvl2pPr marL="377825" indent="0">
              <a:buNone/>
              <a:defRPr sz="1655" b="1"/>
            </a:lvl2pPr>
            <a:lvl3pPr marL="756285" indent="0">
              <a:buNone/>
              <a:defRPr sz="1490" b="1"/>
            </a:lvl3pPr>
            <a:lvl4pPr marL="1134110" indent="0">
              <a:buNone/>
              <a:defRPr sz="1325" b="1"/>
            </a:lvl4pPr>
            <a:lvl5pPr marL="1511935" indent="0">
              <a:buNone/>
              <a:defRPr sz="1325" b="1"/>
            </a:lvl5pPr>
            <a:lvl6pPr marL="1889760" indent="0">
              <a:buNone/>
              <a:defRPr sz="1325" b="1"/>
            </a:lvl6pPr>
            <a:lvl7pPr marL="2268220" indent="0">
              <a:buNone/>
              <a:defRPr sz="1325" b="1"/>
            </a:lvl7pPr>
            <a:lvl8pPr marL="2646045" indent="0">
              <a:buNone/>
              <a:defRPr sz="1325" b="1"/>
            </a:lvl8pPr>
            <a:lvl9pPr marL="3023870" indent="0">
              <a:buNone/>
              <a:defRPr sz="1325" b="1"/>
            </a:lvl9pPr>
          </a:lstStyle>
          <a:p>
            <a:pPr lvl="0"/>
            <a:r>
              <a:rPr lang="zh-CN" altLang="en-US" smtClean="0"/>
              <a:t>单击此处编辑母版文本样式</a:t>
            </a:r>
          </a:p>
        </p:txBody>
      </p:sp>
      <p:sp>
        <p:nvSpPr>
          <p:cNvPr id="6" name="内容占位符 5"/>
          <p:cNvSpPr>
            <a:spLocks noGrp="1"/>
          </p:cNvSpPr>
          <p:nvPr>
            <p:ph sz="quarter" idx="4"/>
          </p:nvPr>
        </p:nvSpPr>
        <p:spPr>
          <a:xfrm>
            <a:off x="3827250" y="3905550"/>
            <a:ext cx="3213985" cy="57444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2019/2/2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2019/2/2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20735" y="712800"/>
            <a:ext cx="2438297" cy="2494800"/>
          </a:xfrm>
        </p:spPr>
        <p:txBody>
          <a:bodyPr anchor="b"/>
          <a:lstStyle>
            <a:lvl1pPr>
              <a:defRPr sz="2645"/>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213985" y="1539450"/>
            <a:ext cx="3827250" cy="7598250"/>
          </a:xfrm>
        </p:spPr>
        <p:txBody>
          <a:bodyPr/>
          <a:lstStyle>
            <a:lvl1pPr>
              <a:defRPr sz="2645"/>
            </a:lvl1pPr>
            <a:lvl2pPr>
              <a:defRPr sz="2315"/>
            </a:lvl2pPr>
            <a:lvl3pPr>
              <a:defRPr sz="1985"/>
            </a:lvl3pPr>
            <a:lvl4pPr>
              <a:defRPr sz="1655"/>
            </a:lvl4pPr>
            <a:lvl5pPr>
              <a:defRPr sz="1655"/>
            </a:lvl5pPr>
            <a:lvl6pPr>
              <a:defRPr sz="1655"/>
            </a:lvl6pPr>
            <a:lvl7pPr>
              <a:defRPr sz="1655"/>
            </a:lvl7pPr>
            <a:lvl8pPr>
              <a:defRPr sz="1655"/>
            </a:lvl8pPr>
            <a:lvl9pPr>
              <a:defRPr sz="165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20735" y="3207600"/>
            <a:ext cx="2438297" cy="5942476"/>
          </a:xfrm>
        </p:spPr>
        <p:txBody>
          <a:bodyPr/>
          <a:lstStyle>
            <a:lvl1pPr marL="0" indent="0">
              <a:buNone/>
              <a:defRPr sz="1325"/>
            </a:lvl1pPr>
            <a:lvl2pPr marL="377825" indent="0">
              <a:buNone/>
              <a:defRPr sz="1155"/>
            </a:lvl2pPr>
            <a:lvl3pPr marL="756285" indent="0">
              <a:buNone/>
              <a:defRPr sz="990"/>
            </a:lvl3pPr>
            <a:lvl4pPr marL="1134110" indent="0">
              <a:buNone/>
              <a:defRPr sz="825"/>
            </a:lvl4pPr>
            <a:lvl5pPr marL="1511935" indent="0">
              <a:buNone/>
              <a:defRPr sz="825"/>
            </a:lvl5pPr>
            <a:lvl6pPr marL="1889760" indent="0">
              <a:buNone/>
              <a:defRPr sz="825"/>
            </a:lvl6pPr>
            <a:lvl7pPr marL="2268220" indent="0">
              <a:buNone/>
              <a:defRPr sz="825"/>
            </a:lvl7pPr>
            <a:lvl8pPr marL="2646045" indent="0">
              <a:buNone/>
              <a:defRPr sz="825"/>
            </a:lvl8pPr>
            <a:lvl9pPr marL="3023870" indent="0">
              <a:buNone/>
              <a:defRPr sz="825"/>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20735" y="712800"/>
            <a:ext cx="2438297" cy="2494800"/>
          </a:xfrm>
        </p:spPr>
        <p:txBody>
          <a:bodyPr anchor="b"/>
          <a:lstStyle>
            <a:lvl1pPr>
              <a:defRPr sz="2645"/>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213985" y="1539450"/>
            <a:ext cx="3827250" cy="7598250"/>
          </a:xfrm>
        </p:spPr>
        <p:txBody>
          <a:bodyPr/>
          <a:lstStyle>
            <a:lvl1pPr marL="0" indent="0">
              <a:buNone/>
              <a:defRPr sz="2645"/>
            </a:lvl1pPr>
            <a:lvl2pPr marL="377825" indent="0">
              <a:buNone/>
              <a:defRPr sz="2315"/>
            </a:lvl2pPr>
            <a:lvl3pPr marL="756285" indent="0">
              <a:buNone/>
              <a:defRPr sz="1985"/>
            </a:lvl3pPr>
            <a:lvl4pPr marL="1134110" indent="0">
              <a:buNone/>
              <a:defRPr sz="1655"/>
            </a:lvl4pPr>
            <a:lvl5pPr marL="1511935" indent="0">
              <a:buNone/>
              <a:defRPr sz="1655"/>
            </a:lvl5pPr>
            <a:lvl6pPr marL="1889760" indent="0">
              <a:buNone/>
              <a:defRPr sz="1655"/>
            </a:lvl6pPr>
            <a:lvl7pPr marL="2268220" indent="0">
              <a:buNone/>
              <a:defRPr sz="1655"/>
            </a:lvl7pPr>
            <a:lvl8pPr marL="2646045" indent="0">
              <a:buNone/>
              <a:defRPr sz="1655"/>
            </a:lvl8pPr>
            <a:lvl9pPr marL="3023870" indent="0">
              <a:buNone/>
              <a:defRPr sz="1655"/>
            </a:lvl9pPr>
          </a:lstStyle>
          <a:p>
            <a:endParaRPr lang="zh-CN" altLang="en-US"/>
          </a:p>
        </p:txBody>
      </p:sp>
      <p:sp>
        <p:nvSpPr>
          <p:cNvPr id="4" name="文本占位符 3"/>
          <p:cNvSpPr>
            <a:spLocks noGrp="1"/>
          </p:cNvSpPr>
          <p:nvPr>
            <p:ph type="body" sz="half" idx="2"/>
          </p:nvPr>
        </p:nvSpPr>
        <p:spPr>
          <a:xfrm>
            <a:off x="520735" y="3207600"/>
            <a:ext cx="2438297" cy="5942476"/>
          </a:xfrm>
        </p:spPr>
        <p:txBody>
          <a:bodyPr/>
          <a:lstStyle>
            <a:lvl1pPr marL="0" indent="0">
              <a:buNone/>
              <a:defRPr sz="1325"/>
            </a:lvl1pPr>
            <a:lvl2pPr marL="377825" indent="0">
              <a:buNone/>
              <a:defRPr sz="1155"/>
            </a:lvl2pPr>
            <a:lvl3pPr marL="756285" indent="0">
              <a:buNone/>
              <a:defRPr sz="990"/>
            </a:lvl3pPr>
            <a:lvl4pPr marL="1134110" indent="0">
              <a:buNone/>
              <a:defRPr sz="825"/>
            </a:lvl4pPr>
            <a:lvl5pPr marL="1511935" indent="0">
              <a:buNone/>
              <a:defRPr sz="825"/>
            </a:lvl5pPr>
            <a:lvl6pPr marL="1889760" indent="0">
              <a:buNone/>
              <a:defRPr sz="825"/>
            </a:lvl6pPr>
            <a:lvl7pPr marL="2268220" indent="0">
              <a:buNone/>
              <a:defRPr sz="825"/>
            </a:lvl7pPr>
            <a:lvl8pPr marL="2646045" indent="0">
              <a:buNone/>
              <a:defRPr sz="825"/>
            </a:lvl8pPr>
            <a:lvl9pPr marL="3023870" indent="0">
              <a:buNone/>
              <a:defRPr sz="825"/>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19750" y="569250"/>
            <a:ext cx="6520500" cy="206662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19750" y="2846250"/>
            <a:ext cx="6520500" cy="678397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519750" y="9909900"/>
            <a:ext cx="1701000" cy="569250"/>
          </a:xfrm>
          <a:prstGeom prst="rect">
            <a:avLst/>
          </a:prstGeom>
        </p:spPr>
        <p:txBody>
          <a:bodyPr vert="horz" lIns="91440" tIns="45720" rIns="91440" bIns="45720" rtlCol="0" anchor="ctr"/>
          <a:lstStyle>
            <a:lvl1pPr algn="l">
              <a:defRPr sz="990">
                <a:solidFill>
                  <a:schemeClr val="tx1">
                    <a:tint val="75000"/>
                  </a:schemeClr>
                </a:solidFill>
              </a:defRPr>
            </a:lvl1pPr>
          </a:lstStyle>
          <a:p>
            <a:fld id="{D997B5FA-0921-464F-AAE1-844C04324D75}" type="datetimeFigureOut">
              <a:rPr lang="zh-CN" altLang="en-US" smtClean="0"/>
              <a:t>2019/2/2</a:t>
            </a:fld>
            <a:endParaRPr lang="zh-CN" altLang="en-US"/>
          </a:p>
        </p:txBody>
      </p:sp>
      <p:sp>
        <p:nvSpPr>
          <p:cNvPr id="5" name="页脚占位符 4"/>
          <p:cNvSpPr>
            <a:spLocks noGrp="1"/>
          </p:cNvSpPr>
          <p:nvPr>
            <p:ph type="ftr" sz="quarter" idx="3"/>
          </p:nvPr>
        </p:nvSpPr>
        <p:spPr>
          <a:xfrm>
            <a:off x="2504250" y="9909900"/>
            <a:ext cx="2551500" cy="569250"/>
          </a:xfrm>
          <a:prstGeom prst="rect">
            <a:avLst/>
          </a:prstGeom>
        </p:spPr>
        <p:txBody>
          <a:bodyPr vert="horz" lIns="91440" tIns="45720" rIns="91440" bIns="45720" rtlCol="0" anchor="ctr"/>
          <a:lstStyle>
            <a:lvl1pPr algn="ctr">
              <a:defRPr sz="99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5339250" y="9909900"/>
            <a:ext cx="1701000" cy="569250"/>
          </a:xfrm>
          <a:prstGeom prst="rect">
            <a:avLst/>
          </a:prstGeom>
        </p:spPr>
        <p:txBody>
          <a:bodyPr vert="horz" lIns="91440" tIns="45720" rIns="91440" bIns="45720" rtlCol="0" anchor="ctr"/>
          <a:lstStyle>
            <a:lvl1pPr algn="r">
              <a:defRPr sz="99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756285" rtl="0" eaLnBrk="1" latinLnBrk="0" hangingPunct="1">
        <a:lnSpc>
          <a:spcPct val="90000"/>
        </a:lnSpc>
        <a:spcBef>
          <a:spcPct val="0"/>
        </a:spcBef>
        <a:buNone/>
        <a:defRPr sz="3640" kern="1200">
          <a:solidFill>
            <a:schemeClr val="tx1"/>
          </a:solidFill>
          <a:latin typeface="+mj-lt"/>
          <a:ea typeface="+mj-ea"/>
          <a:cs typeface="+mj-cs"/>
        </a:defRPr>
      </a:lvl1pPr>
    </p:titleStyle>
    <p:bodyStyle>
      <a:lvl1pPr marL="189230" indent="-189230" algn="l" defTabSz="756285" rtl="0" eaLnBrk="1" latinLnBrk="0" hangingPunct="1">
        <a:lnSpc>
          <a:spcPct val="90000"/>
        </a:lnSpc>
        <a:spcBef>
          <a:spcPts val="825"/>
        </a:spcBef>
        <a:buFont typeface="Arial" panose="020B0604020202020204" pitchFamily="34" charset="0"/>
        <a:buChar char="•"/>
        <a:defRPr sz="2315" kern="1200">
          <a:solidFill>
            <a:schemeClr val="tx1"/>
          </a:solidFill>
          <a:latin typeface="+mn-lt"/>
          <a:ea typeface="+mn-ea"/>
          <a:cs typeface="+mn-cs"/>
        </a:defRPr>
      </a:lvl1pPr>
      <a:lvl2pPr marL="567055" indent="-189230" algn="l" defTabSz="756285" rtl="0" eaLnBrk="1" latinLnBrk="0" hangingPunct="1">
        <a:lnSpc>
          <a:spcPct val="90000"/>
        </a:lnSpc>
        <a:spcBef>
          <a:spcPct val="83000"/>
        </a:spcBef>
        <a:buFont typeface="Arial" panose="020B0604020202020204" pitchFamily="34" charset="0"/>
        <a:buChar char="•"/>
        <a:defRPr sz="1985" kern="1200">
          <a:solidFill>
            <a:schemeClr val="tx1"/>
          </a:solidFill>
          <a:latin typeface="+mn-lt"/>
          <a:ea typeface="+mn-ea"/>
          <a:cs typeface="+mn-cs"/>
        </a:defRPr>
      </a:lvl2pPr>
      <a:lvl3pPr marL="944880" indent="-189230" algn="l" defTabSz="756285" rtl="0" eaLnBrk="1" latinLnBrk="0" hangingPunct="1">
        <a:lnSpc>
          <a:spcPct val="90000"/>
        </a:lnSpc>
        <a:spcBef>
          <a:spcPct val="83000"/>
        </a:spcBef>
        <a:buFont typeface="Arial" panose="020B0604020202020204" pitchFamily="34" charset="0"/>
        <a:buChar char="•"/>
        <a:defRPr sz="1655" kern="1200">
          <a:solidFill>
            <a:schemeClr val="tx1"/>
          </a:solidFill>
          <a:latin typeface="+mn-lt"/>
          <a:ea typeface="+mn-ea"/>
          <a:cs typeface="+mn-cs"/>
        </a:defRPr>
      </a:lvl3pPr>
      <a:lvl4pPr marL="1322705" indent="-189230" algn="l" defTabSz="756285" rtl="0" eaLnBrk="1" latinLnBrk="0" hangingPunct="1">
        <a:lnSpc>
          <a:spcPct val="90000"/>
        </a:lnSpc>
        <a:spcBef>
          <a:spcPct val="83000"/>
        </a:spcBef>
        <a:buFont typeface="Arial" panose="020B0604020202020204" pitchFamily="34" charset="0"/>
        <a:buChar char="•"/>
        <a:defRPr sz="1490" kern="1200">
          <a:solidFill>
            <a:schemeClr val="tx1"/>
          </a:solidFill>
          <a:latin typeface="+mn-lt"/>
          <a:ea typeface="+mn-ea"/>
          <a:cs typeface="+mn-cs"/>
        </a:defRPr>
      </a:lvl4pPr>
      <a:lvl5pPr marL="1701165" indent="-189230" algn="l" defTabSz="756285" rtl="0" eaLnBrk="1" latinLnBrk="0" hangingPunct="1">
        <a:lnSpc>
          <a:spcPct val="90000"/>
        </a:lnSpc>
        <a:spcBef>
          <a:spcPct val="83000"/>
        </a:spcBef>
        <a:buFont typeface="Arial" panose="020B0604020202020204" pitchFamily="34" charset="0"/>
        <a:buChar char="•"/>
        <a:defRPr sz="1490" kern="1200">
          <a:solidFill>
            <a:schemeClr val="tx1"/>
          </a:solidFill>
          <a:latin typeface="+mn-lt"/>
          <a:ea typeface="+mn-ea"/>
          <a:cs typeface="+mn-cs"/>
        </a:defRPr>
      </a:lvl5pPr>
      <a:lvl6pPr marL="2078990" indent="-189230" algn="l" defTabSz="756285" rtl="0" eaLnBrk="1" latinLnBrk="0" hangingPunct="1">
        <a:lnSpc>
          <a:spcPct val="90000"/>
        </a:lnSpc>
        <a:spcBef>
          <a:spcPct val="83000"/>
        </a:spcBef>
        <a:buFont typeface="Arial" panose="020B0604020202020204" pitchFamily="34" charset="0"/>
        <a:buChar char="•"/>
        <a:defRPr sz="1490" kern="1200">
          <a:solidFill>
            <a:schemeClr val="tx1"/>
          </a:solidFill>
          <a:latin typeface="+mn-lt"/>
          <a:ea typeface="+mn-ea"/>
          <a:cs typeface="+mn-cs"/>
        </a:defRPr>
      </a:lvl6pPr>
      <a:lvl7pPr marL="2456815" indent="-189230" algn="l" defTabSz="756285" rtl="0" eaLnBrk="1" latinLnBrk="0" hangingPunct="1">
        <a:lnSpc>
          <a:spcPct val="90000"/>
        </a:lnSpc>
        <a:spcBef>
          <a:spcPct val="83000"/>
        </a:spcBef>
        <a:buFont typeface="Arial" panose="020B0604020202020204" pitchFamily="34" charset="0"/>
        <a:buChar char="•"/>
        <a:defRPr sz="1490" kern="1200">
          <a:solidFill>
            <a:schemeClr val="tx1"/>
          </a:solidFill>
          <a:latin typeface="+mn-lt"/>
          <a:ea typeface="+mn-ea"/>
          <a:cs typeface="+mn-cs"/>
        </a:defRPr>
      </a:lvl7pPr>
      <a:lvl8pPr marL="2835275" indent="-189230" algn="l" defTabSz="756285" rtl="0" eaLnBrk="1" latinLnBrk="0" hangingPunct="1">
        <a:lnSpc>
          <a:spcPct val="90000"/>
        </a:lnSpc>
        <a:spcBef>
          <a:spcPct val="83000"/>
        </a:spcBef>
        <a:buFont typeface="Arial" panose="020B0604020202020204" pitchFamily="34" charset="0"/>
        <a:buChar char="•"/>
        <a:defRPr sz="1490" kern="1200">
          <a:solidFill>
            <a:schemeClr val="tx1"/>
          </a:solidFill>
          <a:latin typeface="+mn-lt"/>
          <a:ea typeface="+mn-ea"/>
          <a:cs typeface="+mn-cs"/>
        </a:defRPr>
      </a:lvl8pPr>
      <a:lvl9pPr marL="3213100" indent="-189230" algn="l" defTabSz="756285" rtl="0" eaLnBrk="1" latinLnBrk="0" hangingPunct="1">
        <a:lnSpc>
          <a:spcPct val="90000"/>
        </a:lnSpc>
        <a:spcBef>
          <a:spcPct val="83000"/>
        </a:spcBef>
        <a:buFont typeface="Arial" panose="020B0604020202020204" pitchFamily="34" charset="0"/>
        <a:buChar char="•"/>
        <a:defRPr sz="1490" kern="1200">
          <a:solidFill>
            <a:schemeClr val="tx1"/>
          </a:solidFill>
          <a:latin typeface="+mn-lt"/>
          <a:ea typeface="+mn-ea"/>
          <a:cs typeface="+mn-cs"/>
        </a:defRPr>
      </a:lvl9pPr>
    </p:bodyStyle>
    <p:otherStyle>
      <a:defPPr>
        <a:defRPr lang="zh-CN"/>
      </a:defPPr>
      <a:lvl1pPr marL="0" algn="l" defTabSz="756285" rtl="0" eaLnBrk="1" latinLnBrk="0" hangingPunct="1">
        <a:defRPr sz="1490" kern="1200">
          <a:solidFill>
            <a:schemeClr val="tx1"/>
          </a:solidFill>
          <a:latin typeface="+mn-lt"/>
          <a:ea typeface="+mn-ea"/>
          <a:cs typeface="+mn-cs"/>
        </a:defRPr>
      </a:lvl1pPr>
      <a:lvl2pPr marL="377825" algn="l" defTabSz="756285" rtl="0" eaLnBrk="1" latinLnBrk="0" hangingPunct="1">
        <a:defRPr sz="1490" kern="1200">
          <a:solidFill>
            <a:schemeClr val="tx1"/>
          </a:solidFill>
          <a:latin typeface="+mn-lt"/>
          <a:ea typeface="+mn-ea"/>
          <a:cs typeface="+mn-cs"/>
        </a:defRPr>
      </a:lvl2pPr>
      <a:lvl3pPr marL="756285" algn="l" defTabSz="756285" rtl="0" eaLnBrk="1" latinLnBrk="0" hangingPunct="1">
        <a:defRPr sz="1490" kern="1200">
          <a:solidFill>
            <a:schemeClr val="tx1"/>
          </a:solidFill>
          <a:latin typeface="+mn-lt"/>
          <a:ea typeface="+mn-ea"/>
          <a:cs typeface="+mn-cs"/>
        </a:defRPr>
      </a:lvl3pPr>
      <a:lvl4pPr marL="1134110" algn="l" defTabSz="756285" rtl="0" eaLnBrk="1" latinLnBrk="0" hangingPunct="1">
        <a:defRPr sz="1490" kern="1200">
          <a:solidFill>
            <a:schemeClr val="tx1"/>
          </a:solidFill>
          <a:latin typeface="+mn-lt"/>
          <a:ea typeface="+mn-ea"/>
          <a:cs typeface="+mn-cs"/>
        </a:defRPr>
      </a:lvl4pPr>
      <a:lvl5pPr marL="1511935" algn="l" defTabSz="756285" rtl="0" eaLnBrk="1" latinLnBrk="0" hangingPunct="1">
        <a:defRPr sz="1490" kern="1200">
          <a:solidFill>
            <a:schemeClr val="tx1"/>
          </a:solidFill>
          <a:latin typeface="+mn-lt"/>
          <a:ea typeface="+mn-ea"/>
          <a:cs typeface="+mn-cs"/>
        </a:defRPr>
      </a:lvl5pPr>
      <a:lvl6pPr marL="1889760" algn="l" defTabSz="756285" rtl="0" eaLnBrk="1" latinLnBrk="0" hangingPunct="1">
        <a:defRPr sz="1490" kern="1200">
          <a:solidFill>
            <a:schemeClr val="tx1"/>
          </a:solidFill>
          <a:latin typeface="+mn-lt"/>
          <a:ea typeface="+mn-ea"/>
          <a:cs typeface="+mn-cs"/>
        </a:defRPr>
      </a:lvl6pPr>
      <a:lvl7pPr marL="2268220" algn="l" defTabSz="756285" rtl="0" eaLnBrk="1" latinLnBrk="0" hangingPunct="1">
        <a:defRPr sz="1490" kern="1200">
          <a:solidFill>
            <a:schemeClr val="tx1"/>
          </a:solidFill>
          <a:latin typeface="+mn-lt"/>
          <a:ea typeface="+mn-ea"/>
          <a:cs typeface="+mn-cs"/>
        </a:defRPr>
      </a:lvl7pPr>
      <a:lvl8pPr marL="2646045" algn="l" defTabSz="756285" rtl="0" eaLnBrk="1" latinLnBrk="0" hangingPunct="1">
        <a:defRPr sz="1490" kern="1200">
          <a:solidFill>
            <a:schemeClr val="tx1"/>
          </a:solidFill>
          <a:latin typeface="+mn-lt"/>
          <a:ea typeface="+mn-ea"/>
          <a:cs typeface="+mn-cs"/>
        </a:defRPr>
      </a:lvl8pPr>
      <a:lvl9pPr marL="3023870" algn="l" defTabSz="756285" rtl="0" eaLnBrk="1" latinLnBrk="0" hangingPunct="1">
        <a:defRPr sz="14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svg"/><Relationship Id="rId7" Type="http://schemas.openxmlformats.org/officeDocument/2006/relationships/image" Target="../media/image3.svg"/><Relationship Id="rId12" Type="http://schemas.openxmlformats.org/officeDocument/2006/relationships/image" Target="../media/image4.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7.png"/><Relationship Id="rId5" Type="http://schemas.openxmlformats.org/officeDocument/2006/relationships/image" Target="../media/image2.svg"/><Relationship Id="rId10"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tiff"/><Relationship Id="rId1" Type="http://schemas.openxmlformats.org/officeDocument/2006/relationships/slideLayout" Target="../slideLayouts/slideLayout2.xml"/><Relationship Id="rId5" Type="http://schemas.openxmlformats.org/officeDocument/2006/relationships/image" Target="../media/image11.tiff"/><Relationship Id="rId4" Type="http://schemas.openxmlformats.org/officeDocument/2006/relationships/image" Target="../media/image10.tiff"/></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4.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3" Type="http://schemas.openxmlformats.org/officeDocument/2006/relationships/image" Target="../media/image31.png"/><Relationship Id="rId18" Type="http://schemas.openxmlformats.org/officeDocument/2006/relationships/image" Target="../media/image36.png"/><Relationship Id="rId26" Type="http://schemas.openxmlformats.org/officeDocument/2006/relationships/image" Target="../media/image44.png"/><Relationship Id="rId39" Type="http://schemas.openxmlformats.org/officeDocument/2006/relationships/image" Target="../media/image57.png"/><Relationship Id="rId21" Type="http://schemas.openxmlformats.org/officeDocument/2006/relationships/image" Target="../media/image39.png"/><Relationship Id="rId34" Type="http://schemas.openxmlformats.org/officeDocument/2006/relationships/image" Target="../media/image52.png"/><Relationship Id="rId42" Type="http://schemas.openxmlformats.org/officeDocument/2006/relationships/image" Target="../media/image60.png"/><Relationship Id="rId47" Type="http://schemas.openxmlformats.org/officeDocument/2006/relationships/image" Target="../media/image65.jpeg"/><Relationship Id="rId50" Type="http://schemas.openxmlformats.org/officeDocument/2006/relationships/image" Target="../media/image68.jpeg"/><Relationship Id="rId55" Type="http://schemas.openxmlformats.org/officeDocument/2006/relationships/image" Target="../media/image73.png"/><Relationship Id="rId63" Type="http://schemas.openxmlformats.org/officeDocument/2006/relationships/image" Target="../media/image81.png"/><Relationship Id="rId68" Type="http://schemas.openxmlformats.org/officeDocument/2006/relationships/image" Target="../media/image86.jpeg"/><Relationship Id="rId7" Type="http://schemas.openxmlformats.org/officeDocument/2006/relationships/image" Target="../media/image25.png"/><Relationship Id="rId71" Type="http://schemas.openxmlformats.org/officeDocument/2006/relationships/image" Target="../media/image89.jpeg"/><Relationship Id="rId2" Type="http://schemas.openxmlformats.org/officeDocument/2006/relationships/image" Target="../media/image20.png"/><Relationship Id="rId16" Type="http://schemas.openxmlformats.org/officeDocument/2006/relationships/image" Target="../media/image34.png"/><Relationship Id="rId29" Type="http://schemas.openxmlformats.org/officeDocument/2006/relationships/image" Target="../media/image47.png"/><Relationship Id="rId11" Type="http://schemas.openxmlformats.org/officeDocument/2006/relationships/image" Target="../media/image29.png"/><Relationship Id="rId24" Type="http://schemas.openxmlformats.org/officeDocument/2006/relationships/image" Target="../media/image42.png"/><Relationship Id="rId32" Type="http://schemas.openxmlformats.org/officeDocument/2006/relationships/image" Target="../media/image50.jpeg"/><Relationship Id="rId37" Type="http://schemas.openxmlformats.org/officeDocument/2006/relationships/image" Target="../media/image55.png"/><Relationship Id="rId40" Type="http://schemas.openxmlformats.org/officeDocument/2006/relationships/image" Target="../media/image58.png"/><Relationship Id="rId45" Type="http://schemas.openxmlformats.org/officeDocument/2006/relationships/image" Target="../media/image63.png"/><Relationship Id="rId53" Type="http://schemas.openxmlformats.org/officeDocument/2006/relationships/image" Target="../media/image71.jpeg"/><Relationship Id="rId58" Type="http://schemas.openxmlformats.org/officeDocument/2006/relationships/image" Target="../media/image76.png"/><Relationship Id="rId66" Type="http://schemas.openxmlformats.org/officeDocument/2006/relationships/image" Target="../media/image84.png"/><Relationship Id="rId74" Type="http://schemas.openxmlformats.org/officeDocument/2006/relationships/image" Target="../media/image92.jpeg"/><Relationship Id="rId5" Type="http://schemas.openxmlformats.org/officeDocument/2006/relationships/image" Target="../media/image23.png"/><Relationship Id="rId15" Type="http://schemas.openxmlformats.org/officeDocument/2006/relationships/image" Target="../media/image33.png"/><Relationship Id="rId23" Type="http://schemas.openxmlformats.org/officeDocument/2006/relationships/image" Target="../media/image41.png"/><Relationship Id="rId28" Type="http://schemas.openxmlformats.org/officeDocument/2006/relationships/image" Target="../media/image46.jpeg"/><Relationship Id="rId36" Type="http://schemas.openxmlformats.org/officeDocument/2006/relationships/image" Target="../media/image54.png"/><Relationship Id="rId49" Type="http://schemas.openxmlformats.org/officeDocument/2006/relationships/image" Target="../media/image67.png"/><Relationship Id="rId57" Type="http://schemas.openxmlformats.org/officeDocument/2006/relationships/image" Target="../media/image75.png"/><Relationship Id="rId61" Type="http://schemas.openxmlformats.org/officeDocument/2006/relationships/image" Target="../media/image79.png"/><Relationship Id="rId10" Type="http://schemas.openxmlformats.org/officeDocument/2006/relationships/image" Target="../media/image28.png"/><Relationship Id="rId19" Type="http://schemas.openxmlformats.org/officeDocument/2006/relationships/image" Target="../media/image37.png"/><Relationship Id="rId31" Type="http://schemas.openxmlformats.org/officeDocument/2006/relationships/image" Target="../media/image49.jpeg"/><Relationship Id="rId44" Type="http://schemas.openxmlformats.org/officeDocument/2006/relationships/image" Target="../media/image62.jpeg"/><Relationship Id="rId52" Type="http://schemas.openxmlformats.org/officeDocument/2006/relationships/image" Target="../media/image70.png"/><Relationship Id="rId60" Type="http://schemas.openxmlformats.org/officeDocument/2006/relationships/image" Target="../media/image78.png"/><Relationship Id="rId65" Type="http://schemas.openxmlformats.org/officeDocument/2006/relationships/image" Target="../media/image83.jpeg"/><Relationship Id="rId73" Type="http://schemas.openxmlformats.org/officeDocument/2006/relationships/image" Target="../media/image91.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2.png"/><Relationship Id="rId22" Type="http://schemas.openxmlformats.org/officeDocument/2006/relationships/image" Target="../media/image40.png"/><Relationship Id="rId27" Type="http://schemas.openxmlformats.org/officeDocument/2006/relationships/image" Target="../media/image45.png"/><Relationship Id="rId30" Type="http://schemas.openxmlformats.org/officeDocument/2006/relationships/image" Target="../media/image48.png"/><Relationship Id="rId35" Type="http://schemas.openxmlformats.org/officeDocument/2006/relationships/image" Target="../media/image53.jpeg"/><Relationship Id="rId43" Type="http://schemas.openxmlformats.org/officeDocument/2006/relationships/image" Target="../media/image61.png"/><Relationship Id="rId48" Type="http://schemas.openxmlformats.org/officeDocument/2006/relationships/image" Target="../media/image66.png"/><Relationship Id="rId56" Type="http://schemas.openxmlformats.org/officeDocument/2006/relationships/image" Target="../media/image74.jpeg"/><Relationship Id="rId64" Type="http://schemas.openxmlformats.org/officeDocument/2006/relationships/image" Target="../media/image82.png"/><Relationship Id="rId69" Type="http://schemas.openxmlformats.org/officeDocument/2006/relationships/image" Target="../media/image87.png"/><Relationship Id="rId8" Type="http://schemas.openxmlformats.org/officeDocument/2006/relationships/image" Target="../media/image26.png"/><Relationship Id="rId51" Type="http://schemas.openxmlformats.org/officeDocument/2006/relationships/image" Target="../media/image69.png"/><Relationship Id="rId72" Type="http://schemas.openxmlformats.org/officeDocument/2006/relationships/image" Target="../media/image90.png"/><Relationship Id="rId3" Type="http://schemas.openxmlformats.org/officeDocument/2006/relationships/image" Target="../media/image21.png"/><Relationship Id="rId12" Type="http://schemas.openxmlformats.org/officeDocument/2006/relationships/image" Target="../media/image30.png"/><Relationship Id="rId17" Type="http://schemas.openxmlformats.org/officeDocument/2006/relationships/image" Target="../media/image35.png"/><Relationship Id="rId25" Type="http://schemas.openxmlformats.org/officeDocument/2006/relationships/image" Target="../media/image43.png"/><Relationship Id="rId33" Type="http://schemas.openxmlformats.org/officeDocument/2006/relationships/image" Target="../media/image51.png"/><Relationship Id="rId38" Type="http://schemas.openxmlformats.org/officeDocument/2006/relationships/image" Target="../media/image56.jpeg"/><Relationship Id="rId46" Type="http://schemas.openxmlformats.org/officeDocument/2006/relationships/image" Target="../media/image64.png"/><Relationship Id="rId59" Type="http://schemas.openxmlformats.org/officeDocument/2006/relationships/image" Target="../media/image77.jpeg"/><Relationship Id="rId67" Type="http://schemas.openxmlformats.org/officeDocument/2006/relationships/image" Target="../media/image85.png"/><Relationship Id="rId20" Type="http://schemas.openxmlformats.org/officeDocument/2006/relationships/image" Target="../media/image38.png"/><Relationship Id="rId41" Type="http://schemas.openxmlformats.org/officeDocument/2006/relationships/image" Target="../media/image59.jpeg"/><Relationship Id="rId54" Type="http://schemas.openxmlformats.org/officeDocument/2006/relationships/image" Target="../media/image72.png"/><Relationship Id="rId62" Type="http://schemas.openxmlformats.org/officeDocument/2006/relationships/image" Target="../media/image80.jpeg"/><Relationship Id="rId70" Type="http://schemas.openxmlformats.org/officeDocument/2006/relationships/image" Target="../media/image88.png"/><Relationship Id="rId1" Type="http://schemas.openxmlformats.org/officeDocument/2006/relationships/slideLayout" Target="../slideLayouts/slideLayout2.xml"/><Relationship Id="rId6" Type="http://schemas.openxmlformats.org/officeDocument/2006/relationships/image" Target="../media/image24.png"/></Relationships>
</file>

<file path=ppt/slides/_rels/slide7.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4.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 name="组合 120"/>
          <p:cNvGrpSpPr/>
          <p:nvPr/>
        </p:nvGrpSpPr>
        <p:grpSpPr>
          <a:xfrm>
            <a:off x="474980" y="1093470"/>
            <a:ext cx="6147435" cy="2690911"/>
            <a:chOff x="748" y="657"/>
            <a:chExt cx="8962" cy="3890"/>
          </a:xfrm>
        </p:grpSpPr>
        <p:cxnSp>
          <p:nvCxnSpPr>
            <p:cNvPr id="5" name="直接箭头连接符 4"/>
            <p:cNvCxnSpPr/>
            <p:nvPr/>
          </p:nvCxnSpPr>
          <p:spPr>
            <a:xfrm>
              <a:off x="1388" y="1770"/>
              <a:ext cx="7087" cy="0"/>
            </a:xfrm>
            <a:prstGeom prst="straightConnector1">
              <a:avLst/>
            </a:prstGeom>
            <a:ln w="12700" cap="sq">
              <a:solidFill>
                <a:schemeClr val="tx1"/>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pic>
          <p:nvPicPr>
            <p:cNvPr id="9" name="图片 8" descr="3637355"/>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5640" y="1772"/>
              <a:ext cx="170" cy="170"/>
            </a:xfrm>
            <a:prstGeom prst="rect">
              <a:avLst/>
            </a:prstGeom>
          </p:spPr>
        </p:pic>
        <p:pic>
          <p:nvPicPr>
            <p:cNvPr id="10" name="图片 9" descr="3637355"/>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4789" y="1770"/>
              <a:ext cx="170" cy="170"/>
            </a:xfrm>
            <a:prstGeom prst="rect">
              <a:avLst/>
            </a:prstGeom>
          </p:spPr>
        </p:pic>
        <p:pic>
          <p:nvPicPr>
            <p:cNvPr id="11" name="图片 10" descr="3637355"/>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3939" y="1770"/>
              <a:ext cx="170" cy="170"/>
            </a:xfrm>
            <a:prstGeom prst="rect">
              <a:avLst/>
            </a:prstGeom>
          </p:spPr>
        </p:pic>
        <p:pic>
          <p:nvPicPr>
            <p:cNvPr id="12" name="图片 11" descr="3637355"/>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3089" y="1772"/>
              <a:ext cx="170" cy="170"/>
            </a:xfrm>
            <a:prstGeom prst="rect">
              <a:avLst/>
            </a:prstGeom>
          </p:spPr>
        </p:pic>
        <p:sp>
          <p:nvSpPr>
            <p:cNvPr id="14" name="文本框 13"/>
            <p:cNvSpPr txBox="1"/>
            <p:nvPr/>
          </p:nvSpPr>
          <p:spPr>
            <a:xfrm>
              <a:off x="1389" y="657"/>
              <a:ext cx="1700" cy="1022"/>
            </a:xfrm>
            <a:prstGeom prst="rect">
              <a:avLst/>
            </a:prstGeom>
            <a:noFill/>
          </p:spPr>
          <p:txBody>
            <a:bodyPr wrap="square" rtlCol="0">
              <a:spAutoFit/>
            </a:bodyPr>
            <a:lstStyle/>
            <a:p>
              <a:r>
                <a:rPr lang="en-US" altLang="zh-CN" sz="1000">
                  <a:latin typeface="Palatino Linotype" panose="02040502050505030304" charset="0"/>
                  <a:cs typeface="Palatino Linotype" panose="02040502050505030304" charset="0"/>
                </a:rPr>
                <a:t>Soaking seeds with different concentrations of WV</a:t>
              </a:r>
            </a:p>
          </p:txBody>
        </p:sp>
        <p:sp>
          <p:nvSpPr>
            <p:cNvPr id="15" name="文本框 14"/>
            <p:cNvSpPr txBox="1"/>
            <p:nvPr/>
          </p:nvSpPr>
          <p:spPr>
            <a:xfrm>
              <a:off x="1918" y="1772"/>
              <a:ext cx="800" cy="354"/>
            </a:xfrm>
            <a:prstGeom prst="rect">
              <a:avLst/>
            </a:prstGeom>
            <a:noFill/>
          </p:spPr>
          <p:txBody>
            <a:bodyPr wrap="square" rtlCol="0">
              <a:spAutoFit/>
            </a:bodyPr>
            <a:lstStyle/>
            <a:p>
              <a:r>
                <a:rPr lang="en-US" altLang="zh-CN" sz="1000">
                  <a:latin typeface="Palatino Linotype" panose="02040502050505030304" charset="0"/>
                  <a:cs typeface="Palatino Linotype" panose="02040502050505030304" charset="0"/>
                </a:rPr>
                <a:t>3Day</a:t>
              </a:r>
            </a:p>
          </p:txBody>
        </p:sp>
        <p:sp>
          <p:nvSpPr>
            <p:cNvPr id="16" name="文本框 15"/>
            <p:cNvSpPr txBox="1"/>
            <p:nvPr/>
          </p:nvSpPr>
          <p:spPr>
            <a:xfrm>
              <a:off x="4149" y="1772"/>
              <a:ext cx="640" cy="354"/>
            </a:xfrm>
            <a:prstGeom prst="rect">
              <a:avLst/>
            </a:prstGeom>
            <a:noFill/>
          </p:spPr>
          <p:txBody>
            <a:bodyPr wrap="square" rtlCol="0">
              <a:spAutoFit/>
            </a:bodyPr>
            <a:lstStyle/>
            <a:p>
              <a:r>
                <a:rPr lang="en-US" altLang="zh-CN" sz="1000">
                  <a:latin typeface="Palatino Linotype" panose="02040502050505030304" charset="0"/>
                  <a:cs typeface="Palatino Linotype" panose="02040502050505030304" charset="0"/>
                </a:rPr>
                <a:t>2D</a:t>
              </a:r>
            </a:p>
          </p:txBody>
        </p:sp>
        <p:sp>
          <p:nvSpPr>
            <p:cNvPr id="17" name="文本框 16"/>
            <p:cNvSpPr txBox="1"/>
            <p:nvPr/>
          </p:nvSpPr>
          <p:spPr>
            <a:xfrm>
              <a:off x="5000" y="1770"/>
              <a:ext cx="640" cy="354"/>
            </a:xfrm>
            <a:prstGeom prst="rect">
              <a:avLst/>
            </a:prstGeom>
            <a:noFill/>
          </p:spPr>
          <p:txBody>
            <a:bodyPr wrap="square" rtlCol="0">
              <a:spAutoFit/>
            </a:bodyPr>
            <a:lstStyle/>
            <a:p>
              <a:r>
                <a:rPr lang="en-US" altLang="zh-CN" sz="1000">
                  <a:latin typeface="Palatino Linotype" panose="02040502050505030304" charset="0"/>
                  <a:cs typeface="Palatino Linotype" panose="02040502050505030304" charset="0"/>
                </a:rPr>
                <a:t>3D</a:t>
              </a:r>
            </a:p>
          </p:txBody>
        </p:sp>
        <p:sp>
          <p:nvSpPr>
            <p:cNvPr id="18" name="文本框 17"/>
            <p:cNvSpPr txBox="1"/>
            <p:nvPr/>
          </p:nvSpPr>
          <p:spPr>
            <a:xfrm>
              <a:off x="5810" y="1770"/>
              <a:ext cx="640" cy="354"/>
            </a:xfrm>
            <a:prstGeom prst="rect">
              <a:avLst/>
            </a:prstGeom>
            <a:noFill/>
          </p:spPr>
          <p:txBody>
            <a:bodyPr wrap="square" rtlCol="0">
              <a:spAutoFit/>
            </a:bodyPr>
            <a:lstStyle/>
            <a:p>
              <a:r>
                <a:rPr lang="en-US" altLang="zh-CN" sz="1000">
                  <a:latin typeface="Palatino Linotype" panose="02040502050505030304" charset="0"/>
                  <a:cs typeface="Palatino Linotype" panose="02040502050505030304" charset="0"/>
                </a:rPr>
                <a:t>4D</a:t>
              </a:r>
            </a:p>
          </p:txBody>
        </p:sp>
        <p:sp>
          <p:nvSpPr>
            <p:cNvPr id="19" name="文本框 18"/>
            <p:cNvSpPr txBox="1"/>
            <p:nvPr/>
          </p:nvSpPr>
          <p:spPr>
            <a:xfrm>
              <a:off x="6800" y="1772"/>
              <a:ext cx="640" cy="354"/>
            </a:xfrm>
            <a:prstGeom prst="rect">
              <a:avLst/>
            </a:prstGeom>
            <a:noFill/>
          </p:spPr>
          <p:txBody>
            <a:bodyPr wrap="square" rtlCol="0">
              <a:spAutoFit/>
            </a:bodyPr>
            <a:lstStyle/>
            <a:p>
              <a:r>
                <a:rPr lang="en-US" altLang="zh-CN" sz="1000">
                  <a:latin typeface="Palatino Linotype" panose="02040502050505030304" charset="0"/>
                  <a:cs typeface="Palatino Linotype" panose="02040502050505030304" charset="0"/>
                </a:rPr>
                <a:t>5D</a:t>
              </a:r>
            </a:p>
          </p:txBody>
        </p:sp>
        <p:pic>
          <p:nvPicPr>
            <p:cNvPr id="21" name="图片 20" descr="3637355"/>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490" y="1770"/>
              <a:ext cx="170" cy="170"/>
            </a:xfrm>
            <a:prstGeom prst="rect">
              <a:avLst/>
            </a:prstGeom>
          </p:spPr>
        </p:pic>
        <p:pic>
          <p:nvPicPr>
            <p:cNvPr id="22" name="图片 21" descr="3637355"/>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7341" y="1772"/>
              <a:ext cx="170" cy="170"/>
            </a:xfrm>
            <a:prstGeom prst="rect">
              <a:avLst/>
            </a:prstGeom>
          </p:spPr>
        </p:pic>
        <p:sp>
          <p:nvSpPr>
            <p:cNvPr id="23" name="文本框 22"/>
            <p:cNvSpPr txBox="1"/>
            <p:nvPr/>
          </p:nvSpPr>
          <p:spPr>
            <a:xfrm>
              <a:off x="3259" y="1772"/>
              <a:ext cx="640" cy="354"/>
            </a:xfrm>
            <a:prstGeom prst="rect">
              <a:avLst/>
            </a:prstGeom>
            <a:noFill/>
          </p:spPr>
          <p:txBody>
            <a:bodyPr wrap="square" rtlCol="0">
              <a:spAutoFit/>
            </a:bodyPr>
            <a:lstStyle/>
            <a:p>
              <a:r>
                <a:rPr lang="en-US" altLang="zh-CN" sz="1000">
                  <a:latin typeface="Palatino Linotype" panose="02040502050505030304" charset="0"/>
                  <a:cs typeface="Palatino Linotype" panose="02040502050505030304" charset="0"/>
                </a:rPr>
                <a:t>1D</a:t>
              </a:r>
            </a:p>
          </p:txBody>
        </p:sp>
        <p:sp>
          <p:nvSpPr>
            <p:cNvPr id="24" name="文本框 23"/>
            <p:cNvSpPr txBox="1"/>
            <p:nvPr/>
          </p:nvSpPr>
          <p:spPr>
            <a:xfrm>
              <a:off x="3089" y="1142"/>
              <a:ext cx="1330" cy="576"/>
            </a:xfrm>
            <a:prstGeom prst="rect">
              <a:avLst/>
            </a:prstGeom>
            <a:noFill/>
          </p:spPr>
          <p:txBody>
            <a:bodyPr wrap="square" rtlCol="0">
              <a:spAutoFit/>
            </a:bodyPr>
            <a:lstStyle/>
            <a:p>
              <a:r>
                <a:rPr lang="en-US" altLang="zh-CN" sz="1000">
                  <a:latin typeface="Palatino Linotype" panose="02040502050505030304" charset="0"/>
                  <a:cs typeface="Palatino Linotype" panose="02040502050505030304" charset="0"/>
                </a:rPr>
                <a:t>seed </a:t>
              </a:r>
            </a:p>
            <a:p>
              <a:r>
                <a:rPr lang="en-US" altLang="zh-CN" sz="1000">
                  <a:latin typeface="Palatino Linotype" panose="02040502050505030304" charset="0"/>
                  <a:cs typeface="Palatino Linotype" panose="02040502050505030304" charset="0"/>
                </a:rPr>
                <a:t>germination</a:t>
              </a:r>
            </a:p>
          </p:txBody>
        </p:sp>
        <p:sp>
          <p:nvSpPr>
            <p:cNvPr id="2058" name="TextBox 38"/>
            <p:cNvSpPr txBox="1">
              <a:spLocks noChangeArrowheads="1"/>
            </p:cNvSpPr>
            <p:nvPr/>
          </p:nvSpPr>
          <p:spPr bwMode="auto">
            <a:xfrm>
              <a:off x="4732" y="2707"/>
              <a:ext cx="2708" cy="350"/>
            </a:xfrm>
            <a:prstGeom prst="rect">
              <a:avLst/>
            </a:prstGeom>
            <a:solidFill>
              <a:schemeClr val="bg1"/>
            </a:solidFill>
            <a:ln w="9525">
              <a:solidFill>
                <a:schemeClr val="tx1"/>
              </a:solidFill>
              <a:miter lim="800000"/>
            </a:ln>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en-US" altLang="ja-JP" sz="975">
                  <a:latin typeface="Palatino Linotype" panose="02040502050505030304" charset="0"/>
                  <a:cs typeface="Palatino Linotype" panose="02040502050505030304" charset="0"/>
                </a:rPr>
                <a:t>Morphological analysis</a:t>
              </a:r>
            </a:p>
          </p:txBody>
        </p:sp>
        <p:cxnSp>
          <p:nvCxnSpPr>
            <p:cNvPr id="26" name="直接连接符 25"/>
            <p:cNvCxnSpPr/>
            <p:nvPr/>
          </p:nvCxnSpPr>
          <p:spPr>
            <a:xfrm>
              <a:off x="4442" y="2300"/>
              <a:ext cx="33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7511" y="1770"/>
              <a:ext cx="640" cy="354"/>
            </a:xfrm>
            <a:prstGeom prst="rect">
              <a:avLst/>
            </a:prstGeom>
            <a:noFill/>
          </p:spPr>
          <p:txBody>
            <a:bodyPr wrap="square" rtlCol="0">
              <a:spAutoFit/>
            </a:bodyPr>
            <a:lstStyle/>
            <a:p>
              <a:r>
                <a:rPr lang="en-US" altLang="zh-CN" sz="1000">
                  <a:latin typeface="Palatino Linotype" panose="02040502050505030304" charset="0"/>
                  <a:cs typeface="Palatino Linotype" panose="02040502050505030304" charset="0"/>
                </a:rPr>
                <a:t>6D</a:t>
              </a:r>
            </a:p>
          </p:txBody>
        </p:sp>
        <p:cxnSp>
          <p:nvCxnSpPr>
            <p:cNvPr id="30" name="直接连接符 29"/>
            <p:cNvCxnSpPr/>
            <p:nvPr/>
          </p:nvCxnSpPr>
          <p:spPr>
            <a:xfrm>
              <a:off x="4442" y="2070"/>
              <a:ext cx="0" cy="2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7787" y="2070"/>
              <a:ext cx="0" cy="2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a:off x="6021" y="2310"/>
              <a:ext cx="0" cy="397"/>
            </a:xfrm>
            <a:prstGeom prst="straightConnector1">
              <a:avLst/>
            </a:prstGeom>
            <a:ln w="12700" cap="sq">
              <a:solidFill>
                <a:schemeClr val="tx1"/>
              </a:solidFill>
              <a:headEnd type="none" w="lg" len="lg"/>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Connector 33"/>
            <p:cNvCxnSpPr/>
            <p:nvPr/>
          </p:nvCxnSpPr>
          <p:spPr bwMode="auto">
            <a:xfrm>
              <a:off x="3465" y="3370"/>
              <a:ext cx="5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2580" y="3868"/>
              <a:ext cx="1770" cy="576"/>
            </a:xfrm>
            <a:prstGeom prst="rect">
              <a:avLst/>
            </a:prstGeom>
            <a:noFill/>
          </p:spPr>
          <p:txBody>
            <a:bodyPr wrap="square" rtlCol="0">
              <a:spAutoFit/>
            </a:bodyPr>
            <a:lstStyle/>
            <a:p>
              <a:r>
                <a:rPr lang="en-US" altLang="zh-CN" sz="1000">
                  <a:latin typeface="Palatino Linotype" panose="02040502050505030304" charset="0"/>
                  <a:cs typeface="Palatino Linotype" panose="02040502050505030304" charset="0"/>
                </a:rPr>
                <a:t>FW and DW of shoots and roots</a:t>
              </a:r>
            </a:p>
          </p:txBody>
        </p:sp>
        <p:sp>
          <p:nvSpPr>
            <p:cNvPr id="44" name="文本框 43"/>
            <p:cNvSpPr txBox="1"/>
            <p:nvPr/>
          </p:nvSpPr>
          <p:spPr>
            <a:xfrm>
              <a:off x="4322" y="3747"/>
              <a:ext cx="3399" cy="800"/>
            </a:xfrm>
            <a:prstGeom prst="rect">
              <a:avLst/>
            </a:prstGeom>
            <a:noFill/>
          </p:spPr>
          <p:txBody>
            <a:bodyPr wrap="square" rtlCol="0">
              <a:spAutoFit/>
            </a:bodyPr>
            <a:lstStyle/>
            <a:p>
              <a:pPr algn="just"/>
              <a:r>
                <a:rPr lang="en-US" altLang="zh-CN" sz="1000">
                  <a:latin typeface="Palatino Linotype" panose="02040502050505030304" charset="0"/>
                  <a:cs typeface="Palatino Linotype" panose="02040502050505030304" charset="0"/>
                </a:rPr>
                <a:t>Root system scanning analysis(the total lenght, surface area, mean diameter, total volum)</a:t>
              </a:r>
            </a:p>
          </p:txBody>
        </p:sp>
        <p:sp>
          <p:nvSpPr>
            <p:cNvPr id="45" name="TextBox 53"/>
            <p:cNvSpPr txBox="1">
              <a:spLocks noChangeArrowheads="1"/>
            </p:cNvSpPr>
            <p:nvPr/>
          </p:nvSpPr>
          <p:spPr bwMode="auto">
            <a:xfrm>
              <a:off x="8004" y="3763"/>
              <a:ext cx="1706" cy="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sz="1000" dirty="0">
                  <a:latin typeface="Palatino Linotype" panose="02040502050505030304" charset="0"/>
                  <a:cs typeface="Palatino Linotype" panose="02040502050505030304" charset="0"/>
                </a:rPr>
                <a:t>shoots lenght</a:t>
              </a:r>
            </a:p>
          </p:txBody>
        </p:sp>
        <p:cxnSp>
          <p:nvCxnSpPr>
            <p:cNvPr id="48" name="直接箭头连接符 47"/>
            <p:cNvCxnSpPr/>
            <p:nvPr/>
          </p:nvCxnSpPr>
          <p:spPr>
            <a:xfrm>
              <a:off x="3465" y="3376"/>
              <a:ext cx="0" cy="397"/>
            </a:xfrm>
            <a:prstGeom prst="straightConnector1">
              <a:avLst/>
            </a:prstGeom>
            <a:ln w="12700" cap="sq">
              <a:solidFill>
                <a:schemeClr val="tx1"/>
              </a:solidFill>
              <a:headEnd type="none" w="lg" len="lg"/>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a:off x="6021" y="3094"/>
              <a:ext cx="0" cy="737"/>
            </a:xfrm>
            <a:prstGeom prst="straightConnector1">
              <a:avLst/>
            </a:prstGeom>
            <a:ln w="12700" cap="sq">
              <a:solidFill>
                <a:schemeClr val="tx1"/>
              </a:solidFill>
              <a:headEnd type="none" w="lg" len="lg"/>
              <a:tailEnd type="triangle" w="med" len="med"/>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a:xfrm>
              <a:off x="8763" y="3376"/>
              <a:ext cx="0" cy="397"/>
            </a:xfrm>
            <a:prstGeom prst="straightConnector1">
              <a:avLst/>
            </a:prstGeom>
            <a:ln w="12700" cap="sq">
              <a:solidFill>
                <a:schemeClr val="tx1"/>
              </a:solidFill>
              <a:headEnd type="none" w="lg" len="lg"/>
              <a:tailEnd type="triangle" w="med" len="med"/>
            </a:ln>
          </p:spPr>
          <p:style>
            <a:lnRef idx="1">
              <a:schemeClr val="accent1"/>
            </a:lnRef>
            <a:fillRef idx="0">
              <a:schemeClr val="accent1"/>
            </a:fillRef>
            <a:effectRef idx="0">
              <a:schemeClr val="accent1"/>
            </a:effectRef>
            <a:fontRef idx="minor">
              <a:schemeClr val="tx1"/>
            </a:fontRef>
          </p:style>
        </p:cxnSp>
        <p:sp>
          <p:nvSpPr>
            <p:cNvPr id="118" name="文本框 117"/>
            <p:cNvSpPr txBox="1"/>
            <p:nvPr/>
          </p:nvSpPr>
          <p:spPr>
            <a:xfrm>
              <a:off x="748" y="756"/>
              <a:ext cx="640" cy="532"/>
            </a:xfrm>
            <a:prstGeom prst="rect">
              <a:avLst/>
            </a:prstGeom>
            <a:noFill/>
          </p:spPr>
          <p:txBody>
            <a:bodyPr wrap="square" rtlCol="0">
              <a:spAutoFit/>
            </a:bodyPr>
            <a:lstStyle/>
            <a:p>
              <a:r>
                <a:rPr lang="en-US" altLang="zh-CN">
                  <a:latin typeface="Palatino Linotype" panose="02040502050505030304" charset="0"/>
                  <a:cs typeface="Palatino Linotype" panose="02040502050505030304" charset="0"/>
                </a:rPr>
                <a:t>A</a:t>
              </a:r>
            </a:p>
          </p:txBody>
        </p:sp>
      </p:grpSp>
      <p:grpSp>
        <p:nvGrpSpPr>
          <p:cNvPr id="122" name="组合 121"/>
          <p:cNvGrpSpPr/>
          <p:nvPr/>
        </p:nvGrpSpPr>
        <p:grpSpPr>
          <a:xfrm>
            <a:off x="474980" y="3694430"/>
            <a:ext cx="6809105" cy="2531622"/>
            <a:chOff x="748" y="4738"/>
            <a:chExt cx="10063" cy="3824"/>
          </a:xfrm>
        </p:grpSpPr>
        <p:cxnSp>
          <p:nvCxnSpPr>
            <p:cNvPr id="83" name="直接箭头连接符 82"/>
            <p:cNvCxnSpPr/>
            <p:nvPr/>
          </p:nvCxnSpPr>
          <p:spPr>
            <a:xfrm>
              <a:off x="1418" y="5600"/>
              <a:ext cx="7087" cy="0"/>
            </a:xfrm>
            <a:prstGeom prst="straightConnector1">
              <a:avLst/>
            </a:prstGeom>
            <a:ln w="12700" cap="sq">
              <a:solidFill>
                <a:schemeClr val="tx1"/>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pic>
          <p:nvPicPr>
            <p:cNvPr id="84" name="图片 83" descr="3637355"/>
            <p:cNvPicPr>
              <a:picLocks noChangeAspect="1"/>
            </p:cNvPicPr>
            <p:nvPr/>
          </p:nvPicPr>
          <p:blipFill>
            <a:blip r:embed="rId8">
              <a:extLst>
                <a:ext uri="{96DAC541-7B7A-43D3-8B79-37D633B846F1}">
                  <asvg:svgBlip xmlns="" xmlns:asvg="http://schemas.microsoft.com/office/drawing/2016/SVG/main" r:embed="rId3"/>
                </a:ext>
              </a:extLst>
            </a:blip>
            <a:stretch>
              <a:fillRect/>
            </a:stretch>
          </p:blipFill>
          <p:spPr>
            <a:xfrm>
              <a:off x="5670" y="5602"/>
              <a:ext cx="170" cy="170"/>
            </a:xfrm>
            <a:prstGeom prst="rect">
              <a:avLst/>
            </a:prstGeom>
          </p:spPr>
        </p:pic>
        <p:pic>
          <p:nvPicPr>
            <p:cNvPr id="85" name="图片 84" descr="3637355"/>
            <p:cNvPicPr>
              <a:picLocks noChangeAspect="1"/>
            </p:cNvPicPr>
            <p:nvPr/>
          </p:nvPicPr>
          <p:blipFill>
            <a:blip r:embed="rId8">
              <a:extLst>
                <a:ext uri="{96DAC541-7B7A-43D3-8B79-37D633B846F1}">
                  <asvg:svgBlip xmlns="" xmlns:asvg="http://schemas.microsoft.com/office/drawing/2016/SVG/main" r:embed="rId3"/>
                </a:ext>
              </a:extLst>
            </a:blip>
            <a:stretch>
              <a:fillRect/>
            </a:stretch>
          </p:blipFill>
          <p:spPr>
            <a:xfrm>
              <a:off x="4819" y="5600"/>
              <a:ext cx="170" cy="170"/>
            </a:xfrm>
            <a:prstGeom prst="rect">
              <a:avLst/>
            </a:prstGeom>
          </p:spPr>
        </p:pic>
        <p:pic>
          <p:nvPicPr>
            <p:cNvPr id="86" name="图片 85" descr="3637355"/>
            <p:cNvPicPr>
              <a:picLocks noChangeAspect="1"/>
            </p:cNvPicPr>
            <p:nvPr/>
          </p:nvPicPr>
          <p:blipFill>
            <a:blip r:embed="rId9">
              <a:extLst>
                <a:ext uri="{96DAC541-7B7A-43D3-8B79-37D633B846F1}">
                  <asvg:svgBlip xmlns="" xmlns:asvg="http://schemas.microsoft.com/office/drawing/2016/SVG/main" r:embed="rId5"/>
                </a:ext>
              </a:extLst>
            </a:blip>
            <a:stretch>
              <a:fillRect/>
            </a:stretch>
          </p:blipFill>
          <p:spPr>
            <a:xfrm>
              <a:off x="3969" y="5600"/>
              <a:ext cx="170" cy="170"/>
            </a:xfrm>
            <a:prstGeom prst="rect">
              <a:avLst/>
            </a:prstGeom>
          </p:spPr>
        </p:pic>
        <p:pic>
          <p:nvPicPr>
            <p:cNvPr id="87" name="图片 86" descr="3637355"/>
            <p:cNvPicPr>
              <a:picLocks noChangeAspect="1"/>
            </p:cNvPicPr>
            <p:nvPr/>
          </p:nvPicPr>
          <p:blipFill>
            <a:blip r:embed="rId10">
              <a:extLst>
                <a:ext uri="{96DAC541-7B7A-43D3-8B79-37D633B846F1}">
                  <asvg:svgBlip xmlns="" xmlns:asvg="http://schemas.microsoft.com/office/drawing/2016/SVG/main" r:embed="rId7"/>
                </a:ext>
              </a:extLst>
            </a:blip>
            <a:stretch>
              <a:fillRect/>
            </a:stretch>
          </p:blipFill>
          <p:spPr>
            <a:xfrm>
              <a:off x="3119" y="5602"/>
              <a:ext cx="170" cy="170"/>
            </a:xfrm>
            <a:prstGeom prst="rect">
              <a:avLst/>
            </a:prstGeom>
          </p:spPr>
        </p:pic>
        <p:sp>
          <p:nvSpPr>
            <p:cNvPr id="88" name="文本框 87"/>
            <p:cNvSpPr txBox="1"/>
            <p:nvPr/>
          </p:nvSpPr>
          <p:spPr>
            <a:xfrm>
              <a:off x="1418" y="4972"/>
              <a:ext cx="1700" cy="602"/>
            </a:xfrm>
            <a:prstGeom prst="rect">
              <a:avLst/>
            </a:prstGeom>
            <a:noFill/>
          </p:spPr>
          <p:txBody>
            <a:bodyPr wrap="square" rtlCol="0">
              <a:spAutoFit/>
            </a:bodyPr>
            <a:lstStyle/>
            <a:p>
              <a:r>
                <a:rPr lang="en-US" altLang="zh-CN" sz="1000">
                  <a:latin typeface="Palatino Linotype" panose="02040502050505030304" charset="0"/>
                  <a:cs typeface="Palatino Linotype" panose="02040502050505030304" charset="0"/>
                </a:rPr>
                <a:t>Soaking seeds with 1:900 WV</a:t>
              </a:r>
            </a:p>
          </p:txBody>
        </p:sp>
        <p:sp>
          <p:nvSpPr>
            <p:cNvPr id="89" name="文本框 88"/>
            <p:cNvSpPr txBox="1"/>
            <p:nvPr/>
          </p:nvSpPr>
          <p:spPr>
            <a:xfrm>
              <a:off x="1948" y="5602"/>
              <a:ext cx="800" cy="370"/>
            </a:xfrm>
            <a:prstGeom prst="rect">
              <a:avLst/>
            </a:prstGeom>
            <a:noFill/>
          </p:spPr>
          <p:txBody>
            <a:bodyPr wrap="square" rtlCol="0">
              <a:spAutoFit/>
            </a:bodyPr>
            <a:lstStyle/>
            <a:p>
              <a:r>
                <a:rPr lang="en-US" altLang="zh-CN" sz="1000">
                  <a:latin typeface="Palatino Linotype" panose="02040502050505030304" charset="0"/>
                  <a:cs typeface="Palatino Linotype" panose="02040502050505030304" charset="0"/>
                </a:rPr>
                <a:t>3Day</a:t>
              </a:r>
            </a:p>
          </p:txBody>
        </p:sp>
        <p:sp>
          <p:nvSpPr>
            <p:cNvPr id="90" name="文本框 89"/>
            <p:cNvSpPr txBox="1"/>
            <p:nvPr/>
          </p:nvSpPr>
          <p:spPr>
            <a:xfrm>
              <a:off x="4179" y="5602"/>
              <a:ext cx="640" cy="370"/>
            </a:xfrm>
            <a:prstGeom prst="rect">
              <a:avLst/>
            </a:prstGeom>
            <a:noFill/>
          </p:spPr>
          <p:txBody>
            <a:bodyPr wrap="square" rtlCol="0">
              <a:spAutoFit/>
            </a:bodyPr>
            <a:lstStyle/>
            <a:p>
              <a:r>
                <a:rPr lang="en-US" altLang="zh-CN" sz="1000">
                  <a:latin typeface="Palatino Linotype" panose="02040502050505030304" charset="0"/>
                  <a:cs typeface="Palatino Linotype" panose="02040502050505030304" charset="0"/>
                </a:rPr>
                <a:t>2D</a:t>
              </a:r>
            </a:p>
          </p:txBody>
        </p:sp>
        <p:sp>
          <p:nvSpPr>
            <p:cNvPr id="91" name="文本框 90"/>
            <p:cNvSpPr txBox="1"/>
            <p:nvPr/>
          </p:nvSpPr>
          <p:spPr>
            <a:xfrm>
              <a:off x="5030" y="5600"/>
              <a:ext cx="640" cy="370"/>
            </a:xfrm>
            <a:prstGeom prst="rect">
              <a:avLst/>
            </a:prstGeom>
            <a:noFill/>
          </p:spPr>
          <p:txBody>
            <a:bodyPr wrap="square" rtlCol="0">
              <a:spAutoFit/>
            </a:bodyPr>
            <a:lstStyle/>
            <a:p>
              <a:r>
                <a:rPr lang="en-US" altLang="zh-CN" sz="1000">
                  <a:latin typeface="Palatino Linotype" panose="02040502050505030304" charset="0"/>
                  <a:cs typeface="Palatino Linotype" panose="02040502050505030304" charset="0"/>
                </a:rPr>
                <a:t>3D</a:t>
              </a:r>
            </a:p>
          </p:txBody>
        </p:sp>
        <p:sp>
          <p:nvSpPr>
            <p:cNvPr id="92" name="文本框 91"/>
            <p:cNvSpPr txBox="1"/>
            <p:nvPr/>
          </p:nvSpPr>
          <p:spPr>
            <a:xfrm>
              <a:off x="5840" y="5600"/>
              <a:ext cx="640" cy="370"/>
            </a:xfrm>
            <a:prstGeom prst="rect">
              <a:avLst/>
            </a:prstGeom>
            <a:noFill/>
          </p:spPr>
          <p:txBody>
            <a:bodyPr wrap="square" rtlCol="0">
              <a:spAutoFit/>
            </a:bodyPr>
            <a:lstStyle/>
            <a:p>
              <a:r>
                <a:rPr lang="en-US" altLang="zh-CN" sz="1000">
                  <a:latin typeface="Palatino Linotype" panose="02040502050505030304" charset="0"/>
                  <a:cs typeface="Palatino Linotype" panose="02040502050505030304" charset="0"/>
                </a:rPr>
                <a:t>4D</a:t>
              </a:r>
            </a:p>
          </p:txBody>
        </p:sp>
        <p:sp>
          <p:nvSpPr>
            <p:cNvPr id="93" name="文本框 92"/>
            <p:cNvSpPr txBox="1"/>
            <p:nvPr/>
          </p:nvSpPr>
          <p:spPr>
            <a:xfrm>
              <a:off x="6830" y="5602"/>
              <a:ext cx="640" cy="370"/>
            </a:xfrm>
            <a:prstGeom prst="rect">
              <a:avLst/>
            </a:prstGeom>
            <a:noFill/>
          </p:spPr>
          <p:txBody>
            <a:bodyPr wrap="square" rtlCol="0">
              <a:spAutoFit/>
            </a:bodyPr>
            <a:lstStyle/>
            <a:p>
              <a:r>
                <a:rPr lang="en-US" altLang="zh-CN" sz="1000">
                  <a:latin typeface="Palatino Linotype" panose="02040502050505030304" charset="0"/>
                  <a:cs typeface="Palatino Linotype" panose="02040502050505030304" charset="0"/>
                </a:rPr>
                <a:t>5D</a:t>
              </a:r>
            </a:p>
          </p:txBody>
        </p:sp>
        <p:pic>
          <p:nvPicPr>
            <p:cNvPr id="94" name="图片 93" descr="3637355"/>
            <p:cNvPicPr>
              <a:picLocks noChangeAspect="1"/>
            </p:cNvPicPr>
            <p:nvPr/>
          </p:nvPicPr>
          <p:blipFill>
            <a:blip r:embed="rId11">
              <a:extLst>
                <a:ext uri="{96DAC541-7B7A-43D3-8B79-37D633B846F1}">
                  <asvg:svgBlip xmlns="" xmlns:asvg="http://schemas.microsoft.com/office/drawing/2016/SVG/main" r:embed="rId12"/>
                </a:ext>
              </a:extLst>
            </a:blip>
            <a:stretch>
              <a:fillRect/>
            </a:stretch>
          </p:blipFill>
          <p:spPr>
            <a:xfrm>
              <a:off x="6520" y="5600"/>
              <a:ext cx="170" cy="170"/>
            </a:xfrm>
            <a:prstGeom prst="rect">
              <a:avLst/>
            </a:prstGeom>
          </p:spPr>
        </p:pic>
        <p:pic>
          <p:nvPicPr>
            <p:cNvPr id="95" name="图片 94" descr="3637355"/>
            <p:cNvPicPr>
              <a:picLocks noChangeAspect="1"/>
            </p:cNvPicPr>
            <p:nvPr/>
          </p:nvPicPr>
          <p:blipFill>
            <a:blip r:embed="rId8">
              <a:extLst>
                <a:ext uri="{96DAC541-7B7A-43D3-8B79-37D633B846F1}">
                  <asvg:svgBlip xmlns="" xmlns:asvg="http://schemas.microsoft.com/office/drawing/2016/SVG/main" r:embed="rId3"/>
                </a:ext>
              </a:extLst>
            </a:blip>
            <a:stretch>
              <a:fillRect/>
            </a:stretch>
          </p:blipFill>
          <p:spPr>
            <a:xfrm>
              <a:off x="7371" y="5602"/>
              <a:ext cx="170" cy="170"/>
            </a:xfrm>
            <a:prstGeom prst="rect">
              <a:avLst/>
            </a:prstGeom>
          </p:spPr>
        </p:pic>
        <p:sp>
          <p:nvSpPr>
            <p:cNvPr id="96" name="文本框 95"/>
            <p:cNvSpPr txBox="1"/>
            <p:nvPr/>
          </p:nvSpPr>
          <p:spPr>
            <a:xfrm>
              <a:off x="3289" y="5602"/>
              <a:ext cx="640" cy="370"/>
            </a:xfrm>
            <a:prstGeom prst="rect">
              <a:avLst/>
            </a:prstGeom>
            <a:noFill/>
          </p:spPr>
          <p:txBody>
            <a:bodyPr wrap="square" rtlCol="0">
              <a:spAutoFit/>
            </a:bodyPr>
            <a:lstStyle/>
            <a:p>
              <a:r>
                <a:rPr lang="en-US" altLang="zh-CN" sz="1000">
                  <a:latin typeface="Palatino Linotype" panose="02040502050505030304" charset="0"/>
                  <a:cs typeface="Palatino Linotype" panose="02040502050505030304" charset="0"/>
                </a:rPr>
                <a:t>1D</a:t>
              </a:r>
            </a:p>
          </p:txBody>
        </p:sp>
        <p:sp>
          <p:nvSpPr>
            <p:cNvPr id="97" name="文本框 96"/>
            <p:cNvSpPr txBox="1"/>
            <p:nvPr/>
          </p:nvSpPr>
          <p:spPr>
            <a:xfrm>
              <a:off x="3119" y="4972"/>
              <a:ext cx="1330" cy="602"/>
            </a:xfrm>
            <a:prstGeom prst="rect">
              <a:avLst/>
            </a:prstGeom>
            <a:noFill/>
          </p:spPr>
          <p:txBody>
            <a:bodyPr wrap="square" rtlCol="0">
              <a:spAutoFit/>
            </a:bodyPr>
            <a:lstStyle/>
            <a:p>
              <a:pPr algn="just"/>
              <a:r>
                <a:rPr lang="en-US" altLang="zh-CN" sz="1000">
                  <a:latin typeface="Palatino Linotype" panose="02040502050505030304" charset="0"/>
                  <a:cs typeface="Palatino Linotype" panose="02040502050505030304" charset="0"/>
                </a:rPr>
                <a:t>seed </a:t>
              </a:r>
            </a:p>
            <a:p>
              <a:pPr algn="just"/>
              <a:r>
                <a:rPr lang="en-US" altLang="zh-CN" sz="1000">
                  <a:latin typeface="Palatino Linotype" panose="02040502050505030304" charset="0"/>
                  <a:cs typeface="Palatino Linotype" panose="02040502050505030304" charset="0"/>
                </a:rPr>
                <a:t>germination</a:t>
              </a:r>
            </a:p>
          </p:txBody>
        </p:sp>
        <p:cxnSp>
          <p:nvCxnSpPr>
            <p:cNvPr id="98" name="直接连接符 97"/>
            <p:cNvCxnSpPr/>
            <p:nvPr/>
          </p:nvCxnSpPr>
          <p:spPr>
            <a:xfrm>
              <a:off x="5282" y="6130"/>
              <a:ext cx="254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a:xfrm>
              <a:off x="7541" y="5600"/>
              <a:ext cx="640" cy="370"/>
            </a:xfrm>
            <a:prstGeom prst="rect">
              <a:avLst/>
            </a:prstGeom>
            <a:noFill/>
          </p:spPr>
          <p:txBody>
            <a:bodyPr wrap="square" rtlCol="0">
              <a:spAutoFit/>
            </a:bodyPr>
            <a:lstStyle/>
            <a:p>
              <a:r>
                <a:rPr lang="en-US" altLang="zh-CN" sz="1000">
                  <a:latin typeface="Palatino Linotype" panose="02040502050505030304" charset="0"/>
                  <a:cs typeface="Palatino Linotype" panose="02040502050505030304" charset="0"/>
                </a:rPr>
                <a:t>6D</a:t>
              </a:r>
            </a:p>
          </p:txBody>
        </p:sp>
        <p:cxnSp>
          <p:nvCxnSpPr>
            <p:cNvPr id="100" name="直接连接符 99"/>
            <p:cNvCxnSpPr/>
            <p:nvPr/>
          </p:nvCxnSpPr>
          <p:spPr>
            <a:xfrm>
              <a:off x="5292" y="5900"/>
              <a:ext cx="0" cy="2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7817" y="5900"/>
              <a:ext cx="0" cy="2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文本框 102"/>
            <p:cNvSpPr txBox="1"/>
            <p:nvPr/>
          </p:nvSpPr>
          <p:spPr>
            <a:xfrm>
              <a:off x="5940" y="5214"/>
              <a:ext cx="1330" cy="370"/>
            </a:xfrm>
            <a:prstGeom prst="rect">
              <a:avLst/>
            </a:prstGeom>
            <a:noFill/>
          </p:spPr>
          <p:txBody>
            <a:bodyPr wrap="square" rtlCol="0">
              <a:spAutoFit/>
            </a:bodyPr>
            <a:lstStyle/>
            <a:p>
              <a:pPr algn="ctr"/>
              <a:r>
                <a:rPr lang="en-US" altLang="zh-CN" sz="1000">
                  <a:latin typeface="Palatino Linotype" panose="02040502050505030304" charset="0"/>
                  <a:cs typeface="Palatino Linotype" panose="02040502050505030304" charset="0"/>
                </a:rPr>
                <a:t>Drought</a:t>
              </a:r>
            </a:p>
          </p:txBody>
        </p:sp>
        <p:cxnSp>
          <p:nvCxnSpPr>
            <p:cNvPr id="105" name="Straight Connector 33"/>
            <p:cNvCxnSpPr/>
            <p:nvPr/>
          </p:nvCxnSpPr>
          <p:spPr bwMode="auto">
            <a:xfrm>
              <a:off x="3225" y="6420"/>
              <a:ext cx="669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7" name="TextBox 53"/>
            <p:cNvSpPr txBox="1">
              <a:spLocks noChangeArrowheads="1"/>
            </p:cNvSpPr>
            <p:nvPr/>
          </p:nvSpPr>
          <p:spPr bwMode="auto">
            <a:xfrm>
              <a:off x="7273" y="6817"/>
              <a:ext cx="1816" cy="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sz="975" dirty="0">
                  <a:latin typeface="Palatino Linotype" panose="02040502050505030304" charset="0"/>
                  <a:cs typeface="Palatino Linotype" panose="02040502050505030304" charset="0"/>
                </a:rPr>
                <a:t>Determination of ROS and MDA conent</a:t>
              </a:r>
            </a:p>
          </p:txBody>
        </p:sp>
        <p:cxnSp>
          <p:nvCxnSpPr>
            <p:cNvPr id="108" name="直接箭头连接符 107"/>
            <p:cNvCxnSpPr/>
            <p:nvPr/>
          </p:nvCxnSpPr>
          <p:spPr>
            <a:xfrm>
              <a:off x="3225" y="6420"/>
              <a:ext cx="0" cy="397"/>
            </a:xfrm>
            <a:prstGeom prst="straightConnector1">
              <a:avLst/>
            </a:prstGeom>
            <a:ln w="12700" cap="sq">
              <a:solidFill>
                <a:schemeClr val="tx1"/>
              </a:solidFill>
              <a:headEnd type="none" w="lg" len="lg"/>
              <a:tailEnd type="triangle" w="med" len="med"/>
            </a:ln>
          </p:spPr>
          <p:style>
            <a:lnRef idx="1">
              <a:schemeClr val="accent1"/>
            </a:lnRef>
            <a:fillRef idx="0">
              <a:schemeClr val="accent1"/>
            </a:fillRef>
            <a:effectRef idx="0">
              <a:schemeClr val="accent1"/>
            </a:effectRef>
            <a:fontRef idx="minor">
              <a:schemeClr val="tx1"/>
            </a:fontRef>
          </p:style>
        </p:cxnSp>
        <p:cxnSp>
          <p:nvCxnSpPr>
            <p:cNvPr id="109" name="直接箭头连接符 108"/>
            <p:cNvCxnSpPr/>
            <p:nvPr/>
          </p:nvCxnSpPr>
          <p:spPr>
            <a:xfrm>
              <a:off x="6631" y="6144"/>
              <a:ext cx="0" cy="737"/>
            </a:xfrm>
            <a:prstGeom prst="straightConnector1">
              <a:avLst/>
            </a:prstGeom>
            <a:ln w="12700" cap="sq">
              <a:solidFill>
                <a:schemeClr val="tx1"/>
              </a:solidFill>
              <a:headEnd type="none" w="lg" len="lg"/>
              <a:tailEnd type="triangle" w="med" len="med"/>
            </a:ln>
          </p:spPr>
          <p:style>
            <a:lnRef idx="1">
              <a:schemeClr val="accent1"/>
            </a:lnRef>
            <a:fillRef idx="0">
              <a:schemeClr val="accent1"/>
            </a:fillRef>
            <a:effectRef idx="0">
              <a:schemeClr val="accent1"/>
            </a:effectRef>
            <a:fontRef idx="minor">
              <a:schemeClr val="tx1"/>
            </a:fontRef>
          </p:style>
        </p:cxnSp>
        <p:cxnSp>
          <p:nvCxnSpPr>
            <p:cNvPr id="110" name="直接箭头连接符 109"/>
            <p:cNvCxnSpPr/>
            <p:nvPr/>
          </p:nvCxnSpPr>
          <p:spPr>
            <a:xfrm>
              <a:off x="9903" y="6426"/>
              <a:ext cx="0" cy="397"/>
            </a:xfrm>
            <a:prstGeom prst="straightConnector1">
              <a:avLst/>
            </a:prstGeom>
            <a:ln w="12700" cap="sq">
              <a:solidFill>
                <a:schemeClr val="tx1"/>
              </a:solidFill>
              <a:headEnd type="none" w="lg" len="lg"/>
              <a:tailEnd type="triangle" w="med" len="med"/>
            </a:ln>
          </p:spPr>
          <p:style>
            <a:lnRef idx="1">
              <a:schemeClr val="accent1"/>
            </a:lnRef>
            <a:fillRef idx="0">
              <a:schemeClr val="accent1"/>
            </a:fillRef>
            <a:effectRef idx="0">
              <a:schemeClr val="accent1"/>
            </a:effectRef>
            <a:fontRef idx="minor">
              <a:schemeClr val="tx1"/>
            </a:fontRef>
          </p:style>
        </p:cxnSp>
        <p:sp>
          <p:nvSpPr>
            <p:cNvPr id="111" name="文本框 110"/>
            <p:cNvSpPr txBox="1"/>
            <p:nvPr/>
          </p:nvSpPr>
          <p:spPr>
            <a:xfrm>
              <a:off x="2409" y="6797"/>
              <a:ext cx="1770" cy="1765"/>
            </a:xfrm>
            <a:prstGeom prst="rect">
              <a:avLst/>
            </a:prstGeom>
            <a:noFill/>
          </p:spPr>
          <p:txBody>
            <a:bodyPr wrap="square" rtlCol="0">
              <a:spAutoFit/>
            </a:bodyPr>
            <a:lstStyle/>
            <a:p>
              <a:pPr algn="just"/>
              <a:r>
                <a:rPr lang="en-US" altLang="zh-CN" sz="1000">
                  <a:latin typeface="Palatino Linotype" panose="02040502050505030304" charset="0"/>
                  <a:cs typeface="Palatino Linotype" panose="02040502050505030304" charset="0"/>
                </a:rPr>
                <a:t>FW and DW of shoots and roots at 5d and 6d;</a:t>
              </a:r>
              <a:r>
                <a:rPr lang="en-US" altLang="zh-CN" sz="1000">
                  <a:latin typeface="Palatino Linotype" panose="02040502050505030304" charset="0"/>
                  <a:cs typeface="Palatino Linotype" panose="02040502050505030304" charset="0"/>
                  <a:sym typeface="+mn-ea"/>
                </a:rPr>
                <a:t>Root system scanning analysis;shoots lenght</a:t>
              </a:r>
              <a:endParaRPr lang="en-US" sz="1000" dirty="0">
                <a:latin typeface="Palatino Linotype" panose="02040502050505030304" charset="0"/>
                <a:cs typeface="Palatino Linotype" panose="02040502050505030304" charset="0"/>
              </a:endParaRPr>
            </a:p>
            <a:p>
              <a:pPr algn="just"/>
              <a:endParaRPr lang="en-US" altLang="zh-CN" sz="1000">
                <a:latin typeface="Palatino Linotype" panose="02040502050505030304" charset="0"/>
                <a:cs typeface="Palatino Linotype" panose="02040502050505030304" charset="0"/>
              </a:endParaRPr>
            </a:p>
          </p:txBody>
        </p:sp>
        <p:cxnSp>
          <p:nvCxnSpPr>
            <p:cNvPr id="112" name="直接箭头连接符 111"/>
            <p:cNvCxnSpPr/>
            <p:nvPr/>
          </p:nvCxnSpPr>
          <p:spPr>
            <a:xfrm>
              <a:off x="4819" y="6426"/>
              <a:ext cx="0" cy="397"/>
            </a:xfrm>
            <a:prstGeom prst="straightConnector1">
              <a:avLst/>
            </a:prstGeom>
            <a:ln w="12700" cap="sq">
              <a:solidFill>
                <a:schemeClr val="tx1"/>
              </a:solidFill>
              <a:headEnd type="none" w="lg" len="lg"/>
              <a:tailEnd type="triangle" w="med" len="med"/>
            </a:ln>
          </p:spPr>
          <p:style>
            <a:lnRef idx="1">
              <a:schemeClr val="accent1"/>
            </a:lnRef>
            <a:fillRef idx="0">
              <a:schemeClr val="accent1"/>
            </a:fillRef>
            <a:effectRef idx="0">
              <a:schemeClr val="accent1"/>
            </a:effectRef>
            <a:fontRef idx="minor">
              <a:schemeClr val="tx1"/>
            </a:fontRef>
          </p:style>
        </p:cxnSp>
        <p:sp>
          <p:nvSpPr>
            <p:cNvPr id="113" name="文本框 112"/>
            <p:cNvSpPr txBox="1"/>
            <p:nvPr/>
          </p:nvSpPr>
          <p:spPr>
            <a:xfrm>
              <a:off x="4081" y="6823"/>
              <a:ext cx="1770" cy="602"/>
            </a:xfrm>
            <a:prstGeom prst="rect">
              <a:avLst/>
            </a:prstGeom>
            <a:noFill/>
          </p:spPr>
          <p:txBody>
            <a:bodyPr wrap="square" rtlCol="0">
              <a:spAutoFit/>
            </a:bodyPr>
            <a:lstStyle/>
            <a:p>
              <a:pPr algn="just"/>
              <a:r>
                <a:rPr lang="en-US" altLang="zh-CN" sz="1000">
                  <a:latin typeface="Palatino Linotype" panose="02040502050505030304" charset="0"/>
                  <a:cs typeface="Palatino Linotype" panose="02040502050505030304" charset="0"/>
                </a:rPr>
                <a:t>ABA content; </a:t>
              </a:r>
              <a:r>
                <a:rPr lang="en-US" altLang="zh-CN" sz="1000" i="1">
                  <a:latin typeface="Palatino Linotype" panose="02040502050505030304" charset="0"/>
                  <a:cs typeface="Palatino Linotype" panose="02040502050505030304" charset="0"/>
                </a:rPr>
                <a:t>TaNECD</a:t>
              </a:r>
              <a:r>
                <a:rPr lang="en-US" altLang="zh-CN" sz="1000">
                  <a:latin typeface="Palatino Linotype" panose="02040502050505030304" charset="0"/>
                  <a:cs typeface="Palatino Linotype" panose="02040502050505030304" charset="0"/>
                </a:rPr>
                <a:t> q-PCR</a:t>
              </a:r>
            </a:p>
          </p:txBody>
        </p:sp>
        <p:sp>
          <p:nvSpPr>
            <p:cNvPr id="114" name="文本框 113"/>
            <p:cNvSpPr txBox="1"/>
            <p:nvPr/>
          </p:nvSpPr>
          <p:spPr>
            <a:xfrm>
              <a:off x="5810" y="6797"/>
              <a:ext cx="1770" cy="602"/>
            </a:xfrm>
            <a:prstGeom prst="rect">
              <a:avLst/>
            </a:prstGeom>
            <a:noFill/>
          </p:spPr>
          <p:txBody>
            <a:bodyPr wrap="square" rtlCol="0">
              <a:spAutoFit/>
            </a:bodyPr>
            <a:lstStyle/>
            <a:p>
              <a:pPr lvl="0" algn="l"/>
              <a:r>
                <a:rPr lang="en-US" altLang="zh-CN" sz="1000">
                  <a:latin typeface="Palatino Linotype" panose="02040502050505030304" charset="0"/>
                  <a:cs typeface="Palatino Linotype" panose="02040502050505030304" charset="0"/>
                  <a:sym typeface="+mn-ea"/>
                </a:rPr>
                <a:t>Root proteomic analysis at 6d</a:t>
              </a:r>
            </a:p>
          </p:txBody>
        </p:sp>
        <p:cxnSp>
          <p:nvCxnSpPr>
            <p:cNvPr id="115" name="直接箭头连接符 114"/>
            <p:cNvCxnSpPr/>
            <p:nvPr/>
          </p:nvCxnSpPr>
          <p:spPr>
            <a:xfrm>
              <a:off x="8181" y="6426"/>
              <a:ext cx="0" cy="397"/>
            </a:xfrm>
            <a:prstGeom prst="straightConnector1">
              <a:avLst/>
            </a:prstGeom>
            <a:ln w="12700" cap="sq">
              <a:solidFill>
                <a:schemeClr val="tx1"/>
              </a:solidFill>
              <a:headEnd type="none" w="lg" len="lg"/>
              <a:tailEnd type="triangle" w="med" len="med"/>
            </a:ln>
          </p:spPr>
          <p:style>
            <a:lnRef idx="1">
              <a:schemeClr val="accent1"/>
            </a:lnRef>
            <a:fillRef idx="0">
              <a:schemeClr val="accent1"/>
            </a:fillRef>
            <a:effectRef idx="0">
              <a:schemeClr val="accent1"/>
            </a:effectRef>
            <a:fontRef idx="minor">
              <a:schemeClr val="tx1"/>
            </a:fontRef>
          </p:style>
        </p:cxnSp>
        <p:sp>
          <p:nvSpPr>
            <p:cNvPr id="116" name="TextBox 53"/>
            <p:cNvSpPr txBox="1">
              <a:spLocks noChangeArrowheads="1"/>
            </p:cNvSpPr>
            <p:nvPr/>
          </p:nvSpPr>
          <p:spPr bwMode="auto">
            <a:xfrm>
              <a:off x="8995" y="6822"/>
              <a:ext cx="1816" cy="1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sz="1000" dirty="0">
                  <a:latin typeface="Palatino Linotype" panose="02040502050505030304" charset="0"/>
                  <a:cs typeface="Palatino Linotype" panose="02040502050505030304" charset="0"/>
                </a:rPr>
                <a:t>Estimation of enzyme activity; qPCR of related genes </a:t>
              </a:r>
            </a:p>
          </p:txBody>
        </p:sp>
        <p:sp>
          <p:nvSpPr>
            <p:cNvPr id="119" name="文本框 118"/>
            <p:cNvSpPr txBox="1"/>
            <p:nvPr/>
          </p:nvSpPr>
          <p:spPr>
            <a:xfrm>
              <a:off x="748" y="4738"/>
              <a:ext cx="640" cy="556"/>
            </a:xfrm>
            <a:prstGeom prst="rect">
              <a:avLst/>
            </a:prstGeom>
            <a:noFill/>
          </p:spPr>
          <p:txBody>
            <a:bodyPr wrap="square" rtlCol="0">
              <a:spAutoFit/>
            </a:bodyPr>
            <a:lstStyle/>
            <a:p>
              <a:r>
                <a:rPr lang="en-US" altLang="zh-CN">
                  <a:latin typeface="Palatino Linotype" panose="02040502050505030304" charset="0"/>
                  <a:cs typeface="Palatino Linotype" panose="02040502050505030304" charset="0"/>
                </a:rPr>
                <a:t>B</a:t>
              </a:r>
            </a:p>
          </p:txBody>
        </p:sp>
      </p:grpSp>
      <p:sp>
        <p:nvSpPr>
          <p:cNvPr id="120" name="文本框 119"/>
          <p:cNvSpPr txBox="1"/>
          <p:nvPr/>
        </p:nvSpPr>
        <p:spPr>
          <a:xfrm>
            <a:off x="1040448" y="6475638"/>
            <a:ext cx="5760043" cy="2030095"/>
          </a:xfrm>
          <a:prstGeom prst="rect">
            <a:avLst/>
          </a:prstGeom>
          <a:noFill/>
        </p:spPr>
        <p:txBody>
          <a:bodyPr wrap="square" rtlCol="0">
            <a:spAutoFit/>
          </a:bodyPr>
          <a:lstStyle/>
          <a:p>
            <a:pPr algn="l"/>
            <a:r>
              <a:rPr lang="en-US" altLang="zh-CN" sz="1400" dirty="0">
                <a:latin typeface="Palatino Linotype" panose="02040502050505030304" charset="0"/>
                <a:cs typeface="Palatino Linotype" panose="02040502050505030304" charset="0"/>
              </a:rPr>
              <a:t>Supplementary Figure S1. Experimental design used in the study. A, Wheat seeds was soaked in different concentrations of WV for 3day. Phenotype and growth parameters of wheat seedlings were analyzed from 2 d to 6d after seed germination. B, Wheat seeds was soaked in 1:900 WV for 3day. On the fifth day after germination, seedlings were drought-stressed for 2 days. Phenotype , growth parameters and physiological changes was analyzed from 3 d to 6 d. Root proteomic analyses were carried out. Three independent biological replicates were performed for each experiment.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93065" y="378460"/>
            <a:ext cx="6600190" cy="6420485"/>
            <a:chOff x="619" y="2636"/>
            <a:chExt cx="10394" cy="10111"/>
          </a:xfrm>
        </p:grpSpPr>
        <p:pic>
          <p:nvPicPr>
            <p:cNvPr id="10" name="图片 9" descr="重复"/>
            <p:cNvPicPr>
              <a:picLocks noChangeAspect="1"/>
            </p:cNvPicPr>
            <p:nvPr/>
          </p:nvPicPr>
          <p:blipFill>
            <a:blip r:embed="rId2"/>
            <a:stretch>
              <a:fillRect/>
            </a:stretch>
          </p:blipFill>
          <p:spPr>
            <a:xfrm>
              <a:off x="2360" y="2886"/>
              <a:ext cx="6804" cy="2330"/>
            </a:xfrm>
            <a:prstGeom prst="rect">
              <a:avLst/>
            </a:prstGeom>
          </p:spPr>
        </p:pic>
        <p:pic>
          <p:nvPicPr>
            <p:cNvPr id="13" name="图片 12" descr="终"/>
            <p:cNvPicPr>
              <a:picLocks noChangeAspect="1"/>
            </p:cNvPicPr>
            <p:nvPr/>
          </p:nvPicPr>
          <p:blipFill>
            <a:blip r:embed="rId3"/>
            <a:stretch>
              <a:fillRect/>
            </a:stretch>
          </p:blipFill>
          <p:spPr>
            <a:xfrm>
              <a:off x="1322" y="5398"/>
              <a:ext cx="4536" cy="7349"/>
            </a:xfrm>
            <a:prstGeom prst="rect">
              <a:avLst/>
            </a:prstGeom>
          </p:spPr>
        </p:pic>
        <p:pic>
          <p:nvPicPr>
            <p:cNvPr id="14" name="图片 13" descr="扫描终"/>
            <p:cNvPicPr>
              <a:picLocks noChangeAspect="1"/>
            </p:cNvPicPr>
            <p:nvPr/>
          </p:nvPicPr>
          <p:blipFill>
            <a:blip r:embed="rId4"/>
            <a:stretch>
              <a:fillRect/>
            </a:stretch>
          </p:blipFill>
          <p:spPr>
            <a:xfrm>
              <a:off x="6309" y="5398"/>
              <a:ext cx="4704" cy="7349"/>
            </a:xfrm>
            <a:prstGeom prst="rect">
              <a:avLst/>
            </a:prstGeom>
          </p:spPr>
        </p:pic>
        <p:sp>
          <p:nvSpPr>
            <p:cNvPr id="15" name="文本框 14"/>
            <p:cNvSpPr txBox="1"/>
            <p:nvPr/>
          </p:nvSpPr>
          <p:spPr>
            <a:xfrm>
              <a:off x="1686" y="2636"/>
              <a:ext cx="548" cy="580"/>
            </a:xfrm>
            <a:prstGeom prst="rect">
              <a:avLst/>
            </a:prstGeom>
            <a:noFill/>
          </p:spPr>
          <p:txBody>
            <a:bodyPr wrap="square" rtlCol="0">
              <a:spAutoFit/>
            </a:bodyPr>
            <a:lstStyle/>
            <a:p>
              <a:r>
                <a:rPr lang="en-US" altLang="zh-CN">
                  <a:latin typeface="Palatino Linotype" panose="02040502050505030304" charset="0"/>
                  <a:cs typeface="Palatino Linotype" panose="02040502050505030304" charset="0"/>
                </a:rPr>
                <a:t>A</a:t>
              </a:r>
            </a:p>
          </p:txBody>
        </p:sp>
        <p:sp>
          <p:nvSpPr>
            <p:cNvPr id="16" name="文本框 15"/>
            <p:cNvSpPr txBox="1"/>
            <p:nvPr/>
          </p:nvSpPr>
          <p:spPr>
            <a:xfrm>
              <a:off x="5858" y="5216"/>
              <a:ext cx="528" cy="580"/>
            </a:xfrm>
            <a:prstGeom prst="rect">
              <a:avLst/>
            </a:prstGeom>
            <a:noFill/>
          </p:spPr>
          <p:txBody>
            <a:bodyPr wrap="none" rtlCol="0">
              <a:spAutoFit/>
            </a:bodyPr>
            <a:lstStyle/>
            <a:p>
              <a:r>
                <a:rPr lang="en-US" altLang="zh-CN">
                  <a:latin typeface="Palatino Linotype" panose="02040502050505030304" charset="0"/>
                  <a:cs typeface="Palatino Linotype" panose="02040502050505030304" charset="0"/>
                </a:rPr>
                <a:t>C</a:t>
              </a:r>
            </a:p>
          </p:txBody>
        </p:sp>
        <p:sp>
          <p:nvSpPr>
            <p:cNvPr id="17" name="文本框 16"/>
            <p:cNvSpPr txBox="1"/>
            <p:nvPr/>
          </p:nvSpPr>
          <p:spPr>
            <a:xfrm>
              <a:off x="619" y="5216"/>
              <a:ext cx="528" cy="580"/>
            </a:xfrm>
            <a:prstGeom prst="rect">
              <a:avLst/>
            </a:prstGeom>
            <a:noFill/>
          </p:spPr>
          <p:txBody>
            <a:bodyPr wrap="none" rtlCol="0">
              <a:spAutoFit/>
            </a:bodyPr>
            <a:lstStyle/>
            <a:p>
              <a:r>
                <a:rPr lang="en-US" altLang="zh-CN">
                  <a:latin typeface="Palatino Linotype" panose="02040502050505030304" charset="0"/>
                  <a:cs typeface="Palatino Linotype" panose="02040502050505030304" charset="0"/>
                </a:rPr>
                <a:t>B</a:t>
              </a:r>
            </a:p>
          </p:txBody>
        </p:sp>
      </p:grpSp>
      <p:sp>
        <p:nvSpPr>
          <p:cNvPr id="120" name="文本框 119"/>
          <p:cNvSpPr txBox="1"/>
          <p:nvPr/>
        </p:nvSpPr>
        <p:spPr>
          <a:xfrm>
            <a:off x="393065" y="8665845"/>
            <a:ext cx="6856730" cy="1814830"/>
          </a:xfrm>
          <a:prstGeom prst="rect">
            <a:avLst/>
          </a:prstGeom>
          <a:noFill/>
        </p:spPr>
        <p:txBody>
          <a:bodyPr wrap="square" rtlCol="0">
            <a:spAutoFit/>
          </a:bodyPr>
          <a:lstStyle/>
          <a:p>
            <a:pPr algn="just"/>
            <a:r>
              <a:rPr lang="en-US" altLang="zh-CN" sz="1400" dirty="0">
                <a:latin typeface="Palatino Linotype" panose="02040502050505030304" charset="0"/>
                <a:cs typeface="Palatino Linotype" panose="02040502050505030304" charset="0"/>
              </a:rPr>
              <a:t>Supplementary Figure S2. Supplementary pictures in the study. A, Different treatment were arranged in the completely randomized design (CRD). B, the growth conditions of shoots after presoaking with various concentrations of WV. The </a:t>
            </a:r>
            <a:r>
              <a:rPr lang="en-US" altLang="zh-CN" sz="1400" dirty="0" err="1">
                <a:latin typeface="Palatino Linotype" panose="02040502050505030304" charset="0"/>
                <a:cs typeface="Palatino Linotype" panose="02040502050505030304" charset="0"/>
              </a:rPr>
              <a:t>volum</a:t>
            </a:r>
            <a:r>
              <a:rPr lang="en-US" altLang="zh-CN" sz="1400" dirty="0">
                <a:latin typeface="Palatino Linotype" panose="02040502050505030304" charset="0"/>
                <a:cs typeface="Palatino Linotype" panose="02040502050505030304" charset="0"/>
              </a:rPr>
              <a:t> ratio[primary WV:ddH</a:t>
            </a:r>
            <a:r>
              <a:rPr lang="en-US" altLang="zh-CN" sz="1400" baseline="-25000" dirty="0">
                <a:latin typeface="Palatino Linotype" panose="02040502050505030304" charset="0"/>
                <a:cs typeface="Palatino Linotype" panose="02040502050505030304" charset="0"/>
              </a:rPr>
              <a:t>2</a:t>
            </a:r>
            <a:r>
              <a:rPr lang="en-US" altLang="zh-CN" sz="1400" dirty="0">
                <a:latin typeface="Palatino Linotype" panose="02040502050505030304" charset="0"/>
                <a:cs typeface="Palatino Linotype" panose="02040502050505030304" charset="0"/>
              </a:rPr>
              <a:t>O</a:t>
            </a:r>
            <a:r>
              <a:rPr lang="en-US" altLang="zh-CN" sz="1400" baseline="-25000" dirty="0">
                <a:latin typeface="Palatino Linotype" panose="02040502050505030304" charset="0"/>
                <a:cs typeface="Palatino Linotype" panose="02040502050505030304" charset="0"/>
              </a:rPr>
              <a:t>2</a:t>
            </a:r>
            <a:r>
              <a:rPr lang="en-US" altLang="zh-CN" sz="1400" dirty="0">
                <a:latin typeface="Palatino Linotype" panose="02040502050505030304" charset="0"/>
                <a:cs typeface="Palatino Linotype" panose="02040502050505030304" charset="0"/>
              </a:rPr>
              <a:t> (V:V)] is 0 (control), 1:300, 1:600, 1:900, 1:1200, and 1:1500 from left to right. C</a:t>
            </a:r>
            <a:r>
              <a:rPr lang="en-US" altLang="zh-CN" sz="1400" dirty="0">
                <a:latin typeface="Palatino Linotype" panose="02040502050505030304" charset="0"/>
                <a:cs typeface="Palatino Linotype" panose="02040502050505030304" charset="0"/>
                <a:sym typeface="+mn-ea"/>
              </a:rPr>
              <a:t>, the analysis of  roots system scanning after presoaking with various concentrations of WV. The </a:t>
            </a:r>
            <a:r>
              <a:rPr lang="en-US" altLang="zh-CN" sz="1400" dirty="0" err="1">
                <a:latin typeface="Palatino Linotype" panose="02040502050505030304" charset="0"/>
                <a:cs typeface="Palatino Linotype" panose="02040502050505030304" charset="0"/>
                <a:sym typeface="+mn-ea"/>
              </a:rPr>
              <a:t>volum</a:t>
            </a:r>
            <a:r>
              <a:rPr lang="en-US" altLang="zh-CN" sz="1400" dirty="0">
                <a:latin typeface="Palatino Linotype" panose="02040502050505030304" charset="0"/>
                <a:cs typeface="Palatino Linotype" panose="02040502050505030304" charset="0"/>
                <a:sym typeface="+mn-ea"/>
              </a:rPr>
              <a:t> ratio[primary WV:ddH</a:t>
            </a:r>
            <a:r>
              <a:rPr lang="en-US" altLang="zh-CN" sz="1400" baseline="-25000" dirty="0">
                <a:latin typeface="Palatino Linotype" panose="02040502050505030304" charset="0"/>
                <a:cs typeface="Palatino Linotype" panose="02040502050505030304" charset="0"/>
                <a:sym typeface="+mn-ea"/>
              </a:rPr>
              <a:t>2</a:t>
            </a:r>
            <a:r>
              <a:rPr lang="en-US" altLang="zh-CN" sz="1400" dirty="0">
                <a:latin typeface="Palatino Linotype" panose="02040502050505030304" charset="0"/>
                <a:cs typeface="Palatino Linotype" panose="02040502050505030304" charset="0"/>
                <a:sym typeface="+mn-ea"/>
              </a:rPr>
              <a:t>O</a:t>
            </a:r>
            <a:r>
              <a:rPr lang="en-US" altLang="zh-CN" sz="1400" baseline="-25000" dirty="0">
                <a:latin typeface="Palatino Linotype" panose="02040502050505030304" charset="0"/>
                <a:cs typeface="Palatino Linotype" panose="02040502050505030304" charset="0"/>
                <a:sym typeface="+mn-ea"/>
              </a:rPr>
              <a:t>2</a:t>
            </a:r>
            <a:r>
              <a:rPr lang="en-US" altLang="zh-CN" sz="1400" dirty="0">
                <a:latin typeface="Palatino Linotype" panose="02040502050505030304" charset="0"/>
                <a:cs typeface="Palatino Linotype" panose="02040502050505030304" charset="0"/>
                <a:sym typeface="+mn-ea"/>
              </a:rPr>
              <a:t> (V:V)] is 0 (control), 1:300, 1:600, 1:900, 1:1200, and 1:1500 from left to right. D, C, the analysis of  roots system of the control and WV-treated(1:900) under drought stress.</a:t>
            </a:r>
          </a:p>
        </p:txBody>
      </p:sp>
      <p:sp>
        <p:nvSpPr>
          <p:cNvPr id="20" name="文本框 19"/>
          <p:cNvSpPr txBox="1"/>
          <p:nvPr/>
        </p:nvSpPr>
        <p:spPr>
          <a:xfrm>
            <a:off x="393065" y="6798945"/>
            <a:ext cx="347980" cy="368300"/>
          </a:xfrm>
          <a:prstGeom prst="rect">
            <a:avLst/>
          </a:prstGeom>
          <a:noFill/>
        </p:spPr>
        <p:txBody>
          <a:bodyPr wrap="none" rtlCol="0">
            <a:spAutoFit/>
          </a:bodyPr>
          <a:lstStyle/>
          <a:p>
            <a:r>
              <a:rPr lang="en-US" altLang="zh-CN">
                <a:latin typeface="Palatino Linotype" panose="02040502050505030304" charset="0"/>
                <a:cs typeface="Palatino Linotype" panose="02040502050505030304" charset="0"/>
              </a:rPr>
              <a:t>D</a:t>
            </a:r>
          </a:p>
        </p:txBody>
      </p:sp>
      <p:pic>
        <p:nvPicPr>
          <p:cNvPr id="21" name="图片 20" descr="DS根扫描"/>
          <p:cNvPicPr>
            <a:picLocks noChangeAspect="1"/>
          </p:cNvPicPr>
          <p:nvPr/>
        </p:nvPicPr>
        <p:blipFill>
          <a:blip r:embed="rId5"/>
          <a:stretch>
            <a:fillRect/>
          </a:stretch>
        </p:blipFill>
        <p:spPr>
          <a:xfrm>
            <a:off x="1070610" y="6919595"/>
            <a:ext cx="5755640" cy="160845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278864" y="409828"/>
            <a:ext cx="3699890" cy="6885332"/>
            <a:chOff x="257274" y="416178"/>
            <a:chExt cx="3699890" cy="6885332"/>
          </a:xfrm>
        </p:grpSpPr>
        <p:sp>
          <p:nvSpPr>
            <p:cNvPr id="11" name="文本框 10"/>
            <p:cNvSpPr txBox="1"/>
            <p:nvPr/>
          </p:nvSpPr>
          <p:spPr>
            <a:xfrm>
              <a:off x="257274" y="416178"/>
              <a:ext cx="359394" cy="369332"/>
            </a:xfrm>
            <a:prstGeom prst="rect">
              <a:avLst/>
            </a:prstGeom>
            <a:noFill/>
          </p:spPr>
          <p:txBody>
            <a:bodyPr wrap="none" rtlCol="0">
              <a:spAutoFit/>
            </a:bodyPr>
            <a:lstStyle/>
            <a:p>
              <a:r>
                <a:rPr lang="en-US" altLang="zh-CN" dirty="0" smtClean="0">
                  <a:latin typeface="Times New Roman" panose="02020603050405020304" charset="0"/>
                  <a:cs typeface="Times New Roman" panose="02020603050405020304" charset="0"/>
                </a:rPr>
                <a:t>A</a:t>
              </a:r>
              <a:endParaRPr lang="zh-CN" altLang="en-US" dirty="0">
                <a:latin typeface="Times New Roman" panose="02020603050405020304" charset="0"/>
                <a:cs typeface="Times New Roman" panose="02020603050405020304" charset="0"/>
              </a:endParaRPr>
            </a:p>
          </p:txBody>
        </p:sp>
        <p:sp>
          <p:nvSpPr>
            <p:cNvPr id="12" name="文本框 11"/>
            <p:cNvSpPr txBox="1"/>
            <p:nvPr/>
          </p:nvSpPr>
          <p:spPr>
            <a:xfrm>
              <a:off x="3605274" y="6932178"/>
              <a:ext cx="311304" cy="369332"/>
            </a:xfrm>
            <a:prstGeom prst="rect">
              <a:avLst/>
            </a:prstGeom>
            <a:noFill/>
          </p:spPr>
          <p:txBody>
            <a:bodyPr wrap="none" rtlCol="0">
              <a:spAutoFit/>
            </a:bodyPr>
            <a:lstStyle/>
            <a:p>
              <a:r>
                <a:rPr lang="en-US" altLang="zh-CN" dirty="0" smtClean="0">
                  <a:latin typeface="Times New Roman" panose="02020603050405020304" charset="0"/>
                  <a:cs typeface="Times New Roman" panose="02020603050405020304" charset="0"/>
                </a:rPr>
                <a:t>F</a:t>
              </a:r>
              <a:endParaRPr lang="zh-CN" altLang="en-US" dirty="0">
                <a:latin typeface="Times New Roman" panose="02020603050405020304" charset="0"/>
                <a:cs typeface="Times New Roman" panose="02020603050405020304" charset="0"/>
              </a:endParaRPr>
            </a:p>
          </p:txBody>
        </p:sp>
        <p:sp>
          <p:nvSpPr>
            <p:cNvPr id="13" name="文本框 12"/>
            <p:cNvSpPr txBox="1"/>
            <p:nvPr/>
          </p:nvSpPr>
          <p:spPr>
            <a:xfrm>
              <a:off x="257274" y="6932178"/>
              <a:ext cx="328936" cy="369332"/>
            </a:xfrm>
            <a:prstGeom prst="rect">
              <a:avLst/>
            </a:prstGeom>
            <a:noFill/>
          </p:spPr>
          <p:txBody>
            <a:bodyPr wrap="none" rtlCol="0">
              <a:spAutoFit/>
            </a:bodyPr>
            <a:lstStyle/>
            <a:p>
              <a:r>
                <a:rPr lang="en-US" altLang="zh-CN" dirty="0" smtClean="0">
                  <a:latin typeface="Times New Roman" panose="02020603050405020304" charset="0"/>
                  <a:cs typeface="Times New Roman" panose="02020603050405020304" charset="0"/>
                </a:rPr>
                <a:t>E</a:t>
              </a:r>
              <a:endParaRPr lang="zh-CN" altLang="en-US" dirty="0">
                <a:latin typeface="Times New Roman" panose="02020603050405020304" charset="0"/>
                <a:cs typeface="Times New Roman" panose="02020603050405020304" charset="0"/>
              </a:endParaRPr>
            </a:p>
          </p:txBody>
        </p:sp>
        <p:sp>
          <p:nvSpPr>
            <p:cNvPr id="14" name="文本框 13"/>
            <p:cNvSpPr txBox="1"/>
            <p:nvPr/>
          </p:nvSpPr>
          <p:spPr>
            <a:xfrm>
              <a:off x="3605786" y="3620178"/>
              <a:ext cx="351378" cy="369332"/>
            </a:xfrm>
            <a:prstGeom prst="rect">
              <a:avLst/>
            </a:prstGeom>
            <a:noFill/>
          </p:spPr>
          <p:txBody>
            <a:bodyPr wrap="none" rtlCol="0">
              <a:spAutoFit/>
            </a:bodyPr>
            <a:lstStyle/>
            <a:p>
              <a:r>
                <a:rPr lang="en-US" altLang="zh-CN" dirty="0" smtClean="0">
                  <a:latin typeface="Times New Roman" panose="02020603050405020304" charset="0"/>
                  <a:cs typeface="Times New Roman" panose="02020603050405020304" charset="0"/>
                </a:rPr>
                <a:t>D</a:t>
              </a:r>
              <a:endParaRPr lang="zh-CN" altLang="en-US" dirty="0">
                <a:latin typeface="Times New Roman" panose="02020603050405020304" charset="0"/>
                <a:cs typeface="Times New Roman" panose="02020603050405020304" charset="0"/>
              </a:endParaRPr>
            </a:p>
          </p:txBody>
        </p:sp>
        <p:sp>
          <p:nvSpPr>
            <p:cNvPr id="15" name="文本框 14"/>
            <p:cNvSpPr txBox="1"/>
            <p:nvPr/>
          </p:nvSpPr>
          <p:spPr>
            <a:xfrm>
              <a:off x="257274" y="3620178"/>
              <a:ext cx="338554" cy="369332"/>
            </a:xfrm>
            <a:prstGeom prst="rect">
              <a:avLst/>
            </a:prstGeom>
            <a:noFill/>
          </p:spPr>
          <p:txBody>
            <a:bodyPr wrap="none" rtlCol="0">
              <a:spAutoFit/>
            </a:bodyPr>
            <a:lstStyle/>
            <a:p>
              <a:r>
                <a:rPr lang="en-US" altLang="zh-CN" dirty="0" smtClean="0">
                  <a:latin typeface="Times New Roman" panose="02020603050405020304" charset="0"/>
                  <a:cs typeface="Times New Roman" panose="02020603050405020304" charset="0"/>
                </a:rPr>
                <a:t>C</a:t>
              </a:r>
              <a:endParaRPr lang="zh-CN" altLang="en-US" dirty="0">
                <a:latin typeface="Times New Roman" panose="02020603050405020304" charset="0"/>
                <a:cs typeface="Times New Roman" panose="02020603050405020304" charset="0"/>
              </a:endParaRPr>
            </a:p>
          </p:txBody>
        </p:sp>
        <p:sp>
          <p:nvSpPr>
            <p:cNvPr id="17" name="文本框 16"/>
            <p:cNvSpPr txBox="1"/>
            <p:nvPr/>
          </p:nvSpPr>
          <p:spPr>
            <a:xfrm>
              <a:off x="3605786" y="416178"/>
              <a:ext cx="338554" cy="369332"/>
            </a:xfrm>
            <a:prstGeom prst="rect">
              <a:avLst/>
            </a:prstGeom>
            <a:noFill/>
          </p:spPr>
          <p:txBody>
            <a:bodyPr wrap="none" rtlCol="0">
              <a:spAutoFit/>
            </a:bodyPr>
            <a:lstStyle/>
            <a:p>
              <a:r>
                <a:rPr lang="en-US" altLang="zh-CN" dirty="0" smtClean="0">
                  <a:latin typeface="Times New Roman" panose="02020603050405020304" charset="0"/>
                  <a:cs typeface="Times New Roman" panose="02020603050405020304" charset="0"/>
                </a:rPr>
                <a:t>B</a:t>
              </a:r>
              <a:endParaRPr lang="zh-CN" altLang="en-US" dirty="0">
                <a:latin typeface="Times New Roman" panose="02020603050405020304" charset="0"/>
                <a:cs typeface="Times New Roman" panose="02020603050405020304" charset="0"/>
              </a:endParaRPr>
            </a:p>
          </p:txBody>
        </p:sp>
      </p:grpSp>
      <p:sp>
        <p:nvSpPr>
          <p:cNvPr id="120" name="文本框 119"/>
          <p:cNvSpPr txBox="1"/>
          <p:nvPr/>
        </p:nvSpPr>
        <p:spPr>
          <a:xfrm>
            <a:off x="373487" y="10120630"/>
            <a:ext cx="6697013" cy="523220"/>
          </a:xfrm>
          <a:prstGeom prst="rect">
            <a:avLst/>
          </a:prstGeom>
          <a:noFill/>
        </p:spPr>
        <p:txBody>
          <a:bodyPr wrap="square" rtlCol="0">
            <a:spAutoFit/>
          </a:bodyPr>
          <a:lstStyle/>
          <a:p>
            <a:pPr lvl="0" algn="just"/>
            <a:r>
              <a:rPr lang="en-US" altLang="zh-CN" sz="1400" dirty="0">
                <a:latin typeface="Palatino Linotype" panose="02040502050505030304" charset="0"/>
                <a:cs typeface="Palatino Linotype" panose="02040502050505030304" charset="0"/>
                <a:sym typeface="+mn-ea"/>
              </a:rPr>
              <a:t>Supplementary Figure S3. 2-DE image of wheat root proteomes in the control and WV-treated groups </a:t>
            </a:r>
            <a:r>
              <a:rPr lang="en-US" altLang="zh-CN" sz="1400" dirty="0" smtClean="0">
                <a:latin typeface="Palatino Linotype" panose="02040502050505030304" charset="0"/>
                <a:cs typeface="Palatino Linotype" panose="02040502050505030304" charset="0"/>
                <a:sym typeface="+mn-ea"/>
              </a:rPr>
              <a:t>(A-C, the control group; D-F, the </a:t>
            </a:r>
            <a:r>
              <a:rPr lang="en-US" altLang="zh-CN" sz="1400" dirty="0" err="1" smtClean="0">
                <a:latin typeface="Palatino Linotype" panose="02040502050505030304" charset="0"/>
                <a:cs typeface="Palatino Linotype" panose="02040502050505030304" charset="0"/>
                <a:sym typeface="+mn-ea"/>
              </a:rPr>
              <a:t>wv</a:t>
            </a:r>
            <a:r>
              <a:rPr lang="en-US" altLang="zh-CN" sz="1400" dirty="0" smtClean="0">
                <a:latin typeface="Palatino Linotype" panose="02040502050505030304" charset="0"/>
                <a:cs typeface="Palatino Linotype" panose="02040502050505030304" charset="0"/>
                <a:sym typeface="+mn-ea"/>
              </a:rPr>
              <a:t>-treated group)</a:t>
            </a:r>
            <a:endParaRPr lang="en-US" altLang="zh-CN" sz="1400" dirty="0">
              <a:latin typeface="Palatino Linotype" panose="02040502050505030304" charset="0"/>
              <a:cs typeface="Palatino Linotype" panose="02040502050505030304" charset="0"/>
              <a:sym typeface="+mn-ea"/>
            </a:endParaRPr>
          </a:p>
        </p:txBody>
      </p:sp>
      <p:pic>
        <p:nvPicPr>
          <p:cNvPr id="18" name="图片 17" descr="CK-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3260" y="521970"/>
            <a:ext cx="2849201" cy="2880021"/>
          </a:xfrm>
          <a:prstGeom prst="rect">
            <a:avLst/>
          </a:prstGeom>
        </p:spPr>
      </p:pic>
      <p:pic>
        <p:nvPicPr>
          <p:cNvPr id="19" name="图片 18" descr="CK-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49395" y="521970"/>
            <a:ext cx="2817000" cy="2880021"/>
          </a:xfrm>
          <a:prstGeom prst="rect">
            <a:avLst/>
          </a:prstGeom>
        </p:spPr>
      </p:pic>
      <p:pic>
        <p:nvPicPr>
          <p:cNvPr id="20" name="图片 19" descr="CK-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3260" y="3797300"/>
            <a:ext cx="2895113" cy="2880021"/>
          </a:xfrm>
          <a:prstGeom prst="rect">
            <a:avLst/>
          </a:prstGeom>
        </p:spPr>
      </p:pic>
      <p:pic>
        <p:nvPicPr>
          <p:cNvPr id="22" name="图片 21" descr="WV-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056380" y="3797300"/>
            <a:ext cx="2855642" cy="2880021"/>
          </a:xfrm>
          <a:prstGeom prst="rect">
            <a:avLst/>
          </a:prstGeom>
        </p:spPr>
      </p:pic>
      <p:pic>
        <p:nvPicPr>
          <p:cNvPr id="23" name="图片 22" descr="WV-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44220" y="7026275"/>
            <a:ext cx="2834302" cy="2880021"/>
          </a:xfrm>
          <a:prstGeom prst="rect">
            <a:avLst/>
          </a:prstGeom>
        </p:spPr>
      </p:pic>
      <p:pic>
        <p:nvPicPr>
          <p:cNvPr id="24" name="图片 23" descr="WV-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063365" y="7026275"/>
            <a:ext cx="2848400" cy="288002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18515" y="9275803"/>
            <a:ext cx="5760043" cy="521970"/>
          </a:xfrm>
          <a:prstGeom prst="rect">
            <a:avLst/>
          </a:prstGeom>
          <a:noFill/>
        </p:spPr>
        <p:txBody>
          <a:bodyPr wrap="square" rtlCol="0">
            <a:spAutoFit/>
          </a:bodyPr>
          <a:lstStyle/>
          <a:p>
            <a:pPr lvl="0" algn="just"/>
            <a:r>
              <a:rPr lang="en-US" altLang="zh-CN" sz="1400" dirty="0">
                <a:latin typeface="Palatino Linotype" panose="02040502050505030304" charset="0"/>
                <a:cs typeface="Palatino Linotype" panose="02040502050505030304" charset="0"/>
                <a:sym typeface="+mn-ea"/>
              </a:rPr>
              <a:t>Supplementary Figure </a:t>
            </a:r>
            <a:r>
              <a:rPr lang="en-US" altLang="zh-CN" sz="1400" dirty="0" smtClean="0">
                <a:latin typeface="Palatino Linotype" panose="02040502050505030304" charset="0"/>
                <a:cs typeface="Palatino Linotype" panose="02040502050505030304" charset="0"/>
                <a:sym typeface="+mn-ea"/>
              </a:rPr>
              <a:t>S4.  </a:t>
            </a:r>
            <a:r>
              <a:rPr lang="en-US" altLang="zh-CN" sz="1400" dirty="0">
                <a:latin typeface="Palatino Linotype" panose="02040502050505030304" charset="0"/>
                <a:cs typeface="Palatino Linotype" panose="02040502050505030304" charset="0"/>
                <a:sym typeface="+mn-ea"/>
              </a:rPr>
              <a:t>Principal component analysis of the control and WV-treated groups.</a:t>
            </a:r>
          </a:p>
        </p:txBody>
      </p:sp>
      <p:pic>
        <p:nvPicPr>
          <p:cNvPr id="2" name="图片 1" descr="PCA EM"/>
          <p:cNvPicPr>
            <a:picLocks noChangeAspect="1"/>
          </p:cNvPicPr>
          <p:nvPr/>
        </p:nvPicPr>
        <p:blipFill>
          <a:blip r:embed="rId2"/>
          <a:stretch>
            <a:fillRect/>
          </a:stretch>
        </p:blipFill>
        <p:spPr>
          <a:xfrm>
            <a:off x="715277" y="5146705"/>
            <a:ext cx="5397500" cy="4062730"/>
          </a:xfrm>
          <a:prstGeom prst="rect">
            <a:avLst/>
          </a:prstGeom>
        </p:spPr>
      </p:pic>
      <p:graphicFrame>
        <p:nvGraphicFramePr>
          <p:cNvPr id="4" name="表格 3"/>
          <p:cNvGraphicFramePr>
            <a:graphicFrameLocks noGrp="1"/>
          </p:cNvGraphicFramePr>
          <p:nvPr>
            <p:extLst>
              <p:ext uri="{D42A27DB-BD31-4B8C-83A1-F6EECF244321}">
                <p14:modId xmlns:p14="http://schemas.microsoft.com/office/powerpoint/2010/main" val="3589768118"/>
              </p:ext>
            </p:extLst>
          </p:nvPr>
        </p:nvGraphicFramePr>
        <p:xfrm>
          <a:off x="1042903" y="2875448"/>
          <a:ext cx="4972051" cy="1693168"/>
        </p:xfrm>
        <a:graphic>
          <a:graphicData uri="http://schemas.openxmlformats.org/drawingml/2006/table">
            <a:tbl>
              <a:tblPr/>
              <a:tblGrid>
                <a:gridCol w="751202">
                  <a:extLst>
                    <a:ext uri="{9D8B030D-6E8A-4147-A177-3AD203B41FA5}">
                      <a16:colId xmlns:a16="http://schemas.microsoft.com/office/drawing/2014/main" val="1892716582"/>
                    </a:ext>
                  </a:extLst>
                </a:gridCol>
                <a:gridCol w="840437">
                  <a:extLst>
                    <a:ext uri="{9D8B030D-6E8A-4147-A177-3AD203B41FA5}">
                      <a16:colId xmlns:a16="http://schemas.microsoft.com/office/drawing/2014/main" val="1158852391"/>
                    </a:ext>
                  </a:extLst>
                </a:gridCol>
                <a:gridCol w="849769">
                  <a:extLst>
                    <a:ext uri="{9D8B030D-6E8A-4147-A177-3AD203B41FA5}">
                      <a16:colId xmlns:a16="http://schemas.microsoft.com/office/drawing/2014/main" val="2487763128"/>
                    </a:ext>
                  </a:extLst>
                </a:gridCol>
                <a:gridCol w="849769">
                  <a:extLst>
                    <a:ext uri="{9D8B030D-6E8A-4147-A177-3AD203B41FA5}">
                      <a16:colId xmlns:a16="http://schemas.microsoft.com/office/drawing/2014/main" val="1727864514"/>
                    </a:ext>
                  </a:extLst>
                </a:gridCol>
                <a:gridCol w="840437">
                  <a:extLst>
                    <a:ext uri="{9D8B030D-6E8A-4147-A177-3AD203B41FA5}">
                      <a16:colId xmlns:a16="http://schemas.microsoft.com/office/drawing/2014/main" val="4267002054"/>
                    </a:ext>
                  </a:extLst>
                </a:gridCol>
                <a:gridCol w="840437">
                  <a:extLst>
                    <a:ext uri="{9D8B030D-6E8A-4147-A177-3AD203B41FA5}">
                      <a16:colId xmlns:a16="http://schemas.microsoft.com/office/drawing/2014/main" val="3038568594"/>
                    </a:ext>
                  </a:extLst>
                </a:gridCol>
              </a:tblGrid>
              <a:tr h="0">
                <a:tc rowSpan="2">
                  <a:txBody>
                    <a:bodyPr/>
                    <a:lstStyle/>
                    <a:p>
                      <a:pPr marL="38100" marR="38100">
                        <a:lnSpc>
                          <a:spcPts val="1600"/>
                        </a:lnSpc>
                        <a:spcAft>
                          <a:spcPts val="0"/>
                        </a:spcAft>
                      </a:pPr>
                      <a:r>
                        <a:rPr lang="en-US" sz="900" kern="100" dirty="0">
                          <a:solidFill>
                            <a:srgbClr val="000000"/>
                          </a:solidFill>
                          <a:effectLst/>
                          <a:latin typeface="Arial" panose="020B0604020202020204" pitchFamily="34" charset="0"/>
                          <a:ea typeface="等线" panose="02010600030101010101" pitchFamily="2" charset="-122"/>
                        </a:rPr>
                        <a:t>Component</a:t>
                      </a:r>
                      <a:endParaRPr lang="zh-CN" sz="1000" kern="100" dirty="0">
                        <a:solidFill>
                          <a:srgbClr val="000000"/>
                        </a:solidFill>
                        <a:effectLst/>
                        <a:latin typeface="Courier New" panose="02070309020205020404" pitchFamily="49" charset="0"/>
                        <a:ea typeface="等线" panose="02010600030101010101" pitchFamily="2" charset="-122"/>
                      </a:endParaRPr>
                    </a:p>
                  </a:txBody>
                  <a:tcPr marL="0" marR="0" marT="0" marB="0" anchor="b">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noFill/>
                  </a:tcPr>
                </a:tc>
                <a:tc gridSpan="3">
                  <a:txBody>
                    <a:bodyPr/>
                    <a:lstStyle/>
                    <a:p>
                      <a:pPr marL="38100" marR="38100" algn="ctr">
                        <a:lnSpc>
                          <a:spcPts val="1600"/>
                        </a:lnSpc>
                        <a:spcAft>
                          <a:spcPts val="0"/>
                        </a:spcAft>
                      </a:pPr>
                      <a:r>
                        <a:rPr lang="en-US" sz="900" kern="100" dirty="0">
                          <a:solidFill>
                            <a:srgbClr val="000000"/>
                          </a:solidFill>
                          <a:effectLst/>
                          <a:latin typeface="Arial" panose="020B0604020202020204" pitchFamily="34" charset="0"/>
                          <a:ea typeface="等线" panose="02010600030101010101" pitchFamily="2" charset="-122"/>
                        </a:rPr>
                        <a:t>Initial Eigenvalues</a:t>
                      </a:r>
                      <a:endParaRPr lang="zh-CN" sz="1000" kern="100" dirty="0">
                        <a:solidFill>
                          <a:srgbClr val="000000"/>
                        </a:solidFill>
                        <a:effectLst/>
                        <a:latin typeface="Courier New" panose="02070309020205020404" pitchFamily="49" charset="0"/>
                        <a:ea typeface="等线" panose="02010600030101010101" pitchFamily="2" charset="-122"/>
                      </a:endParaRPr>
                    </a:p>
                  </a:txBody>
                  <a:tcPr marL="0" marR="0" marT="0" marB="0" anchor="b">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gridSpan="2">
                  <a:txBody>
                    <a:bodyPr/>
                    <a:lstStyle/>
                    <a:p>
                      <a:pPr marL="38100" marR="38100" algn="ctr">
                        <a:lnSpc>
                          <a:spcPts val="1600"/>
                        </a:lnSpc>
                        <a:spcAft>
                          <a:spcPts val="0"/>
                        </a:spcAft>
                      </a:pPr>
                      <a:r>
                        <a:rPr lang="en-US" sz="900" kern="100" dirty="0">
                          <a:solidFill>
                            <a:srgbClr val="000000"/>
                          </a:solidFill>
                          <a:effectLst/>
                          <a:latin typeface="Arial" panose="020B0604020202020204" pitchFamily="34" charset="0"/>
                          <a:ea typeface="等线" panose="02010600030101010101" pitchFamily="2" charset="-122"/>
                        </a:rPr>
                        <a:t>Extraction Sums of Squared Loadings</a:t>
                      </a:r>
                      <a:endParaRPr lang="zh-CN" sz="1000" kern="100" dirty="0">
                        <a:solidFill>
                          <a:srgbClr val="000000"/>
                        </a:solidFill>
                        <a:effectLst/>
                        <a:latin typeface="Courier New" panose="02070309020205020404" pitchFamily="49" charset="0"/>
                        <a:ea typeface="等线" panose="02010600030101010101" pitchFamily="2" charset="-122"/>
                      </a:endParaRPr>
                    </a:p>
                  </a:txBody>
                  <a:tcPr marL="0" marR="0" marT="0" marB="0" anchor="b">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757448881"/>
                  </a:ext>
                </a:extLst>
              </a:tr>
              <a:tr h="0">
                <a:tc vMerge="1">
                  <a:txBody>
                    <a:bodyPr/>
                    <a:lstStyle/>
                    <a:p>
                      <a:endParaRPr lang="zh-CN" altLang="en-US"/>
                    </a:p>
                  </a:txBody>
                  <a:tcPr/>
                </a:tc>
                <a:tc>
                  <a:txBody>
                    <a:bodyPr/>
                    <a:lstStyle/>
                    <a:p>
                      <a:pPr marL="38100" marR="38100" algn="ctr">
                        <a:lnSpc>
                          <a:spcPts val="1600"/>
                        </a:lnSpc>
                        <a:spcAft>
                          <a:spcPts val="0"/>
                        </a:spcAft>
                      </a:pPr>
                      <a:r>
                        <a:rPr lang="en-US" sz="900" kern="100" dirty="0">
                          <a:solidFill>
                            <a:srgbClr val="000000"/>
                          </a:solidFill>
                          <a:effectLst/>
                          <a:latin typeface="Arial" panose="020B0604020202020204" pitchFamily="34" charset="0"/>
                          <a:ea typeface="等线" panose="02010600030101010101" pitchFamily="2" charset="-122"/>
                        </a:rPr>
                        <a:t>Total</a:t>
                      </a:r>
                      <a:endParaRPr lang="zh-CN" sz="1000" kern="100" dirty="0">
                        <a:solidFill>
                          <a:srgbClr val="000000"/>
                        </a:solidFill>
                        <a:effectLst/>
                        <a:latin typeface="Courier New" panose="02070309020205020404" pitchFamily="49" charset="0"/>
                        <a:ea typeface="等线" panose="02010600030101010101" pitchFamily="2" charset="-122"/>
                      </a:endParaRPr>
                    </a:p>
                  </a:txBody>
                  <a:tcPr marL="0" marR="0" marT="0" marB="0" anchor="b">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noFill/>
                  </a:tcPr>
                </a:tc>
                <a:tc>
                  <a:txBody>
                    <a:bodyPr/>
                    <a:lstStyle/>
                    <a:p>
                      <a:pPr marL="38100" marR="38100" algn="ctr">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 of Variance</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noFill/>
                  </a:tcPr>
                </a:tc>
                <a:tc>
                  <a:txBody>
                    <a:bodyPr/>
                    <a:lstStyle/>
                    <a:p>
                      <a:pPr marL="38100" marR="38100" algn="ctr">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Cumulative %</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noFill/>
                  </a:tcPr>
                </a:tc>
                <a:tc>
                  <a:txBody>
                    <a:bodyPr/>
                    <a:lstStyle/>
                    <a:p>
                      <a:pPr marL="38100" marR="38100" algn="ctr">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Total</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noFill/>
                  </a:tcPr>
                </a:tc>
                <a:tc>
                  <a:txBody>
                    <a:bodyPr/>
                    <a:lstStyle/>
                    <a:p>
                      <a:pPr marL="38100" marR="38100" algn="ctr">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 of Variance</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b">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1091435"/>
                  </a:ext>
                </a:extLst>
              </a:tr>
              <a:tr h="0">
                <a:tc>
                  <a:txBody>
                    <a:bodyPr/>
                    <a:lstStyle/>
                    <a:p>
                      <a:pPr marL="38100" marR="38100">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1</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noFill/>
                  </a:tcPr>
                </a:tc>
                <a:tc>
                  <a:txBody>
                    <a:bodyPr/>
                    <a:lstStyle/>
                    <a:p>
                      <a:pPr marL="38100" marR="38100" algn="r">
                        <a:lnSpc>
                          <a:spcPts val="1600"/>
                        </a:lnSpc>
                        <a:spcAft>
                          <a:spcPts val="0"/>
                        </a:spcAft>
                      </a:pPr>
                      <a:r>
                        <a:rPr lang="en-US" sz="900" kern="100" dirty="0">
                          <a:solidFill>
                            <a:srgbClr val="000000"/>
                          </a:solidFill>
                          <a:effectLst/>
                          <a:latin typeface="Arial" panose="020B0604020202020204" pitchFamily="34" charset="0"/>
                          <a:ea typeface="等线" panose="02010600030101010101" pitchFamily="2" charset="-122"/>
                        </a:rPr>
                        <a:t>5.140</a:t>
                      </a:r>
                      <a:endParaRPr lang="zh-CN" sz="1000" kern="100" dirty="0">
                        <a:solidFill>
                          <a:srgbClr val="000000"/>
                        </a:solidFill>
                        <a:effectLst/>
                        <a:latin typeface="Courier New" panose="02070309020205020404" pitchFamily="49" charset="0"/>
                        <a:ea typeface="等线" panose="02010600030101010101" pitchFamily="2" charset="-122"/>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noFill/>
                  </a:tcPr>
                </a:tc>
                <a:tc>
                  <a:txBody>
                    <a:bodyPr/>
                    <a:lstStyle/>
                    <a:p>
                      <a:pPr marL="38100" marR="38100" algn="r">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85.659</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noFill/>
                  </a:tcPr>
                </a:tc>
                <a:tc>
                  <a:txBody>
                    <a:bodyPr/>
                    <a:lstStyle/>
                    <a:p>
                      <a:pPr marL="38100" marR="38100" algn="r">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85.659</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noFill/>
                  </a:tcPr>
                </a:tc>
                <a:tc>
                  <a:txBody>
                    <a:bodyPr/>
                    <a:lstStyle/>
                    <a:p>
                      <a:pPr marL="38100" marR="38100" algn="r">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5.140</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noFill/>
                  </a:tcPr>
                </a:tc>
                <a:tc>
                  <a:txBody>
                    <a:bodyPr/>
                    <a:lstStyle/>
                    <a:p>
                      <a:pPr marL="38100" marR="38100" algn="r">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85.659</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532644300"/>
                  </a:ext>
                </a:extLst>
              </a:tr>
              <a:tr h="0">
                <a:tc>
                  <a:txBody>
                    <a:bodyPr/>
                    <a:lstStyle/>
                    <a:p>
                      <a:pPr marL="38100" marR="38100">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2</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noFill/>
                  </a:tcPr>
                </a:tc>
                <a:tc>
                  <a:txBody>
                    <a:bodyPr/>
                    <a:lstStyle/>
                    <a:p>
                      <a:pPr marL="38100" marR="38100" algn="r">
                        <a:lnSpc>
                          <a:spcPts val="1600"/>
                        </a:lnSpc>
                        <a:spcAft>
                          <a:spcPts val="0"/>
                        </a:spcAft>
                      </a:pPr>
                      <a:r>
                        <a:rPr lang="en-US" sz="900" kern="100" dirty="0">
                          <a:solidFill>
                            <a:srgbClr val="000000"/>
                          </a:solidFill>
                          <a:effectLst/>
                          <a:latin typeface="Arial" panose="020B0604020202020204" pitchFamily="34" charset="0"/>
                          <a:ea typeface="等线" panose="02010600030101010101" pitchFamily="2" charset="-122"/>
                        </a:rPr>
                        <a:t>.383</a:t>
                      </a:r>
                      <a:endParaRPr lang="zh-CN" sz="1000" kern="100" dirty="0">
                        <a:solidFill>
                          <a:srgbClr val="000000"/>
                        </a:solidFill>
                        <a:effectLst/>
                        <a:latin typeface="Courier New" panose="02070309020205020404" pitchFamily="49" charset="0"/>
                        <a:ea typeface="等线" panose="02010600030101010101" pitchFamily="2" charset="-122"/>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38100" marR="38100" algn="r">
                        <a:lnSpc>
                          <a:spcPts val="1600"/>
                        </a:lnSpc>
                        <a:spcAft>
                          <a:spcPts val="0"/>
                        </a:spcAft>
                      </a:pPr>
                      <a:r>
                        <a:rPr lang="en-US" sz="900" kern="100" dirty="0">
                          <a:solidFill>
                            <a:srgbClr val="000000"/>
                          </a:solidFill>
                          <a:effectLst/>
                          <a:latin typeface="Arial" panose="020B0604020202020204" pitchFamily="34" charset="0"/>
                          <a:ea typeface="等线" panose="02010600030101010101" pitchFamily="2" charset="-122"/>
                        </a:rPr>
                        <a:t>6.388</a:t>
                      </a:r>
                      <a:endParaRPr lang="zh-CN" sz="1000" kern="100" dirty="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38100" marR="38100" algn="r">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92.047</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38100" marR="38100" algn="r">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.383</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38100" marR="38100" algn="r">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6.388</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95416888"/>
                  </a:ext>
                </a:extLst>
              </a:tr>
              <a:tr h="0">
                <a:tc>
                  <a:txBody>
                    <a:bodyPr/>
                    <a:lstStyle/>
                    <a:p>
                      <a:pPr marL="38100" marR="38100">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3</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noFill/>
                  </a:tcPr>
                </a:tc>
                <a:tc>
                  <a:txBody>
                    <a:bodyPr/>
                    <a:lstStyle/>
                    <a:p>
                      <a:pPr marL="38100" marR="38100" algn="r">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.184</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38100" marR="38100" algn="r">
                        <a:lnSpc>
                          <a:spcPts val="1600"/>
                        </a:lnSpc>
                        <a:spcAft>
                          <a:spcPts val="0"/>
                        </a:spcAft>
                      </a:pPr>
                      <a:r>
                        <a:rPr lang="en-US" sz="900" kern="100" dirty="0">
                          <a:solidFill>
                            <a:srgbClr val="000000"/>
                          </a:solidFill>
                          <a:effectLst/>
                          <a:latin typeface="Arial" panose="020B0604020202020204" pitchFamily="34" charset="0"/>
                          <a:ea typeface="等线" panose="02010600030101010101" pitchFamily="2" charset="-122"/>
                        </a:rPr>
                        <a:t>3.074</a:t>
                      </a:r>
                      <a:endParaRPr lang="zh-CN" sz="1000" kern="100" dirty="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38100" marR="38100" algn="r">
                        <a:lnSpc>
                          <a:spcPts val="1600"/>
                        </a:lnSpc>
                        <a:spcAft>
                          <a:spcPts val="0"/>
                        </a:spcAft>
                      </a:pPr>
                      <a:r>
                        <a:rPr lang="en-US" sz="900" kern="100" dirty="0">
                          <a:solidFill>
                            <a:srgbClr val="000000"/>
                          </a:solidFill>
                          <a:effectLst/>
                          <a:latin typeface="Arial" panose="020B0604020202020204" pitchFamily="34" charset="0"/>
                          <a:ea typeface="等线" panose="02010600030101010101" pitchFamily="2" charset="-122"/>
                        </a:rPr>
                        <a:t>95.121</a:t>
                      </a:r>
                      <a:endParaRPr lang="zh-CN" sz="1000" kern="100" dirty="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spcAft>
                          <a:spcPts val="0"/>
                        </a:spcAft>
                      </a:pPr>
                      <a:r>
                        <a:rPr lang="en-US" sz="1200" kern="100">
                          <a:solidFill>
                            <a:srgbClr val="000000"/>
                          </a:solidFill>
                          <a:effectLst/>
                          <a:latin typeface="Times New Roman" panose="02020603050405020304" pitchFamily="18" charset="0"/>
                          <a:ea typeface="等线" panose="02010600030101010101" pitchFamily="2" charset="-122"/>
                        </a:rPr>
                        <a:t> </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spcAft>
                          <a:spcPts val="0"/>
                        </a:spcAft>
                      </a:pPr>
                      <a:r>
                        <a:rPr lang="en-US" sz="1200" kern="100">
                          <a:solidFill>
                            <a:srgbClr val="000000"/>
                          </a:solidFill>
                          <a:effectLst/>
                          <a:latin typeface="Times New Roman" panose="02020603050405020304" pitchFamily="18" charset="0"/>
                          <a:ea typeface="等线" panose="02010600030101010101" pitchFamily="2" charset="-122"/>
                        </a:rPr>
                        <a:t> </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06512083"/>
                  </a:ext>
                </a:extLst>
              </a:tr>
              <a:tr h="0">
                <a:tc>
                  <a:txBody>
                    <a:bodyPr/>
                    <a:lstStyle/>
                    <a:p>
                      <a:pPr marL="38100" marR="38100">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4</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noFill/>
                  </a:tcPr>
                </a:tc>
                <a:tc>
                  <a:txBody>
                    <a:bodyPr/>
                    <a:lstStyle/>
                    <a:p>
                      <a:pPr marL="38100" marR="38100" algn="r">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.145</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38100" marR="38100" algn="r">
                        <a:lnSpc>
                          <a:spcPts val="1600"/>
                        </a:lnSpc>
                        <a:spcAft>
                          <a:spcPts val="0"/>
                        </a:spcAft>
                      </a:pPr>
                      <a:r>
                        <a:rPr lang="en-US" sz="900" kern="100" dirty="0">
                          <a:solidFill>
                            <a:srgbClr val="000000"/>
                          </a:solidFill>
                          <a:effectLst/>
                          <a:latin typeface="Arial" panose="020B0604020202020204" pitchFamily="34" charset="0"/>
                          <a:ea typeface="等线" panose="02010600030101010101" pitchFamily="2" charset="-122"/>
                        </a:rPr>
                        <a:t>2.420</a:t>
                      </a:r>
                      <a:endParaRPr lang="zh-CN" sz="1000" kern="100" dirty="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38100" marR="38100" algn="r">
                        <a:lnSpc>
                          <a:spcPts val="1600"/>
                        </a:lnSpc>
                        <a:spcAft>
                          <a:spcPts val="0"/>
                        </a:spcAft>
                      </a:pPr>
                      <a:r>
                        <a:rPr lang="en-US" sz="900" kern="100" dirty="0">
                          <a:solidFill>
                            <a:srgbClr val="000000"/>
                          </a:solidFill>
                          <a:effectLst/>
                          <a:latin typeface="Arial" panose="020B0604020202020204" pitchFamily="34" charset="0"/>
                          <a:ea typeface="等线" panose="02010600030101010101" pitchFamily="2" charset="-122"/>
                        </a:rPr>
                        <a:t>97.541</a:t>
                      </a:r>
                      <a:endParaRPr lang="zh-CN" sz="1000" kern="100" dirty="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spcAft>
                          <a:spcPts val="0"/>
                        </a:spcAft>
                      </a:pPr>
                      <a:r>
                        <a:rPr lang="en-US" sz="1200" kern="100" dirty="0">
                          <a:solidFill>
                            <a:srgbClr val="000000"/>
                          </a:solidFill>
                          <a:effectLst/>
                          <a:latin typeface="Times New Roman" panose="02020603050405020304" pitchFamily="18" charset="0"/>
                          <a:ea typeface="等线" panose="02010600030101010101" pitchFamily="2" charset="-122"/>
                        </a:rPr>
                        <a:t> </a:t>
                      </a:r>
                      <a:endParaRPr lang="zh-CN" sz="1000" kern="100" dirty="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spcAft>
                          <a:spcPts val="0"/>
                        </a:spcAft>
                      </a:pPr>
                      <a:r>
                        <a:rPr lang="en-US" sz="1200" kern="100">
                          <a:solidFill>
                            <a:srgbClr val="000000"/>
                          </a:solidFill>
                          <a:effectLst/>
                          <a:latin typeface="Times New Roman" panose="02020603050405020304" pitchFamily="18" charset="0"/>
                          <a:ea typeface="等线" panose="02010600030101010101" pitchFamily="2" charset="-122"/>
                        </a:rPr>
                        <a:t> </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42118729"/>
                  </a:ext>
                </a:extLst>
              </a:tr>
              <a:tr h="0">
                <a:tc>
                  <a:txBody>
                    <a:bodyPr/>
                    <a:lstStyle/>
                    <a:p>
                      <a:pPr marL="38100" marR="38100">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5</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noFill/>
                  </a:tcPr>
                </a:tc>
                <a:tc>
                  <a:txBody>
                    <a:bodyPr/>
                    <a:lstStyle/>
                    <a:p>
                      <a:pPr marL="38100" marR="38100" algn="r">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.087</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38100" marR="38100" algn="r">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1.456</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38100" marR="38100" algn="r">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98.997</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spcAft>
                          <a:spcPts val="0"/>
                        </a:spcAft>
                      </a:pPr>
                      <a:r>
                        <a:rPr lang="en-US" sz="1200" kern="100" dirty="0">
                          <a:solidFill>
                            <a:srgbClr val="000000"/>
                          </a:solidFill>
                          <a:effectLst/>
                          <a:latin typeface="Times New Roman" panose="02020603050405020304" pitchFamily="18" charset="0"/>
                          <a:ea typeface="等线" panose="02010600030101010101" pitchFamily="2" charset="-122"/>
                        </a:rPr>
                        <a:t> </a:t>
                      </a:r>
                      <a:endParaRPr lang="zh-CN" sz="1000" kern="100" dirty="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spcAft>
                          <a:spcPts val="0"/>
                        </a:spcAft>
                      </a:pPr>
                      <a:r>
                        <a:rPr lang="en-US" sz="1200" kern="100" dirty="0">
                          <a:solidFill>
                            <a:srgbClr val="000000"/>
                          </a:solidFill>
                          <a:effectLst/>
                          <a:latin typeface="Times New Roman" panose="02020603050405020304" pitchFamily="18" charset="0"/>
                          <a:ea typeface="等线" panose="02010600030101010101" pitchFamily="2" charset="-122"/>
                        </a:rPr>
                        <a:t> </a:t>
                      </a:r>
                      <a:endParaRPr lang="zh-CN" sz="1000" kern="100" dirty="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81790807"/>
                  </a:ext>
                </a:extLst>
              </a:tr>
              <a:tr h="0">
                <a:tc>
                  <a:txBody>
                    <a:bodyPr/>
                    <a:lstStyle/>
                    <a:p>
                      <a:pPr marL="38100" marR="38100">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6</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noFill/>
                  </a:tcPr>
                </a:tc>
                <a:tc>
                  <a:txBody>
                    <a:bodyPr/>
                    <a:lstStyle/>
                    <a:p>
                      <a:pPr marL="38100" marR="38100" algn="r">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.060</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noFill/>
                  </a:tcPr>
                </a:tc>
                <a:tc>
                  <a:txBody>
                    <a:bodyPr/>
                    <a:lstStyle/>
                    <a:p>
                      <a:pPr marL="38100" marR="38100" algn="r">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1.003</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noFill/>
                  </a:tcPr>
                </a:tc>
                <a:tc>
                  <a:txBody>
                    <a:bodyPr/>
                    <a:lstStyle/>
                    <a:p>
                      <a:pPr marL="38100" marR="38100" algn="r">
                        <a:lnSpc>
                          <a:spcPts val="1600"/>
                        </a:lnSpc>
                        <a:spcAft>
                          <a:spcPts val="0"/>
                        </a:spcAft>
                      </a:pPr>
                      <a:r>
                        <a:rPr lang="en-US" sz="900" kern="100">
                          <a:solidFill>
                            <a:srgbClr val="000000"/>
                          </a:solidFill>
                          <a:effectLst/>
                          <a:latin typeface="Arial" panose="020B0604020202020204" pitchFamily="34" charset="0"/>
                          <a:ea typeface="等线" panose="02010600030101010101" pitchFamily="2" charset="-122"/>
                        </a:rPr>
                        <a:t>100.000</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noFill/>
                  </a:tcPr>
                </a:tc>
                <a:tc>
                  <a:txBody>
                    <a:bodyPr/>
                    <a:lstStyle/>
                    <a:p>
                      <a:pPr>
                        <a:spcAft>
                          <a:spcPts val="0"/>
                        </a:spcAft>
                      </a:pPr>
                      <a:r>
                        <a:rPr lang="en-US" sz="1200" kern="100">
                          <a:solidFill>
                            <a:srgbClr val="000000"/>
                          </a:solidFill>
                          <a:effectLst/>
                          <a:latin typeface="Times New Roman" panose="02020603050405020304" pitchFamily="18" charset="0"/>
                          <a:ea typeface="等线" panose="02010600030101010101" pitchFamily="2" charset="-122"/>
                        </a:rPr>
                        <a:t> </a:t>
                      </a:r>
                      <a:endParaRPr lang="zh-CN" sz="1000" kern="10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effectLst/>
                          <a:latin typeface="Times New Roman" panose="02020603050405020304" pitchFamily="18" charset="0"/>
                          <a:ea typeface="等线" panose="02010600030101010101" pitchFamily="2" charset="-122"/>
                        </a:rPr>
                        <a:t> </a:t>
                      </a:r>
                      <a:endParaRPr lang="zh-CN" sz="1000" kern="100" dirty="0">
                        <a:solidFill>
                          <a:srgbClr val="000000"/>
                        </a:solidFill>
                        <a:effectLst/>
                        <a:latin typeface="Courier New" panose="02070309020205020404" pitchFamily="49" charset="0"/>
                        <a:ea typeface="等线"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30798863"/>
                  </a:ext>
                </a:extLst>
              </a:tr>
            </a:tbl>
          </a:graphicData>
        </a:graphic>
      </p:graphicFrame>
      <p:sp>
        <p:nvSpPr>
          <p:cNvPr id="5" name="矩形 4"/>
          <p:cNvSpPr/>
          <p:nvPr/>
        </p:nvSpPr>
        <p:spPr>
          <a:xfrm>
            <a:off x="2652384" y="2598449"/>
            <a:ext cx="2166042" cy="276999"/>
          </a:xfrm>
          <a:prstGeom prst="rect">
            <a:avLst/>
          </a:prstGeom>
          <a:noFill/>
        </p:spPr>
        <p:txBody>
          <a:bodyPr wrap="square" rtlCol="0">
            <a:spAutoFit/>
          </a:bodyPr>
          <a:lstStyle/>
          <a:p>
            <a:pPr algn="just"/>
            <a:r>
              <a:rPr lang="en-US" altLang="zh-CN" sz="1200" dirty="0">
                <a:latin typeface="Palatino Linotype" panose="02040502050505030304" charset="0"/>
                <a:cs typeface="Palatino Linotype" panose="02040502050505030304" charset="0"/>
              </a:rPr>
              <a:t>Total Variance Explained</a:t>
            </a:r>
            <a:endParaRPr lang="zh-CN" altLang="en-US" sz="1200" dirty="0">
              <a:latin typeface="Palatino Linotype" panose="02040502050505030304" charset="0"/>
              <a:cs typeface="Palatino Linotype" panose="0204050205050503030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K WV-3 (Master)"/>
          <p:cNvPicPr>
            <a:picLocks noChangeAspect="1"/>
          </p:cNvPicPr>
          <p:nvPr/>
        </p:nvPicPr>
        <p:blipFill>
          <a:blip r:embed="rId2"/>
          <a:stretch>
            <a:fillRect/>
          </a:stretch>
        </p:blipFill>
        <p:spPr>
          <a:xfrm>
            <a:off x="1322705" y="692150"/>
            <a:ext cx="4320540" cy="4331335"/>
          </a:xfrm>
          <a:prstGeom prst="rect">
            <a:avLst/>
          </a:prstGeom>
        </p:spPr>
      </p:pic>
      <p:sp>
        <p:nvSpPr>
          <p:cNvPr id="9" name="文本框 8"/>
          <p:cNvSpPr txBox="1"/>
          <p:nvPr/>
        </p:nvSpPr>
        <p:spPr>
          <a:xfrm>
            <a:off x="654050" y="5383530"/>
            <a:ext cx="5760043" cy="306705"/>
          </a:xfrm>
          <a:prstGeom prst="rect">
            <a:avLst/>
          </a:prstGeom>
          <a:noFill/>
        </p:spPr>
        <p:txBody>
          <a:bodyPr wrap="square" rtlCol="0">
            <a:spAutoFit/>
          </a:bodyPr>
          <a:lstStyle/>
          <a:p>
            <a:pPr lvl="0" algn="ctr"/>
            <a:r>
              <a:rPr lang="en-US" altLang="zh-CN" sz="1400" dirty="0">
                <a:latin typeface="Palatino Linotype" panose="02040502050505030304" charset="0"/>
                <a:cs typeface="Palatino Linotype" panose="02040502050505030304" charset="0"/>
                <a:sym typeface="+mn-ea"/>
              </a:rPr>
              <a:t>Supplementary Figure </a:t>
            </a:r>
            <a:r>
              <a:rPr lang="en-US" altLang="zh-CN" sz="1400" dirty="0" smtClean="0">
                <a:latin typeface="Palatino Linotype" panose="02040502050505030304" charset="0"/>
                <a:cs typeface="Palatino Linotype" panose="02040502050505030304" charset="0"/>
                <a:sym typeface="+mn-ea"/>
              </a:rPr>
              <a:t>S5. </a:t>
            </a:r>
            <a:r>
              <a:rPr lang="en-US" altLang="zh-CN" sz="1400" dirty="0">
                <a:latin typeface="Palatino Linotype" panose="02040502050505030304" charset="0"/>
                <a:cs typeface="Palatino Linotype" panose="02040502050505030304" charset="0"/>
                <a:sym typeface="+mn-ea"/>
              </a:rPr>
              <a:t>Master gel</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4375" y="326218"/>
            <a:ext cx="5969775" cy="8456467"/>
            <a:chOff x="564375" y="326218"/>
            <a:chExt cx="5969775" cy="8456467"/>
          </a:xfrm>
        </p:grpSpPr>
        <p:pic>
          <p:nvPicPr>
            <p:cNvPr id="57" name="图片 56"/>
            <p:cNvPicPr>
              <a:picLocks noChangeAspect="1"/>
            </p:cNvPicPr>
            <p:nvPr/>
          </p:nvPicPr>
          <p:blipFill>
            <a:blip r:embed="rId2"/>
            <a:stretch>
              <a:fillRect/>
            </a:stretch>
          </p:blipFill>
          <p:spPr>
            <a:xfrm>
              <a:off x="5217160" y="6776402"/>
              <a:ext cx="615600" cy="615600"/>
            </a:xfrm>
            <a:prstGeom prst="rect">
              <a:avLst/>
            </a:prstGeom>
          </p:spPr>
        </p:pic>
        <p:pic>
          <p:nvPicPr>
            <p:cNvPr id="60" name="图片 59"/>
            <p:cNvPicPr>
              <a:picLocks noChangeAspect="1"/>
            </p:cNvPicPr>
            <p:nvPr/>
          </p:nvPicPr>
          <p:blipFill>
            <a:blip r:embed="rId3"/>
            <a:stretch>
              <a:fillRect/>
            </a:stretch>
          </p:blipFill>
          <p:spPr>
            <a:xfrm>
              <a:off x="5840429" y="6784746"/>
              <a:ext cx="615600" cy="615600"/>
            </a:xfrm>
            <a:prstGeom prst="rect">
              <a:avLst/>
            </a:prstGeom>
          </p:spPr>
        </p:pic>
        <p:pic>
          <p:nvPicPr>
            <p:cNvPr id="204" name="图片 203"/>
            <p:cNvPicPr>
              <a:picLocks noChangeAspect="1"/>
            </p:cNvPicPr>
            <p:nvPr/>
          </p:nvPicPr>
          <p:blipFill>
            <a:blip r:embed="rId4"/>
            <a:stretch>
              <a:fillRect/>
            </a:stretch>
          </p:blipFill>
          <p:spPr>
            <a:xfrm>
              <a:off x="3684683" y="6789778"/>
              <a:ext cx="615600" cy="615600"/>
            </a:xfrm>
            <a:prstGeom prst="rect">
              <a:avLst/>
            </a:prstGeom>
          </p:spPr>
        </p:pic>
        <p:pic>
          <p:nvPicPr>
            <p:cNvPr id="205" name="图片 204"/>
            <p:cNvPicPr>
              <a:picLocks noChangeAspect="1"/>
            </p:cNvPicPr>
            <p:nvPr/>
          </p:nvPicPr>
          <p:blipFill>
            <a:blip r:embed="rId5"/>
            <a:stretch>
              <a:fillRect/>
            </a:stretch>
          </p:blipFill>
          <p:spPr>
            <a:xfrm>
              <a:off x="4292489" y="6792433"/>
              <a:ext cx="615600" cy="615600"/>
            </a:xfrm>
            <a:prstGeom prst="rect">
              <a:avLst/>
            </a:prstGeom>
          </p:spPr>
        </p:pic>
        <p:pic>
          <p:nvPicPr>
            <p:cNvPr id="177" name="图片 176"/>
            <p:cNvPicPr>
              <a:picLocks noChangeAspect="1"/>
            </p:cNvPicPr>
            <p:nvPr/>
          </p:nvPicPr>
          <p:blipFill>
            <a:blip r:embed="rId4"/>
            <a:stretch>
              <a:fillRect/>
            </a:stretch>
          </p:blipFill>
          <p:spPr>
            <a:xfrm>
              <a:off x="2139944" y="6800060"/>
              <a:ext cx="615600" cy="615600"/>
            </a:xfrm>
            <a:prstGeom prst="rect">
              <a:avLst/>
            </a:prstGeom>
          </p:spPr>
        </p:pic>
        <p:pic>
          <p:nvPicPr>
            <p:cNvPr id="179" name="图片 178"/>
            <p:cNvPicPr>
              <a:picLocks noChangeAspect="1"/>
            </p:cNvPicPr>
            <p:nvPr/>
          </p:nvPicPr>
          <p:blipFill>
            <a:blip r:embed="rId5"/>
            <a:stretch>
              <a:fillRect/>
            </a:stretch>
          </p:blipFill>
          <p:spPr>
            <a:xfrm>
              <a:off x="2747750" y="6802715"/>
              <a:ext cx="615600" cy="615600"/>
            </a:xfrm>
            <a:prstGeom prst="rect">
              <a:avLst/>
            </a:prstGeom>
          </p:spPr>
        </p:pic>
        <p:pic>
          <p:nvPicPr>
            <p:cNvPr id="55" name="图片 54"/>
            <p:cNvPicPr>
              <a:picLocks noChangeAspect="1"/>
            </p:cNvPicPr>
            <p:nvPr/>
          </p:nvPicPr>
          <p:blipFill>
            <a:blip r:embed="rId4"/>
            <a:stretch>
              <a:fillRect/>
            </a:stretch>
          </p:blipFill>
          <p:spPr>
            <a:xfrm>
              <a:off x="595980" y="6776402"/>
              <a:ext cx="615600" cy="615600"/>
            </a:xfrm>
            <a:prstGeom prst="rect">
              <a:avLst/>
            </a:prstGeom>
          </p:spPr>
        </p:pic>
        <p:pic>
          <p:nvPicPr>
            <p:cNvPr id="56" name="图片 55"/>
            <p:cNvPicPr>
              <a:picLocks noChangeAspect="1"/>
            </p:cNvPicPr>
            <p:nvPr/>
          </p:nvPicPr>
          <p:blipFill>
            <a:blip r:embed="rId5"/>
            <a:stretch>
              <a:fillRect/>
            </a:stretch>
          </p:blipFill>
          <p:spPr>
            <a:xfrm>
              <a:off x="1203786" y="6779057"/>
              <a:ext cx="615600" cy="615600"/>
            </a:xfrm>
            <a:prstGeom prst="rect">
              <a:avLst/>
            </a:prstGeom>
          </p:spPr>
        </p:pic>
        <p:pic>
          <p:nvPicPr>
            <p:cNvPr id="53" name="图片 52"/>
            <p:cNvPicPr>
              <a:picLocks noChangeAspect="1"/>
            </p:cNvPicPr>
            <p:nvPr/>
          </p:nvPicPr>
          <p:blipFill>
            <a:blip r:embed="rId6"/>
            <a:stretch>
              <a:fillRect/>
            </a:stretch>
          </p:blipFill>
          <p:spPr>
            <a:xfrm>
              <a:off x="5222593" y="4639636"/>
              <a:ext cx="615600" cy="615600"/>
            </a:xfrm>
            <a:prstGeom prst="rect">
              <a:avLst/>
            </a:prstGeom>
          </p:spPr>
        </p:pic>
        <p:pic>
          <p:nvPicPr>
            <p:cNvPr id="52" name="图片 51"/>
            <p:cNvPicPr>
              <a:picLocks noChangeAspect="1"/>
            </p:cNvPicPr>
            <p:nvPr/>
          </p:nvPicPr>
          <p:blipFill>
            <a:blip r:embed="rId7"/>
            <a:stretch>
              <a:fillRect/>
            </a:stretch>
          </p:blipFill>
          <p:spPr>
            <a:xfrm>
              <a:off x="5838994" y="4637191"/>
              <a:ext cx="615600" cy="615600"/>
            </a:xfrm>
            <a:prstGeom prst="rect">
              <a:avLst/>
            </a:prstGeom>
          </p:spPr>
        </p:pic>
        <p:pic>
          <p:nvPicPr>
            <p:cNvPr id="47" name="图片 46"/>
            <p:cNvPicPr>
              <a:picLocks noChangeAspect="1"/>
            </p:cNvPicPr>
            <p:nvPr/>
          </p:nvPicPr>
          <p:blipFill>
            <a:blip r:embed="rId8"/>
            <a:stretch>
              <a:fillRect/>
            </a:stretch>
          </p:blipFill>
          <p:spPr>
            <a:xfrm>
              <a:off x="3718005" y="4631496"/>
              <a:ext cx="615600" cy="615600"/>
            </a:xfrm>
            <a:prstGeom prst="rect">
              <a:avLst/>
            </a:prstGeom>
          </p:spPr>
        </p:pic>
        <p:pic>
          <p:nvPicPr>
            <p:cNvPr id="48" name="图片 47"/>
            <p:cNvPicPr>
              <a:picLocks noChangeAspect="1"/>
            </p:cNvPicPr>
            <p:nvPr/>
          </p:nvPicPr>
          <p:blipFill>
            <a:blip r:embed="rId9"/>
            <a:stretch>
              <a:fillRect/>
            </a:stretch>
          </p:blipFill>
          <p:spPr>
            <a:xfrm>
              <a:off x="4338180" y="4628764"/>
              <a:ext cx="615600" cy="615600"/>
            </a:xfrm>
            <a:prstGeom prst="rect">
              <a:avLst/>
            </a:prstGeom>
          </p:spPr>
        </p:pic>
        <p:pic>
          <p:nvPicPr>
            <p:cNvPr id="45" name="图片 44"/>
            <p:cNvPicPr>
              <a:picLocks noChangeAspect="1"/>
            </p:cNvPicPr>
            <p:nvPr/>
          </p:nvPicPr>
          <p:blipFill>
            <a:blip r:embed="rId10"/>
            <a:stretch>
              <a:fillRect/>
            </a:stretch>
          </p:blipFill>
          <p:spPr>
            <a:xfrm>
              <a:off x="2137776" y="4628156"/>
              <a:ext cx="615600" cy="615600"/>
            </a:xfrm>
            <a:prstGeom prst="rect">
              <a:avLst/>
            </a:prstGeom>
          </p:spPr>
        </p:pic>
        <p:pic>
          <p:nvPicPr>
            <p:cNvPr id="46" name="图片 45"/>
            <p:cNvPicPr>
              <a:picLocks noChangeAspect="1"/>
            </p:cNvPicPr>
            <p:nvPr/>
          </p:nvPicPr>
          <p:blipFill>
            <a:blip r:embed="rId11"/>
            <a:stretch>
              <a:fillRect/>
            </a:stretch>
          </p:blipFill>
          <p:spPr>
            <a:xfrm>
              <a:off x="2753758" y="4627845"/>
              <a:ext cx="615600" cy="615600"/>
            </a:xfrm>
            <a:prstGeom prst="rect">
              <a:avLst/>
            </a:prstGeom>
          </p:spPr>
        </p:pic>
        <p:pic>
          <p:nvPicPr>
            <p:cNvPr id="41" name="图片 40"/>
            <p:cNvPicPr>
              <a:picLocks noChangeAspect="1"/>
            </p:cNvPicPr>
            <p:nvPr/>
          </p:nvPicPr>
          <p:blipFill>
            <a:blip r:embed="rId12"/>
            <a:stretch>
              <a:fillRect/>
            </a:stretch>
          </p:blipFill>
          <p:spPr>
            <a:xfrm>
              <a:off x="590036" y="4616625"/>
              <a:ext cx="615600" cy="615600"/>
            </a:xfrm>
            <a:prstGeom prst="rect">
              <a:avLst/>
            </a:prstGeom>
          </p:spPr>
        </p:pic>
        <p:pic>
          <p:nvPicPr>
            <p:cNvPr id="44" name="图片 43"/>
            <p:cNvPicPr>
              <a:picLocks noChangeAspect="1"/>
            </p:cNvPicPr>
            <p:nvPr/>
          </p:nvPicPr>
          <p:blipFill>
            <a:blip r:embed="rId13"/>
            <a:stretch>
              <a:fillRect/>
            </a:stretch>
          </p:blipFill>
          <p:spPr>
            <a:xfrm>
              <a:off x="1207627" y="4620243"/>
              <a:ext cx="615600" cy="615600"/>
            </a:xfrm>
            <a:prstGeom prst="rect">
              <a:avLst/>
            </a:prstGeom>
          </p:spPr>
        </p:pic>
        <p:pic>
          <p:nvPicPr>
            <p:cNvPr id="37" name="图片 36"/>
            <p:cNvPicPr>
              <a:picLocks noChangeAspect="1"/>
            </p:cNvPicPr>
            <p:nvPr/>
          </p:nvPicPr>
          <p:blipFill>
            <a:blip r:embed="rId14"/>
            <a:stretch>
              <a:fillRect/>
            </a:stretch>
          </p:blipFill>
          <p:spPr>
            <a:xfrm>
              <a:off x="598052" y="2412062"/>
              <a:ext cx="615600" cy="615600"/>
            </a:xfrm>
            <a:prstGeom prst="rect">
              <a:avLst/>
            </a:prstGeom>
          </p:spPr>
        </p:pic>
        <p:pic>
          <p:nvPicPr>
            <p:cNvPr id="40" name="图片 39"/>
            <p:cNvPicPr>
              <a:picLocks noChangeAspect="1"/>
            </p:cNvPicPr>
            <p:nvPr/>
          </p:nvPicPr>
          <p:blipFill>
            <a:blip r:embed="rId15"/>
            <a:stretch>
              <a:fillRect/>
            </a:stretch>
          </p:blipFill>
          <p:spPr>
            <a:xfrm>
              <a:off x="1203786" y="2409945"/>
              <a:ext cx="615600" cy="615600"/>
            </a:xfrm>
            <a:prstGeom prst="rect">
              <a:avLst/>
            </a:prstGeom>
          </p:spPr>
        </p:pic>
        <p:pic>
          <p:nvPicPr>
            <p:cNvPr id="33" name="图片 32"/>
            <p:cNvPicPr>
              <a:picLocks noChangeAspect="1"/>
            </p:cNvPicPr>
            <p:nvPr/>
          </p:nvPicPr>
          <p:blipFill>
            <a:blip r:embed="rId16"/>
            <a:stretch>
              <a:fillRect/>
            </a:stretch>
          </p:blipFill>
          <p:spPr>
            <a:xfrm>
              <a:off x="5859273" y="326218"/>
              <a:ext cx="615600" cy="615600"/>
            </a:xfrm>
            <a:prstGeom prst="rect">
              <a:avLst/>
            </a:prstGeom>
          </p:spPr>
        </p:pic>
        <p:pic>
          <p:nvPicPr>
            <p:cNvPr id="36" name="图片 35"/>
            <p:cNvPicPr>
              <a:picLocks noChangeAspect="1"/>
            </p:cNvPicPr>
            <p:nvPr/>
          </p:nvPicPr>
          <p:blipFill>
            <a:blip r:embed="rId17"/>
            <a:stretch>
              <a:fillRect/>
            </a:stretch>
          </p:blipFill>
          <p:spPr>
            <a:xfrm>
              <a:off x="5240796" y="329367"/>
              <a:ext cx="615600" cy="615600"/>
            </a:xfrm>
            <a:prstGeom prst="rect">
              <a:avLst/>
            </a:prstGeom>
          </p:spPr>
        </p:pic>
        <p:pic>
          <p:nvPicPr>
            <p:cNvPr id="29" name="图片 28"/>
            <p:cNvPicPr>
              <a:picLocks noChangeAspect="1"/>
            </p:cNvPicPr>
            <p:nvPr/>
          </p:nvPicPr>
          <p:blipFill>
            <a:blip r:embed="rId18"/>
            <a:stretch>
              <a:fillRect/>
            </a:stretch>
          </p:blipFill>
          <p:spPr>
            <a:xfrm>
              <a:off x="2146310" y="338933"/>
              <a:ext cx="615600" cy="615600"/>
            </a:xfrm>
            <a:prstGeom prst="rect">
              <a:avLst/>
            </a:prstGeom>
          </p:spPr>
        </p:pic>
        <p:pic>
          <p:nvPicPr>
            <p:cNvPr id="32" name="图片 31"/>
            <p:cNvPicPr>
              <a:picLocks noChangeAspect="1"/>
            </p:cNvPicPr>
            <p:nvPr/>
          </p:nvPicPr>
          <p:blipFill>
            <a:blip r:embed="rId19"/>
            <a:stretch>
              <a:fillRect/>
            </a:stretch>
          </p:blipFill>
          <p:spPr>
            <a:xfrm>
              <a:off x="2767046" y="340107"/>
              <a:ext cx="615600" cy="615600"/>
            </a:xfrm>
            <a:prstGeom prst="rect">
              <a:avLst/>
            </a:prstGeom>
          </p:spPr>
        </p:pic>
        <p:pic>
          <p:nvPicPr>
            <p:cNvPr id="25" name="图片 24"/>
            <p:cNvPicPr>
              <a:picLocks noChangeAspect="1"/>
            </p:cNvPicPr>
            <p:nvPr/>
          </p:nvPicPr>
          <p:blipFill>
            <a:blip r:embed="rId20"/>
            <a:stretch>
              <a:fillRect/>
            </a:stretch>
          </p:blipFill>
          <p:spPr>
            <a:xfrm>
              <a:off x="1204458" y="329823"/>
              <a:ext cx="615600" cy="615600"/>
            </a:xfrm>
            <a:prstGeom prst="rect">
              <a:avLst/>
            </a:prstGeom>
          </p:spPr>
        </p:pic>
        <p:pic>
          <p:nvPicPr>
            <p:cNvPr id="28" name="图片 27"/>
            <p:cNvPicPr>
              <a:picLocks noChangeAspect="1"/>
            </p:cNvPicPr>
            <p:nvPr/>
          </p:nvPicPr>
          <p:blipFill>
            <a:blip r:embed="rId21"/>
            <a:stretch>
              <a:fillRect/>
            </a:stretch>
          </p:blipFill>
          <p:spPr>
            <a:xfrm>
              <a:off x="590036" y="330867"/>
              <a:ext cx="615600" cy="615600"/>
            </a:xfrm>
            <a:prstGeom prst="rect">
              <a:avLst/>
            </a:prstGeom>
          </p:spPr>
        </p:pic>
        <p:pic>
          <p:nvPicPr>
            <p:cNvPr id="155" name="图片 154"/>
            <p:cNvPicPr>
              <a:picLocks noChangeAspect="1"/>
            </p:cNvPicPr>
            <p:nvPr/>
          </p:nvPicPr>
          <p:blipFill>
            <a:blip r:embed="rId22"/>
            <a:stretch>
              <a:fillRect/>
            </a:stretch>
          </p:blipFill>
          <p:spPr>
            <a:xfrm>
              <a:off x="4344166" y="2417876"/>
              <a:ext cx="615600" cy="615600"/>
            </a:xfrm>
            <a:prstGeom prst="rect">
              <a:avLst/>
            </a:prstGeom>
          </p:spPr>
        </p:pic>
        <p:pic>
          <p:nvPicPr>
            <p:cNvPr id="175" name="图片 174"/>
            <p:cNvPicPr>
              <a:picLocks noChangeAspect="1"/>
            </p:cNvPicPr>
            <p:nvPr/>
          </p:nvPicPr>
          <p:blipFill>
            <a:blip r:embed="rId23"/>
            <a:stretch>
              <a:fillRect/>
            </a:stretch>
          </p:blipFill>
          <p:spPr>
            <a:xfrm>
              <a:off x="3724432" y="2412794"/>
              <a:ext cx="615600" cy="615600"/>
            </a:xfrm>
            <a:prstGeom prst="rect">
              <a:avLst/>
            </a:prstGeom>
          </p:spPr>
        </p:pic>
        <p:pic>
          <p:nvPicPr>
            <p:cNvPr id="24" name="图片 23"/>
            <p:cNvPicPr>
              <a:picLocks noChangeAspect="1"/>
            </p:cNvPicPr>
            <p:nvPr/>
          </p:nvPicPr>
          <p:blipFill>
            <a:blip r:embed="rId22"/>
            <a:stretch>
              <a:fillRect/>
            </a:stretch>
          </p:blipFill>
          <p:spPr>
            <a:xfrm>
              <a:off x="2751900" y="2411738"/>
              <a:ext cx="615600" cy="615600"/>
            </a:xfrm>
            <a:prstGeom prst="rect">
              <a:avLst/>
            </a:prstGeom>
          </p:spPr>
        </p:pic>
        <p:pic>
          <p:nvPicPr>
            <p:cNvPr id="21" name="图片 20"/>
            <p:cNvPicPr>
              <a:picLocks noChangeAspect="1"/>
            </p:cNvPicPr>
            <p:nvPr/>
          </p:nvPicPr>
          <p:blipFill>
            <a:blip r:embed="rId23"/>
            <a:stretch>
              <a:fillRect/>
            </a:stretch>
          </p:blipFill>
          <p:spPr>
            <a:xfrm>
              <a:off x="2137776" y="2406656"/>
              <a:ext cx="615600" cy="615600"/>
            </a:xfrm>
            <a:prstGeom prst="rect">
              <a:avLst/>
            </a:prstGeom>
          </p:spPr>
        </p:pic>
        <p:pic>
          <p:nvPicPr>
            <p:cNvPr id="153" name="图片 152"/>
            <p:cNvPicPr>
              <a:picLocks noChangeAspect="1"/>
            </p:cNvPicPr>
            <p:nvPr/>
          </p:nvPicPr>
          <p:blipFill>
            <a:blip r:embed="rId24"/>
            <a:stretch>
              <a:fillRect/>
            </a:stretch>
          </p:blipFill>
          <p:spPr>
            <a:xfrm>
              <a:off x="3727811" y="340128"/>
              <a:ext cx="615600" cy="615600"/>
            </a:xfrm>
            <a:prstGeom prst="rect">
              <a:avLst/>
            </a:prstGeom>
          </p:spPr>
        </p:pic>
        <p:pic>
          <p:nvPicPr>
            <p:cNvPr id="154" name="图片 153"/>
            <p:cNvPicPr>
              <a:picLocks noChangeAspect="1"/>
            </p:cNvPicPr>
            <p:nvPr/>
          </p:nvPicPr>
          <p:blipFill>
            <a:blip r:embed="rId25"/>
            <a:stretch>
              <a:fillRect/>
            </a:stretch>
          </p:blipFill>
          <p:spPr>
            <a:xfrm>
              <a:off x="4348055" y="333545"/>
              <a:ext cx="615600" cy="615600"/>
            </a:xfrm>
            <a:prstGeom prst="rect">
              <a:avLst/>
            </a:prstGeom>
          </p:spPr>
        </p:pic>
        <p:pic>
          <p:nvPicPr>
            <p:cNvPr id="19" name="图片 18"/>
            <p:cNvPicPr>
              <a:picLocks noChangeAspect="1"/>
            </p:cNvPicPr>
            <p:nvPr/>
          </p:nvPicPr>
          <p:blipFill>
            <a:blip r:embed="rId24"/>
            <a:stretch>
              <a:fillRect/>
            </a:stretch>
          </p:blipFill>
          <p:spPr>
            <a:xfrm>
              <a:off x="5224360" y="2414551"/>
              <a:ext cx="615600" cy="615600"/>
            </a:xfrm>
            <a:prstGeom prst="rect">
              <a:avLst/>
            </a:prstGeom>
          </p:spPr>
        </p:pic>
        <p:pic>
          <p:nvPicPr>
            <p:cNvPr id="15" name="图片 14"/>
            <p:cNvPicPr/>
            <p:nvPr/>
          </p:nvPicPr>
          <p:blipFill>
            <a:blip r:embed="rId26"/>
            <a:stretch>
              <a:fillRect/>
            </a:stretch>
          </p:blipFill>
          <p:spPr>
            <a:xfrm>
              <a:off x="4351338" y="945745"/>
              <a:ext cx="635953" cy="635865"/>
            </a:xfrm>
            <a:prstGeom prst="rect">
              <a:avLst/>
            </a:prstGeom>
          </p:spPr>
        </p:pic>
        <p:pic>
          <p:nvPicPr>
            <p:cNvPr id="17" name="图片 16"/>
            <p:cNvPicPr/>
            <p:nvPr/>
          </p:nvPicPr>
          <p:blipFill>
            <a:blip r:embed="rId27"/>
            <a:stretch>
              <a:fillRect/>
            </a:stretch>
          </p:blipFill>
          <p:spPr>
            <a:xfrm>
              <a:off x="3715385" y="945745"/>
              <a:ext cx="635953" cy="635865"/>
            </a:xfrm>
            <a:prstGeom prst="rect">
              <a:avLst/>
            </a:prstGeom>
          </p:spPr>
        </p:pic>
        <p:pic>
          <p:nvPicPr>
            <p:cNvPr id="74" name="图片 73" descr="34"/>
            <p:cNvPicPr>
              <a:picLocks noChangeAspect="1"/>
            </p:cNvPicPr>
            <p:nvPr/>
          </p:nvPicPr>
          <p:blipFill>
            <a:blip r:embed="rId28"/>
            <a:stretch>
              <a:fillRect/>
            </a:stretch>
          </p:blipFill>
          <p:spPr>
            <a:xfrm>
              <a:off x="3815208" y="1584414"/>
              <a:ext cx="953929" cy="705956"/>
            </a:xfrm>
            <a:prstGeom prst="rect">
              <a:avLst/>
            </a:prstGeom>
          </p:spPr>
        </p:pic>
        <p:pic>
          <p:nvPicPr>
            <p:cNvPr id="34" name="图片 33"/>
            <p:cNvPicPr/>
            <p:nvPr/>
          </p:nvPicPr>
          <p:blipFill>
            <a:blip r:embed="rId29"/>
            <a:stretch>
              <a:fillRect/>
            </a:stretch>
          </p:blipFill>
          <p:spPr>
            <a:xfrm>
              <a:off x="5846186" y="944994"/>
              <a:ext cx="630555" cy="630508"/>
            </a:xfrm>
            <a:prstGeom prst="rect">
              <a:avLst/>
            </a:prstGeom>
          </p:spPr>
        </p:pic>
        <p:pic>
          <p:nvPicPr>
            <p:cNvPr id="35" name="图片 34"/>
            <p:cNvPicPr/>
            <p:nvPr/>
          </p:nvPicPr>
          <p:blipFill>
            <a:blip r:embed="rId30"/>
            <a:stretch>
              <a:fillRect/>
            </a:stretch>
          </p:blipFill>
          <p:spPr>
            <a:xfrm>
              <a:off x="5217160" y="945143"/>
              <a:ext cx="630555" cy="630508"/>
            </a:xfrm>
            <a:prstGeom prst="rect">
              <a:avLst/>
            </a:prstGeom>
          </p:spPr>
        </p:pic>
        <p:pic>
          <p:nvPicPr>
            <p:cNvPr id="104" name="图片 103" descr="48"/>
            <p:cNvPicPr>
              <a:picLocks noChangeAspect="1"/>
            </p:cNvPicPr>
            <p:nvPr/>
          </p:nvPicPr>
          <p:blipFill>
            <a:blip r:embed="rId31"/>
            <a:stretch>
              <a:fillRect/>
            </a:stretch>
          </p:blipFill>
          <p:spPr>
            <a:xfrm>
              <a:off x="5407327" y="1579544"/>
              <a:ext cx="945833" cy="726697"/>
            </a:xfrm>
            <a:prstGeom prst="rect">
              <a:avLst/>
            </a:prstGeom>
          </p:spPr>
        </p:pic>
        <p:pic>
          <p:nvPicPr>
            <p:cNvPr id="72" name="图片 71" descr="25"/>
            <p:cNvPicPr>
              <a:picLocks noChangeAspect="1"/>
            </p:cNvPicPr>
            <p:nvPr/>
          </p:nvPicPr>
          <p:blipFill>
            <a:blip r:embed="rId32"/>
            <a:stretch>
              <a:fillRect/>
            </a:stretch>
          </p:blipFill>
          <p:spPr>
            <a:xfrm>
              <a:off x="832810" y="1588871"/>
              <a:ext cx="953453" cy="709120"/>
            </a:xfrm>
            <a:prstGeom prst="rect">
              <a:avLst/>
            </a:prstGeom>
          </p:spPr>
        </p:pic>
        <p:pic>
          <p:nvPicPr>
            <p:cNvPr id="62" name="图片 61"/>
            <p:cNvPicPr/>
            <p:nvPr/>
          </p:nvPicPr>
          <p:blipFill>
            <a:blip r:embed="rId33"/>
            <a:stretch>
              <a:fillRect/>
            </a:stretch>
          </p:blipFill>
          <p:spPr>
            <a:xfrm>
              <a:off x="582971" y="948015"/>
              <a:ext cx="635635" cy="635686"/>
            </a:xfrm>
            <a:prstGeom prst="rect">
              <a:avLst/>
            </a:prstGeom>
          </p:spPr>
        </p:pic>
        <p:pic>
          <p:nvPicPr>
            <p:cNvPr id="63" name="图片 62"/>
            <p:cNvPicPr/>
            <p:nvPr/>
          </p:nvPicPr>
          <p:blipFill>
            <a:blip r:embed="rId34"/>
            <a:stretch>
              <a:fillRect/>
            </a:stretch>
          </p:blipFill>
          <p:spPr>
            <a:xfrm>
              <a:off x="1203997" y="952950"/>
              <a:ext cx="635635" cy="635686"/>
            </a:xfrm>
            <a:prstGeom prst="rect">
              <a:avLst/>
            </a:prstGeom>
          </p:spPr>
        </p:pic>
        <p:pic>
          <p:nvPicPr>
            <p:cNvPr id="133" name="图片 132" descr="27"/>
            <p:cNvPicPr>
              <a:picLocks noChangeAspect="1"/>
            </p:cNvPicPr>
            <p:nvPr/>
          </p:nvPicPr>
          <p:blipFill>
            <a:blip r:embed="rId35"/>
            <a:stretch>
              <a:fillRect/>
            </a:stretch>
          </p:blipFill>
          <p:spPr>
            <a:xfrm>
              <a:off x="2295233" y="1593205"/>
              <a:ext cx="956786" cy="704225"/>
            </a:xfrm>
            <a:prstGeom prst="rect">
              <a:avLst/>
            </a:prstGeom>
          </p:spPr>
        </p:pic>
        <p:pic>
          <p:nvPicPr>
            <p:cNvPr id="6" name="图片 5"/>
            <p:cNvPicPr/>
            <p:nvPr/>
          </p:nvPicPr>
          <p:blipFill>
            <a:blip r:embed="rId36"/>
            <a:stretch>
              <a:fillRect/>
            </a:stretch>
          </p:blipFill>
          <p:spPr>
            <a:xfrm>
              <a:off x="2130425" y="955352"/>
              <a:ext cx="637858" cy="637852"/>
            </a:xfrm>
            <a:prstGeom prst="rect">
              <a:avLst/>
            </a:prstGeom>
          </p:spPr>
        </p:pic>
        <p:pic>
          <p:nvPicPr>
            <p:cNvPr id="5" name="图片 4"/>
            <p:cNvPicPr/>
            <p:nvPr/>
          </p:nvPicPr>
          <p:blipFill>
            <a:blip r:embed="rId37"/>
            <a:stretch>
              <a:fillRect/>
            </a:stretch>
          </p:blipFill>
          <p:spPr>
            <a:xfrm>
              <a:off x="2768283" y="955352"/>
              <a:ext cx="637858" cy="637852"/>
            </a:xfrm>
            <a:prstGeom prst="rect">
              <a:avLst/>
            </a:prstGeom>
          </p:spPr>
        </p:pic>
        <p:pic>
          <p:nvPicPr>
            <p:cNvPr id="156" name="图片 155" descr="图例"/>
            <p:cNvPicPr>
              <a:picLocks noChangeAspect="1"/>
            </p:cNvPicPr>
            <p:nvPr/>
          </p:nvPicPr>
          <p:blipFill>
            <a:blip r:embed="rId38"/>
            <a:stretch>
              <a:fillRect/>
            </a:stretch>
          </p:blipFill>
          <p:spPr>
            <a:xfrm>
              <a:off x="1586865" y="1645920"/>
              <a:ext cx="377825" cy="179705"/>
            </a:xfrm>
            <a:prstGeom prst="rect">
              <a:avLst/>
            </a:prstGeom>
          </p:spPr>
        </p:pic>
        <p:pic>
          <p:nvPicPr>
            <p:cNvPr id="157" name="图片 156" descr="图例"/>
            <p:cNvPicPr>
              <a:picLocks noChangeAspect="1"/>
            </p:cNvPicPr>
            <p:nvPr/>
          </p:nvPicPr>
          <p:blipFill>
            <a:blip r:embed="rId38"/>
            <a:stretch>
              <a:fillRect/>
            </a:stretch>
          </p:blipFill>
          <p:spPr>
            <a:xfrm>
              <a:off x="3028950" y="1645920"/>
              <a:ext cx="377825" cy="179705"/>
            </a:xfrm>
            <a:prstGeom prst="rect">
              <a:avLst/>
            </a:prstGeom>
          </p:spPr>
        </p:pic>
        <p:pic>
          <p:nvPicPr>
            <p:cNvPr id="158" name="图片 157" descr="图例"/>
            <p:cNvPicPr>
              <a:picLocks noChangeAspect="1"/>
            </p:cNvPicPr>
            <p:nvPr/>
          </p:nvPicPr>
          <p:blipFill>
            <a:blip r:embed="rId38"/>
            <a:stretch>
              <a:fillRect/>
            </a:stretch>
          </p:blipFill>
          <p:spPr>
            <a:xfrm>
              <a:off x="4578350" y="1645920"/>
              <a:ext cx="377825" cy="179705"/>
            </a:xfrm>
            <a:prstGeom prst="rect">
              <a:avLst/>
            </a:prstGeom>
          </p:spPr>
        </p:pic>
        <p:pic>
          <p:nvPicPr>
            <p:cNvPr id="159" name="图片 158" descr="图例"/>
            <p:cNvPicPr>
              <a:picLocks noChangeAspect="1"/>
            </p:cNvPicPr>
            <p:nvPr/>
          </p:nvPicPr>
          <p:blipFill>
            <a:blip r:embed="rId38"/>
            <a:stretch>
              <a:fillRect/>
            </a:stretch>
          </p:blipFill>
          <p:spPr>
            <a:xfrm>
              <a:off x="6156325" y="1645920"/>
              <a:ext cx="377825" cy="179705"/>
            </a:xfrm>
            <a:prstGeom prst="rect">
              <a:avLst/>
            </a:prstGeom>
          </p:spPr>
        </p:pic>
        <p:sp>
          <p:nvSpPr>
            <p:cNvPr id="172" name=" 172"/>
            <p:cNvSpPr/>
            <p:nvPr/>
          </p:nvSpPr>
          <p:spPr>
            <a:xfrm rot="18660000">
              <a:off x="704242" y="537465"/>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73" name=" 172"/>
            <p:cNvSpPr/>
            <p:nvPr/>
          </p:nvSpPr>
          <p:spPr>
            <a:xfrm rot="18660000">
              <a:off x="1377037" y="537466"/>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74" name=" 172"/>
            <p:cNvSpPr/>
            <p:nvPr/>
          </p:nvSpPr>
          <p:spPr>
            <a:xfrm rot="7873681">
              <a:off x="2464850" y="494035"/>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76" name=" 172"/>
            <p:cNvSpPr/>
            <p:nvPr/>
          </p:nvSpPr>
          <p:spPr>
            <a:xfrm rot="8033613">
              <a:off x="4050690" y="697485"/>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78" name=" 172"/>
            <p:cNvSpPr/>
            <p:nvPr/>
          </p:nvSpPr>
          <p:spPr>
            <a:xfrm rot="8376173">
              <a:off x="5544841" y="498178"/>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pic>
          <p:nvPicPr>
            <p:cNvPr id="50" name="图片 49"/>
            <p:cNvPicPr/>
            <p:nvPr/>
          </p:nvPicPr>
          <p:blipFill>
            <a:blip r:embed="rId39"/>
            <a:stretch>
              <a:fillRect/>
            </a:stretch>
          </p:blipFill>
          <p:spPr>
            <a:xfrm>
              <a:off x="1203071" y="3031687"/>
              <a:ext cx="616268" cy="616147"/>
            </a:xfrm>
            <a:prstGeom prst="rect">
              <a:avLst/>
            </a:prstGeom>
          </p:spPr>
        </p:pic>
        <p:pic>
          <p:nvPicPr>
            <p:cNvPr id="51" name="图片 50"/>
            <p:cNvPicPr/>
            <p:nvPr/>
          </p:nvPicPr>
          <p:blipFill>
            <a:blip r:embed="rId40"/>
            <a:stretch>
              <a:fillRect/>
            </a:stretch>
          </p:blipFill>
          <p:spPr>
            <a:xfrm>
              <a:off x="586804" y="3031687"/>
              <a:ext cx="616268" cy="616147"/>
            </a:xfrm>
            <a:prstGeom prst="rect">
              <a:avLst/>
            </a:prstGeom>
          </p:spPr>
        </p:pic>
        <p:pic>
          <p:nvPicPr>
            <p:cNvPr id="107" name="图片 106" descr="50"/>
            <p:cNvPicPr>
              <a:picLocks noChangeAspect="1"/>
            </p:cNvPicPr>
            <p:nvPr/>
          </p:nvPicPr>
          <p:blipFill>
            <a:blip r:embed="rId41"/>
            <a:stretch>
              <a:fillRect/>
            </a:stretch>
          </p:blipFill>
          <p:spPr>
            <a:xfrm>
              <a:off x="758533" y="3701082"/>
              <a:ext cx="924401" cy="694932"/>
            </a:xfrm>
            <a:prstGeom prst="rect">
              <a:avLst/>
            </a:prstGeom>
          </p:spPr>
        </p:pic>
        <p:pic>
          <p:nvPicPr>
            <p:cNvPr id="38" name="图片 37"/>
            <p:cNvPicPr/>
            <p:nvPr/>
          </p:nvPicPr>
          <p:blipFill>
            <a:blip r:embed="rId42"/>
            <a:stretch>
              <a:fillRect/>
            </a:stretch>
          </p:blipFill>
          <p:spPr>
            <a:xfrm>
              <a:off x="2746439" y="3031518"/>
              <a:ext cx="615950" cy="615978"/>
            </a:xfrm>
            <a:prstGeom prst="rect">
              <a:avLst/>
            </a:prstGeom>
          </p:spPr>
        </p:pic>
        <p:pic>
          <p:nvPicPr>
            <p:cNvPr id="39" name="图片 38"/>
            <p:cNvPicPr/>
            <p:nvPr/>
          </p:nvPicPr>
          <p:blipFill>
            <a:blip r:embed="rId43"/>
            <a:stretch>
              <a:fillRect/>
            </a:stretch>
          </p:blipFill>
          <p:spPr>
            <a:xfrm>
              <a:off x="2130489" y="3031518"/>
              <a:ext cx="615950" cy="615978"/>
            </a:xfrm>
            <a:prstGeom prst="rect">
              <a:avLst/>
            </a:prstGeom>
          </p:spPr>
        </p:pic>
        <p:pic>
          <p:nvPicPr>
            <p:cNvPr id="105" name="图片 104" descr="51"/>
            <p:cNvPicPr>
              <a:picLocks noChangeAspect="1"/>
            </p:cNvPicPr>
            <p:nvPr/>
          </p:nvPicPr>
          <p:blipFill>
            <a:blip r:embed="rId44"/>
            <a:stretch>
              <a:fillRect/>
            </a:stretch>
          </p:blipFill>
          <p:spPr>
            <a:xfrm>
              <a:off x="2289637" y="3707791"/>
              <a:ext cx="923925" cy="687679"/>
            </a:xfrm>
            <a:prstGeom prst="rect">
              <a:avLst/>
            </a:prstGeom>
          </p:spPr>
        </p:pic>
        <p:pic>
          <p:nvPicPr>
            <p:cNvPr id="22" name="图片 21"/>
            <p:cNvPicPr/>
            <p:nvPr/>
          </p:nvPicPr>
          <p:blipFill>
            <a:blip r:embed="rId45"/>
            <a:stretch>
              <a:fillRect/>
            </a:stretch>
          </p:blipFill>
          <p:spPr>
            <a:xfrm>
              <a:off x="5834127" y="3032364"/>
              <a:ext cx="616903" cy="616824"/>
            </a:xfrm>
            <a:prstGeom prst="rect">
              <a:avLst/>
            </a:prstGeom>
          </p:spPr>
        </p:pic>
        <p:pic>
          <p:nvPicPr>
            <p:cNvPr id="23" name="图片 22"/>
            <p:cNvPicPr/>
            <p:nvPr/>
          </p:nvPicPr>
          <p:blipFill>
            <a:blip r:embed="rId46"/>
            <a:stretch>
              <a:fillRect/>
            </a:stretch>
          </p:blipFill>
          <p:spPr>
            <a:xfrm>
              <a:off x="5217224" y="3032364"/>
              <a:ext cx="616903" cy="616824"/>
            </a:xfrm>
            <a:prstGeom prst="rect">
              <a:avLst/>
            </a:prstGeom>
          </p:spPr>
        </p:pic>
        <p:pic>
          <p:nvPicPr>
            <p:cNvPr id="100" name="图片 99" descr="70"/>
            <p:cNvPicPr>
              <a:picLocks noChangeAspect="1"/>
            </p:cNvPicPr>
            <p:nvPr/>
          </p:nvPicPr>
          <p:blipFill>
            <a:blip r:embed="rId47"/>
            <a:stretch>
              <a:fillRect/>
            </a:stretch>
          </p:blipFill>
          <p:spPr>
            <a:xfrm>
              <a:off x="5314057" y="3702495"/>
              <a:ext cx="925354" cy="692976"/>
            </a:xfrm>
            <a:prstGeom prst="rect">
              <a:avLst/>
            </a:prstGeom>
          </p:spPr>
        </p:pic>
        <p:pic>
          <p:nvPicPr>
            <p:cNvPr id="42" name="图片 41"/>
            <p:cNvPicPr/>
            <p:nvPr/>
          </p:nvPicPr>
          <p:blipFill>
            <a:blip r:embed="rId48"/>
            <a:stretch>
              <a:fillRect/>
            </a:stretch>
          </p:blipFill>
          <p:spPr>
            <a:xfrm>
              <a:off x="4336162" y="3036115"/>
              <a:ext cx="620713" cy="620575"/>
            </a:xfrm>
            <a:prstGeom prst="rect">
              <a:avLst/>
            </a:prstGeom>
          </p:spPr>
        </p:pic>
        <p:pic>
          <p:nvPicPr>
            <p:cNvPr id="43" name="图片 42"/>
            <p:cNvPicPr/>
            <p:nvPr/>
          </p:nvPicPr>
          <p:blipFill>
            <a:blip r:embed="rId49"/>
            <a:stretch>
              <a:fillRect/>
            </a:stretch>
          </p:blipFill>
          <p:spPr>
            <a:xfrm>
              <a:off x="3715449" y="3036115"/>
              <a:ext cx="620713" cy="620575"/>
            </a:xfrm>
            <a:prstGeom prst="rect">
              <a:avLst/>
            </a:prstGeom>
          </p:spPr>
        </p:pic>
        <p:pic>
          <p:nvPicPr>
            <p:cNvPr id="106" name="图片 105" descr="63"/>
            <p:cNvPicPr>
              <a:picLocks noChangeAspect="1"/>
            </p:cNvPicPr>
            <p:nvPr/>
          </p:nvPicPr>
          <p:blipFill>
            <a:blip r:embed="rId50"/>
            <a:stretch>
              <a:fillRect/>
            </a:stretch>
          </p:blipFill>
          <p:spPr>
            <a:xfrm>
              <a:off x="3875827" y="3686241"/>
              <a:ext cx="931069" cy="709229"/>
            </a:xfrm>
            <a:prstGeom prst="rect">
              <a:avLst/>
            </a:prstGeom>
          </p:spPr>
        </p:pic>
        <p:pic>
          <p:nvPicPr>
            <p:cNvPr id="160" name="图片 159" descr="图例"/>
            <p:cNvPicPr>
              <a:picLocks noChangeAspect="1"/>
            </p:cNvPicPr>
            <p:nvPr/>
          </p:nvPicPr>
          <p:blipFill>
            <a:blip r:embed="rId38"/>
            <a:stretch>
              <a:fillRect/>
            </a:stretch>
          </p:blipFill>
          <p:spPr>
            <a:xfrm>
              <a:off x="1480249" y="3759200"/>
              <a:ext cx="377825" cy="179705"/>
            </a:xfrm>
            <a:prstGeom prst="rect">
              <a:avLst/>
            </a:prstGeom>
          </p:spPr>
        </p:pic>
        <p:pic>
          <p:nvPicPr>
            <p:cNvPr id="161" name="图片 160" descr="图例"/>
            <p:cNvPicPr>
              <a:picLocks noChangeAspect="1"/>
            </p:cNvPicPr>
            <p:nvPr/>
          </p:nvPicPr>
          <p:blipFill>
            <a:blip r:embed="rId38"/>
            <a:stretch>
              <a:fillRect/>
            </a:stretch>
          </p:blipFill>
          <p:spPr>
            <a:xfrm>
              <a:off x="3029014" y="3759200"/>
              <a:ext cx="377825" cy="179705"/>
            </a:xfrm>
            <a:prstGeom prst="rect">
              <a:avLst/>
            </a:prstGeom>
          </p:spPr>
        </p:pic>
        <p:pic>
          <p:nvPicPr>
            <p:cNvPr id="162" name="图片 161" descr="图例"/>
            <p:cNvPicPr>
              <a:picLocks noChangeAspect="1"/>
            </p:cNvPicPr>
            <p:nvPr/>
          </p:nvPicPr>
          <p:blipFill>
            <a:blip r:embed="rId38"/>
            <a:stretch>
              <a:fillRect/>
            </a:stretch>
          </p:blipFill>
          <p:spPr>
            <a:xfrm>
              <a:off x="4608894" y="3759200"/>
              <a:ext cx="377825" cy="179705"/>
            </a:xfrm>
            <a:prstGeom prst="rect">
              <a:avLst/>
            </a:prstGeom>
          </p:spPr>
        </p:pic>
        <p:pic>
          <p:nvPicPr>
            <p:cNvPr id="163" name="图片 162" descr="图例"/>
            <p:cNvPicPr>
              <a:picLocks noChangeAspect="1"/>
            </p:cNvPicPr>
            <p:nvPr/>
          </p:nvPicPr>
          <p:blipFill>
            <a:blip r:embed="rId38"/>
            <a:stretch>
              <a:fillRect/>
            </a:stretch>
          </p:blipFill>
          <p:spPr>
            <a:xfrm>
              <a:off x="6049709" y="3759200"/>
              <a:ext cx="377825" cy="179705"/>
            </a:xfrm>
            <a:prstGeom prst="rect">
              <a:avLst/>
            </a:prstGeom>
          </p:spPr>
        </p:pic>
        <p:sp>
          <p:nvSpPr>
            <p:cNvPr id="180" name=" 172"/>
            <p:cNvSpPr/>
            <p:nvPr/>
          </p:nvSpPr>
          <p:spPr>
            <a:xfrm rot="15180000">
              <a:off x="764752" y="2728665"/>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81" name=" 172"/>
            <p:cNvSpPr/>
            <p:nvPr/>
          </p:nvSpPr>
          <p:spPr>
            <a:xfrm rot="15180000">
              <a:off x="1354949" y="2722765"/>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82" name=" 172"/>
            <p:cNvSpPr/>
            <p:nvPr/>
          </p:nvSpPr>
          <p:spPr>
            <a:xfrm rot="7500000">
              <a:off x="2349741" y="2491746"/>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83" name=" 172"/>
            <p:cNvSpPr/>
            <p:nvPr/>
          </p:nvSpPr>
          <p:spPr>
            <a:xfrm rot="7500000">
              <a:off x="3014007" y="2477906"/>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84" name=" 172"/>
            <p:cNvSpPr/>
            <p:nvPr/>
          </p:nvSpPr>
          <p:spPr>
            <a:xfrm rot="12360266">
              <a:off x="3984151" y="2791553"/>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85" name=" 172"/>
            <p:cNvSpPr/>
            <p:nvPr/>
          </p:nvSpPr>
          <p:spPr>
            <a:xfrm rot="12374777">
              <a:off x="4603496" y="2810577"/>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86" name=" 172"/>
            <p:cNvSpPr/>
            <p:nvPr/>
          </p:nvSpPr>
          <p:spPr>
            <a:xfrm rot="13966378">
              <a:off x="5483605" y="2603546"/>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26" name="图片 25"/>
            <p:cNvPicPr/>
            <p:nvPr/>
          </p:nvPicPr>
          <p:blipFill>
            <a:blip r:embed="rId51"/>
            <a:stretch>
              <a:fillRect/>
            </a:stretch>
          </p:blipFill>
          <p:spPr>
            <a:xfrm>
              <a:off x="1200849" y="5241370"/>
              <a:ext cx="614045" cy="614125"/>
            </a:xfrm>
            <a:prstGeom prst="rect">
              <a:avLst/>
            </a:prstGeom>
          </p:spPr>
        </p:pic>
        <p:pic>
          <p:nvPicPr>
            <p:cNvPr id="27" name="图片 26"/>
            <p:cNvPicPr/>
            <p:nvPr/>
          </p:nvPicPr>
          <p:blipFill>
            <a:blip r:embed="rId52"/>
            <a:stretch>
              <a:fillRect/>
            </a:stretch>
          </p:blipFill>
          <p:spPr>
            <a:xfrm>
              <a:off x="586804" y="5241370"/>
              <a:ext cx="614045" cy="614125"/>
            </a:xfrm>
            <a:prstGeom prst="rect">
              <a:avLst/>
            </a:prstGeom>
          </p:spPr>
        </p:pic>
        <p:pic>
          <p:nvPicPr>
            <p:cNvPr id="95" name="图片 94" descr="75"/>
            <p:cNvPicPr>
              <a:picLocks noChangeAspect="1"/>
            </p:cNvPicPr>
            <p:nvPr/>
          </p:nvPicPr>
          <p:blipFill>
            <a:blip r:embed="rId53"/>
            <a:stretch>
              <a:fillRect/>
            </a:stretch>
          </p:blipFill>
          <p:spPr>
            <a:xfrm>
              <a:off x="771992" y="5902069"/>
              <a:ext cx="921068" cy="705648"/>
            </a:xfrm>
            <a:prstGeom prst="rect">
              <a:avLst/>
            </a:prstGeom>
          </p:spPr>
        </p:pic>
        <p:pic>
          <p:nvPicPr>
            <p:cNvPr id="30" name="图片 29"/>
            <p:cNvPicPr/>
            <p:nvPr/>
          </p:nvPicPr>
          <p:blipFill>
            <a:blip r:embed="rId54"/>
            <a:stretch>
              <a:fillRect/>
            </a:stretch>
          </p:blipFill>
          <p:spPr>
            <a:xfrm>
              <a:off x="2751202" y="5247820"/>
              <a:ext cx="620713" cy="620575"/>
            </a:xfrm>
            <a:prstGeom prst="rect">
              <a:avLst/>
            </a:prstGeom>
          </p:spPr>
        </p:pic>
        <p:pic>
          <p:nvPicPr>
            <p:cNvPr id="31" name="图片 30"/>
            <p:cNvPicPr/>
            <p:nvPr/>
          </p:nvPicPr>
          <p:blipFill>
            <a:blip r:embed="rId55"/>
            <a:stretch>
              <a:fillRect/>
            </a:stretch>
          </p:blipFill>
          <p:spPr>
            <a:xfrm>
              <a:off x="2130489" y="5247820"/>
              <a:ext cx="620713" cy="620575"/>
            </a:xfrm>
            <a:prstGeom prst="rect">
              <a:avLst/>
            </a:prstGeom>
          </p:spPr>
        </p:pic>
        <p:pic>
          <p:nvPicPr>
            <p:cNvPr id="96" name="图片 95" descr="76"/>
            <p:cNvPicPr>
              <a:picLocks noChangeAspect="1"/>
            </p:cNvPicPr>
            <p:nvPr/>
          </p:nvPicPr>
          <p:blipFill>
            <a:blip r:embed="rId56"/>
            <a:stretch>
              <a:fillRect/>
            </a:stretch>
          </p:blipFill>
          <p:spPr>
            <a:xfrm>
              <a:off x="2303457" y="5908891"/>
              <a:ext cx="931069" cy="698284"/>
            </a:xfrm>
            <a:prstGeom prst="rect">
              <a:avLst/>
            </a:prstGeom>
          </p:spPr>
        </p:pic>
        <p:pic>
          <p:nvPicPr>
            <p:cNvPr id="58" name="图片 57"/>
            <p:cNvPicPr/>
            <p:nvPr/>
          </p:nvPicPr>
          <p:blipFill>
            <a:blip r:embed="rId57"/>
            <a:stretch>
              <a:fillRect/>
            </a:stretch>
          </p:blipFill>
          <p:spPr>
            <a:xfrm>
              <a:off x="4336162" y="5247820"/>
              <a:ext cx="620713" cy="620575"/>
            </a:xfrm>
            <a:prstGeom prst="rect">
              <a:avLst/>
            </a:prstGeom>
          </p:spPr>
        </p:pic>
        <p:pic>
          <p:nvPicPr>
            <p:cNvPr id="59" name="图片 58"/>
            <p:cNvPicPr/>
            <p:nvPr/>
          </p:nvPicPr>
          <p:blipFill>
            <a:blip r:embed="rId58"/>
            <a:stretch>
              <a:fillRect/>
            </a:stretch>
          </p:blipFill>
          <p:spPr>
            <a:xfrm>
              <a:off x="3715449" y="5247820"/>
              <a:ext cx="620713" cy="620575"/>
            </a:xfrm>
            <a:prstGeom prst="rect">
              <a:avLst/>
            </a:prstGeom>
          </p:spPr>
        </p:pic>
        <p:pic>
          <p:nvPicPr>
            <p:cNvPr id="103" name="图片 102" descr="83"/>
            <p:cNvPicPr>
              <a:picLocks noChangeAspect="1"/>
            </p:cNvPicPr>
            <p:nvPr/>
          </p:nvPicPr>
          <p:blipFill>
            <a:blip r:embed="rId59"/>
            <a:stretch>
              <a:fillRect/>
            </a:stretch>
          </p:blipFill>
          <p:spPr>
            <a:xfrm>
              <a:off x="3875827" y="5916553"/>
              <a:ext cx="931069" cy="690622"/>
            </a:xfrm>
            <a:prstGeom prst="rect">
              <a:avLst/>
            </a:prstGeom>
          </p:spPr>
        </p:pic>
        <p:pic>
          <p:nvPicPr>
            <p:cNvPr id="84" name="图片 83"/>
            <p:cNvPicPr/>
            <p:nvPr/>
          </p:nvPicPr>
          <p:blipFill>
            <a:blip r:embed="rId60"/>
            <a:stretch>
              <a:fillRect/>
            </a:stretch>
          </p:blipFill>
          <p:spPr>
            <a:xfrm>
              <a:off x="5844604" y="5264283"/>
              <a:ext cx="627380" cy="627513"/>
            </a:xfrm>
            <a:prstGeom prst="rect">
              <a:avLst/>
            </a:prstGeom>
          </p:spPr>
        </p:pic>
        <p:pic>
          <p:nvPicPr>
            <p:cNvPr id="85" name="图片 84"/>
            <p:cNvPicPr/>
            <p:nvPr/>
          </p:nvPicPr>
          <p:blipFill>
            <a:blip r:embed="rId61"/>
            <a:stretch>
              <a:fillRect/>
            </a:stretch>
          </p:blipFill>
          <p:spPr>
            <a:xfrm>
              <a:off x="5217224" y="5264283"/>
              <a:ext cx="627380" cy="627513"/>
            </a:xfrm>
            <a:prstGeom prst="rect">
              <a:avLst/>
            </a:prstGeom>
          </p:spPr>
        </p:pic>
        <p:pic>
          <p:nvPicPr>
            <p:cNvPr id="115" name="图片 114" descr="94"/>
            <p:cNvPicPr>
              <a:picLocks noChangeAspect="1"/>
            </p:cNvPicPr>
            <p:nvPr/>
          </p:nvPicPr>
          <p:blipFill>
            <a:blip r:embed="rId62"/>
            <a:stretch>
              <a:fillRect/>
            </a:stretch>
          </p:blipFill>
          <p:spPr>
            <a:xfrm>
              <a:off x="5392049" y="5913930"/>
              <a:ext cx="941070" cy="702770"/>
            </a:xfrm>
            <a:prstGeom prst="rect">
              <a:avLst/>
            </a:prstGeom>
          </p:spPr>
        </p:pic>
        <p:pic>
          <p:nvPicPr>
            <p:cNvPr id="164" name="图片 163" descr="图例"/>
            <p:cNvPicPr>
              <a:picLocks noChangeAspect="1"/>
            </p:cNvPicPr>
            <p:nvPr/>
          </p:nvPicPr>
          <p:blipFill>
            <a:blip r:embed="rId38"/>
            <a:stretch>
              <a:fillRect/>
            </a:stretch>
          </p:blipFill>
          <p:spPr>
            <a:xfrm>
              <a:off x="1499934" y="5981700"/>
              <a:ext cx="377825" cy="179705"/>
            </a:xfrm>
            <a:prstGeom prst="rect">
              <a:avLst/>
            </a:prstGeom>
          </p:spPr>
        </p:pic>
        <p:pic>
          <p:nvPicPr>
            <p:cNvPr id="165" name="图片 164" descr="图例"/>
            <p:cNvPicPr>
              <a:picLocks noChangeAspect="1"/>
            </p:cNvPicPr>
            <p:nvPr/>
          </p:nvPicPr>
          <p:blipFill>
            <a:blip r:embed="rId38"/>
            <a:stretch>
              <a:fillRect/>
            </a:stretch>
          </p:blipFill>
          <p:spPr>
            <a:xfrm>
              <a:off x="3029649" y="5981700"/>
              <a:ext cx="377825" cy="179705"/>
            </a:xfrm>
            <a:prstGeom prst="rect">
              <a:avLst/>
            </a:prstGeom>
          </p:spPr>
        </p:pic>
        <p:pic>
          <p:nvPicPr>
            <p:cNvPr id="166" name="图片 165" descr="图例"/>
            <p:cNvPicPr>
              <a:picLocks noChangeAspect="1"/>
            </p:cNvPicPr>
            <p:nvPr/>
          </p:nvPicPr>
          <p:blipFill>
            <a:blip r:embed="rId38"/>
            <a:stretch>
              <a:fillRect/>
            </a:stretch>
          </p:blipFill>
          <p:spPr>
            <a:xfrm>
              <a:off x="4609529" y="5981700"/>
              <a:ext cx="377825" cy="179705"/>
            </a:xfrm>
            <a:prstGeom prst="rect">
              <a:avLst/>
            </a:prstGeom>
          </p:spPr>
        </p:pic>
        <p:pic>
          <p:nvPicPr>
            <p:cNvPr id="167" name="图片 166" descr="图例"/>
            <p:cNvPicPr>
              <a:picLocks noChangeAspect="1"/>
            </p:cNvPicPr>
            <p:nvPr/>
          </p:nvPicPr>
          <p:blipFill>
            <a:blip r:embed="rId38"/>
            <a:stretch>
              <a:fillRect/>
            </a:stretch>
          </p:blipFill>
          <p:spPr>
            <a:xfrm>
              <a:off x="6120194" y="5981700"/>
              <a:ext cx="377825" cy="179705"/>
            </a:xfrm>
            <a:prstGeom prst="rect">
              <a:avLst/>
            </a:prstGeom>
          </p:spPr>
        </p:pic>
        <p:sp>
          <p:nvSpPr>
            <p:cNvPr id="188" name=" 172"/>
            <p:cNvSpPr/>
            <p:nvPr/>
          </p:nvSpPr>
          <p:spPr>
            <a:xfrm rot="7500000">
              <a:off x="879636" y="4912436"/>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89" name=" 172"/>
            <p:cNvSpPr/>
            <p:nvPr/>
          </p:nvSpPr>
          <p:spPr>
            <a:xfrm rot="7500000">
              <a:off x="1551832" y="4879711"/>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90" name=" 172"/>
            <p:cNvSpPr/>
            <p:nvPr/>
          </p:nvSpPr>
          <p:spPr>
            <a:xfrm rot="13930014">
              <a:off x="2449114" y="4965453"/>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91" name=" 172"/>
            <p:cNvSpPr/>
            <p:nvPr/>
          </p:nvSpPr>
          <p:spPr>
            <a:xfrm rot="13526999">
              <a:off x="3094206" y="4969803"/>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92" name=" 172"/>
            <p:cNvSpPr/>
            <p:nvPr/>
          </p:nvSpPr>
          <p:spPr>
            <a:xfrm rot="13757766">
              <a:off x="3879730" y="4831300"/>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93" name=" 172"/>
            <p:cNvSpPr/>
            <p:nvPr/>
          </p:nvSpPr>
          <p:spPr>
            <a:xfrm rot="13665534">
              <a:off x="4449273" y="4838714"/>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94" name=" 172"/>
            <p:cNvSpPr/>
            <p:nvPr/>
          </p:nvSpPr>
          <p:spPr>
            <a:xfrm rot="7500000">
              <a:off x="5418389" y="4969544"/>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95" name=" 172"/>
            <p:cNvSpPr/>
            <p:nvPr/>
          </p:nvSpPr>
          <p:spPr>
            <a:xfrm rot="7500000">
              <a:off x="6052726" y="4960185"/>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119" name="图片 118"/>
            <p:cNvPicPr/>
            <p:nvPr/>
          </p:nvPicPr>
          <p:blipFill>
            <a:blip r:embed="rId63"/>
            <a:stretch>
              <a:fillRect/>
            </a:stretch>
          </p:blipFill>
          <p:spPr>
            <a:xfrm>
              <a:off x="1205864" y="7401786"/>
              <a:ext cx="619125" cy="619035"/>
            </a:xfrm>
            <a:prstGeom prst="rect">
              <a:avLst/>
            </a:prstGeom>
          </p:spPr>
        </p:pic>
        <p:pic>
          <p:nvPicPr>
            <p:cNvPr id="120" name="图片 119"/>
            <p:cNvPicPr/>
            <p:nvPr/>
          </p:nvPicPr>
          <p:blipFill>
            <a:blip r:embed="rId64"/>
            <a:stretch>
              <a:fillRect/>
            </a:stretch>
          </p:blipFill>
          <p:spPr>
            <a:xfrm>
              <a:off x="594678" y="7401786"/>
              <a:ext cx="619125" cy="619035"/>
            </a:xfrm>
            <a:prstGeom prst="rect">
              <a:avLst/>
            </a:prstGeom>
          </p:spPr>
        </p:pic>
        <p:pic>
          <p:nvPicPr>
            <p:cNvPr id="131" name="图片 130" descr="123"/>
            <p:cNvPicPr>
              <a:picLocks noChangeAspect="1"/>
            </p:cNvPicPr>
            <p:nvPr/>
          </p:nvPicPr>
          <p:blipFill>
            <a:blip r:embed="rId65"/>
            <a:stretch>
              <a:fillRect/>
            </a:stretch>
          </p:blipFill>
          <p:spPr>
            <a:xfrm>
              <a:off x="759265" y="8037350"/>
              <a:ext cx="928688" cy="720570"/>
            </a:xfrm>
            <a:prstGeom prst="rect">
              <a:avLst/>
            </a:prstGeom>
          </p:spPr>
        </p:pic>
        <p:pic>
          <p:nvPicPr>
            <p:cNvPr id="123" name="图片 122"/>
            <p:cNvPicPr/>
            <p:nvPr/>
          </p:nvPicPr>
          <p:blipFill>
            <a:blip r:embed="rId66"/>
            <a:stretch>
              <a:fillRect/>
            </a:stretch>
          </p:blipFill>
          <p:spPr>
            <a:xfrm>
              <a:off x="2773802" y="7415660"/>
              <a:ext cx="625793" cy="625764"/>
            </a:xfrm>
            <a:prstGeom prst="rect">
              <a:avLst/>
            </a:prstGeom>
          </p:spPr>
        </p:pic>
        <p:pic>
          <p:nvPicPr>
            <p:cNvPr id="124" name="图片 123"/>
            <p:cNvPicPr/>
            <p:nvPr/>
          </p:nvPicPr>
          <p:blipFill>
            <a:blip r:embed="rId67"/>
            <a:stretch>
              <a:fillRect/>
            </a:stretch>
          </p:blipFill>
          <p:spPr>
            <a:xfrm>
              <a:off x="2145547" y="7418141"/>
              <a:ext cx="625793" cy="625764"/>
            </a:xfrm>
            <a:prstGeom prst="rect">
              <a:avLst/>
            </a:prstGeom>
          </p:spPr>
        </p:pic>
        <p:pic>
          <p:nvPicPr>
            <p:cNvPr id="116" name="图片 115" descr="127"/>
            <p:cNvPicPr>
              <a:picLocks noChangeAspect="1"/>
            </p:cNvPicPr>
            <p:nvPr/>
          </p:nvPicPr>
          <p:blipFill>
            <a:blip r:embed="rId68"/>
            <a:stretch>
              <a:fillRect/>
            </a:stretch>
          </p:blipFill>
          <p:spPr>
            <a:xfrm>
              <a:off x="2292751" y="8069734"/>
              <a:ext cx="938689" cy="712951"/>
            </a:xfrm>
            <a:prstGeom prst="rect">
              <a:avLst/>
            </a:prstGeom>
          </p:spPr>
        </p:pic>
        <p:pic>
          <p:nvPicPr>
            <p:cNvPr id="135" name="图片 134"/>
            <p:cNvPicPr/>
            <p:nvPr/>
          </p:nvPicPr>
          <p:blipFill>
            <a:blip r:embed="rId69"/>
            <a:stretch>
              <a:fillRect/>
            </a:stretch>
          </p:blipFill>
          <p:spPr>
            <a:xfrm>
              <a:off x="4292600" y="7418315"/>
              <a:ext cx="619125" cy="619035"/>
            </a:xfrm>
            <a:prstGeom prst="rect">
              <a:avLst/>
            </a:prstGeom>
          </p:spPr>
        </p:pic>
        <p:pic>
          <p:nvPicPr>
            <p:cNvPr id="136" name="图片 135"/>
            <p:cNvPicPr/>
            <p:nvPr/>
          </p:nvPicPr>
          <p:blipFill>
            <a:blip r:embed="rId70"/>
            <a:stretch>
              <a:fillRect/>
            </a:stretch>
          </p:blipFill>
          <p:spPr>
            <a:xfrm>
              <a:off x="3673475" y="7418315"/>
              <a:ext cx="619125" cy="619035"/>
            </a:xfrm>
            <a:prstGeom prst="rect">
              <a:avLst/>
            </a:prstGeom>
          </p:spPr>
        </p:pic>
        <p:pic>
          <p:nvPicPr>
            <p:cNvPr id="141" name="图片 140" descr="130"/>
            <p:cNvPicPr>
              <a:picLocks noChangeAspect="1"/>
            </p:cNvPicPr>
            <p:nvPr/>
          </p:nvPicPr>
          <p:blipFill>
            <a:blip r:embed="rId71"/>
            <a:stretch>
              <a:fillRect/>
            </a:stretch>
          </p:blipFill>
          <p:spPr>
            <a:xfrm>
              <a:off x="3770657" y="8060277"/>
              <a:ext cx="928688" cy="697643"/>
            </a:xfrm>
            <a:prstGeom prst="rect">
              <a:avLst/>
            </a:prstGeom>
          </p:spPr>
        </p:pic>
        <p:pic>
          <p:nvPicPr>
            <p:cNvPr id="143" name="图片 142"/>
            <p:cNvPicPr/>
            <p:nvPr/>
          </p:nvPicPr>
          <p:blipFill>
            <a:blip r:embed="rId72"/>
            <a:stretch>
              <a:fillRect/>
            </a:stretch>
          </p:blipFill>
          <p:spPr>
            <a:xfrm>
              <a:off x="5837873" y="7423330"/>
              <a:ext cx="620713" cy="620575"/>
            </a:xfrm>
            <a:prstGeom prst="rect">
              <a:avLst/>
            </a:prstGeom>
          </p:spPr>
        </p:pic>
        <p:pic>
          <p:nvPicPr>
            <p:cNvPr id="144" name="图片 143"/>
            <p:cNvPicPr/>
            <p:nvPr/>
          </p:nvPicPr>
          <p:blipFill>
            <a:blip r:embed="rId73"/>
            <a:stretch>
              <a:fillRect/>
            </a:stretch>
          </p:blipFill>
          <p:spPr>
            <a:xfrm>
              <a:off x="5217160" y="7423330"/>
              <a:ext cx="620713" cy="620575"/>
            </a:xfrm>
            <a:prstGeom prst="rect">
              <a:avLst/>
            </a:prstGeom>
          </p:spPr>
        </p:pic>
        <p:pic>
          <p:nvPicPr>
            <p:cNvPr id="149" name="图片 148" descr="137"/>
            <p:cNvPicPr>
              <a:picLocks noChangeAspect="1"/>
            </p:cNvPicPr>
            <p:nvPr/>
          </p:nvPicPr>
          <p:blipFill>
            <a:blip r:embed="rId74"/>
            <a:stretch>
              <a:fillRect/>
            </a:stretch>
          </p:blipFill>
          <p:spPr>
            <a:xfrm>
              <a:off x="5314591" y="8066889"/>
              <a:ext cx="931069" cy="715796"/>
            </a:xfrm>
            <a:prstGeom prst="rect">
              <a:avLst/>
            </a:prstGeom>
          </p:spPr>
        </p:pic>
        <p:pic>
          <p:nvPicPr>
            <p:cNvPr id="168" name="图片 167" descr="图例"/>
            <p:cNvPicPr>
              <a:picLocks noChangeAspect="1"/>
            </p:cNvPicPr>
            <p:nvPr/>
          </p:nvPicPr>
          <p:blipFill>
            <a:blip r:embed="rId38"/>
            <a:stretch>
              <a:fillRect/>
            </a:stretch>
          </p:blipFill>
          <p:spPr>
            <a:xfrm>
              <a:off x="1499870" y="8141335"/>
              <a:ext cx="377825" cy="179705"/>
            </a:xfrm>
            <a:prstGeom prst="rect">
              <a:avLst/>
            </a:prstGeom>
          </p:spPr>
        </p:pic>
        <p:pic>
          <p:nvPicPr>
            <p:cNvPr id="169" name="图片 168" descr="图例"/>
            <p:cNvPicPr>
              <a:picLocks noChangeAspect="1"/>
            </p:cNvPicPr>
            <p:nvPr/>
          </p:nvPicPr>
          <p:blipFill>
            <a:blip r:embed="rId38"/>
            <a:stretch>
              <a:fillRect/>
            </a:stretch>
          </p:blipFill>
          <p:spPr>
            <a:xfrm>
              <a:off x="3029585" y="8141335"/>
              <a:ext cx="377825" cy="179705"/>
            </a:xfrm>
            <a:prstGeom prst="rect">
              <a:avLst/>
            </a:prstGeom>
          </p:spPr>
        </p:pic>
        <p:pic>
          <p:nvPicPr>
            <p:cNvPr id="170" name="图片 169" descr="图例"/>
            <p:cNvPicPr>
              <a:picLocks noChangeAspect="1"/>
            </p:cNvPicPr>
            <p:nvPr/>
          </p:nvPicPr>
          <p:blipFill>
            <a:blip r:embed="rId38"/>
            <a:stretch>
              <a:fillRect/>
            </a:stretch>
          </p:blipFill>
          <p:spPr>
            <a:xfrm>
              <a:off x="4479925" y="8141335"/>
              <a:ext cx="377825" cy="179705"/>
            </a:xfrm>
            <a:prstGeom prst="rect">
              <a:avLst/>
            </a:prstGeom>
          </p:spPr>
        </p:pic>
        <p:pic>
          <p:nvPicPr>
            <p:cNvPr id="171" name="图片 170" descr="图例"/>
            <p:cNvPicPr>
              <a:picLocks noChangeAspect="1"/>
            </p:cNvPicPr>
            <p:nvPr/>
          </p:nvPicPr>
          <p:blipFill>
            <a:blip r:embed="rId38"/>
            <a:stretch>
              <a:fillRect/>
            </a:stretch>
          </p:blipFill>
          <p:spPr>
            <a:xfrm>
              <a:off x="6072505" y="8141335"/>
              <a:ext cx="377825" cy="179705"/>
            </a:xfrm>
            <a:prstGeom prst="rect">
              <a:avLst/>
            </a:prstGeom>
          </p:spPr>
        </p:pic>
        <p:sp>
          <p:nvSpPr>
            <p:cNvPr id="196" name=" 172"/>
            <p:cNvSpPr/>
            <p:nvPr/>
          </p:nvSpPr>
          <p:spPr>
            <a:xfrm rot="9960000">
              <a:off x="851069" y="7020933"/>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97" name=" 172"/>
            <p:cNvSpPr/>
            <p:nvPr/>
          </p:nvSpPr>
          <p:spPr>
            <a:xfrm rot="9960000">
              <a:off x="1431961" y="7045031"/>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98" name=" 172"/>
            <p:cNvSpPr/>
            <p:nvPr/>
          </p:nvSpPr>
          <p:spPr>
            <a:xfrm rot="15180000">
              <a:off x="2546857" y="6993334"/>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99" name=" 172"/>
            <p:cNvSpPr/>
            <p:nvPr/>
          </p:nvSpPr>
          <p:spPr>
            <a:xfrm rot="15180000">
              <a:off x="3118997" y="7028384"/>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0" name=" 172"/>
            <p:cNvSpPr/>
            <p:nvPr/>
          </p:nvSpPr>
          <p:spPr>
            <a:xfrm rot="9960000">
              <a:off x="3912270" y="7190344"/>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1" name=" 172"/>
            <p:cNvSpPr/>
            <p:nvPr/>
          </p:nvSpPr>
          <p:spPr>
            <a:xfrm rot="9960000">
              <a:off x="4503254" y="7209507"/>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2" name=" 172"/>
            <p:cNvSpPr/>
            <p:nvPr/>
          </p:nvSpPr>
          <p:spPr>
            <a:xfrm rot="18660000">
              <a:off x="5378096" y="7131709"/>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3" name=" 172"/>
            <p:cNvSpPr/>
            <p:nvPr/>
          </p:nvSpPr>
          <p:spPr>
            <a:xfrm rot="18660000">
              <a:off x="5949596" y="7150124"/>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文本框 3"/>
            <p:cNvSpPr txBox="1"/>
            <p:nvPr/>
          </p:nvSpPr>
          <p:spPr>
            <a:xfrm rot="16200000">
              <a:off x="412588" y="1767958"/>
              <a:ext cx="707245" cy="215444"/>
            </a:xfrm>
            <a:prstGeom prst="rect">
              <a:avLst/>
            </a:prstGeom>
            <a:noFill/>
          </p:spPr>
          <p:txBody>
            <a:bodyPr wrap="none" rtlCol="0">
              <a:spAutoFit/>
            </a:bodyPr>
            <a:lstStyle/>
            <a:p>
              <a:r>
                <a:rPr lang="en-US" altLang="zh-CN" sz="800" dirty="0" smtClean="0">
                  <a:latin typeface="Times New Roman" panose="02020603050405020304" charset="0"/>
                  <a:cs typeface="Times New Roman" panose="02020603050405020304" charset="0"/>
                </a:rPr>
                <a:t>Pro intensity</a:t>
              </a:r>
              <a:endParaRPr lang="zh-CN" altLang="en-US" sz="800" dirty="0">
                <a:latin typeface="Times New Roman" panose="02020603050405020304" charset="0"/>
                <a:cs typeface="Times New Roman" panose="02020603050405020304" charset="0"/>
              </a:endParaRPr>
            </a:p>
          </p:txBody>
        </p:sp>
        <p:sp>
          <p:nvSpPr>
            <p:cNvPr id="208" name="文本框 207"/>
            <p:cNvSpPr txBox="1"/>
            <p:nvPr/>
          </p:nvSpPr>
          <p:spPr>
            <a:xfrm rot="16200000">
              <a:off x="350467" y="3875647"/>
              <a:ext cx="707245" cy="215444"/>
            </a:xfrm>
            <a:prstGeom prst="rect">
              <a:avLst/>
            </a:prstGeom>
            <a:noFill/>
          </p:spPr>
          <p:txBody>
            <a:bodyPr wrap="none" rtlCol="0">
              <a:spAutoFit/>
            </a:bodyPr>
            <a:lstStyle/>
            <a:p>
              <a:r>
                <a:rPr lang="en-US" altLang="zh-CN" sz="800" dirty="0" smtClean="0">
                  <a:latin typeface="Times New Roman" panose="02020603050405020304" charset="0"/>
                  <a:cs typeface="Times New Roman" panose="02020603050405020304" charset="0"/>
                </a:rPr>
                <a:t>Pro intensity</a:t>
              </a:r>
              <a:endParaRPr lang="zh-CN" altLang="en-US" sz="800" dirty="0">
                <a:latin typeface="Times New Roman" panose="02020603050405020304" charset="0"/>
                <a:cs typeface="Times New Roman" panose="02020603050405020304" charset="0"/>
              </a:endParaRPr>
            </a:p>
          </p:txBody>
        </p:sp>
        <p:sp>
          <p:nvSpPr>
            <p:cNvPr id="209" name="文本框 208"/>
            <p:cNvSpPr txBox="1"/>
            <p:nvPr/>
          </p:nvSpPr>
          <p:spPr>
            <a:xfrm rot="16200000">
              <a:off x="348732" y="6094879"/>
              <a:ext cx="707245" cy="215444"/>
            </a:xfrm>
            <a:prstGeom prst="rect">
              <a:avLst/>
            </a:prstGeom>
            <a:noFill/>
          </p:spPr>
          <p:txBody>
            <a:bodyPr wrap="none" rtlCol="0">
              <a:spAutoFit/>
            </a:bodyPr>
            <a:lstStyle/>
            <a:p>
              <a:r>
                <a:rPr lang="en-US" altLang="zh-CN" sz="800" dirty="0" smtClean="0">
                  <a:latin typeface="Times New Roman" panose="02020603050405020304" charset="0"/>
                  <a:cs typeface="Times New Roman" panose="02020603050405020304" charset="0"/>
                </a:rPr>
                <a:t>Pro intensity</a:t>
              </a:r>
              <a:endParaRPr lang="zh-CN" altLang="en-US" sz="800" dirty="0">
                <a:latin typeface="Times New Roman" panose="02020603050405020304" charset="0"/>
                <a:cs typeface="Times New Roman" panose="02020603050405020304" charset="0"/>
              </a:endParaRPr>
            </a:p>
          </p:txBody>
        </p:sp>
        <p:sp>
          <p:nvSpPr>
            <p:cNvPr id="210" name="文本框 209"/>
            <p:cNvSpPr txBox="1"/>
            <p:nvPr/>
          </p:nvSpPr>
          <p:spPr>
            <a:xfrm rot="16200000">
              <a:off x="318474" y="8252718"/>
              <a:ext cx="707245" cy="215444"/>
            </a:xfrm>
            <a:prstGeom prst="rect">
              <a:avLst/>
            </a:prstGeom>
            <a:noFill/>
          </p:spPr>
          <p:txBody>
            <a:bodyPr wrap="none" rtlCol="0">
              <a:spAutoFit/>
            </a:bodyPr>
            <a:lstStyle/>
            <a:p>
              <a:r>
                <a:rPr lang="en-US" altLang="zh-CN" sz="800" dirty="0" smtClean="0">
                  <a:latin typeface="Times New Roman" panose="02020603050405020304" charset="0"/>
                  <a:cs typeface="Times New Roman" panose="02020603050405020304" charset="0"/>
                </a:rPr>
                <a:t>Pro intensity</a:t>
              </a:r>
              <a:endParaRPr lang="zh-CN" altLang="en-US" sz="800" dirty="0">
                <a:latin typeface="Times New Roman" panose="02020603050405020304" charset="0"/>
                <a:cs typeface="Times New Roman" panose="02020603050405020304" charset="0"/>
              </a:endParaRPr>
            </a:p>
          </p:txBody>
        </p:sp>
        <p:sp>
          <p:nvSpPr>
            <p:cNvPr id="138" name=" 172"/>
            <p:cNvSpPr/>
            <p:nvPr/>
          </p:nvSpPr>
          <p:spPr>
            <a:xfrm rot="7873681">
              <a:off x="3055425" y="508947"/>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42" name=" 172"/>
            <p:cNvSpPr/>
            <p:nvPr/>
          </p:nvSpPr>
          <p:spPr>
            <a:xfrm rot="8033613">
              <a:off x="4717043" y="670782"/>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50" name=" 172"/>
            <p:cNvSpPr/>
            <p:nvPr/>
          </p:nvSpPr>
          <p:spPr>
            <a:xfrm rot="8376173">
              <a:off x="6189466" y="478859"/>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pic>
          <p:nvPicPr>
            <p:cNvPr id="20" name="图片 19"/>
            <p:cNvPicPr>
              <a:picLocks noChangeAspect="1"/>
            </p:cNvPicPr>
            <p:nvPr/>
          </p:nvPicPr>
          <p:blipFill>
            <a:blip r:embed="rId25"/>
            <a:stretch>
              <a:fillRect/>
            </a:stretch>
          </p:blipFill>
          <p:spPr>
            <a:xfrm>
              <a:off x="5844604" y="2407968"/>
              <a:ext cx="615600" cy="615600"/>
            </a:xfrm>
            <a:prstGeom prst="rect">
              <a:avLst/>
            </a:prstGeom>
          </p:spPr>
        </p:pic>
        <p:sp>
          <p:nvSpPr>
            <p:cNvPr id="152" name=" 172"/>
            <p:cNvSpPr/>
            <p:nvPr/>
          </p:nvSpPr>
          <p:spPr>
            <a:xfrm rot="13966378">
              <a:off x="6150156" y="2573823"/>
              <a:ext cx="179705" cy="10795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9" name="文本框 8"/>
          <p:cNvSpPr txBox="1"/>
          <p:nvPr/>
        </p:nvSpPr>
        <p:spPr>
          <a:xfrm>
            <a:off x="658495" y="8882380"/>
            <a:ext cx="5760043" cy="1168400"/>
          </a:xfrm>
          <a:prstGeom prst="rect">
            <a:avLst/>
          </a:prstGeom>
          <a:noFill/>
        </p:spPr>
        <p:txBody>
          <a:bodyPr wrap="square" rtlCol="0">
            <a:spAutoFit/>
          </a:bodyPr>
          <a:lstStyle/>
          <a:p>
            <a:pPr lvl="0" algn="just"/>
            <a:r>
              <a:rPr lang="en-US" altLang="zh-CN" sz="1400" dirty="0">
                <a:latin typeface="Palatino Linotype" panose="02040502050505030304" charset="0"/>
                <a:cs typeface="Palatino Linotype" panose="02040502050505030304" charset="0"/>
                <a:sym typeface="+mn-ea"/>
              </a:rPr>
              <a:t>Supplementary </a:t>
            </a:r>
            <a:r>
              <a:rPr lang="en-US" altLang="zh-CN" sz="1400">
                <a:latin typeface="Palatino Linotype" panose="02040502050505030304" charset="0"/>
                <a:cs typeface="Palatino Linotype" panose="02040502050505030304" charset="0"/>
                <a:sym typeface="+mn-ea"/>
              </a:rPr>
              <a:t>Figure </a:t>
            </a:r>
            <a:r>
              <a:rPr lang="en-US" altLang="zh-CN" sz="1400" smtClean="0">
                <a:latin typeface="Palatino Linotype" panose="02040502050505030304" charset="0"/>
                <a:cs typeface="Palatino Linotype" panose="02040502050505030304" charset="0"/>
                <a:sym typeface="+mn-ea"/>
              </a:rPr>
              <a:t>S6.  </a:t>
            </a:r>
            <a:r>
              <a:rPr lang="en-US" altLang="zh-CN" sz="1400" dirty="0">
                <a:latin typeface="Palatino Linotype" panose="02040502050505030304" charset="0"/>
                <a:cs typeface="Palatino Linotype" panose="02040502050505030304" charset="0"/>
                <a:sym typeface="+mn-ea"/>
              </a:rPr>
              <a:t>Typical examples of DEPs showing different profiles Sixteen protein spots are enlarged  and protein intensity (pro intensity) values are from Supplementary Table S4. CK and WV represent control and WV treated group, respectively. Error bars are means ± Range of 3 independent biological replicates.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Supplementary Figure S3"/>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449705" y="2669540"/>
            <a:ext cx="5036820" cy="5351780"/>
          </a:xfrm>
          <a:prstGeom prst="rect">
            <a:avLst/>
          </a:prstGeom>
        </p:spPr>
      </p:pic>
      <p:sp>
        <p:nvSpPr>
          <p:cNvPr id="9" name="文本框 8"/>
          <p:cNvSpPr txBox="1"/>
          <p:nvPr/>
        </p:nvSpPr>
        <p:spPr>
          <a:xfrm>
            <a:off x="836295" y="8299450"/>
            <a:ext cx="5760043" cy="521970"/>
          </a:xfrm>
          <a:prstGeom prst="rect">
            <a:avLst/>
          </a:prstGeom>
          <a:noFill/>
        </p:spPr>
        <p:txBody>
          <a:bodyPr wrap="square" rtlCol="0">
            <a:spAutoFit/>
          </a:bodyPr>
          <a:lstStyle/>
          <a:p>
            <a:pPr lvl="0" algn="just"/>
            <a:r>
              <a:rPr lang="en-US" altLang="zh-CN" sz="1400" dirty="0">
                <a:latin typeface="Palatino Linotype" panose="02040502050505030304" charset="0"/>
                <a:cs typeface="Palatino Linotype" panose="02040502050505030304" charset="0"/>
                <a:sym typeface="+mn-ea"/>
              </a:rPr>
              <a:t>Supplementary Figure S7.  Hierarchical clustering of </a:t>
            </a:r>
            <a:r>
              <a:rPr lang="en-US" altLang="zh-CN" sz="1400" dirty="0" smtClean="0">
                <a:latin typeface="Palatino Linotype" panose="02040502050505030304" charset="0"/>
                <a:cs typeface="Palatino Linotype" panose="02040502050505030304" charset="0"/>
                <a:sym typeface="+mn-ea"/>
              </a:rPr>
              <a:t>protein species </a:t>
            </a:r>
            <a:r>
              <a:rPr lang="en-US" altLang="zh-CN" sz="1400" dirty="0">
                <a:latin typeface="Palatino Linotype" panose="02040502050505030304" charset="0"/>
                <a:cs typeface="Palatino Linotype" panose="02040502050505030304" charset="0"/>
                <a:sym typeface="+mn-ea"/>
              </a:rPr>
              <a:t>of all 13 categories in both the control and WV treated groups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Supplementary Figure S4"/>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2154555" y="749935"/>
            <a:ext cx="2825750" cy="2616835"/>
          </a:xfrm>
          <a:prstGeom prst="rect">
            <a:avLst/>
          </a:prstGeom>
        </p:spPr>
      </p:pic>
      <p:sp>
        <p:nvSpPr>
          <p:cNvPr id="9" name="文本框 8"/>
          <p:cNvSpPr txBox="1"/>
          <p:nvPr/>
        </p:nvSpPr>
        <p:spPr>
          <a:xfrm>
            <a:off x="741045" y="3949700"/>
            <a:ext cx="5760043" cy="737235"/>
          </a:xfrm>
          <a:prstGeom prst="rect">
            <a:avLst/>
          </a:prstGeom>
          <a:noFill/>
        </p:spPr>
        <p:txBody>
          <a:bodyPr wrap="square" rtlCol="0">
            <a:spAutoFit/>
          </a:bodyPr>
          <a:lstStyle/>
          <a:p>
            <a:pPr lvl="0" algn="just"/>
            <a:r>
              <a:rPr lang="en-US" altLang="zh-CN" sz="1400" dirty="0">
                <a:latin typeface="Palatino Linotype" panose="02040502050505030304" charset="0"/>
                <a:cs typeface="Palatino Linotype" panose="02040502050505030304" charset="0"/>
                <a:sym typeface="+mn-ea"/>
              </a:rPr>
              <a:t>Supplementary Figure S8.  Expression pattern analysis of </a:t>
            </a:r>
            <a:r>
              <a:rPr lang="en-US" altLang="zh-CN" sz="1400" i="1" dirty="0" err="1">
                <a:latin typeface="Palatino Linotype" panose="02040502050505030304" charset="0"/>
                <a:cs typeface="Palatino Linotype" panose="02040502050505030304" charset="0"/>
                <a:sym typeface="+mn-ea"/>
              </a:rPr>
              <a:t>TaOPR</a:t>
            </a:r>
            <a:r>
              <a:rPr lang="en-US" altLang="zh-CN" sz="1400" dirty="0">
                <a:latin typeface="Palatino Linotype" panose="02040502050505030304" charset="0"/>
                <a:cs typeface="Palatino Linotype" panose="02040502050505030304" charset="0"/>
                <a:sym typeface="+mn-ea"/>
              </a:rPr>
              <a:t> and </a:t>
            </a:r>
            <a:r>
              <a:rPr lang="en-US" altLang="zh-CN" sz="1400" i="1" dirty="0" err="1">
                <a:latin typeface="Palatino Linotype" panose="02040502050505030304" charset="0"/>
                <a:cs typeface="Palatino Linotype" panose="02040502050505030304" charset="0"/>
                <a:sym typeface="+mn-ea"/>
              </a:rPr>
              <a:t>TaPAL</a:t>
            </a:r>
            <a:r>
              <a:rPr lang="en-US" altLang="zh-CN" sz="1400" dirty="0">
                <a:latin typeface="Palatino Linotype" panose="02040502050505030304" charset="0"/>
                <a:cs typeface="Palatino Linotype" panose="02040502050505030304" charset="0"/>
                <a:sym typeface="+mn-ea"/>
              </a:rPr>
              <a:t> genes in wheat roots in both the control and WV treated groups before and after the drought stress</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TotalTime>
  <Words>556</Words>
  <Application>Microsoft Office PowerPoint</Application>
  <PresentationFormat>自定义</PresentationFormat>
  <Paragraphs>99</Paragraphs>
  <Slides>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vt:i4>
      </vt:variant>
    </vt:vector>
  </HeadingPairs>
  <TitlesOfParts>
    <vt:vector size="18" baseType="lpstr">
      <vt:lpstr>ＭＳ Ｐゴシック</vt:lpstr>
      <vt:lpstr>等线</vt:lpstr>
      <vt:lpstr>宋体</vt:lpstr>
      <vt:lpstr>Arial</vt:lpstr>
      <vt:lpstr>Calibri</vt:lpstr>
      <vt:lpstr>Calibri Light</vt:lpstr>
      <vt:lpstr>Courier New</vt:lpstr>
      <vt:lpstr>Palatino Linotype</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SQL</dc:creator>
  <cp:lastModifiedBy>Windows 用户</cp:lastModifiedBy>
  <cp:revision>19</cp:revision>
  <dcterms:created xsi:type="dcterms:W3CDTF">2019-01-27T03:18:00Z</dcterms:created>
  <dcterms:modified xsi:type="dcterms:W3CDTF">2019-02-02T14:40:38Z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