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0" d="100"/>
          <a:sy n="70" d="100"/>
        </p:scale>
        <p:origin x="-7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F09C964-B15F-44AE-A750-0FB34A45AC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DD7DBE94-C5B2-4102-A1E0-FE31DD0AF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16BD655F-3925-4F8C-B1AD-F574F4BE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6F34FA8-97FF-4551-8E4F-83D0FE399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973E7E22-9C5C-45A6-8A11-C1F450A44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56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1437762-9A04-45C9-B8D3-59C1D2E6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5749B7FE-1914-4B03-BC2F-6FADB73D5E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029459C-3C91-403B-9720-BD495D6AF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E2003E9-AD04-44F7-A4DD-F6A20FFAA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ACFD688D-9BA0-40FB-9808-9BD11E5BE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89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6484FBD8-6FFF-4B93-8615-C7BDE2D3FC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79F48514-C402-4EE9-A479-EE5E70E4F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B2BAC319-EF63-4218-B0AE-443719CF3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6F0922CE-0E9B-4392-BF8B-6F53934B8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18749D9-DD2D-40DF-B306-4539F3FFC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35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134FD47-C2C4-42DF-B4D9-FA3EEA0F8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BC18FF8F-0194-4F8C-945F-123D5BA67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B62433BC-F1F1-4593-8567-0FDEC6087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6CBBE009-C45D-48C8-8190-7600B3546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58394798-47A1-4520-9BEB-2FEB91AC9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25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109A2FA-C0EC-4EC0-B000-E5E3BA9CA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8B4E00D4-B0F7-4DE9-9E33-BF243F33B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D93CADF8-ACFD-4FBA-8254-2F6C87910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EC8BA11-F98F-48F1-8285-998A56C1F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0672BED6-BEE6-468A-8902-1D56AF5F1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7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05EC947-7798-48A9-8F93-5BE3F8130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C9C2A88A-6FCE-49FF-91F2-934D41D11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A712C974-6F57-4D62-ACF0-5B5A7ECB3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1E730B1A-3C24-4215-8B22-30B8F20ED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A1A630B8-9716-4BC0-B90D-0B710E922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E44E67D6-6EBD-4073-8F09-5DA236B68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D788E4E-75A6-4733-BD0D-27A4A1059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BE3558E3-975D-4C66-B44E-024D888C8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0049044A-DA2E-4CDF-ABC4-BD288FCF3D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31D0FE60-ED6B-46A8-BC52-EB231C35A0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C6D97109-CA9F-4E34-AB06-B5AC37E8A0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6C121594-DCA9-49F7-8365-1355B8F9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6AC79CD1-A455-43D9-AEEB-655F01AF8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91D19A93-17AF-4F70-9094-0264958EF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21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168B860-A234-49D8-BB57-BFDBB0228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AF2AF41E-63ED-4C1A-822C-3DA84F23D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ECF68BAE-C98A-4EE1-B78F-A6CE1E54A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2DDD8085-9125-4196-A61D-CDEA43184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86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8C5063D6-1367-4756-9919-F00877B58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F4D76B58-D59E-4736-A3E6-735645965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A541DA4E-FF68-4FC0-883D-2F2F719BA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17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AEA0FAC-B86A-46E6-9EFF-3CB80F3EC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BBB2457E-DC02-4B73-A04A-5A7E6C745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3C3C5DED-AA71-4651-B62C-B4F6D91B98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C7BF6CCE-1F8F-40E1-AB02-47093AF63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71526E8E-CF63-4B77-848E-682DA1888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5291FB0C-9D92-41C8-9BCC-CC8156957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7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38750EE-C563-43B0-8FA8-AFF31B652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E9C2DB6A-4157-4BBE-A57D-CF75EA6F7C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B38AFF29-7342-4540-AA87-8632CAF73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E6D86D10-88D1-4BC3-A45F-C0253EA74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58564EF2-322A-4261-A8D5-4837BF80D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DE72819B-48CB-49F6-A086-A7D502BE8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FB289EDF-206A-46EB-BC00-D863FEAF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C4896448-DCDA-4B34-88CF-6E7833A10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BB9E5A4F-797F-4FDF-9F3A-55A089D92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9686B-BC4A-4E4F-A677-E1B2BB4171C8}" type="datetimeFigureOut">
              <a:rPr lang="en-US" smtClean="0"/>
              <a:t>2/22/2020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9EDED1BA-7447-4F97-AD3B-C155CD4382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319212C1-C8EE-4DEB-98BF-7E334361F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71225-6599-409D-89A4-A8E7741DF8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27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60" t="36711" r="8267" b="695"/>
          <a:stretch/>
        </p:blipFill>
        <p:spPr>
          <a:xfrm>
            <a:off x="2001776" y="3536727"/>
            <a:ext cx="8136000" cy="3250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6154"/>
          <a:stretch/>
        </p:blipFill>
        <p:spPr>
          <a:xfrm>
            <a:off x="1665110" y="125592"/>
            <a:ext cx="8805600" cy="27794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6000" y="6219940"/>
            <a:ext cx="81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   </a:t>
            </a:r>
            <a:r>
              <a:rPr lang="en-US" sz="1400" smtClean="0">
                <a:latin typeface="Arial"/>
                <a:cs typeface="Arial"/>
              </a:rPr>
              <a:t>CTRL                     </a:t>
            </a:r>
            <a:r>
              <a:rPr lang="en-US" sz="1400" dirty="0">
                <a:latin typeface="Arial"/>
                <a:cs typeface="Arial"/>
              </a:rPr>
              <a:t>AM04                    AM05                  THP                       TMZ                    TUN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930889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Clarice Izumi</dc:creator>
  <cp:lastModifiedBy>Carol Hassibe</cp:lastModifiedBy>
  <cp:revision>2</cp:revision>
  <dcterms:created xsi:type="dcterms:W3CDTF">2019-10-01T20:31:14Z</dcterms:created>
  <dcterms:modified xsi:type="dcterms:W3CDTF">2020-02-22T18:50:48Z</dcterms:modified>
</cp:coreProperties>
</file>