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howGuides="1">
      <p:cViewPr varScale="1">
        <p:scale>
          <a:sx n="63" d="100"/>
          <a:sy n="63" d="100"/>
        </p:scale>
        <p:origin x="93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C848F0-291A-4824-84C2-6ED7E30BA3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736C50B-039B-41F3-97E7-80DC131D0F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11F8B7E-6087-4E57-97C5-43C79D317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3001D-F1B0-491E-AE45-D90C9D3540E1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8FFF061-D876-4672-9B79-CFF1431B62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B69E2FC-DAA7-4035-AF6F-B5B342B75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1BC71-E64C-4B77-9686-214DBED533D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769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98607E-2C1F-4004-BF50-B378E6995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7313DF82-B8E4-4D5D-A12F-72ADBAE4D7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062EDE2-00AE-4ECC-AAC0-FAC1205A7F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3001D-F1B0-491E-AE45-D90C9D3540E1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4471B53-8A29-49A6-82FA-E27AA6E3A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F8CCC01-7E7F-4550-AFEC-CC2D8CA66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1BC71-E64C-4B77-9686-214DBED533D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855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C773E17-5093-48E0-B82D-5CD7695F2A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3CA4F60-45F6-4FDC-BF43-25CAC7E026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D561AE2-413B-47C6-81EC-86DAC761DC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3001D-F1B0-491E-AE45-D90C9D3540E1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9B98AD9-7A72-42CD-A8D0-F2169E2E6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24F48D4-4966-4831-88EB-0F7F2B6D5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1BC71-E64C-4B77-9686-214DBED533D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800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A953A1-9D17-4353-B7BA-46978AA16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25310DC-3F13-40EE-8853-8280F92D3E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6198845-59D4-4C37-95B6-907EBFCA6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3001D-F1B0-491E-AE45-D90C9D3540E1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C210A6E-9E46-4CFD-AFC3-D60CD09CF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85F9B62-32FD-41A1-B7C9-16980BC81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1BC71-E64C-4B77-9686-214DBED533D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28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EA2447-010B-4150-8010-E0ABF98C7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D142841-20C9-452C-ACBA-39DF1D4EB8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4FF4BFE-DCEB-42B5-9167-C2FC07A68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3001D-F1B0-491E-AE45-D90C9D3540E1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1155A31-011E-4B88-A7FC-AD5F3024D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2208C3B-7F24-41FF-8946-6C4FCA225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1BC71-E64C-4B77-9686-214DBED533D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95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A6F2F1-6EC2-452C-84B7-3251673C4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0137E51-7478-4DCF-BCE7-3D43A61C9F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4267C4E-69E6-4C9F-8AA0-5F03536349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D57491D5-1C3F-474B-87B0-52E674CF9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3001D-F1B0-491E-AE45-D90C9D3540E1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73B6365-E369-453C-A9D9-371524AC7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9F326A3E-451B-40AD-9C8E-42B1E7E1B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1BC71-E64C-4B77-9686-214DBED533D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8259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D90C00-3CF0-4162-801E-8D36E6EFF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B2DCA5ED-76EC-479E-A0E8-3B28A1E57F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7EB85474-5551-44F2-B69F-C2640F2E05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0164E77A-B514-4174-BC9B-D498FE4CE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5A1C372B-DB50-4B6E-B831-F16EA6951C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631CA5BA-D333-46FA-BB3D-0F4F0D9ED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3001D-F1B0-491E-AE45-D90C9D3540E1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5F989AA1-805D-43A6-AAD2-7B58BD600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F5B44636-D947-42BA-9285-421F29A34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1BC71-E64C-4B77-9686-214DBED533D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959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E7386F-C6A2-4015-A9A8-820C9B2F43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995B2B69-5391-4184-B9EB-EB8B89536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3001D-F1B0-491E-AE45-D90C9D3540E1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7C291C11-FE51-486D-BBA8-45CC2EAC9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36BF8050-1873-4A21-90A1-AF18996A6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1BC71-E64C-4B77-9686-214DBED533D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179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A209A398-6FF5-4E53-AC86-86B313CBBF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3001D-F1B0-491E-AE45-D90C9D3540E1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E16913CF-511D-4DAF-8B7C-626875FA0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627E3641-4429-4B27-A47E-ED873F8C7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1BC71-E64C-4B77-9686-214DBED533D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696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A257A8A-9D7E-4AFC-A2C9-1CE821D42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26F1E9E-A8B5-4515-BAA8-78796F619C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EE7F74AB-B244-4A02-BDB4-DD22C323ED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8CBAB765-4DB9-4CAA-A76B-D4C0E2F1D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3001D-F1B0-491E-AE45-D90C9D3540E1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98EFC14-09E3-4CD2-ADBC-88D842F89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B36D6544-2B0C-4B2B-AAA8-8EAF31182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1BC71-E64C-4B77-9686-214DBED533D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173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F9A68D-481A-4017-A7C4-ADCA52D25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CE35106D-132B-43AA-87F4-5D0895E81A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143D877C-CFCB-42C9-97CD-307A876C6D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38B4CA7-0A82-47DF-BD1D-05315B2BF5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3001D-F1B0-491E-AE45-D90C9D3540E1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5D5546D-BDEB-48AB-A8BC-77A35A9F58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D7A551A1-9E06-45AD-BB70-CAECBF3CA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1BC71-E64C-4B77-9686-214DBED533D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137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65497F13-E078-44F9-8A2F-67DE1F6FCD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F673737F-E506-44EA-985A-D443570CEE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3DFA959-5FE0-4E0F-A6D5-F1842322BD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D3001D-F1B0-491E-AE45-D90C9D3540E1}" type="datetimeFigureOut">
              <a:rPr lang="en-US" smtClean="0"/>
              <a:t>10/1/2019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77AA483-59B0-4EBD-9973-C4E4AB77F0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CC8BF01-9DCF-4DBE-AF22-97B7C8DCF1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1BC71-E64C-4B77-9686-214DBED533D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477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aptura de Tela 2019-01-16 às 16.50.4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7072" y="3444105"/>
            <a:ext cx="7592678" cy="318082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69123" y="6516323"/>
            <a:ext cx="83519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                     CTRL                                 AM04                        AM05                             THP                               TMZ                             TUN</a:t>
            </a:r>
          </a:p>
        </p:txBody>
      </p:sp>
      <p:pic>
        <p:nvPicPr>
          <p:cNvPr id="7" name="Picture 6" descr="Captura de Tela 2019-01-17 às 17.35.0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6233"/>
            <a:ext cx="9144000" cy="3232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76963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Clarice Izumi</dc:creator>
  <cp:lastModifiedBy>Clarice Izumi</cp:lastModifiedBy>
  <cp:revision>2</cp:revision>
  <dcterms:created xsi:type="dcterms:W3CDTF">2019-10-01T20:26:31Z</dcterms:created>
  <dcterms:modified xsi:type="dcterms:W3CDTF">2019-10-01T20:27:46Z</dcterms:modified>
</cp:coreProperties>
</file>