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0" d="100"/>
          <a:sy n="70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ADDA976-5C1E-480A-9A47-268C156B8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73ADE3CA-E53B-4994-84AA-7EF483E7B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302B12AD-A0B0-4F8F-97B9-A47DEEEAF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C9427269-378C-4BDB-90F0-85E55F206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7AB6F719-31A6-483D-93B2-D3225AB59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65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A3FAF89-263E-4AB4-A3FC-6310493D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B96765FB-0501-4BAD-93D3-70524290DD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1A667FEC-1805-4F75-82F3-6B77C9D73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60D2FA35-0511-4E69-BDA4-73834B981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E72E0E55-2A8F-43A8-AD71-1AD007909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1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04E2F413-45A2-4702-80F3-C167D48DEE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7642C1D6-F341-4B6F-BCB1-913E11E94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439623D8-03CF-48CE-9110-5EAE18A87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413BF0B6-C38C-4837-BAB0-A612FD2A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B7D6782F-3CB3-40F3-825D-EF4217238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7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574BB21-7A76-4071-A471-630A82B7F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088C7878-EBB0-413D-A7F5-B4951B63A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D8002262-17A9-440B-B354-E3083A4B0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2470016D-4314-4E07-8431-E0BE9C686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286FE75-40F2-4329-8957-741245B76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6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916BDDC-4308-43C5-BA7D-E4A2027B4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2037508D-0940-48CC-9896-70296B3A1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8060EBAC-3675-44CC-B13D-D1C5031BD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0992A7C-5057-4D3B-9C42-6E75A6D94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58A47A0F-66D7-4231-A22B-384A2111E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1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5360781-28C1-45A9-8922-4815773D5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5252D30E-84BD-4DFD-8F31-E2694A4220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E62D8098-0524-407A-80C8-683169374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CF6AD846-D508-43D2-AB94-01894998D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0C49966B-8CF8-4ADF-A84C-736BE7405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65FEBA6A-9DB4-423E-9759-1A379CCE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9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C0A6CE4-0FA5-4E1E-B6C0-1CD9AD56A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BC8562DF-2127-40BE-B543-88CD7DC522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D4CD62C6-90B4-444C-A06D-D582083EB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B54F7595-3519-4449-88A9-D626F9EC9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86975F72-FFBD-4904-BD8F-23C520A755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70E3D6BB-8535-484C-87AE-020D5685E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CD798E7B-332B-47D7-8828-452FB6C19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2B502D41-0AAE-4560-B0A5-2D302803B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6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B35B030-E503-4E63-958E-A68482D3A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CE22B4E1-E3AD-4E21-97B3-301178795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A6D3463A-2DC2-4788-A81A-F95E7C63C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E41CBC2C-39E1-4E75-9550-4EB00EB8F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105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F7C39969-AE12-414F-B317-6B751F13B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F4883CD5-C914-43F4-8E70-37727976B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553C939A-D751-4D81-89DE-F70A7C378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6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4E88CFE-50FE-45BA-BA87-D585247F7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2817F2FC-C8F8-45DD-8920-B2ECCDF14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2C02AFF3-1900-431D-A8F8-30A50184B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9BD26E90-B0F1-44FD-B97C-C2F52AE4F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D0A6AEE1-0334-40F1-B213-33995A6F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2E072670-5080-4C90-B324-3E0E93381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3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99B294B-AE47-452A-897B-962C1C57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C144AD7A-CCAA-4D2A-A3DE-F32520C791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8B3BB33E-FA1C-4263-BACD-42D75D01B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EECE2C2D-C121-4C2A-8FEE-52D433C12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AB70D66E-4462-4F28-BFA8-D943D1AC6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A19D963D-2D56-45F2-B499-853C4DA73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50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F93BAC5A-FA33-401E-8C99-2BC49C13B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96DEECB6-324F-4D6A-93D6-F13B81020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ABE7D12-1BFE-4626-957E-0658F76C8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85891-D68F-457A-A51A-23561D3D2206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913CCCE8-1662-4AAA-9CDD-8FAB6700E2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AC529FA0-90D2-484A-8CCC-EC0CC238B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B3999-83A7-4BD7-BE4E-847C5CCEB29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1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524000" y="1"/>
            <a:ext cx="9144000" cy="6661545"/>
            <a:chOff x="0" y="0"/>
            <a:chExt cx="9144000" cy="6661545"/>
          </a:xfrm>
        </p:grpSpPr>
        <p:grpSp>
          <p:nvGrpSpPr>
            <p:cNvPr id="8" name="Group 7"/>
            <p:cNvGrpSpPr/>
            <p:nvPr/>
          </p:nvGrpSpPr>
          <p:grpSpPr>
            <a:xfrm>
              <a:off x="432000" y="2963289"/>
              <a:ext cx="8172000" cy="3698256"/>
              <a:chOff x="432000" y="3162277"/>
              <a:chExt cx="8172000" cy="350280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/>
              <a:srcRect l="4722" t="15919" r="5902" b="16638"/>
              <a:stretch/>
            </p:blipFill>
            <p:spPr>
              <a:xfrm>
                <a:off x="432000" y="3162277"/>
                <a:ext cx="8172000" cy="3502800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432000" y="6246809"/>
                <a:ext cx="8172000" cy="291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>
                    <a:latin typeface="Arial"/>
                    <a:cs typeface="Arial"/>
                  </a:rPr>
                  <a:t>   </a:t>
                </a:r>
                <a:r>
                  <a:rPr lang="en-US" sz="1400" smtClean="0">
                    <a:latin typeface="Arial"/>
                    <a:cs typeface="Arial"/>
                  </a:rPr>
                  <a:t>CTRL                      </a:t>
                </a:r>
                <a:r>
                  <a:rPr lang="en-US" sz="1400" dirty="0">
                    <a:latin typeface="Arial"/>
                    <a:cs typeface="Arial"/>
                  </a:rPr>
                  <a:t>AM04                    AM05                  THP                       TMZ                    TUN                    </a:t>
                </a:r>
              </a:p>
            </p:txBody>
          </p: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144000" cy="27335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35867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Clarice Izumi</dc:creator>
  <cp:lastModifiedBy>Carol Hassibe</cp:lastModifiedBy>
  <cp:revision>2</cp:revision>
  <dcterms:created xsi:type="dcterms:W3CDTF">2019-10-01T20:29:56Z</dcterms:created>
  <dcterms:modified xsi:type="dcterms:W3CDTF">2020-02-22T18:50:24Z</dcterms:modified>
</cp:coreProperties>
</file>