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howGuides="1">
      <p:cViewPr varScale="1">
        <p:scale>
          <a:sx n="63" d="100"/>
          <a:sy n="63" d="100"/>
        </p:scale>
        <p:origin x="936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73EDAA5-A963-459A-A933-7468B0BFE6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E35687AB-67FF-4446-9B5B-945C1E10FD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en-US"/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66295F0-46EE-4C27-9C93-5773F36C5F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75332-23BD-4DD4-8D24-592532E16751}" type="datetimeFigureOut">
              <a:rPr lang="en-US" smtClean="0"/>
              <a:t>10/1/2019</a:t>
            </a:fld>
            <a:endParaRPr lang="en-US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CFEE33F-9675-426A-A1D3-1C90669170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D3D6DAD-60B2-4DC3-A444-E67B66C444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E3DA1-6EF1-42D7-8926-44E38C2E89B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0458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3AF1A69-B077-499A-A8CA-B8A3F86481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5BD6FB99-851A-4305-89C6-156C43D25E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BCE3EF4-6D49-45EE-B351-E5265C6C37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75332-23BD-4DD4-8D24-592532E16751}" type="datetimeFigureOut">
              <a:rPr lang="en-US" smtClean="0"/>
              <a:t>10/1/2019</a:t>
            </a:fld>
            <a:endParaRPr lang="en-US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76B0A54-E59D-48DD-859B-01FF4A7E19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5FD0451-4FE5-4EA7-BA18-0117CCCE92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E3DA1-6EF1-42D7-8926-44E38C2E89B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41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A1B31AEC-0F02-489D-867B-E9C0B8D8939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8D99C763-C296-4606-ADED-5C3250C153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8D0CF2A-23A2-4CE4-A7DF-4B32048DBA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75332-23BD-4DD4-8D24-592532E16751}" type="datetimeFigureOut">
              <a:rPr lang="en-US" smtClean="0"/>
              <a:t>10/1/2019</a:t>
            </a:fld>
            <a:endParaRPr lang="en-US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B860237D-6CFD-421F-B7A6-8762D1681D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CC0FEB2D-8837-4B4B-AF4F-0B6BD8039E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E3DA1-6EF1-42D7-8926-44E38C2E89B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666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A9F6270-2AB1-406B-8718-2FDC8AD02C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EC2DB10-0ED9-416E-ACE9-0848BAF2C6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B18A3DE0-2304-4DC6-894D-7EB206A92A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75332-23BD-4DD4-8D24-592532E16751}" type="datetimeFigureOut">
              <a:rPr lang="en-US" smtClean="0"/>
              <a:t>10/1/2019</a:t>
            </a:fld>
            <a:endParaRPr lang="en-US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C387870-C0D9-411E-896F-1DA67DC949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C8B5DB2A-5561-4B84-839F-9FCD3B5E9F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E3DA1-6EF1-42D7-8926-44E38C2E89B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0491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7C80D0-52D9-470D-99F9-917F8834E2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3C34C698-F721-491D-80BA-055C905539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CFE67718-C65C-4748-8AE9-B401497C4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75332-23BD-4DD4-8D24-592532E16751}" type="datetimeFigureOut">
              <a:rPr lang="en-US" smtClean="0"/>
              <a:t>10/1/2019</a:t>
            </a:fld>
            <a:endParaRPr lang="en-US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C9431D1-D40C-4000-AC44-A934564FD8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A991101-49A2-4E54-8E07-09EF6AB5C3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E3DA1-6EF1-42D7-8926-44E38C2E89B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737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494DA4E-DECE-4CC5-B30D-5222476322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84E846F-6FD4-4B3F-8250-63CCC6442D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945FE1A8-B312-4D8A-A8EE-0574979A8B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95DFB30D-1EC8-40BF-A56A-C8D07BA661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75332-23BD-4DD4-8D24-592532E16751}" type="datetimeFigureOut">
              <a:rPr lang="en-US" smtClean="0"/>
              <a:t>10/1/2019</a:t>
            </a:fld>
            <a:endParaRPr lang="en-US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DBD1EDF2-E8D6-4AF9-85AF-B3D2138057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54945209-814A-4013-9DBC-58A36255A6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E3DA1-6EF1-42D7-8926-44E38C2E89B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3642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29BB95F-6373-4512-8B45-8C46821FCD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5CE9C093-6B61-410F-981E-6B145B7356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841EAA65-094D-4F11-9B4A-0B0AF5D07B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1B6EB564-F226-4296-9BE2-31DADABD64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F7EC6F58-5183-4661-B04D-9FAE276C1E5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858F424E-3D4E-4368-A016-046EF49417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75332-23BD-4DD4-8D24-592532E16751}" type="datetimeFigureOut">
              <a:rPr lang="en-US" smtClean="0"/>
              <a:t>10/1/2019</a:t>
            </a:fld>
            <a:endParaRPr lang="en-US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2A4D0200-B4D5-4FAB-86EF-A298DC2E89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11CAFA14-6D51-4164-8494-A8C9492576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E3DA1-6EF1-42D7-8926-44E38C2E89B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95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DBC60D4-DE79-42A1-95A2-BF4CF0AF0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C8343DEC-3958-4C49-B923-AAB156F4B1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75332-23BD-4DD4-8D24-592532E16751}" type="datetimeFigureOut">
              <a:rPr lang="en-US" smtClean="0"/>
              <a:t>10/1/2019</a:t>
            </a:fld>
            <a:endParaRPr lang="en-US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75B3BC90-4947-4F1E-B51B-C81121120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1C16CBD1-1A52-4308-A203-103949BC10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E3DA1-6EF1-42D7-8926-44E38C2E89B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813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40A2110B-7006-4B45-A41F-A76E304490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75332-23BD-4DD4-8D24-592532E16751}" type="datetimeFigureOut">
              <a:rPr lang="en-US" smtClean="0"/>
              <a:t>10/1/2019</a:t>
            </a:fld>
            <a:endParaRPr lang="en-US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4B7FE0BD-F4D9-43A2-A33B-DC1164B412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5591F4A0-57BA-4481-8095-D359EEE02A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E3DA1-6EF1-42D7-8926-44E38C2E89B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5103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E97805C-7C0F-4602-8BBA-3733E8B277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20B8F78-857A-45C7-8CE1-C2853B28D0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23AD9ED9-7CBF-464B-AFA0-329F5876B0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CDE410A6-9422-4E24-949C-B2C956A811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75332-23BD-4DD4-8D24-592532E16751}" type="datetimeFigureOut">
              <a:rPr lang="en-US" smtClean="0"/>
              <a:t>10/1/2019</a:t>
            </a:fld>
            <a:endParaRPr lang="en-US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45168D5B-C7FC-4F56-8B9F-B68B693F6B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E2A10EB2-C43F-4B20-9604-35333694B8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E3DA1-6EF1-42D7-8926-44E38C2E89B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1907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61198B6-E1EE-4E5E-A4F2-4DADCABE54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9A8B403C-7046-40A4-8ED0-CC69B917A8A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D8EA2E39-F10D-4421-97C9-29B29CDA54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66E77CB9-4AA7-4BC2-8ADB-B81F18C78B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75332-23BD-4DD4-8D24-592532E16751}" type="datetimeFigureOut">
              <a:rPr lang="en-US" smtClean="0"/>
              <a:t>10/1/2019</a:t>
            </a:fld>
            <a:endParaRPr lang="en-US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C12D80DE-FCF1-46B0-955B-D08825221A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F9BF9655-7693-470F-95FB-BFE9008399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E3DA1-6EF1-42D7-8926-44E38C2E89B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660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00CD25BB-87B7-41C6-9767-3A5C44FC0D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0FB77E0E-F433-4731-A7A1-79D1A6DB04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CD7E658-CE7D-4C7E-AA33-A2E6DDD2E3A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D75332-23BD-4DD4-8D24-592532E16751}" type="datetimeFigureOut">
              <a:rPr lang="en-US" smtClean="0"/>
              <a:t>10/1/2019</a:t>
            </a:fld>
            <a:endParaRPr lang="en-US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F816198-017E-4B00-AA48-D62B81664E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AE8735E-F6DE-42E9-AF36-3CC5AA983F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EE3DA1-6EF1-42D7-8926-44E38C2E89B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255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524000" y="55051"/>
            <a:ext cx="9144000" cy="6365423"/>
            <a:chOff x="0" y="55050"/>
            <a:chExt cx="9144000" cy="6365423"/>
          </a:xfrm>
        </p:grpSpPr>
        <p:pic>
          <p:nvPicPr>
            <p:cNvPr id="2" name="Picture 1" descr="Captura de Tela 2018-09-26 às 12.19.07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55050"/>
              <a:ext cx="9144000" cy="2508250"/>
            </a:xfrm>
            <a:prstGeom prst="rect">
              <a:avLst/>
            </a:prstGeom>
          </p:spPr>
        </p:pic>
        <p:pic>
          <p:nvPicPr>
            <p:cNvPr id="3" name="Picture 2" descr="Captura de Tela 2018-09-26 às 12.20.37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177" y="2765778"/>
              <a:ext cx="8751711" cy="3654695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432000" y="6064718"/>
              <a:ext cx="85708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Arial"/>
                  <a:cs typeface="Arial"/>
                </a:rPr>
                <a:t>       CTRL                   AM04                    AM05                    THP                        TMZ                      TUN                   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2822055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7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Clarice Izumi</dc:creator>
  <cp:lastModifiedBy>Clarice Izumi</cp:lastModifiedBy>
  <cp:revision>2</cp:revision>
  <dcterms:created xsi:type="dcterms:W3CDTF">2019-10-01T20:27:56Z</dcterms:created>
  <dcterms:modified xsi:type="dcterms:W3CDTF">2019-10-01T20:29:32Z</dcterms:modified>
</cp:coreProperties>
</file>