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16256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1" d="100"/>
          <a:sy n="31" d="100"/>
        </p:scale>
        <p:origin x="22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991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173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490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251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2735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554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210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1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085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0576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153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0846D-83ED-47E1-824A-F6555515C8E8}" type="datetimeFigureOut">
              <a:rPr lang="it-IT" smtClean="0"/>
              <a:t>10/07/2020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52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>
            <a:extLst>
              <a:ext uri="{FF2B5EF4-FFF2-40B4-BE49-F238E27FC236}">
                <a16:creationId xmlns:a16="http://schemas.microsoft.com/office/drawing/2014/main" id="{F5252FA2-7583-4972-ACDF-4236AD10BD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126491"/>
              </p:ext>
            </p:extLst>
          </p:nvPr>
        </p:nvGraphicFramePr>
        <p:xfrm>
          <a:off x="92075" y="3087520"/>
          <a:ext cx="12012091" cy="7727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6120457" imgH="3937461" progId="Word.Document.12">
                  <p:embed/>
                </p:oleObj>
              </mc:Choice>
              <mc:Fallback>
                <p:oleObj name="Document" r:id="rId3" imgW="6120457" imgH="393746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075" y="3087520"/>
                        <a:ext cx="12012091" cy="77276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580288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473</TotalTime>
  <Words>0</Words>
  <Application>Microsoft Office PowerPoint</Application>
  <PresentationFormat>Personalizzato</PresentationFormat>
  <Paragraphs>0</Paragraphs>
  <Slides>1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Documento di Microsoft Word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Account Microsoft</dc:creator>
  <cp:lastModifiedBy>Gabriella Guida</cp:lastModifiedBy>
  <cp:revision>24</cp:revision>
  <dcterms:created xsi:type="dcterms:W3CDTF">2020-06-18T21:10:40Z</dcterms:created>
  <dcterms:modified xsi:type="dcterms:W3CDTF">2020-07-10T11:23:41Z</dcterms:modified>
</cp:coreProperties>
</file>