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189A-D09E-47E1-9B78-969C5C02D050}" type="datetimeFigureOut">
              <a:rPr lang="it-IT" smtClean="0"/>
              <a:pPr/>
              <a:t>25/06/2020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349D-CEC5-4850-8E1F-42F9935F79D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189A-D09E-47E1-9B78-969C5C02D050}" type="datetimeFigureOut">
              <a:rPr lang="it-IT" smtClean="0"/>
              <a:pPr/>
              <a:t>25/06/2020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349D-CEC5-4850-8E1F-42F9935F79D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189A-D09E-47E1-9B78-969C5C02D050}" type="datetimeFigureOut">
              <a:rPr lang="it-IT" smtClean="0"/>
              <a:pPr/>
              <a:t>25/06/2020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349D-CEC5-4850-8E1F-42F9935F79D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189A-D09E-47E1-9B78-969C5C02D050}" type="datetimeFigureOut">
              <a:rPr lang="it-IT" smtClean="0"/>
              <a:pPr/>
              <a:t>25/06/2020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349D-CEC5-4850-8E1F-42F9935F79D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189A-D09E-47E1-9B78-969C5C02D050}" type="datetimeFigureOut">
              <a:rPr lang="it-IT" smtClean="0"/>
              <a:pPr/>
              <a:t>25/06/2020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349D-CEC5-4850-8E1F-42F9935F79D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189A-D09E-47E1-9B78-969C5C02D050}" type="datetimeFigureOut">
              <a:rPr lang="it-IT" smtClean="0"/>
              <a:pPr/>
              <a:t>25/06/2020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349D-CEC5-4850-8E1F-42F9935F79D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189A-D09E-47E1-9B78-969C5C02D050}" type="datetimeFigureOut">
              <a:rPr lang="it-IT" smtClean="0"/>
              <a:pPr/>
              <a:t>25/06/2020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349D-CEC5-4850-8E1F-42F9935F79D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189A-D09E-47E1-9B78-969C5C02D050}" type="datetimeFigureOut">
              <a:rPr lang="it-IT" smtClean="0"/>
              <a:pPr/>
              <a:t>25/06/2020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349D-CEC5-4850-8E1F-42F9935F79D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189A-D09E-47E1-9B78-969C5C02D050}" type="datetimeFigureOut">
              <a:rPr lang="it-IT" smtClean="0"/>
              <a:pPr/>
              <a:t>25/06/2020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349D-CEC5-4850-8E1F-42F9935F79D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189A-D09E-47E1-9B78-969C5C02D050}" type="datetimeFigureOut">
              <a:rPr lang="it-IT" smtClean="0"/>
              <a:pPr/>
              <a:t>25/06/2020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349D-CEC5-4850-8E1F-42F9935F79D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3189A-D09E-47E1-9B78-969C5C02D050}" type="datetimeFigureOut">
              <a:rPr lang="it-IT" smtClean="0"/>
              <a:pPr/>
              <a:t>25/06/2020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349D-CEC5-4850-8E1F-42F9935F79D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3189A-D09E-47E1-9B78-969C5C02D050}" type="datetimeFigureOut">
              <a:rPr lang="it-IT" smtClean="0"/>
              <a:pPr/>
              <a:t>25/06/2020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37349D-CEC5-4850-8E1F-42F9935F79D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3" y="-157163"/>
            <a:ext cx="9153526" cy="7172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Presentazione su schermo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Gabriella Guida</cp:lastModifiedBy>
  <cp:revision>1</cp:revision>
  <dcterms:created xsi:type="dcterms:W3CDTF">2020-06-25T12:16:30Z</dcterms:created>
  <dcterms:modified xsi:type="dcterms:W3CDTF">2020-06-25T14:23:25Z</dcterms:modified>
</cp:coreProperties>
</file>