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12192000" cy="16256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1" d="100"/>
          <a:sy n="31" d="100"/>
        </p:scale>
        <p:origin x="22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991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173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490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51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735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5546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210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21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0850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576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153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0846D-83ED-47E1-824A-F6555515C8E8}" type="datetimeFigureOut">
              <a:rPr lang="it-IT" smtClean="0"/>
              <a:t>26/06/2020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13134-B54B-49B8-9AD0-57567DDDB68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2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2"/>
          <p:cNvSpPr txBox="1">
            <a:spLocks/>
          </p:cNvSpPr>
          <p:nvPr/>
        </p:nvSpPr>
        <p:spPr>
          <a:xfrm>
            <a:off x="1099569" y="10839201"/>
            <a:ext cx="10632451" cy="718495"/>
          </a:xfrm>
          <a:prstGeom prst="rect">
            <a:avLst/>
          </a:prstGeom>
        </p:spPr>
        <p:txBody>
          <a:bodyPr>
            <a:normAutofit/>
          </a:bodyPr>
          <a:lstStyle>
            <a:lvl1pPr marL="304792" indent="-304792" algn="l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/>
              <a:t>Western blot of </a:t>
            </a:r>
            <a:r>
              <a:rPr lang="en-GB" sz="1400" b="1" dirty="0" err="1"/>
              <a:t>pERK</a:t>
            </a:r>
            <a:r>
              <a:rPr lang="en-GB" sz="1400" b="1" dirty="0"/>
              <a:t> 1/2 and ERK performed</a:t>
            </a:r>
            <a:r>
              <a:rPr lang="it-IT" sz="1400" dirty="0"/>
              <a:t> </a:t>
            </a:r>
            <a:r>
              <a:rPr lang="en-GB" sz="1400" b="1" dirty="0"/>
              <a:t>on whole cell lysates and densitometric analysis of protein expression (%):   </a:t>
            </a:r>
            <a:r>
              <a:rPr lang="en-GB" sz="1400" b="1" dirty="0" err="1"/>
              <a:t>pERK</a:t>
            </a:r>
            <a:r>
              <a:rPr lang="en-GB" sz="1400" b="1" dirty="0"/>
              <a:t>/ERK, which correspond to the histogram in </a:t>
            </a:r>
            <a:r>
              <a:rPr lang="en-GB" sz="1400" b="1"/>
              <a:t>Fig.4c</a:t>
            </a:r>
            <a:endParaRPr lang="it-IT" sz="1400" dirty="0"/>
          </a:p>
          <a:p>
            <a:endParaRPr lang="it-IT" sz="1400" dirty="0"/>
          </a:p>
        </p:txBody>
      </p:sp>
      <p:sp>
        <p:nvSpPr>
          <p:cNvPr id="37" name="Sottotitolo 2"/>
          <p:cNvSpPr txBox="1">
            <a:spLocks/>
          </p:cNvSpPr>
          <p:nvPr/>
        </p:nvSpPr>
        <p:spPr>
          <a:xfrm>
            <a:off x="547723" y="669352"/>
            <a:ext cx="10632451" cy="718495"/>
          </a:xfrm>
          <a:prstGeom prst="rect">
            <a:avLst/>
          </a:prstGeom>
        </p:spPr>
        <p:txBody>
          <a:bodyPr>
            <a:normAutofit/>
          </a:bodyPr>
          <a:lstStyle>
            <a:lvl1pPr marL="304792" indent="-304792" algn="l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/>
              <a:t>Western blot of peIF2</a:t>
            </a:r>
            <a:r>
              <a:rPr lang="it-IT" sz="1400" b="1" dirty="0"/>
              <a:t>α</a:t>
            </a:r>
            <a:r>
              <a:rPr lang="en-GB" sz="1400" b="1" dirty="0"/>
              <a:t> and eIF2</a:t>
            </a:r>
            <a:r>
              <a:rPr lang="it-IT" sz="1400" b="1" dirty="0"/>
              <a:t>α</a:t>
            </a:r>
            <a:r>
              <a:rPr lang="en-GB" sz="1400" b="1" dirty="0"/>
              <a:t> performed</a:t>
            </a:r>
            <a:r>
              <a:rPr lang="it-IT" sz="1400" dirty="0"/>
              <a:t> </a:t>
            </a:r>
            <a:r>
              <a:rPr lang="en-GB" sz="1400" b="1" dirty="0"/>
              <a:t>on whole cell lysates and </a:t>
            </a:r>
            <a:r>
              <a:rPr lang="en-GB" sz="1400" b="1" dirty="0" err="1"/>
              <a:t>densitometric</a:t>
            </a:r>
            <a:r>
              <a:rPr lang="en-GB" sz="1400" b="1" dirty="0"/>
              <a:t> analysis of protein expression (%):   peIF2</a:t>
            </a:r>
            <a:r>
              <a:rPr lang="it-IT" sz="1400" b="1" dirty="0"/>
              <a:t>α</a:t>
            </a:r>
            <a:r>
              <a:rPr lang="en-GB" sz="1400" b="1" dirty="0"/>
              <a:t>/eIF2</a:t>
            </a:r>
            <a:r>
              <a:rPr lang="it-IT" sz="1400" b="1" dirty="0"/>
              <a:t>α</a:t>
            </a:r>
            <a:r>
              <a:rPr lang="en-GB" sz="1400" b="1" dirty="0"/>
              <a:t>, which correspond to the histogram in Fig.4a</a:t>
            </a:r>
            <a:endParaRPr lang="it-IT" sz="1400" dirty="0"/>
          </a:p>
          <a:p>
            <a:endParaRPr lang="it-IT" sz="1400" dirty="0"/>
          </a:p>
        </p:txBody>
      </p:sp>
      <p:pic>
        <p:nvPicPr>
          <p:cNvPr id="40" name="Immagin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2706"/>
            <a:ext cx="4408668" cy="1569542"/>
          </a:xfrm>
          <a:prstGeom prst="rect">
            <a:avLst/>
          </a:prstGeom>
        </p:spPr>
      </p:pic>
      <p:pic>
        <p:nvPicPr>
          <p:cNvPr id="41" name="Immagine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4425" y="1353037"/>
            <a:ext cx="4403279" cy="1525004"/>
          </a:xfrm>
          <a:prstGeom prst="rect">
            <a:avLst/>
          </a:prstGeom>
        </p:spPr>
      </p:pic>
      <p:pic>
        <p:nvPicPr>
          <p:cNvPr id="46" name="Immagin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6751" y="1353037"/>
            <a:ext cx="4778271" cy="1541020"/>
          </a:xfrm>
          <a:prstGeom prst="rect">
            <a:avLst/>
          </a:prstGeom>
        </p:spPr>
      </p:pic>
      <p:pic>
        <p:nvPicPr>
          <p:cNvPr id="47" name="Immagine 4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704" y="6678387"/>
            <a:ext cx="4102964" cy="1188823"/>
          </a:xfrm>
          <a:prstGeom prst="rect">
            <a:avLst/>
          </a:prstGeom>
        </p:spPr>
      </p:pic>
      <p:pic>
        <p:nvPicPr>
          <p:cNvPr id="48" name="Immagine 4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6751" y="6676688"/>
            <a:ext cx="4234396" cy="1190522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9715" y="6702773"/>
            <a:ext cx="4048095" cy="1164437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7186" y="8255703"/>
            <a:ext cx="6077498" cy="215457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9959" y="3113864"/>
            <a:ext cx="6012775" cy="2191946"/>
          </a:xfrm>
          <a:prstGeom prst="rect">
            <a:avLst/>
          </a:prstGeom>
        </p:spPr>
      </p:pic>
      <p:sp>
        <p:nvSpPr>
          <p:cNvPr id="65" name="Sottotitolo 2"/>
          <p:cNvSpPr txBox="1">
            <a:spLocks/>
          </p:cNvSpPr>
          <p:nvPr/>
        </p:nvSpPr>
        <p:spPr>
          <a:xfrm>
            <a:off x="554714" y="5994383"/>
            <a:ext cx="10872694" cy="718495"/>
          </a:xfrm>
          <a:prstGeom prst="rect">
            <a:avLst/>
          </a:prstGeom>
        </p:spPr>
        <p:txBody>
          <a:bodyPr>
            <a:normAutofit/>
          </a:bodyPr>
          <a:lstStyle>
            <a:lvl1pPr marL="304792" indent="-304792" algn="l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Char char="•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77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b="1" dirty="0"/>
              <a:t>Western blot of </a:t>
            </a:r>
            <a:r>
              <a:rPr lang="it-IT" sz="1400" b="1" dirty="0"/>
              <a:t>LC3I-LC3II</a:t>
            </a:r>
            <a:r>
              <a:rPr lang="en-GB" sz="1400" b="1" dirty="0"/>
              <a:t> performed</a:t>
            </a:r>
            <a:r>
              <a:rPr lang="it-IT" sz="1400" dirty="0"/>
              <a:t> </a:t>
            </a:r>
            <a:r>
              <a:rPr lang="en-GB" sz="1400" b="1" dirty="0"/>
              <a:t>on whole cell lysates and densitometric analysis of protein expression (%): LC3II/LC3I, which correspond to the histogram in Fig.4b</a:t>
            </a:r>
            <a:endParaRPr lang="it-IT" sz="1400" dirty="0"/>
          </a:p>
          <a:p>
            <a:endParaRPr lang="it-IT" sz="1400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10188" y="13345075"/>
            <a:ext cx="5889599" cy="214098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04425" y="11691942"/>
            <a:ext cx="4005419" cy="135342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68027" y="11795270"/>
            <a:ext cx="3950550" cy="1347333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1538" y="11764787"/>
            <a:ext cx="3987130" cy="14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748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</TotalTime>
  <Words>96</Words>
  <Application>Microsoft Office PowerPoint</Application>
  <PresentationFormat>Personalizzato</PresentationFormat>
  <Paragraphs>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Account Microsoft</dc:creator>
  <cp:lastModifiedBy>Gabriella Guida</cp:lastModifiedBy>
  <cp:revision>23</cp:revision>
  <dcterms:created xsi:type="dcterms:W3CDTF">2020-06-18T21:10:40Z</dcterms:created>
  <dcterms:modified xsi:type="dcterms:W3CDTF">2020-06-26T11:06:27Z</dcterms:modified>
</cp:coreProperties>
</file>