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0" r:id="rId2"/>
  </p:sldIdLst>
  <p:sldSz cx="9144000" cy="6858000" type="screen4x3"/>
  <p:notesSz cx="6797675" cy="9926638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 autoAdjust="0"/>
  </p:normalViewPr>
  <p:slideViewPr>
    <p:cSldViewPr>
      <p:cViewPr varScale="1">
        <p:scale>
          <a:sx n="115" d="100"/>
          <a:sy n="115" d="100"/>
        </p:scale>
        <p:origin x="149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934" y="-84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2945660" cy="496330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50444" y="3"/>
            <a:ext cx="2945660" cy="496330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1F57DB4E-1C36-487A-83A3-7AF0C20E0AF8}" type="datetimeFigureOut">
              <a:rPr lang="da-DK" smtClean="0"/>
              <a:t>12-08-2020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1363"/>
            <a:ext cx="496570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108" tIns="46054" rIns="92108" bIns="46054" rtlCol="0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2" y="9428586"/>
            <a:ext cx="2945660" cy="496330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50444" y="9428586"/>
            <a:ext cx="2945660" cy="496330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C3F6158A-1450-4AF8-A02D-8A04EE2D3BCF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04068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6158A-1450-4AF8-A02D-8A04EE2D3BCF}" type="slidenum">
              <a:rPr lang="da-DK" smtClean="0"/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88282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B2DF-0157-4B67-9492-A47E321C93BE}" type="datetimeFigureOut">
              <a:rPr lang="da-DK" smtClean="0"/>
              <a:t>12-08-2020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5FFD-CBBD-4D54-810D-6EECF45C23E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97781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B2DF-0157-4B67-9492-A47E321C93BE}" type="datetimeFigureOut">
              <a:rPr lang="da-DK" smtClean="0"/>
              <a:t>12-08-2020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5FFD-CBBD-4D54-810D-6EECF45C23E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28983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B2DF-0157-4B67-9492-A47E321C93BE}" type="datetimeFigureOut">
              <a:rPr lang="da-DK" smtClean="0"/>
              <a:t>12-08-2020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5FFD-CBBD-4D54-810D-6EECF45C23E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74900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B2DF-0157-4B67-9492-A47E321C93BE}" type="datetimeFigureOut">
              <a:rPr lang="da-DK" smtClean="0"/>
              <a:t>12-08-2020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5FFD-CBBD-4D54-810D-6EECF45C23E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32628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B2DF-0157-4B67-9492-A47E321C93BE}" type="datetimeFigureOut">
              <a:rPr lang="da-DK" smtClean="0"/>
              <a:t>12-08-2020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5FFD-CBBD-4D54-810D-6EECF45C23E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91379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B2DF-0157-4B67-9492-A47E321C93BE}" type="datetimeFigureOut">
              <a:rPr lang="da-DK" smtClean="0"/>
              <a:t>12-08-2020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5FFD-CBBD-4D54-810D-6EECF45C23E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26497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B2DF-0157-4B67-9492-A47E321C93BE}" type="datetimeFigureOut">
              <a:rPr lang="da-DK" smtClean="0"/>
              <a:t>12-08-2020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5FFD-CBBD-4D54-810D-6EECF45C23E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5878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B2DF-0157-4B67-9492-A47E321C93BE}" type="datetimeFigureOut">
              <a:rPr lang="da-DK" smtClean="0"/>
              <a:t>12-08-2020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5FFD-CBBD-4D54-810D-6EECF45C23E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43311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B2DF-0157-4B67-9492-A47E321C93BE}" type="datetimeFigureOut">
              <a:rPr lang="da-DK" smtClean="0"/>
              <a:t>12-08-2020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5FFD-CBBD-4D54-810D-6EECF45C23E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50492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B2DF-0157-4B67-9492-A47E321C93BE}" type="datetimeFigureOut">
              <a:rPr lang="da-DK" smtClean="0"/>
              <a:t>12-08-2020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5FFD-CBBD-4D54-810D-6EECF45C23E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50361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B2DF-0157-4B67-9492-A47E321C93BE}" type="datetimeFigureOut">
              <a:rPr lang="da-DK" smtClean="0"/>
              <a:t>12-08-2020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5FFD-CBBD-4D54-810D-6EECF45C23E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42494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C7B2DF-0157-4B67-9492-A47E321C93BE}" type="datetimeFigureOut">
              <a:rPr lang="da-DK" smtClean="0"/>
              <a:t>12-08-2020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05FFD-CBBD-4D54-810D-6EECF45C23E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37264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Afrundet rektangel 37"/>
          <p:cNvSpPr/>
          <p:nvPr/>
        </p:nvSpPr>
        <p:spPr>
          <a:xfrm>
            <a:off x="1793674" y="116632"/>
            <a:ext cx="2952328" cy="49922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600" dirty="0" smtClean="0">
                <a:solidFill>
                  <a:schemeClr val="tx1"/>
                </a:solidFill>
              </a:rPr>
              <a:t>Plasma </a:t>
            </a:r>
            <a:r>
              <a:rPr lang="da-DK" sz="1600" dirty="0" smtClean="0">
                <a:solidFill>
                  <a:schemeClr val="tx1"/>
                </a:solidFill>
              </a:rPr>
              <a:t>protein sample</a:t>
            </a:r>
            <a:endParaRPr lang="da-DK" sz="1600" dirty="0"/>
          </a:p>
        </p:txBody>
      </p:sp>
      <p:sp>
        <p:nvSpPr>
          <p:cNvPr id="28" name="Afrundet rektangel 27"/>
          <p:cNvSpPr/>
          <p:nvPr/>
        </p:nvSpPr>
        <p:spPr>
          <a:xfrm>
            <a:off x="209498" y="2348880"/>
            <a:ext cx="7621638" cy="4320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600" dirty="0" err="1" smtClean="0">
                <a:solidFill>
                  <a:schemeClr val="tx1"/>
                </a:solidFill>
              </a:rPr>
              <a:t>Reduce</a:t>
            </a:r>
            <a:r>
              <a:rPr lang="da-DK" sz="1600" dirty="0" smtClean="0">
                <a:solidFill>
                  <a:schemeClr val="tx1"/>
                </a:solidFill>
              </a:rPr>
              <a:t>, </a:t>
            </a:r>
            <a:r>
              <a:rPr lang="da-DK" sz="1600" dirty="0" err="1" smtClean="0">
                <a:solidFill>
                  <a:schemeClr val="tx1"/>
                </a:solidFill>
              </a:rPr>
              <a:t>alkylate</a:t>
            </a:r>
            <a:r>
              <a:rPr lang="da-DK" sz="1600" dirty="0" smtClean="0">
                <a:solidFill>
                  <a:schemeClr val="tx1"/>
                </a:solidFill>
              </a:rPr>
              <a:t>, digestion </a:t>
            </a:r>
            <a:r>
              <a:rPr lang="da-DK" sz="1600" dirty="0" err="1" smtClean="0">
                <a:solidFill>
                  <a:schemeClr val="tx1"/>
                </a:solidFill>
              </a:rPr>
              <a:t>u</a:t>
            </a:r>
            <a:r>
              <a:rPr lang="da-DK" sz="1600" dirty="0" err="1" smtClean="0">
                <a:solidFill>
                  <a:schemeClr val="tx1"/>
                </a:solidFill>
              </a:rPr>
              <a:t>sing</a:t>
            </a:r>
            <a:r>
              <a:rPr lang="da-DK" sz="1600" dirty="0" smtClean="0">
                <a:solidFill>
                  <a:schemeClr val="tx1"/>
                </a:solidFill>
              </a:rPr>
              <a:t>  </a:t>
            </a:r>
            <a:r>
              <a:rPr lang="da-DK" sz="1600" dirty="0" err="1" smtClean="0">
                <a:solidFill>
                  <a:schemeClr val="tx1"/>
                </a:solidFill>
              </a:rPr>
              <a:t>trypsin</a:t>
            </a:r>
            <a:endParaRPr lang="da-DK" sz="1600" dirty="0">
              <a:solidFill>
                <a:schemeClr val="tx1"/>
              </a:solidFill>
            </a:endParaRPr>
          </a:p>
        </p:txBody>
      </p:sp>
      <p:grpSp>
        <p:nvGrpSpPr>
          <p:cNvPr id="2" name="Gruppe 1"/>
          <p:cNvGrpSpPr/>
          <p:nvPr/>
        </p:nvGrpSpPr>
        <p:grpSpPr>
          <a:xfrm>
            <a:off x="209498" y="1123303"/>
            <a:ext cx="7621638" cy="691652"/>
            <a:chOff x="209498" y="1330035"/>
            <a:chExt cx="7621638" cy="691652"/>
          </a:xfrm>
        </p:grpSpPr>
        <p:sp>
          <p:nvSpPr>
            <p:cNvPr id="37" name="Afrundet rektangel 36"/>
            <p:cNvSpPr/>
            <p:nvPr/>
          </p:nvSpPr>
          <p:spPr>
            <a:xfrm>
              <a:off x="3510656" y="1331477"/>
              <a:ext cx="4320480" cy="69021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sz="1600"/>
            </a:p>
          </p:txBody>
        </p:sp>
        <p:sp>
          <p:nvSpPr>
            <p:cNvPr id="36" name="Afrundet rektangel 35"/>
            <p:cNvSpPr/>
            <p:nvPr/>
          </p:nvSpPr>
          <p:spPr>
            <a:xfrm>
              <a:off x="209498" y="1331476"/>
              <a:ext cx="2952328" cy="69021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sz="1600"/>
            </a:p>
          </p:txBody>
        </p:sp>
        <p:sp>
          <p:nvSpPr>
            <p:cNvPr id="5" name="Tekstboks 4"/>
            <p:cNvSpPr txBox="1"/>
            <p:nvPr/>
          </p:nvSpPr>
          <p:spPr>
            <a:xfrm>
              <a:off x="851842" y="1371809"/>
              <a:ext cx="142750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600" dirty="0" smtClean="0"/>
                <a:t>HAP </a:t>
              </a:r>
              <a:r>
                <a:rPr lang="da-DK" sz="1600" dirty="0" err="1" smtClean="0"/>
                <a:t>depletion</a:t>
              </a:r>
              <a:endParaRPr lang="da-DK" sz="1600" dirty="0"/>
            </a:p>
          </p:txBody>
        </p:sp>
        <p:sp>
          <p:nvSpPr>
            <p:cNvPr id="7" name="Tekstboks 6"/>
            <p:cNvSpPr txBox="1"/>
            <p:nvPr/>
          </p:nvSpPr>
          <p:spPr>
            <a:xfrm>
              <a:off x="3851920" y="1330035"/>
              <a:ext cx="357989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600" dirty="0" smtClean="0"/>
                <a:t>LAP </a:t>
              </a:r>
              <a:r>
                <a:rPr lang="da-DK" sz="1600" dirty="0" err="1" smtClean="0"/>
                <a:t>enrichment</a:t>
              </a:r>
              <a:r>
                <a:rPr lang="da-DK" sz="1600" dirty="0" smtClean="0"/>
                <a:t> and protei</a:t>
              </a:r>
              <a:r>
                <a:rPr lang="da-DK" sz="1600" dirty="0" smtClean="0"/>
                <a:t>n </a:t>
              </a:r>
              <a:r>
                <a:rPr lang="da-DK" sz="1600" dirty="0" err="1" smtClean="0"/>
                <a:t>equalization</a:t>
              </a:r>
              <a:endParaRPr lang="da-DK" sz="1600" dirty="0"/>
            </a:p>
          </p:txBody>
        </p:sp>
        <p:sp>
          <p:nvSpPr>
            <p:cNvPr id="9" name="Tekstboks 8"/>
            <p:cNvSpPr txBox="1"/>
            <p:nvPr/>
          </p:nvSpPr>
          <p:spPr>
            <a:xfrm>
              <a:off x="1240412" y="1676857"/>
              <a:ext cx="8905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600" dirty="0" smtClean="0"/>
                <a:t>MARS14</a:t>
              </a:r>
              <a:endParaRPr lang="da-DK" sz="1600" dirty="0"/>
            </a:p>
          </p:txBody>
        </p:sp>
        <p:sp>
          <p:nvSpPr>
            <p:cNvPr id="12" name="Tekstboks 11"/>
            <p:cNvSpPr txBox="1"/>
            <p:nvPr/>
          </p:nvSpPr>
          <p:spPr>
            <a:xfrm>
              <a:off x="3593874" y="1683132"/>
              <a:ext cx="12387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600" dirty="0" err="1" smtClean="0"/>
                <a:t>ProteoMiner</a:t>
              </a:r>
              <a:endParaRPr lang="da-DK" sz="1600" dirty="0"/>
            </a:p>
          </p:txBody>
        </p:sp>
        <p:sp>
          <p:nvSpPr>
            <p:cNvPr id="13" name="Tekstboks 12"/>
            <p:cNvSpPr txBox="1"/>
            <p:nvPr/>
          </p:nvSpPr>
          <p:spPr>
            <a:xfrm>
              <a:off x="5031115" y="1683132"/>
              <a:ext cx="5321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600" dirty="0" smtClean="0"/>
                <a:t>ABA</a:t>
              </a:r>
              <a:endParaRPr lang="da-DK" sz="1600" dirty="0"/>
            </a:p>
          </p:txBody>
        </p:sp>
        <p:sp>
          <p:nvSpPr>
            <p:cNvPr id="14" name="Tekstboks 13"/>
            <p:cNvSpPr txBox="1"/>
            <p:nvPr/>
          </p:nvSpPr>
          <p:spPr>
            <a:xfrm>
              <a:off x="5670896" y="1683132"/>
              <a:ext cx="6703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600" dirty="0" err="1" smtClean="0"/>
                <a:t>cAMP</a:t>
              </a:r>
              <a:endParaRPr lang="da-DK" sz="1600" dirty="0"/>
            </a:p>
          </p:txBody>
        </p:sp>
        <p:sp>
          <p:nvSpPr>
            <p:cNvPr id="15" name="Tekstboks 14"/>
            <p:cNvSpPr txBox="1"/>
            <p:nvPr/>
          </p:nvSpPr>
          <p:spPr>
            <a:xfrm>
              <a:off x="7111056" y="1683132"/>
              <a:ext cx="6030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600" dirty="0" err="1" smtClean="0"/>
                <a:t>pTYR</a:t>
              </a:r>
              <a:endParaRPr lang="da-DK" sz="1600" dirty="0"/>
            </a:p>
          </p:txBody>
        </p:sp>
        <p:sp>
          <p:nvSpPr>
            <p:cNvPr id="16" name="Tekstboks 15"/>
            <p:cNvSpPr txBox="1"/>
            <p:nvPr/>
          </p:nvSpPr>
          <p:spPr>
            <a:xfrm>
              <a:off x="6519728" y="1683132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600" dirty="0" smtClean="0"/>
                <a:t>ATP</a:t>
              </a:r>
              <a:endParaRPr lang="da-DK" sz="1600" dirty="0"/>
            </a:p>
          </p:txBody>
        </p:sp>
      </p:grpSp>
      <p:cxnSp>
        <p:nvCxnSpPr>
          <p:cNvPr id="3" name="Lige pilforbindelse 2"/>
          <p:cNvCxnSpPr/>
          <p:nvPr/>
        </p:nvCxnSpPr>
        <p:spPr>
          <a:xfrm>
            <a:off x="1691680" y="1844824"/>
            <a:ext cx="0" cy="44043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Lige pilforbindelse 29"/>
          <p:cNvCxnSpPr/>
          <p:nvPr/>
        </p:nvCxnSpPr>
        <p:spPr>
          <a:xfrm>
            <a:off x="6796134" y="1853208"/>
            <a:ext cx="0" cy="44043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Lige pilforbindelse 30"/>
          <p:cNvCxnSpPr/>
          <p:nvPr/>
        </p:nvCxnSpPr>
        <p:spPr>
          <a:xfrm>
            <a:off x="6114154" y="1853208"/>
            <a:ext cx="0" cy="44043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Lige pilforbindelse 31"/>
          <p:cNvCxnSpPr/>
          <p:nvPr/>
        </p:nvCxnSpPr>
        <p:spPr>
          <a:xfrm>
            <a:off x="5322066" y="1844824"/>
            <a:ext cx="0" cy="44043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Lige pilforbindelse 32"/>
          <p:cNvCxnSpPr/>
          <p:nvPr/>
        </p:nvCxnSpPr>
        <p:spPr>
          <a:xfrm>
            <a:off x="4313954" y="1853208"/>
            <a:ext cx="0" cy="44043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Lige pilforbindelse 33"/>
          <p:cNvCxnSpPr/>
          <p:nvPr/>
        </p:nvCxnSpPr>
        <p:spPr>
          <a:xfrm>
            <a:off x="7501356" y="1853208"/>
            <a:ext cx="0" cy="44043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Lige pilforbindelse 38"/>
          <p:cNvCxnSpPr/>
          <p:nvPr/>
        </p:nvCxnSpPr>
        <p:spPr>
          <a:xfrm>
            <a:off x="4080072" y="646566"/>
            <a:ext cx="0" cy="44043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Lige pilforbindelse 39"/>
          <p:cNvCxnSpPr/>
          <p:nvPr/>
        </p:nvCxnSpPr>
        <p:spPr>
          <a:xfrm>
            <a:off x="2513754" y="638597"/>
            <a:ext cx="0" cy="44043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Afrundet rektangel 34"/>
          <p:cNvSpPr/>
          <p:nvPr/>
        </p:nvSpPr>
        <p:spPr>
          <a:xfrm>
            <a:off x="2255616" y="3366134"/>
            <a:ext cx="3509777" cy="7200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600" dirty="0" err="1" smtClean="0">
                <a:solidFill>
                  <a:schemeClr val="tx1"/>
                </a:solidFill>
              </a:rPr>
              <a:t>Preparation</a:t>
            </a:r>
            <a:r>
              <a:rPr lang="da-DK" sz="1600" dirty="0" smtClean="0">
                <a:solidFill>
                  <a:schemeClr val="tx1"/>
                </a:solidFill>
              </a:rPr>
              <a:t> of </a:t>
            </a:r>
            <a:r>
              <a:rPr lang="da-DK" sz="1600" dirty="0" err="1" smtClean="0">
                <a:solidFill>
                  <a:schemeClr val="tx1"/>
                </a:solidFill>
              </a:rPr>
              <a:t>six</a:t>
            </a:r>
            <a:r>
              <a:rPr lang="da-DK" sz="1600" dirty="0" smtClean="0">
                <a:solidFill>
                  <a:schemeClr val="tx1"/>
                </a:solidFill>
              </a:rPr>
              <a:t> </a:t>
            </a:r>
            <a:r>
              <a:rPr lang="da-DK" sz="1600" dirty="0" err="1" smtClean="0">
                <a:solidFill>
                  <a:schemeClr val="tx1"/>
                </a:solidFill>
              </a:rPr>
              <a:t>replicate</a:t>
            </a:r>
            <a:r>
              <a:rPr lang="da-DK" sz="1600" dirty="0" smtClean="0">
                <a:solidFill>
                  <a:schemeClr val="tx1"/>
                </a:solidFill>
              </a:rPr>
              <a:t> </a:t>
            </a:r>
            <a:r>
              <a:rPr lang="da-DK" sz="1600" dirty="0" smtClean="0">
                <a:solidFill>
                  <a:schemeClr val="tx1"/>
                </a:solidFill>
              </a:rPr>
              <a:t>samples (1 </a:t>
            </a:r>
            <a:r>
              <a:rPr lang="da-DK" sz="1600" dirty="0" smtClean="0">
                <a:solidFill>
                  <a:schemeClr val="tx1"/>
                </a:solidFill>
              </a:rPr>
              <a:t>µg </a:t>
            </a:r>
            <a:r>
              <a:rPr lang="da-DK" sz="1600" dirty="0" err="1" smtClean="0">
                <a:solidFill>
                  <a:schemeClr val="tx1"/>
                </a:solidFill>
              </a:rPr>
              <a:t>each</a:t>
            </a:r>
            <a:r>
              <a:rPr lang="da-DK" sz="1600" dirty="0" smtClean="0">
                <a:solidFill>
                  <a:schemeClr val="tx1"/>
                </a:solidFill>
              </a:rPr>
              <a:t>) </a:t>
            </a:r>
            <a:endParaRPr lang="da-DK" sz="1600" dirty="0">
              <a:solidFill>
                <a:schemeClr val="tx1"/>
              </a:solidFill>
            </a:endParaRPr>
          </a:p>
        </p:txBody>
      </p:sp>
      <p:cxnSp>
        <p:nvCxnSpPr>
          <p:cNvPr id="42" name="Lige pilforbindelse 41"/>
          <p:cNvCxnSpPr/>
          <p:nvPr/>
        </p:nvCxnSpPr>
        <p:spPr>
          <a:xfrm>
            <a:off x="3851920" y="2858694"/>
            <a:ext cx="0" cy="44043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Afrundet rektangel 43"/>
          <p:cNvSpPr/>
          <p:nvPr/>
        </p:nvSpPr>
        <p:spPr>
          <a:xfrm>
            <a:off x="2279023" y="4534998"/>
            <a:ext cx="3517113" cy="49491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600" dirty="0" err="1">
                <a:solidFill>
                  <a:schemeClr val="tx1"/>
                </a:solidFill>
              </a:rPr>
              <a:t>n</a:t>
            </a:r>
            <a:r>
              <a:rPr lang="da-DK" sz="1600" dirty="0" err="1" smtClean="0">
                <a:solidFill>
                  <a:schemeClr val="tx1"/>
                </a:solidFill>
              </a:rPr>
              <a:t>ano</a:t>
            </a:r>
            <a:r>
              <a:rPr lang="da-DK" sz="1600" dirty="0" smtClean="0">
                <a:solidFill>
                  <a:schemeClr val="tx1"/>
                </a:solidFill>
              </a:rPr>
              <a:t>-LC-MSMS </a:t>
            </a:r>
            <a:r>
              <a:rPr lang="da-DK" sz="1600" dirty="0" err="1" smtClean="0">
                <a:solidFill>
                  <a:schemeClr val="tx1"/>
                </a:solidFill>
              </a:rPr>
              <a:t>labelfree</a:t>
            </a:r>
            <a:r>
              <a:rPr lang="da-DK" sz="1600" dirty="0" smtClean="0">
                <a:solidFill>
                  <a:schemeClr val="tx1"/>
                </a:solidFill>
              </a:rPr>
              <a:t> </a:t>
            </a:r>
            <a:r>
              <a:rPr lang="da-DK" sz="1600" dirty="0" err="1" smtClean="0">
                <a:solidFill>
                  <a:schemeClr val="tx1"/>
                </a:solidFill>
              </a:rPr>
              <a:t>quantitative</a:t>
            </a:r>
            <a:r>
              <a:rPr lang="da-DK" sz="1600" dirty="0" smtClean="0">
                <a:solidFill>
                  <a:schemeClr val="tx1"/>
                </a:solidFill>
              </a:rPr>
              <a:t> </a:t>
            </a:r>
            <a:r>
              <a:rPr lang="da-DK" sz="1600" dirty="0" err="1" smtClean="0">
                <a:solidFill>
                  <a:schemeClr val="tx1"/>
                </a:solidFill>
              </a:rPr>
              <a:t>analysis</a:t>
            </a:r>
            <a:r>
              <a:rPr lang="da-DK" sz="1600" dirty="0" smtClean="0">
                <a:solidFill>
                  <a:schemeClr val="tx1"/>
                </a:solidFill>
              </a:rPr>
              <a:t> </a:t>
            </a:r>
            <a:endParaRPr lang="da-DK" sz="1600" dirty="0">
              <a:solidFill>
                <a:schemeClr val="tx1"/>
              </a:solidFill>
            </a:endParaRPr>
          </a:p>
        </p:txBody>
      </p:sp>
      <p:sp>
        <p:nvSpPr>
          <p:cNvPr id="45" name="Afrundet rektangel 44"/>
          <p:cNvSpPr/>
          <p:nvPr/>
        </p:nvSpPr>
        <p:spPr>
          <a:xfrm>
            <a:off x="2279023" y="5454366"/>
            <a:ext cx="3517113" cy="49491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600" dirty="0" smtClean="0">
                <a:solidFill>
                  <a:schemeClr val="tx1"/>
                </a:solidFill>
              </a:rPr>
              <a:t>Data </a:t>
            </a:r>
            <a:r>
              <a:rPr lang="da-DK" sz="1600" dirty="0" err="1" smtClean="0">
                <a:solidFill>
                  <a:schemeClr val="tx1"/>
                </a:solidFill>
              </a:rPr>
              <a:t>analysis</a:t>
            </a:r>
            <a:endParaRPr lang="da-DK" sz="1600" dirty="0">
              <a:solidFill>
                <a:schemeClr val="tx1"/>
              </a:solidFill>
            </a:endParaRPr>
          </a:p>
        </p:txBody>
      </p:sp>
      <p:cxnSp>
        <p:nvCxnSpPr>
          <p:cNvPr id="48" name="Lige pilforbindelse 47"/>
          <p:cNvCxnSpPr/>
          <p:nvPr/>
        </p:nvCxnSpPr>
        <p:spPr>
          <a:xfrm>
            <a:off x="3995936" y="4149080"/>
            <a:ext cx="0" cy="36004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Lige pilforbindelse 48"/>
          <p:cNvCxnSpPr/>
          <p:nvPr/>
        </p:nvCxnSpPr>
        <p:spPr>
          <a:xfrm>
            <a:off x="3995936" y="5067932"/>
            <a:ext cx="0" cy="36004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kstboks 3"/>
          <p:cNvSpPr txBox="1"/>
          <p:nvPr/>
        </p:nvSpPr>
        <p:spPr>
          <a:xfrm>
            <a:off x="120808" y="6309320"/>
            <a:ext cx="7210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="1" dirty="0" err="1" smtClean="0"/>
              <a:t>Supplementary</a:t>
            </a:r>
            <a:r>
              <a:rPr lang="da-DK" b="1" dirty="0" smtClean="0"/>
              <a:t> </a:t>
            </a:r>
            <a:r>
              <a:rPr lang="da-DK" b="1" dirty="0" err="1" smtClean="0"/>
              <a:t>Figure</a:t>
            </a:r>
            <a:r>
              <a:rPr lang="da-DK" b="1" dirty="0" smtClean="0"/>
              <a:t> 1: </a:t>
            </a:r>
            <a:r>
              <a:rPr lang="da-DK" b="1" dirty="0" err="1" smtClean="0"/>
              <a:t>Schematic</a:t>
            </a:r>
            <a:r>
              <a:rPr lang="da-DK" b="1" dirty="0" smtClean="0"/>
              <a:t> </a:t>
            </a:r>
            <a:r>
              <a:rPr lang="da-DK" b="1" dirty="0" err="1" smtClean="0"/>
              <a:t>overview</a:t>
            </a:r>
            <a:r>
              <a:rPr lang="da-DK" b="1" dirty="0" smtClean="0"/>
              <a:t> of the </a:t>
            </a:r>
            <a:r>
              <a:rPr lang="da-DK" b="1" dirty="0" err="1" smtClean="0"/>
              <a:t>experimental</a:t>
            </a:r>
            <a:r>
              <a:rPr lang="da-DK" b="1" dirty="0" smtClean="0"/>
              <a:t> design</a:t>
            </a:r>
            <a:endParaRPr lang="da-DK" b="1" dirty="0"/>
          </a:p>
        </p:txBody>
      </p:sp>
      <p:cxnSp>
        <p:nvCxnSpPr>
          <p:cNvPr id="41" name="Lige pilforbindelse 40"/>
          <p:cNvCxnSpPr/>
          <p:nvPr/>
        </p:nvCxnSpPr>
        <p:spPr>
          <a:xfrm>
            <a:off x="3347864" y="620688"/>
            <a:ext cx="0" cy="167295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164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110779</TotalTime>
  <Words>50</Words>
  <Application>Microsoft Office PowerPoint</Application>
  <PresentationFormat>Skærmshow (4:3)</PresentationFormat>
  <Paragraphs>15</Paragraphs>
  <Slides>1</Slides>
  <Notes>1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2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</vt:i4>
      </vt:variant>
    </vt:vector>
  </HeadingPairs>
  <TitlesOfParts>
    <vt:vector size="4" baseType="lpstr">
      <vt:lpstr>Arial</vt:lpstr>
      <vt:lpstr>Calibri</vt:lpstr>
      <vt:lpstr>Kontortema</vt:lpstr>
      <vt:lpstr>PowerPoint-præsentation</vt:lpstr>
    </vt:vector>
  </TitlesOfParts>
  <Company>OUH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OUH</dc:creator>
  <cp:lastModifiedBy>Hans Christian Beck</cp:lastModifiedBy>
  <cp:revision>192</cp:revision>
  <cp:lastPrinted>2017-03-30T08:12:05Z</cp:lastPrinted>
  <dcterms:created xsi:type="dcterms:W3CDTF">2016-07-04T11:26:13Z</dcterms:created>
  <dcterms:modified xsi:type="dcterms:W3CDTF">2020-08-12T11:53:30Z</dcterms:modified>
</cp:coreProperties>
</file>