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264" r:id="rId2"/>
    <p:sldId id="265" r:id="rId3"/>
    <p:sldId id="266" r:id="rId4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in Omidbakhshfard" initials="AO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/>
    <p:restoredTop sz="94617"/>
  </p:normalViewPr>
  <p:slideViewPr>
    <p:cSldViewPr snapToGrid="0" snapToObjects="1">
      <p:cViewPr varScale="1">
        <p:scale>
          <a:sx n="58" d="100"/>
          <a:sy n="58" d="100"/>
        </p:scale>
        <p:origin x="25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999DE-1713-A443-B13D-ACD82A489B0C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02A21-9790-8243-9A6C-E3F39611B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5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2" indent="0" algn="ctr">
              <a:buNone/>
              <a:defRPr sz="1500"/>
            </a:lvl2pPr>
            <a:lvl3pPr marL="685766" indent="0" algn="ctr">
              <a:buNone/>
              <a:defRPr sz="1351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4" indent="0" algn="ctr">
              <a:buNone/>
              <a:defRPr sz="1200"/>
            </a:lvl6pPr>
            <a:lvl7pPr marL="2057298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8" y="486836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9" y="486836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279656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119289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486838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2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2" indent="0">
              <a:buNone/>
              <a:defRPr sz="1500" b="1"/>
            </a:lvl2pPr>
            <a:lvl3pPr marL="685766" indent="0">
              <a:buNone/>
              <a:defRPr sz="1351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8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5" y="2241552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2" indent="0">
              <a:buNone/>
              <a:defRPr sz="1500" b="1"/>
            </a:lvl2pPr>
            <a:lvl3pPr marL="685766" indent="0">
              <a:buNone/>
              <a:defRPr sz="1351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8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5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5" y="1316571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882" indent="0">
              <a:buNone/>
              <a:defRPr sz="1051"/>
            </a:lvl2pPr>
            <a:lvl3pPr marL="685766" indent="0">
              <a:buNone/>
              <a:defRPr sz="900"/>
            </a:lvl3pPr>
            <a:lvl4pPr marL="1028649" indent="0">
              <a:buNone/>
              <a:defRPr sz="751"/>
            </a:lvl4pPr>
            <a:lvl5pPr marL="1371532" indent="0">
              <a:buNone/>
              <a:defRPr sz="751"/>
            </a:lvl5pPr>
            <a:lvl6pPr marL="1714414" indent="0">
              <a:buNone/>
              <a:defRPr sz="751"/>
            </a:lvl6pPr>
            <a:lvl7pPr marL="2057298" indent="0">
              <a:buNone/>
              <a:defRPr sz="751"/>
            </a:lvl7pPr>
            <a:lvl8pPr marL="2400180" indent="0">
              <a:buNone/>
              <a:defRPr sz="751"/>
            </a:lvl8pPr>
            <a:lvl9pPr marL="2743062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5" y="1316571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82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4" indent="0">
              <a:buNone/>
              <a:defRPr sz="1500"/>
            </a:lvl6pPr>
            <a:lvl7pPr marL="2057298" indent="0">
              <a:buNone/>
              <a:defRPr sz="1500"/>
            </a:lvl7pPr>
            <a:lvl8pPr marL="2400180" indent="0">
              <a:buNone/>
              <a:defRPr sz="1500"/>
            </a:lvl8pPr>
            <a:lvl9pPr marL="2743062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882" indent="0">
              <a:buNone/>
              <a:defRPr sz="1051"/>
            </a:lvl2pPr>
            <a:lvl3pPr marL="685766" indent="0">
              <a:buNone/>
              <a:defRPr sz="900"/>
            </a:lvl3pPr>
            <a:lvl4pPr marL="1028649" indent="0">
              <a:buNone/>
              <a:defRPr sz="751"/>
            </a:lvl4pPr>
            <a:lvl5pPr marL="1371532" indent="0">
              <a:buNone/>
              <a:defRPr sz="751"/>
            </a:lvl5pPr>
            <a:lvl6pPr marL="1714414" indent="0">
              <a:buNone/>
              <a:defRPr sz="751"/>
            </a:lvl6pPr>
            <a:lvl7pPr marL="2057298" indent="0">
              <a:buNone/>
              <a:defRPr sz="751"/>
            </a:lvl7pPr>
            <a:lvl8pPr marL="2400180" indent="0">
              <a:buNone/>
              <a:defRPr sz="751"/>
            </a:lvl8pPr>
            <a:lvl9pPr marL="2743062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8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8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A7FB9-60D6-2341-B00D-77775245FC10}" type="datetimeFigureOut">
              <a:rPr lang="en-US" smtClean="0"/>
              <a:t>12/5/2019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8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8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CD257-F763-6F46-B7DD-C81A69FF78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2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8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1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3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82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8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2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669" y="234773"/>
            <a:ext cx="8607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7714" y="1035051"/>
            <a:ext cx="6686040" cy="7088695"/>
            <a:chOff x="187712" y="1035050"/>
            <a:chExt cx="6686038" cy="708869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/>
            <a:srcRect l="4009" t="79289" r="8552" b="14406"/>
            <a:stretch/>
          </p:blipFill>
          <p:spPr bwMode="auto">
            <a:xfrm>
              <a:off x="465750" y="7469842"/>
              <a:ext cx="6408000" cy="65390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CA3D0416-EA1E-3C4C-AE1F-259ED718E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522"/>
            <a:stretch/>
          </p:blipFill>
          <p:spPr>
            <a:xfrm>
              <a:off x="500564" y="1035050"/>
              <a:ext cx="6249485" cy="642134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70F2A60D-928D-1A46-89DA-A07BC2A233FD}"/>
                </a:ext>
              </a:extLst>
            </p:cNvPr>
            <p:cNvSpPr txBox="1"/>
            <p:nvPr/>
          </p:nvSpPr>
          <p:spPr>
            <a:xfrm rot="16200000">
              <a:off x="-851416" y="4168580"/>
              <a:ext cx="2416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Normalized expression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244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E38B9E4-8A78-F047-AFAC-025401817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2" y="242277"/>
            <a:ext cx="6297889" cy="89017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735" y="12529"/>
            <a:ext cx="8607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S2</a:t>
            </a:r>
          </a:p>
        </p:txBody>
      </p:sp>
    </p:spTree>
    <p:extLst>
      <p:ext uri="{BB962C8B-B14F-4D97-AF65-F5344CB8AC3E}">
        <p14:creationId xmlns:p14="http://schemas.microsoft.com/office/powerpoint/2010/main" val="727693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66598D9-B664-6241-A6B7-DB1173A3D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52" y="0"/>
            <a:ext cx="6469299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624" y="153890"/>
            <a:ext cx="8607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S3</a:t>
            </a:r>
          </a:p>
        </p:txBody>
      </p:sp>
    </p:spTree>
    <p:extLst>
      <p:ext uri="{BB962C8B-B14F-4D97-AF65-F5344CB8AC3E}">
        <p14:creationId xmlns:p14="http://schemas.microsoft.com/office/powerpoint/2010/main" val="2493389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</TotalTime>
  <Words>8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Bernd Mueller-Roeber</dc:creator>
  <cp:lastModifiedBy>Sujeeth Neerakkal</cp:lastModifiedBy>
  <cp:revision>89</cp:revision>
  <dcterms:created xsi:type="dcterms:W3CDTF">2019-03-30T19:13:24Z</dcterms:created>
  <dcterms:modified xsi:type="dcterms:W3CDTF">2019-12-05T15:06:36Z</dcterms:modified>
</cp:coreProperties>
</file>