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78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CC349583-4E5D-416D-A397-72C05AAB0A11}">
          <p14:sldIdLst/>
        </p14:section>
        <p14:section name="Untitled Section" id="{8AE2CABD-6E42-42B4-866B-CFC1A3DE92F4}">
          <p14:sldIdLst>
            <p14:sldId id="278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Frank Raucci" initials="FR" lastIdx="4" clrIdx="0"/>
  <p:cmAuthor id="1" name="Microsoft Office User" initials="MOU" lastIdx="1" clrIdx="1"/>
  <p:cmAuthor id="2" name="Raucci, Frank" initials="RF" lastIdx="1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176" autoAdjust="0"/>
    <p:restoredTop sz="94322" autoAdjust="0"/>
  </p:normalViewPr>
  <p:slideViewPr>
    <p:cSldViewPr snapToGrid="0">
      <p:cViewPr varScale="1">
        <p:scale>
          <a:sx n="128" d="100"/>
          <a:sy n="128" d="100"/>
        </p:scale>
        <p:origin x="1664" y="1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63B6206-882C-484F-9810-F92C16BEE9AE}" type="datetimeFigureOut">
              <a:rPr lang="en-US" smtClean="0"/>
              <a:t>7/22/20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524D10-F8E8-47A0-BFE1-62CA44DA16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31552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3806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73660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5985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23362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95397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911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34850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18603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42758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13238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03892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80DED8-4D96-404A-BD49-2E04A4C9545B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BFABEC-4FE2-4BFF-A11F-18501A2C20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7009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BF682BDB-CE05-374A-B742-1DB8339932E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34299"/>
          <a:stretch/>
        </p:blipFill>
        <p:spPr bwMode="auto">
          <a:xfrm>
            <a:off x="1474693" y="1130541"/>
            <a:ext cx="5472760" cy="3105410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3E04E90E-B698-834D-A606-7044424358DC}"/>
              </a:ext>
            </a:extLst>
          </p:cNvPr>
          <p:cNvSpPr txBox="1"/>
          <p:nvPr/>
        </p:nvSpPr>
        <p:spPr>
          <a:xfrm>
            <a:off x="308113" y="278296"/>
            <a:ext cx="28135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  <a:t>Supplementary Figure 1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344700E4-1851-8D43-A759-1F404DD74124}"/>
              </a:ext>
            </a:extLst>
          </p:cNvPr>
          <p:cNvSpPr txBox="1"/>
          <p:nvPr/>
        </p:nvSpPr>
        <p:spPr>
          <a:xfrm>
            <a:off x="516048" y="4422913"/>
            <a:ext cx="8111903" cy="15123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n-US" sz="1200" b="1" dirty="0">
                <a:latin typeface="Arial" panose="020B0604020202020204" pitchFamily="34" charset="0"/>
                <a:cs typeface="Arial" panose="020B0604020202020204" pitchFamily="34" charset="0"/>
              </a:rPr>
              <a:t>Supp. Figure 1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,</a:t>
            </a:r>
            <a:r>
              <a:rPr lang="en-US" sz="1200" b="1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(</a:t>
            </a:r>
            <a:r>
              <a:rPr lang="en-US" sz="12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A)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Meta-analysis of repository gene expression data of cardiomyocytes derived from human induced pluripotent stem cells and cardiac tissues of various etiologies of end-stage human heart failure, including DCM. *P&lt;0.05. </a:t>
            </a:r>
            <a:r>
              <a:rPr lang="en-US" sz="1200" b="1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(B)</a:t>
            </a:r>
            <a:r>
              <a:rPr lang="en-US" sz="12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Gene encoding the receptor for BDNF (</a:t>
            </a:r>
            <a:r>
              <a:rPr lang="en-US" sz="1200" dirty="0" err="1">
                <a:latin typeface="Arial" panose="020B0604020202020204" pitchFamily="34" charset="0"/>
                <a:cs typeface="Arial" panose="020B0604020202020204" pitchFamily="34" charset="0"/>
              </a:rPr>
              <a:t>TrkB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) is significantly up-regulated (n=27, p = 0.00198) in explants from patients with end-stage human heart failure, compared to unused donor healthy heart controls.</a:t>
            </a:r>
          </a:p>
        </p:txBody>
      </p:sp>
    </p:spTree>
    <p:extLst>
      <p:ext uri="{BB962C8B-B14F-4D97-AF65-F5344CB8AC3E}">
        <p14:creationId xmlns:p14="http://schemas.microsoft.com/office/powerpoint/2010/main" val="23977770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52847</TotalTime>
  <Words>87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Galindo, Cristi L</dc:creator>
  <cp:lastModifiedBy>Singh, Anand Prakash (Campus)</cp:lastModifiedBy>
  <cp:revision>227</cp:revision>
  <dcterms:created xsi:type="dcterms:W3CDTF">2019-02-19T00:23:49Z</dcterms:created>
  <dcterms:modified xsi:type="dcterms:W3CDTF">2020-07-22T23:57:37Z</dcterms:modified>
</cp:coreProperties>
</file>

<file path=docProps/thumbnail.jpeg>
</file>