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>
      <p:cViewPr varScale="1">
        <p:scale>
          <a:sx n="131" d="100"/>
          <a:sy n="131" d="100"/>
        </p:scale>
        <p:origin x="41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70A610-3C83-408E-8630-1A74ACD305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B45BAD-4983-420E-828A-5114CD537B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F1828B-F6BB-4BC4-889A-0A42D287E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65226-F44F-4899-8961-D7531151222C}" type="datetimeFigureOut">
              <a:rPr lang="en-US" smtClean="0"/>
              <a:t>10/12/20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3EA4F2-11AC-46D9-AA8D-8C68512EA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220A29-B0EC-493A-9582-5ACF959EB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5DDCF-D08F-4E64-A45D-1ACE21BAA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19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3DE805-004C-4215-8EFF-C5C884E5D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4FBA5D-95A5-4AD2-BE9A-20EC059155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75DD17-30C9-4F04-BDBF-5DC4C9FD7C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65226-F44F-4899-8961-D7531151222C}" type="datetimeFigureOut">
              <a:rPr lang="en-US" smtClean="0"/>
              <a:t>10/12/20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5AF7-730E-4EE8-AAD6-8EEE88BC4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8FABA5-9D39-4856-ABE6-7D1DBF268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5DDCF-D08F-4E64-A45D-1ACE21BAA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602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72679D0-A98F-4195-97A1-A6C6F3FCFE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FEAA96-F856-4FE3-958E-39B8D7A4A2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E978F8-8F95-41F1-95C7-968F6C92B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65226-F44F-4899-8961-D7531151222C}" type="datetimeFigureOut">
              <a:rPr lang="en-US" smtClean="0"/>
              <a:t>10/12/20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E3A21E-7329-4F11-AFE0-24CB6AC71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C13EAB-92F1-4257-9698-1E7CBDE05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5DDCF-D08F-4E64-A45D-1ACE21BAA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668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9C745-7B8D-4F71-BE69-FA6785B166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084AFD-9ACF-45B6-A59D-AE677640B0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2F63F3-2DBF-474F-87F8-289A96CB4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65226-F44F-4899-8961-D7531151222C}" type="datetimeFigureOut">
              <a:rPr lang="en-US" smtClean="0"/>
              <a:t>10/12/20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42C223-9A63-4ACA-8934-6B2B23D88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1E7A10-498A-4AB3-BF85-ABF01DF62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5DDCF-D08F-4E64-A45D-1ACE21BAA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439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22BCD-D0C5-481C-A474-222F617BB8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BE0B26-41BF-43D4-B4CC-5E23CE5E28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760086-CC33-440B-BED0-33317E273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65226-F44F-4899-8961-D7531151222C}" type="datetimeFigureOut">
              <a:rPr lang="en-US" smtClean="0"/>
              <a:t>10/12/20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044952-FAF1-4AEF-AE41-871C39CCB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A886DC-8CC7-4E96-9FA6-99E17C241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5DDCF-D08F-4E64-A45D-1ACE21BAA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37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8E8AE8-661D-4ED4-8632-179326FDA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0BA954-713E-4B93-A2D6-A52381524C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25284-EE81-477C-8EEB-5B6576B68A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C6EC9D-2C8D-423A-B431-0A162B4E0D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65226-F44F-4899-8961-D7531151222C}" type="datetimeFigureOut">
              <a:rPr lang="en-US" smtClean="0"/>
              <a:t>10/12/20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404AC9-7652-463B-9197-07F79C785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AAE221-9A91-4C7F-AD10-09E8D8C8C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5DDCF-D08F-4E64-A45D-1ACE21BAA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325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80893-18F0-496F-A71C-3906853A1F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5F39CE-43BE-4B3C-B173-9B258F5403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6ED538-0227-40C3-8534-AE7E54E606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ECBA4EA-2825-42EE-8EAB-23F7FC00B1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83636C-7822-4732-861F-9F54C6FDF2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E503C0D-D895-420E-8F22-5CA4D85F34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65226-F44F-4899-8961-D7531151222C}" type="datetimeFigureOut">
              <a:rPr lang="en-US" smtClean="0"/>
              <a:t>10/12/20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5F416A0-3514-433D-9D1A-81E664BDE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787F8F8-23E3-4E58-9F2F-FC1706237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5DDCF-D08F-4E64-A45D-1ACE21BAA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566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C08AE-19D8-4130-86C6-4FA99D792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7AE7F9-6ED4-4DAE-9C19-A52B97F1C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65226-F44F-4899-8961-D7531151222C}" type="datetimeFigureOut">
              <a:rPr lang="en-US" smtClean="0"/>
              <a:t>10/12/20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8DFFC1-D5EC-4FA7-9555-18BA70244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314271-EB92-4090-B222-DD2C83B39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5DDCF-D08F-4E64-A45D-1ACE21BAA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235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E346CF6-1489-47B6-99D4-5BAAE075E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65226-F44F-4899-8961-D7531151222C}" type="datetimeFigureOut">
              <a:rPr lang="en-US" smtClean="0"/>
              <a:t>10/12/20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73816D-4A6E-44E8-A6B6-9E1C9FA81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C29613-0B02-45F8-A59B-BB2E55248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5DDCF-D08F-4E64-A45D-1ACE21BAA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755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F4B609-8287-4E73-826A-3EC7062573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D718D-0039-4186-B7C8-BCE18A121F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A81590-B40B-44F8-B14E-25135AFCAB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81591F-8541-49E1-9A3C-07F98CA8C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65226-F44F-4899-8961-D7531151222C}" type="datetimeFigureOut">
              <a:rPr lang="en-US" smtClean="0"/>
              <a:t>10/12/20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A73069-6DE8-4DAE-B6A7-B3FCFA5B2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32463E-DB38-4D89-BE81-3E4362511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5DDCF-D08F-4E64-A45D-1ACE21BAA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447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BE5B05-E759-468D-BBC6-F9AF3D94D1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4914CD-2AAC-4855-8EC0-31131A59B1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31F57D-1B28-4299-A07E-F05BA6DE97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E6DB4F-79C4-4AB0-B1A0-9E1FE6ED8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65226-F44F-4899-8961-D7531151222C}" type="datetimeFigureOut">
              <a:rPr lang="en-US" smtClean="0"/>
              <a:t>10/12/20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8562FF-0D71-488E-BF97-74A15B104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6D36E6-E770-42F3-9399-7B3935323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5DDCF-D08F-4E64-A45D-1ACE21BAA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342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676D41F-B4EB-4357-B9BD-4D8138320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8B1CC3-F762-47FC-9E10-2D6B95B1AC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E0791-D594-4AF2-B154-030306C755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465226-F44F-4899-8961-D7531151222C}" type="datetimeFigureOut">
              <a:rPr lang="en-US" smtClean="0"/>
              <a:t>10/12/20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CA6FDB-C36A-42BB-8131-AAF01B06F1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9489C7-71AE-4910-B0FD-E4BB39B72D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C5DDCF-D08F-4E64-A45D-1ACE21BAA4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28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0AD3581-5423-4A04-B540-A265CE564609}"/>
              </a:ext>
            </a:extLst>
          </p:cNvPr>
          <p:cNvSpPr txBox="1"/>
          <p:nvPr/>
        </p:nvSpPr>
        <p:spPr>
          <a:xfrm>
            <a:off x="102637" y="1780790"/>
            <a:ext cx="362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BB21DD7-FF53-4172-8F79-F571F7741F8A}"/>
              </a:ext>
            </a:extLst>
          </p:cNvPr>
          <p:cNvSpPr txBox="1"/>
          <p:nvPr/>
        </p:nvSpPr>
        <p:spPr>
          <a:xfrm>
            <a:off x="4122748" y="1778645"/>
            <a:ext cx="3513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B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06DACBD-5505-4D6B-90FE-0005A175D6E4}"/>
              </a:ext>
            </a:extLst>
          </p:cNvPr>
          <p:cNvSpPr txBox="1"/>
          <p:nvPr/>
        </p:nvSpPr>
        <p:spPr>
          <a:xfrm>
            <a:off x="8131637" y="1778644"/>
            <a:ext cx="348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409F87-CC83-41A8-A969-2D3188822055}"/>
              </a:ext>
            </a:extLst>
          </p:cNvPr>
          <p:cNvSpPr txBox="1"/>
          <p:nvPr/>
        </p:nvSpPr>
        <p:spPr>
          <a:xfrm>
            <a:off x="548951" y="4954556"/>
            <a:ext cx="112993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S1. The Ct value among different experimental conditions on different time points for housekeeping genes 40s rps17 (A), actin (B), and rpL5 (C).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BB0BC5-18C4-4419-9F9D-CB5A817F97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951" y="1778644"/>
            <a:ext cx="3511413" cy="26335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5ED0AC0-E70D-42E2-992C-C58D5F7C09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6510" y="1799869"/>
            <a:ext cx="3511413" cy="26335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47BDE17-78CD-404F-B7DE-FA3B0F9812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9809" y="1790409"/>
            <a:ext cx="3517807" cy="2638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1753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34</Words>
  <Application>Microsoft Macintosh PowerPoint</Application>
  <PresentationFormat>ワイド画面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Lucky R</dc:creator>
  <cp:lastModifiedBy>優樹 江下</cp:lastModifiedBy>
  <cp:revision>7</cp:revision>
  <dcterms:created xsi:type="dcterms:W3CDTF">2020-06-30T08:34:28Z</dcterms:created>
  <dcterms:modified xsi:type="dcterms:W3CDTF">2020-10-11T15:54:34Z</dcterms:modified>
</cp:coreProperties>
</file>