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85" r:id="rId2"/>
    <p:sldId id="291" r:id="rId3"/>
    <p:sldId id="289" r:id="rId4"/>
    <p:sldId id="287" r:id="rId5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767171"/>
    <a:srgbClr val="FB8585"/>
    <a:srgbClr val="70AD47"/>
    <a:srgbClr val="E6E6E6"/>
    <a:srgbClr val="FFC000"/>
    <a:srgbClr val="ED7D31"/>
    <a:srgbClr val="BBBBBB"/>
    <a:srgbClr val="F4B1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75" autoAdjust="0"/>
    <p:restoredTop sz="93784" autoAdjust="0"/>
  </p:normalViewPr>
  <p:slideViewPr>
    <p:cSldViewPr snapToGrid="0">
      <p:cViewPr varScale="1">
        <p:scale>
          <a:sx n="110" d="100"/>
          <a:sy n="110" d="100"/>
        </p:scale>
        <p:origin x="348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09620A-1694-6149-A2EB-B200842F94B7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3AF7C-2EE8-534C-93D4-B5032A0996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529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3AF7C-2EE8-534C-93D4-B5032A0996C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741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3AF7C-2EE8-534C-93D4-B5032A0996C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588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3AF7C-2EE8-534C-93D4-B5032A0996C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037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3AF7C-2EE8-534C-93D4-B5032A0996CB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02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35972-490C-448A-978B-F2C14D6D53DC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9451-7315-4102-B840-56F514645C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455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35972-490C-448A-978B-F2C14D6D53DC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9451-7315-4102-B840-56F514645C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850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35972-490C-448A-978B-F2C14D6D53DC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9451-7315-4102-B840-56F514645C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7169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35972-490C-448A-978B-F2C14D6D53DC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9451-7315-4102-B840-56F514645C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797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35972-490C-448A-978B-F2C14D6D53DC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9451-7315-4102-B840-56F514645C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4301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35972-490C-448A-978B-F2C14D6D53DC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9451-7315-4102-B840-56F514645C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2603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35972-490C-448A-978B-F2C14D6D53DC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9451-7315-4102-B840-56F514645C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304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35972-490C-448A-978B-F2C14D6D53DC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9451-7315-4102-B840-56F514645C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298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35972-490C-448A-978B-F2C14D6D53DC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9451-7315-4102-B840-56F514645C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31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35972-490C-448A-978B-F2C14D6D53DC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9451-7315-4102-B840-56F514645C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902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35972-490C-448A-978B-F2C14D6D53DC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9451-7315-4102-B840-56F514645C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5852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35972-490C-448A-978B-F2C14D6D53DC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F9451-7315-4102-B840-56F514645C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197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5B02215-B47F-4965-B25E-6FCDE77A03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103938"/>
              </p:ext>
            </p:extLst>
          </p:nvPr>
        </p:nvGraphicFramePr>
        <p:xfrm>
          <a:off x="496144" y="3804808"/>
          <a:ext cx="5758606" cy="18420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6088">
                  <a:extLst>
                    <a:ext uri="{9D8B030D-6E8A-4147-A177-3AD203B41FA5}">
                      <a16:colId xmlns:a16="http://schemas.microsoft.com/office/drawing/2014/main" val="1313722966"/>
                    </a:ext>
                  </a:extLst>
                </a:gridCol>
                <a:gridCol w="835238">
                  <a:extLst>
                    <a:ext uri="{9D8B030D-6E8A-4147-A177-3AD203B41FA5}">
                      <a16:colId xmlns:a16="http://schemas.microsoft.com/office/drawing/2014/main" val="2086484854"/>
                    </a:ext>
                  </a:extLst>
                </a:gridCol>
                <a:gridCol w="903700">
                  <a:extLst>
                    <a:ext uri="{9D8B030D-6E8A-4147-A177-3AD203B41FA5}">
                      <a16:colId xmlns:a16="http://schemas.microsoft.com/office/drawing/2014/main" val="774543905"/>
                    </a:ext>
                  </a:extLst>
                </a:gridCol>
                <a:gridCol w="783893">
                  <a:extLst>
                    <a:ext uri="{9D8B030D-6E8A-4147-A177-3AD203B41FA5}">
                      <a16:colId xmlns:a16="http://schemas.microsoft.com/office/drawing/2014/main" val="3234407333"/>
                    </a:ext>
                  </a:extLst>
                </a:gridCol>
                <a:gridCol w="907187">
                  <a:extLst>
                    <a:ext uri="{9D8B030D-6E8A-4147-A177-3AD203B41FA5}">
                      <a16:colId xmlns:a16="http://schemas.microsoft.com/office/drawing/2014/main" val="2419658113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1765040805"/>
                    </a:ext>
                  </a:extLst>
                </a:gridCol>
              </a:tblGrid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Vertebrate name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Mouse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Chicken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Turtle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Xenopus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Goldfish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8094498"/>
                  </a:ext>
                </a:extLst>
              </a:tr>
              <a:tr h="630455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Average Negative charge*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0.77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0.48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0.60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0.62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0.54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387412"/>
                  </a:ext>
                </a:extLst>
              </a:tr>
              <a:tr h="630455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Estimated average DP**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27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8359673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466F8A8-9662-496B-ACB2-CB938E2C8221}"/>
              </a:ext>
            </a:extLst>
          </p:cNvPr>
          <p:cNvSpPr txBox="1"/>
          <p:nvPr/>
        </p:nvSpPr>
        <p:spPr>
          <a:xfrm>
            <a:off x="416931" y="5685694"/>
            <a:ext cx="6024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kumimoji="1" lang="en-US" altLang="ja-JP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/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*The average negative charge represents the average NaCl concentration (M) that was calculated based on the distribution of the 12E3 staining, as shown in the pie chart of Fig. 8B.</a:t>
            </a:r>
          </a:p>
          <a:p>
            <a:pPr algn="just"/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**Estimated average DP was calculated as described previously [41].</a:t>
            </a:r>
          </a:p>
          <a:p>
            <a:pPr algn="just"/>
            <a:endParaRPr kumimoji="1" lang="en-US" altLang="ja-JP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187EBD9-B301-4391-B587-FA34D2EC6555}"/>
              </a:ext>
            </a:extLst>
          </p:cNvPr>
          <p:cNvSpPr/>
          <p:nvPr/>
        </p:nvSpPr>
        <p:spPr>
          <a:xfrm>
            <a:off x="714366" y="3281588"/>
            <a:ext cx="6130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Table S1 The negative charge index of polySia-NCAM in each vertebrate brain</a:t>
            </a:r>
          </a:p>
        </p:txBody>
      </p:sp>
    </p:spTree>
    <p:extLst>
      <p:ext uri="{BB962C8B-B14F-4D97-AF65-F5344CB8AC3E}">
        <p14:creationId xmlns:p14="http://schemas.microsoft.com/office/powerpoint/2010/main" val="1563763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8E77CD19-2BE5-448B-B41A-4941BDC2F44C}"/>
              </a:ext>
            </a:extLst>
          </p:cNvPr>
          <p:cNvSpPr txBox="1"/>
          <p:nvPr/>
        </p:nvSpPr>
        <p:spPr>
          <a:xfrm>
            <a:off x="267882" y="2695956"/>
            <a:ext cx="6411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kumimoji="1" lang="en-US" altLang="ja-JP" sz="900" dirty="0" err="1">
                <a:latin typeface="Helvetica" panose="020B0604020202020204" pitchFamily="34" charset="0"/>
                <a:cs typeface="Helvetica" panose="020B0604020202020204" pitchFamily="34" charset="0"/>
              </a:rPr>
              <a:t>kDa</a:t>
            </a:r>
            <a:r>
              <a:rPr kumimoji="1" lang="en-US" altLang="ja-JP" sz="900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kumimoji="1" lang="ja-JP" altLang="en-US" sz="9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73" name="テキスト ボックス 472">
            <a:extLst>
              <a:ext uri="{FF2B5EF4-FFF2-40B4-BE49-F238E27FC236}">
                <a16:creationId xmlns:a16="http://schemas.microsoft.com/office/drawing/2014/main" id="{A6646971-0AF1-45E0-80FF-C91044A72F95}"/>
              </a:ext>
            </a:extLst>
          </p:cNvPr>
          <p:cNvSpPr txBox="1"/>
          <p:nvPr/>
        </p:nvSpPr>
        <p:spPr>
          <a:xfrm>
            <a:off x="3559521" y="2695956"/>
            <a:ext cx="6411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kumimoji="1" lang="en-US" altLang="ja-JP" sz="900" dirty="0" err="1">
                <a:latin typeface="Helvetica" panose="020B0604020202020204" pitchFamily="34" charset="0"/>
                <a:cs typeface="Helvetica" panose="020B0604020202020204" pitchFamily="34" charset="0"/>
              </a:rPr>
              <a:t>kDa</a:t>
            </a:r>
            <a:r>
              <a:rPr kumimoji="1" lang="en-US" altLang="ja-JP" sz="900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kumimoji="1" lang="ja-JP" altLang="en-US" sz="9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92" name="テキスト ボックス 791">
            <a:extLst>
              <a:ext uri="{FF2B5EF4-FFF2-40B4-BE49-F238E27FC236}">
                <a16:creationId xmlns:a16="http://schemas.microsoft.com/office/drawing/2014/main" id="{A8842227-00D6-4AC0-91B7-0E43779E43E3}"/>
              </a:ext>
            </a:extLst>
          </p:cNvPr>
          <p:cNvSpPr txBox="1"/>
          <p:nvPr/>
        </p:nvSpPr>
        <p:spPr>
          <a:xfrm>
            <a:off x="418130" y="7973282"/>
            <a:ext cx="60241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Figure S1 Western blotting of fractions obtained by the anion-exchange chromatography for five different vertebrate brains.</a:t>
            </a:r>
          </a:p>
          <a:p>
            <a:pPr algn="just"/>
            <a:endParaRPr kumimoji="1" lang="en-US" altLang="ja-JP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/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Fractions (10 µl) obtained from</a:t>
            </a:r>
            <a:r>
              <a:rPr kumimoji="1" lang="ja-JP" alt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the anion-exchange</a:t>
            </a:r>
            <a:r>
              <a:rPr kumimoji="1" lang="ja-JP" alt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chromatography</a:t>
            </a:r>
            <a:r>
              <a:rPr kumimoji="1" lang="ja-JP" altLang="en-US" sz="120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were</a:t>
            </a:r>
            <a:r>
              <a:rPr kumimoji="1" lang="ja-JP" altLang="en-US" sz="120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analyzed</a:t>
            </a:r>
            <a:r>
              <a:rPr kumimoji="1" lang="ja-JP" alt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by</a:t>
            </a:r>
            <a:r>
              <a:rPr kumimoji="1" lang="ja-JP" altLang="en-US" sz="120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SDS-PAGE/Western blotting to detect </a:t>
            </a:r>
            <a:r>
              <a:rPr kumimoji="1" lang="en-US" altLang="ja-JP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polySia</a:t>
            </a:r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 or NCAM. Left panels show the immunoblots with anti-</a:t>
            </a:r>
            <a:r>
              <a:rPr kumimoji="1" lang="en-US" altLang="ja-JP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polySia</a:t>
            </a:r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 antibody (12E3). Right panels show the NCAM staining using 3 different anti-NCAM antibodies, i.e., 0B11, H300, and 123C3.</a:t>
            </a:r>
          </a:p>
        </p:txBody>
      </p:sp>
      <p:grpSp>
        <p:nvGrpSpPr>
          <p:cNvPr id="690" name="グループ化 689">
            <a:extLst>
              <a:ext uri="{FF2B5EF4-FFF2-40B4-BE49-F238E27FC236}">
                <a16:creationId xmlns:a16="http://schemas.microsoft.com/office/drawing/2014/main" id="{7E249ADC-E09A-4FF8-963B-68B7CDBEDB7D}"/>
              </a:ext>
            </a:extLst>
          </p:cNvPr>
          <p:cNvGrpSpPr/>
          <p:nvPr/>
        </p:nvGrpSpPr>
        <p:grpSpPr>
          <a:xfrm>
            <a:off x="589288" y="2475091"/>
            <a:ext cx="2641294" cy="360747"/>
            <a:chOff x="878241" y="953186"/>
            <a:chExt cx="2641294" cy="360747"/>
          </a:xfrm>
        </p:grpSpPr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78B1B951-9C40-45B5-9D7C-C31FD41DBB7A}"/>
                </a:ext>
              </a:extLst>
            </p:cNvPr>
            <p:cNvGrpSpPr/>
            <p:nvPr/>
          </p:nvGrpSpPr>
          <p:grpSpPr>
            <a:xfrm>
              <a:off x="912034" y="1098489"/>
              <a:ext cx="497840" cy="215444"/>
              <a:chOff x="2470558" y="197431"/>
              <a:chExt cx="497840" cy="171784"/>
            </a:xfrm>
          </p:grpSpPr>
          <p:sp>
            <p:nvSpPr>
              <p:cNvPr id="740" name="テキスト ボックス 739">
                <a:extLst>
                  <a:ext uri="{FF2B5EF4-FFF2-40B4-BE49-F238E27FC236}">
                    <a16:creationId xmlns:a16="http://schemas.microsoft.com/office/drawing/2014/main" id="{F16C721B-8F5F-4164-B624-39C07C3627BA}"/>
                  </a:ext>
                </a:extLst>
              </p:cNvPr>
              <p:cNvSpPr txBox="1"/>
              <p:nvPr/>
            </p:nvSpPr>
            <p:spPr>
              <a:xfrm>
                <a:off x="24705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</a:p>
            </p:txBody>
          </p:sp>
          <p:sp>
            <p:nvSpPr>
              <p:cNvPr id="741" name="テキスト ボックス 740">
                <a:extLst>
                  <a:ext uri="{FF2B5EF4-FFF2-40B4-BE49-F238E27FC236}">
                    <a16:creationId xmlns:a16="http://schemas.microsoft.com/office/drawing/2014/main" id="{4E675368-AC3F-4528-B51D-A1A527932EB9}"/>
                  </a:ext>
                </a:extLst>
              </p:cNvPr>
              <p:cNvSpPr txBox="1"/>
              <p:nvPr/>
            </p:nvSpPr>
            <p:spPr>
              <a:xfrm>
                <a:off x="25721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</a:t>
                </a:r>
              </a:p>
            </p:txBody>
          </p:sp>
          <p:sp>
            <p:nvSpPr>
              <p:cNvPr id="742" name="テキスト ボックス 741">
                <a:extLst>
                  <a:ext uri="{FF2B5EF4-FFF2-40B4-BE49-F238E27FC236}">
                    <a16:creationId xmlns:a16="http://schemas.microsoft.com/office/drawing/2014/main" id="{85891BAE-D998-46F3-9A9F-09797669B946}"/>
                  </a:ext>
                </a:extLst>
              </p:cNvPr>
              <p:cNvSpPr txBox="1"/>
              <p:nvPr/>
            </p:nvSpPr>
            <p:spPr>
              <a:xfrm>
                <a:off x="26737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</a:t>
                </a:r>
              </a:p>
            </p:txBody>
          </p:sp>
        </p:grpSp>
        <p:cxnSp>
          <p:nvCxnSpPr>
            <p:cNvPr id="692" name="直線コネクタ 691">
              <a:extLst>
                <a:ext uri="{FF2B5EF4-FFF2-40B4-BE49-F238E27FC236}">
                  <a16:creationId xmlns:a16="http://schemas.microsoft.com/office/drawing/2014/main" id="{B55C5310-FD22-47D1-8757-FE3713DCF7BD}"/>
                </a:ext>
              </a:extLst>
            </p:cNvPr>
            <p:cNvCxnSpPr/>
            <p:nvPr/>
          </p:nvCxnSpPr>
          <p:spPr>
            <a:xfrm>
              <a:off x="1023116" y="1150285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3" name="グループ化 692">
              <a:extLst>
                <a:ext uri="{FF2B5EF4-FFF2-40B4-BE49-F238E27FC236}">
                  <a16:creationId xmlns:a16="http://schemas.microsoft.com/office/drawing/2014/main" id="{F563E33C-3FF1-4720-8998-1140D1DC8A2B}"/>
                </a:ext>
              </a:extLst>
            </p:cNvPr>
            <p:cNvGrpSpPr/>
            <p:nvPr/>
          </p:nvGrpSpPr>
          <p:grpSpPr>
            <a:xfrm>
              <a:off x="1213414" y="1098489"/>
              <a:ext cx="497840" cy="215444"/>
              <a:chOff x="2470558" y="197431"/>
              <a:chExt cx="497840" cy="171784"/>
            </a:xfrm>
          </p:grpSpPr>
          <p:sp>
            <p:nvSpPr>
              <p:cNvPr id="737" name="テキスト ボックス 736">
                <a:extLst>
                  <a:ext uri="{FF2B5EF4-FFF2-40B4-BE49-F238E27FC236}">
                    <a16:creationId xmlns:a16="http://schemas.microsoft.com/office/drawing/2014/main" id="{A445405E-2893-47DF-8E07-B15E2E6C9045}"/>
                  </a:ext>
                </a:extLst>
              </p:cNvPr>
              <p:cNvSpPr txBox="1"/>
              <p:nvPr/>
            </p:nvSpPr>
            <p:spPr>
              <a:xfrm>
                <a:off x="24705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</a:p>
            </p:txBody>
          </p:sp>
          <p:sp>
            <p:nvSpPr>
              <p:cNvPr id="738" name="テキスト ボックス 737">
                <a:extLst>
                  <a:ext uri="{FF2B5EF4-FFF2-40B4-BE49-F238E27FC236}">
                    <a16:creationId xmlns:a16="http://schemas.microsoft.com/office/drawing/2014/main" id="{177751A4-710A-41E9-B469-392F635C3C70}"/>
                  </a:ext>
                </a:extLst>
              </p:cNvPr>
              <p:cNvSpPr txBox="1"/>
              <p:nvPr/>
            </p:nvSpPr>
            <p:spPr>
              <a:xfrm>
                <a:off x="25721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</a:t>
                </a:r>
              </a:p>
            </p:txBody>
          </p:sp>
          <p:sp>
            <p:nvSpPr>
              <p:cNvPr id="739" name="テキスト ボックス 738">
                <a:extLst>
                  <a:ext uri="{FF2B5EF4-FFF2-40B4-BE49-F238E27FC236}">
                    <a16:creationId xmlns:a16="http://schemas.microsoft.com/office/drawing/2014/main" id="{786E5DDB-56D0-4312-B22D-114043BE0900}"/>
                  </a:ext>
                </a:extLst>
              </p:cNvPr>
              <p:cNvSpPr txBox="1"/>
              <p:nvPr/>
            </p:nvSpPr>
            <p:spPr>
              <a:xfrm>
                <a:off x="26737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</a:t>
                </a:r>
              </a:p>
            </p:txBody>
          </p:sp>
        </p:grpSp>
        <p:cxnSp>
          <p:nvCxnSpPr>
            <p:cNvPr id="694" name="直線コネクタ 693">
              <a:extLst>
                <a:ext uri="{FF2B5EF4-FFF2-40B4-BE49-F238E27FC236}">
                  <a16:creationId xmlns:a16="http://schemas.microsoft.com/office/drawing/2014/main" id="{1D369EEC-D0A6-405F-8EF8-90015D6E0E40}"/>
                </a:ext>
              </a:extLst>
            </p:cNvPr>
            <p:cNvCxnSpPr/>
            <p:nvPr/>
          </p:nvCxnSpPr>
          <p:spPr>
            <a:xfrm>
              <a:off x="1324496" y="1150285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5" name="グループ化 694">
              <a:extLst>
                <a:ext uri="{FF2B5EF4-FFF2-40B4-BE49-F238E27FC236}">
                  <a16:creationId xmlns:a16="http://schemas.microsoft.com/office/drawing/2014/main" id="{3B756933-EE1A-4D75-A061-5CBFA417FE85}"/>
                </a:ext>
              </a:extLst>
            </p:cNvPr>
            <p:cNvGrpSpPr/>
            <p:nvPr/>
          </p:nvGrpSpPr>
          <p:grpSpPr>
            <a:xfrm>
              <a:off x="1514794" y="1098489"/>
              <a:ext cx="497840" cy="215444"/>
              <a:chOff x="2470558" y="197431"/>
              <a:chExt cx="497840" cy="171784"/>
            </a:xfrm>
          </p:grpSpPr>
          <p:sp>
            <p:nvSpPr>
              <p:cNvPr id="734" name="テキスト ボックス 733">
                <a:extLst>
                  <a:ext uri="{FF2B5EF4-FFF2-40B4-BE49-F238E27FC236}">
                    <a16:creationId xmlns:a16="http://schemas.microsoft.com/office/drawing/2014/main" id="{5EB8FE77-CD9B-446D-9A4D-05CA97F9D715}"/>
                  </a:ext>
                </a:extLst>
              </p:cNvPr>
              <p:cNvSpPr txBox="1"/>
              <p:nvPr/>
            </p:nvSpPr>
            <p:spPr>
              <a:xfrm>
                <a:off x="24705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</a:p>
            </p:txBody>
          </p:sp>
          <p:sp>
            <p:nvSpPr>
              <p:cNvPr id="735" name="テキスト ボックス 734">
                <a:extLst>
                  <a:ext uri="{FF2B5EF4-FFF2-40B4-BE49-F238E27FC236}">
                    <a16:creationId xmlns:a16="http://schemas.microsoft.com/office/drawing/2014/main" id="{865298BC-6456-4BE8-A6DB-DAD9706F5801}"/>
                  </a:ext>
                </a:extLst>
              </p:cNvPr>
              <p:cNvSpPr txBox="1"/>
              <p:nvPr/>
            </p:nvSpPr>
            <p:spPr>
              <a:xfrm>
                <a:off x="25721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</a:t>
                </a:r>
              </a:p>
            </p:txBody>
          </p:sp>
          <p:sp>
            <p:nvSpPr>
              <p:cNvPr id="736" name="テキスト ボックス 735">
                <a:extLst>
                  <a:ext uri="{FF2B5EF4-FFF2-40B4-BE49-F238E27FC236}">
                    <a16:creationId xmlns:a16="http://schemas.microsoft.com/office/drawing/2014/main" id="{077BA454-97EA-425D-B2E5-D270A8D7C05D}"/>
                  </a:ext>
                </a:extLst>
              </p:cNvPr>
              <p:cNvSpPr txBox="1"/>
              <p:nvPr/>
            </p:nvSpPr>
            <p:spPr>
              <a:xfrm>
                <a:off x="26737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</a:t>
                </a:r>
              </a:p>
            </p:txBody>
          </p:sp>
        </p:grpSp>
        <p:cxnSp>
          <p:nvCxnSpPr>
            <p:cNvPr id="696" name="直線コネクタ 695">
              <a:extLst>
                <a:ext uri="{FF2B5EF4-FFF2-40B4-BE49-F238E27FC236}">
                  <a16:creationId xmlns:a16="http://schemas.microsoft.com/office/drawing/2014/main" id="{979B94A3-5CCC-4180-9833-4339D8235755}"/>
                </a:ext>
              </a:extLst>
            </p:cNvPr>
            <p:cNvCxnSpPr/>
            <p:nvPr/>
          </p:nvCxnSpPr>
          <p:spPr>
            <a:xfrm>
              <a:off x="1625876" y="1150285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7" name="グループ化 696">
              <a:extLst>
                <a:ext uri="{FF2B5EF4-FFF2-40B4-BE49-F238E27FC236}">
                  <a16:creationId xmlns:a16="http://schemas.microsoft.com/office/drawing/2014/main" id="{88A50B39-DA49-4105-A4D4-586D09F78A14}"/>
                </a:ext>
              </a:extLst>
            </p:cNvPr>
            <p:cNvGrpSpPr/>
            <p:nvPr/>
          </p:nvGrpSpPr>
          <p:grpSpPr>
            <a:xfrm>
              <a:off x="1816174" y="1098489"/>
              <a:ext cx="497840" cy="215444"/>
              <a:chOff x="2470558" y="197431"/>
              <a:chExt cx="497840" cy="171784"/>
            </a:xfrm>
          </p:grpSpPr>
          <p:sp>
            <p:nvSpPr>
              <p:cNvPr id="731" name="テキスト ボックス 730">
                <a:extLst>
                  <a:ext uri="{FF2B5EF4-FFF2-40B4-BE49-F238E27FC236}">
                    <a16:creationId xmlns:a16="http://schemas.microsoft.com/office/drawing/2014/main" id="{E9E79B1A-224C-498B-8692-B54BA24D705B}"/>
                  </a:ext>
                </a:extLst>
              </p:cNvPr>
              <p:cNvSpPr txBox="1"/>
              <p:nvPr/>
            </p:nvSpPr>
            <p:spPr>
              <a:xfrm>
                <a:off x="24705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</a:p>
            </p:txBody>
          </p:sp>
          <p:sp>
            <p:nvSpPr>
              <p:cNvPr id="732" name="テキスト ボックス 731">
                <a:extLst>
                  <a:ext uri="{FF2B5EF4-FFF2-40B4-BE49-F238E27FC236}">
                    <a16:creationId xmlns:a16="http://schemas.microsoft.com/office/drawing/2014/main" id="{4935DBA5-1183-4C67-8705-F290C6D9D906}"/>
                  </a:ext>
                </a:extLst>
              </p:cNvPr>
              <p:cNvSpPr txBox="1"/>
              <p:nvPr/>
            </p:nvSpPr>
            <p:spPr>
              <a:xfrm>
                <a:off x="25721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</a:t>
                </a:r>
              </a:p>
            </p:txBody>
          </p:sp>
          <p:sp>
            <p:nvSpPr>
              <p:cNvPr id="733" name="テキスト ボックス 732">
                <a:extLst>
                  <a:ext uri="{FF2B5EF4-FFF2-40B4-BE49-F238E27FC236}">
                    <a16:creationId xmlns:a16="http://schemas.microsoft.com/office/drawing/2014/main" id="{56D84FD7-14D9-4DBE-B3B7-21CE6F885FE6}"/>
                  </a:ext>
                </a:extLst>
              </p:cNvPr>
              <p:cNvSpPr txBox="1"/>
              <p:nvPr/>
            </p:nvSpPr>
            <p:spPr>
              <a:xfrm>
                <a:off x="26737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</a:t>
                </a:r>
              </a:p>
            </p:txBody>
          </p:sp>
        </p:grpSp>
        <p:cxnSp>
          <p:nvCxnSpPr>
            <p:cNvPr id="698" name="直線コネクタ 697">
              <a:extLst>
                <a:ext uri="{FF2B5EF4-FFF2-40B4-BE49-F238E27FC236}">
                  <a16:creationId xmlns:a16="http://schemas.microsoft.com/office/drawing/2014/main" id="{56D0220C-C4C9-4418-8A01-7F7E253D178F}"/>
                </a:ext>
              </a:extLst>
            </p:cNvPr>
            <p:cNvCxnSpPr/>
            <p:nvPr/>
          </p:nvCxnSpPr>
          <p:spPr>
            <a:xfrm>
              <a:off x="1927256" y="1150285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9" name="グループ化 698">
              <a:extLst>
                <a:ext uri="{FF2B5EF4-FFF2-40B4-BE49-F238E27FC236}">
                  <a16:creationId xmlns:a16="http://schemas.microsoft.com/office/drawing/2014/main" id="{9CF1734D-03AC-4E33-B1F8-231E6A9A8AC8}"/>
                </a:ext>
              </a:extLst>
            </p:cNvPr>
            <p:cNvGrpSpPr/>
            <p:nvPr/>
          </p:nvGrpSpPr>
          <p:grpSpPr>
            <a:xfrm>
              <a:off x="2117554" y="1098489"/>
              <a:ext cx="497840" cy="215444"/>
              <a:chOff x="2470558" y="197431"/>
              <a:chExt cx="497840" cy="171784"/>
            </a:xfrm>
          </p:grpSpPr>
          <p:sp>
            <p:nvSpPr>
              <p:cNvPr id="728" name="テキスト ボックス 727">
                <a:extLst>
                  <a:ext uri="{FF2B5EF4-FFF2-40B4-BE49-F238E27FC236}">
                    <a16:creationId xmlns:a16="http://schemas.microsoft.com/office/drawing/2014/main" id="{5909FF4B-ADE1-48D2-B911-35126A61E251}"/>
                  </a:ext>
                </a:extLst>
              </p:cNvPr>
              <p:cNvSpPr txBox="1"/>
              <p:nvPr/>
            </p:nvSpPr>
            <p:spPr>
              <a:xfrm>
                <a:off x="24705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</a:p>
            </p:txBody>
          </p:sp>
          <p:sp>
            <p:nvSpPr>
              <p:cNvPr id="729" name="テキスト ボックス 728">
                <a:extLst>
                  <a:ext uri="{FF2B5EF4-FFF2-40B4-BE49-F238E27FC236}">
                    <a16:creationId xmlns:a16="http://schemas.microsoft.com/office/drawing/2014/main" id="{3AE48983-6267-404C-9F86-5FE5E7A0E49C}"/>
                  </a:ext>
                </a:extLst>
              </p:cNvPr>
              <p:cNvSpPr txBox="1"/>
              <p:nvPr/>
            </p:nvSpPr>
            <p:spPr>
              <a:xfrm>
                <a:off x="25721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</a:t>
                </a:r>
              </a:p>
            </p:txBody>
          </p:sp>
          <p:sp>
            <p:nvSpPr>
              <p:cNvPr id="730" name="テキスト ボックス 729">
                <a:extLst>
                  <a:ext uri="{FF2B5EF4-FFF2-40B4-BE49-F238E27FC236}">
                    <a16:creationId xmlns:a16="http://schemas.microsoft.com/office/drawing/2014/main" id="{E66131AB-A37D-448C-980F-B4E66CFDFBEF}"/>
                  </a:ext>
                </a:extLst>
              </p:cNvPr>
              <p:cNvSpPr txBox="1"/>
              <p:nvPr/>
            </p:nvSpPr>
            <p:spPr>
              <a:xfrm>
                <a:off x="26737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</a:t>
                </a:r>
              </a:p>
            </p:txBody>
          </p:sp>
        </p:grpSp>
        <p:cxnSp>
          <p:nvCxnSpPr>
            <p:cNvPr id="700" name="直線コネクタ 699">
              <a:extLst>
                <a:ext uri="{FF2B5EF4-FFF2-40B4-BE49-F238E27FC236}">
                  <a16:creationId xmlns:a16="http://schemas.microsoft.com/office/drawing/2014/main" id="{7207B09C-E41B-479D-A797-D878669B53E5}"/>
                </a:ext>
              </a:extLst>
            </p:cNvPr>
            <p:cNvCxnSpPr/>
            <p:nvPr/>
          </p:nvCxnSpPr>
          <p:spPr>
            <a:xfrm>
              <a:off x="2228636" y="1150285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1" name="グループ化 700">
              <a:extLst>
                <a:ext uri="{FF2B5EF4-FFF2-40B4-BE49-F238E27FC236}">
                  <a16:creationId xmlns:a16="http://schemas.microsoft.com/office/drawing/2014/main" id="{6A363CC8-E365-46E8-A3CF-439F3486E728}"/>
                </a:ext>
              </a:extLst>
            </p:cNvPr>
            <p:cNvGrpSpPr/>
            <p:nvPr/>
          </p:nvGrpSpPr>
          <p:grpSpPr>
            <a:xfrm>
              <a:off x="2418934" y="1098489"/>
              <a:ext cx="497840" cy="215444"/>
              <a:chOff x="2470558" y="197431"/>
              <a:chExt cx="497840" cy="171784"/>
            </a:xfrm>
          </p:grpSpPr>
          <p:sp>
            <p:nvSpPr>
              <p:cNvPr id="725" name="テキスト ボックス 724">
                <a:extLst>
                  <a:ext uri="{FF2B5EF4-FFF2-40B4-BE49-F238E27FC236}">
                    <a16:creationId xmlns:a16="http://schemas.microsoft.com/office/drawing/2014/main" id="{C4C31587-C4CE-4099-B3E3-E0C465A4920A}"/>
                  </a:ext>
                </a:extLst>
              </p:cNvPr>
              <p:cNvSpPr txBox="1"/>
              <p:nvPr/>
            </p:nvSpPr>
            <p:spPr>
              <a:xfrm>
                <a:off x="24705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</a:p>
            </p:txBody>
          </p:sp>
          <p:sp>
            <p:nvSpPr>
              <p:cNvPr id="726" name="テキスト ボックス 725">
                <a:extLst>
                  <a:ext uri="{FF2B5EF4-FFF2-40B4-BE49-F238E27FC236}">
                    <a16:creationId xmlns:a16="http://schemas.microsoft.com/office/drawing/2014/main" id="{B0F648AC-2362-4390-A75E-03F8E286AEBC}"/>
                  </a:ext>
                </a:extLst>
              </p:cNvPr>
              <p:cNvSpPr txBox="1"/>
              <p:nvPr/>
            </p:nvSpPr>
            <p:spPr>
              <a:xfrm>
                <a:off x="25721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</a:t>
                </a:r>
              </a:p>
            </p:txBody>
          </p:sp>
          <p:sp>
            <p:nvSpPr>
              <p:cNvPr id="727" name="テキスト ボックス 726">
                <a:extLst>
                  <a:ext uri="{FF2B5EF4-FFF2-40B4-BE49-F238E27FC236}">
                    <a16:creationId xmlns:a16="http://schemas.microsoft.com/office/drawing/2014/main" id="{9AC710B0-FDFB-426D-A461-2FB89B0F46B9}"/>
                  </a:ext>
                </a:extLst>
              </p:cNvPr>
              <p:cNvSpPr txBox="1"/>
              <p:nvPr/>
            </p:nvSpPr>
            <p:spPr>
              <a:xfrm>
                <a:off x="26737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</a:t>
                </a:r>
              </a:p>
            </p:txBody>
          </p:sp>
        </p:grpSp>
        <p:cxnSp>
          <p:nvCxnSpPr>
            <p:cNvPr id="702" name="直線コネクタ 701">
              <a:extLst>
                <a:ext uri="{FF2B5EF4-FFF2-40B4-BE49-F238E27FC236}">
                  <a16:creationId xmlns:a16="http://schemas.microsoft.com/office/drawing/2014/main" id="{C67737B3-235F-4BB5-8E6A-409A600B2DD8}"/>
                </a:ext>
              </a:extLst>
            </p:cNvPr>
            <p:cNvCxnSpPr/>
            <p:nvPr/>
          </p:nvCxnSpPr>
          <p:spPr>
            <a:xfrm>
              <a:off x="2530016" y="1150285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5C3F559C-A741-4CC2-8B97-1B029C9CB666}"/>
                </a:ext>
              </a:extLst>
            </p:cNvPr>
            <p:cNvGrpSpPr/>
            <p:nvPr/>
          </p:nvGrpSpPr>
          <p:grpSpPr>
            <a:xfrm>
              <a:off x="2720314" y="1098489"/>
              <a:ext cx="497840" cy="215444"/>
              <a:chOff x="2470558" y="197431"/>
              <a:chExt cx="497840" cy="171784"/>
            </a:xfrm>
          </p:grpSpPr>
          <p:sp>
            <p:nvSpPr>
              <p:cNvPr id="722" name="テキスト ボックス 721">
                <a:extLst>
                  <a:ext uri="{FF2B5EF4-FFF2-40B4-BE49-F238E27FC236}">
                    <a16:creationId xmlns:a16="http://schemas.microsoft.com/office/drawing/2014/main" id="{A6FB9736-4A1D-4E6E-8444-C041BBA887D1}"/>
                  </a:ext>
                </a:extLst>
              </p:cNvPr>
              <p:cNvSpPr txBox="1"/>
              <p:nvPr/>
            </p:nvSpPr>
            <p:spPr>
              <a:xfrm>
                <a:off x="24705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</a:p>
            </p:txBody>
          </p:sp>
          <p:sp>
            <p:nvSpPr>
              <p:cNvPr id="723" name="テキスト ボックス 722">
                <a:extLst>
                  <a:ext uri="{FF2B5EF4-FFF2-40B4-BE49-F238E27FC236}">
                    <a16:creationId xmlns:a16="http://schemas.microsoft.com/office/drawing/2014/main" id="{BF359792-AE26-4463-92B3-4E4AAAA2444A}"/>
                  </a:ext>
                </a:extLst>
              </p:cNvPr>
              <p:cNvSpPr txBox="1"/>
              <p:nvPr/>
            </p:nvSpPr>
            <p:spPr>
              <a:xfrm>
                <a:off x="25721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</a:t>
                </a:r>
              </a:p>
            </p:txBody>
          </p:sp>
          <p:sp>
            <p:nvSpPr>
              <p:cNvPr id="724" name="テキスト ボックス 723">
                <a:extLst>
                  <a:ext uri="{FF2B5EF4-FFF2-40B4-BE49-F238E27FC236}">
                    <a16:creationId xmlns:a16="http://schemas.microsoft.com/office/drawing/2014/main" id="{87D4320E-7C0F-40A0-AB5E-060C17349546}"/>
                  </a:ext>
                </a:extLst>
              </p:cNvPr>
              <p:cNvSpPr txBox="1"/>
              <p:nvPr/>
            </p:nvSpPr>
            <p:spPr>
              <a:xfrm>
                <a:off x="26737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</a:t>
                </a:r>
              </a:p>
            </p:txBody>
          </p:sp>
        </p:grpSp>
        <p:cxnSp>
          <p:nvCxnSpPr>
            <p:cNvPr id="707" name="直線コネクタ 706">
              <a:extLst>
                <a:ext uri="{FF2B5EF4-FFF2-40B4-BE49-F238E27FC236}">
                  <a16:creationId xmlns:a16="http://schemas.microsoft.com/office/drawing/2014/main" id="{590B4AA0-7D06-4599-B60E-7A018C2573CE}"/>
                </a:ext>
              </a:extLst>
            </p:cNvPr>
            <p:cNvCxnSpPr/>
            <p:nvPr/>
          </p:nvCxnSpPr>
          <p:spPr>
            <a:xfrm>
              <a:off x="2831396" y="1150285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8" name="グループ化 707">
              <a:extLst>
                <a:ext uri="{FF2B5EF4-FFF2-40B4-BE49-F238E27FC236}">
                  <a16:creationId xmlns:a16="http://schemas.microsoft.com/office/drawing/2014/main" id="{9CEF8804-2E17-4172-A915-BFEF780EE109}"/>
                </a:ext>
              </a:extLst>
            </p:cNvPr>
            <p:cNvGrpSpPr/>
            <p:nvPr/>
          </p:nvGrpSpPr>
          <p:grpSpPr>
            <a:xfrm>
              <a:off x="3021695" y="1098489"/>
              <a:ext cx="497840" cy="215444"/>
              <a:chOff x="2470558" y="197431"/>
              <a:chExt cx="497840" cy="171784"/>
            </a:xfrm>
          </p:grpSpPr>
          <p:sp>
            <p:nvSpPr>
              <p:cNvPr id="719" name="テキスト ボックス 718">
                <a:extLst>
                  <a:ext uri="{FF2B5EF4-FFF2-40B4-BE49-F238E27FC236}">
                    <a16:creationId xmlns:a16="http://schemas.microsoft.com/office/drawing/2014/main" id="{611B6EDD-684C-4680-BBB2-FED271D8B836}"/>
                  </a:ext>
                </a:extLst>
              </p:cNvPr>
              <p:cNvSpPr txBox="1"/>
              <p:nvPr/>
            </p:nvSpPr>
            <p:spPr>
              <a:xfrm>
                <a:off x="24705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</a:p>
            </p:txBody>
          </p:sp>
          <p:sp>
            <p:nvSpPr>
              <p:cNvPr id="720" name="テキスト ボックス 719">
                <a:extLst>
                  <a:ext uri="{FF2B5EF4-FFF2-40B4-BE49-F238E27FC236}">
                    <a16:creationId xmlns:a16="http://schemas.microsoft.com/office/drawing/2014/main" id="{B4B0045C-382A-4144-8C4B-C7A0143D8955}"/>
                  </a:ext>
                </a:extLst>
              </p:cNvPr>
              <p:cNvSpPr txBox="1"/>
              <p:nvPr/>
            </p:nvSpPr>
            <p:spPr>
              <a:xfrm>
                <a:off x="25721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</a:t>
                </a:r>
              </a:p>
            </p:txBody>
          </p:sp>
          <p:sp>
            <p:nvSpPr>
              <p:cNvPr id="721" name="テキスト ボックス 720">
                <a:extLst>
                  <a:ext uri="{FF2B5EF4-FFF2-40B4-BE49-F238E27FC236}">
                    <a16:creationId xmlns:a16="http://schemas.microsoft.com/office/drawing/2014/main" id="{F49A772A-C868-44FC-A863-AC195B5EDA02}"/>
                  </a:ext>
                </a:extLst>
              </p:cNvPr>
              <p:cNvSpPr txBox="1"/>
              <p:nvPr/>
            </p:nvSpPr>
            <p:spPr>
              <a:xfrm>
                <a:off x="26737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</a:t>
                </a:r>
              </a:p>
            </p:txBody>
          </p:sp>
        </p:grpSp>
        <p:cxnSp>
          <p:nvCxnSpPr>
            <p:cNvPr id="709" name="直線コネクタ 708">
              <a:extLst>
                <a:ext uri="{FF2B5EF4-FFF2-40B4-BE49-F238E27FC236}">
                  <a16:creationId xmlns:a16="http://schemas.microsoft.com/office/drawing/2014/main" id="{E620FF0A-B7FD-4A56-AE72-B8A765DB2540}"/>
                </a:ext>
              </a:extLst>
            </p:cNvPr>
            <p:cNvCxnSpPr/>
            <p:nvPr/>
          </p:nvCxnSpPr>
          <p:spPr>
            <a:xfrm>
              <a:off x="3132777" y="1150285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10" name="グループ化 709">
              <a:extLst>
                <a:ext uri="{FF2B5EF4-FFF2-40B4-BE49-F238E27FC236}">
                  <a16:creationId xmlns:a16="http://schemas.microsoft.com/office/drawing/2014/main" id="{06DC3582-04EB-47FD-B14C-C8FC7452EF24}"/>
                </a:ext>
              </a:extLst>
            </p:cNvPr>
            <p:cNvGrpSpPr/>
            <p:nvPr/>
          </p:nvGrpSpPr>
          <p:grpSpPr>
            <a:xfrm>
              <a:off x="878241" y="953186"/>
              <a:ext cx="2634100" cy="215445"/>
              <a:chOff x="878241" y="870636"/>
              <a:chExt cx="2634100" cy="215445"/>
            </a:xfrm>
          </p:grpSpPr>
          <p:sp>
            <p:nvSpPr>
              <p:cNvPr id="711" name="テキスト ボックス 710">
                <a:extLst>
                  <a:ext uri="{FF2B5EF4-FFF2-40B4-BE49-F238E27FC236}">
                    <a16:creationId xmlns:a16="http://schemas.microsoft.com/office/drawing/2014/main" id="{2F05E70F-28B3-4A08-A0A7-E5184F2DF7C4}"/>
                  </a:ext>
                </a:extLst>
              </p:cNvPr>
              <p:cNvSpPr txBox="1"/>
              <p:nvPr/>
            </p:nvSpPr>
            <p:spPr>
              <a:xfrm>
                <a:off x="878241" y="870636"/>
                <a:ext cx="524439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FT</a:t>
                </a:r>
              </a:p>
            </p:txBody>
          </p:sp>
          <p:sp>
            <p:nvSpPr>
              <p:cNvPr id="712" name="テキスト ボックス 711">
                <a:extLst>
                  <a:ext uri="{FF2B5EF4-FFF2-40B4-BE49-F238E27FC236}">
                    <a16:creationId xmlns:a16="http://schemas.microsoft.com/office/drawing/2014/main" id="{6F1D1DA6-CDD0-4EAA-9C8C-ECDC3DB9DA17}"/>
                  </a:ext>
                </a:extLst>
              </p:cNvPr>
              <p:cNvSpPr txBox="1"/>
              <p:nvPr/>
            </p:nvSpPr>
            <p:spPr>
              <a:xfrm>
                <a:off x="1179621" y="870636"/>
                <a:ext cx="524439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Wash</a:t>
                </a:r>
              </a:p>
            </p:txBody>
          </p:sp>
          <p:sp>
            <p:nvSpPr>
              <p:cNvPr id="713" name="テキスト ボックス 712">
                <a:extLst>
                  <a:ext uri="{FF2B5EF4-FFF2-40B4-BE49-F238E27FC236}">
                    <a16:creationId xmlns:a16="http://schemas.microsoft.com/office/drawing/2014/main" id="{64A9F4B2-EE6B-4806-8AD8-B324F42E8126}"/>
                  </a:ext>
                </a:extLst>
              </p:cNvPr>
              <p:cNvSpPr txBox="1"/>
              <p:nvPr/>
            </p:nvSpPr>
            <p:spPr>
              <a:xfrm>
                <a:off x="1481001" y="870636"/>
                <a:ext cx="524439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0.2 M</a:t>
                </a:r>
              </a:p>
            </p:txBody>
          </p:sp>
          <p:sp>
            <p:nvSpPr>
              <p:cNvPr id="714" name="テキスト ボックス 713">
                <a:extLst>
                  <a:ext uri="{FF2B5EF4-FFF2-40B4-BE49-F238E27FC236}">
                    <a16:creationId xmlns:a16="http://schemas.microsoft.com/office/drawing/2014/main" id="{97287C09-DA6D-4E38-AF58-593E66E631DF}"/>
                  </a:ext>
                </a:extLst>
              </p:cNvPr>
              <p:cNvSpPr txBox="1"/>
              <p:nvPr/>
            </p:nvSpPr>
            <p:spPr>
              <a:xfrm>
                <a:off x="1782381" y="870636"/>
                <a:ext cx="524439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0.4 M</a:t>
                </a:r>
              </a:p>
            </p:txBody>
          </p:sp>
          <p:sp>
            <p:nvSpPr>
              <p:cNvPr id="715" name="テキスト ボックス 714">
                <a:extLst>
                  <a:ext uri="{FF2B5EF4-FFF2-40B4-BE49-F238E27FC236}">
                    <a16:creationId xmlns:a16="http://schemas.microsoft.com/office/drawing/2014/main" id="{975D0769-EC43-4217-A394-192BAC2906ED}"/>
                  </a:ext>
                </a:extLst>
              </p:cNvPr>
              <p:cNvSpPr txBox="1"/>
              <p:nvPr/>
            </p:nvSpPr>
            <p:spPr>
              <a:xfrm>
                <a:off x="2083761" y="870636"/>
                <a:ext cx="524439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0.6 M</a:t>
                </a:r>
              </a:p>
            </p:txBody>
          </p:sp>
          <p:sp>
            <p:nvSpPr>
              <p:cNvPr id="716" name="テキスト ボックス 715">
                <a:extLst>
                  <a:ext uri="{FF2B5EF4-FFF2-40B4-BE49-F238E27FC236}">
                    <a16:creationId xmlns:a16="http://schemas.microsoft.com/office/drawing/2014/main" id="{D3B7EC21-DC43-4ED7-B58B-EFB5D10BC69D}"/>
                  </a:ext>
                </a:extLst>
              </p:cNvPr>
              <p:cNvSpPr txBox="1"/>
              <p:nvPr/>
            </p:nvSpPr>
            <p:spPr>
              <a:xfrm>
                <a:off x="2385141" y="870636"/>
                <a:ext cx="524439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0.8 M</a:t>
                </a:r>
              </a:p>
            </p:txBody>
          </p:sp>
          <p:sp>
            <p:nvSpPr>
              <p:cNvPr id="717" name="テキスト ボックス 716">
                <a:extLst>
                  <a:ext uri="{FF2B5EF4-FFF2-40B4-BE49-F238E27FC236}">
                    <a16:creationId xmlns:a16="http://schemas.microsoft.com/office/drawing/2014/main" id="{ADE56996-E336-4687-B806-5EFE7A4EC56B}"/>
                  </a:ext>
                </a:extLst>
              </p:cNvPr>
              <p:cNvSpPr txBox="1"/>
              <p:nvPr/>
            </p:nvSpPr>
            <p:spPr>
              <a:xfrm>
                <a:off x="2686521" y="870636"/>
                <a:ext cx="524439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1.0 M</a:t>
                </a:r>
              </a:p>
            </p:txBody>
          </p:sp>
          <p:sp>
            <p:nvSpPr>
              <p:cNvPr id="718" name="テキスト ボックス 717">
                <a:extLst>
                  <a:ext uri="{FF2B5EF4-FFF2-40B4-BE49-F238E27FC236}">
                    <a16:creationId xmlns:a16="http://schemas.microsoft.com/office/drawing/2014/main" id="{1B773440-CC29-4894-9B6B-6437887466FC}"/>
                  </a:ext>
                </a:extLst>
              </p:cNvPr>
              <p:cNvSpPr txBox="1"/>
              <p:nvPr/>
            </p:nvSpPr>
            <p:spPr>
              <a:xfrm>
                <a:off x="2987902" y="870636"/>
                <a:ext cx="52443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3.0 M</a:t>
                </a:r>
              </a:p>
            </p:txBody>
          </p:sp>
        </p:grpSp>
      </p:grpSp>
      <p:grpSp>
        <p:nvGrpSpPr>
          <p:cNvPr id="1046" name="グループ化 1045">
            <a:extLst>
              <a:ext uri="{FF2B5EF4-FFF2-40B4-BE49-F238E27FC236}">
                <a16:creationId xmlns:a16="http://schemas.microsoft.com/office/drawing/2014/main" id="{4510D159-1CDB-49EC-9AA7-D1BA2BF47E54}"/>
              </a:ext>
            </a:extLst>
          </p:cNvPr>
          <p:cNvGrpSpPr/>
          <p:nvPr/>
        </p:nvGrpSpPr>
        <p:grpSpPr>
          <a:xfrm>
            <a:off x="3872130" y="2466250"/>
            <a:ext cx="2641294" cy="360747"/>
            <a:chOff x="878241" y="953186"/>
            <a:chExt cx="2641294" cy="360747"/>
          </a:xfrm>
        </p:grpSpPr>
        <p:grpSp>
          <p:nvGrpSpPr>
            <p:cNvPr id="1047" name="グループ化 1046">
              <a:extLst>
                <a:ext uri="{FF2B5EF4-FFF2-40B4-BE49-F238E27FC236}">
                  <a16:creationId xmlns:a16="http://schemas.microsoft.com/office/drawing/2014/main" id="{8A746BCE-AF07-482C-9D25-0948B039B200}"/>
                </a:ext>
              </a:extLst>
            </p:cNvPr>
            <p:cNvGrpSpPr/>
            <p:nvPr/>
          </p:nvGrpSpPr>
          <p:grpSpPr>
            <a:xfrm>
              <a:off x="912034" y="1098489"/>
              <a:ext cx="497840" cy="215444"/>
              <a:chOff x="2470558" y="197431"/>
              <a:chExt cx="497840" cy="171784"/>
            </a:xfrm>
          </p:grpSpPr>
          <p:sp>
            <p:nvSpPr>
              <p:cNvPr id="1093" name="テキスト ボックス 1092">
                <a:extLst>
                  <a:ext uri="{FF2B5EF4-FFF2-40B4-BE49-F238E27FC236}">
                    <a16:creationId xmlns:a16="http://schemas.microsoft.com/office/drawing/2014/main" id="{AAFBB54C-5F8F-4B6E-A539-1DAD4C41773A}"/>
                  </a:ext>
                </a:extLst>
              </p:cNvPr>
              <p:cNvSpPr txBox="1"/>
              <p:nvPr/>
            </p:nvSpPr>
            <p:spPr>
              <a:xfrm>
                <a:off x="24705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</a:p>
            </p:txBody>
          </p:sp>
          <p:sp>
            <p:nvSpPr>
              <p:cNvPr id="1094" name="テキスト ボックス 1093">
                <a:extLst>
                  <a:ext uri="{FF2B5EF4-FFF2-40B4-BE49-F238E27FC236}">
                    <a16:creationId xmlns:a16="http://schemas.microsoft.com/office/drawing/2014/main" id="{10BCA823-D9C0-4ED1-B656-DA05466A0AA5}"/>
                  </a:ext>
                </a:extLst>
              </p:cNvPr>
              <p:cNvSpPr txBox="1"/>
              <p:nvPr/>
            </p:nvSpPr>
            <p:spPr>
              <a:xfrm>
                <a:off x="25721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</a:t>
                </a:r>
              </a:p>
            </p:txBody>
          </p:sp>
          <p:sp>
            <p:nvSpPr>
              <p:cNvPr id="1095" name="テキスト ボックス 1094">
                <a:extLst>
                  <a:ext uri="{FF2B5EF4-FFF2-40B4-BE49-F238E27FC236}">
                    <a16:creationId xmlns:a16="http://schemas.microsoft.com/office/drawing/2014/main" id="{951496B0-1699-4704-A8CF-8F56CC97A12B}"/>
                  </a:ext>
                </a:extLst>
              </p:cNvPr>
              <p:cNvSpPr txBox="1"/>
              <p:nvPr/>
            </p:nvSpPr>
            <p:spPr>
              <a:xfrm>
                <a:off x="26737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</a:t>
                </a:r>
              </a:p>
            </p:txBody>
          </p:sp>
        </p:grpSp>
        <p:cxnSp>
          <p:nvCxnSpPr>
            <p:cNvPr id="1048" name="直線コネクタ 1047">
              <a:extLst>
                <a:ext uri="{FF2B5EF4-FFF2-40B4-BE49-F238E27FC236}">
                  <a16:creationId xmlns:a16="http://schemas.microsoft.com/office/drawing/2014/main" id="{DE8F4465-79FF-4759-A47C-12BD4A742214}"/>
                </a:ext>
              </a:extLst>
            </p:cNvPr>
            <p:cNvCxnSpPr/>
            <p:nvPr/>
          </p:nvCxnSpPr>
          <p:spPr>
            <a:xfrm>
              <a:off x="1023116" y="1150285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49" name="グループ化 1048">
              <a:extLst>
                <a:ext uri="{FF2B5EF4-FFF2-40B4-BE49-F238E27FC236}">
                  <a16:creationId xmlns:a16="http://schemas.microsoft.com/office/drawing/2014/main" id="{3516B03F-A54C-4191-946A-6A54E3C3A844}"/>
                </a:ext>
              </a:extLst>
            </p:cNvPr>
            <p:cNvGrpSpPr/>
            <p:nvPr/>
          </p:nvGrpSpPr>
          <p:grpSpPr>
            <a:xfrm>
              <a:off x="1213414" y="1098489"/>
              <a:ext cx="497840" cy="215444"/>
              <a:chOff x="2470558" y="197431"/>
              <a:chExt cx="497840" cy="171784"/>
            </a:xfrm>
          </p:grpSpPr>
          <p:sp>
            <p:nvSpPr>
              <p:cNvPr id="1090" name="テキスト ボックス 1089">
                <a:extLst>
                  <a:ext uri="{FF2B5EF4-FFF2-40B4-BE49-F238E27FC236}">
                    <a16:creationId xmlns:a16="http://schemas.microsoft.com/office/drawing/2014/main" id="{37078554-AB5D-4A4F-8641-0D819960EB4C}"/>
                  </a:ext>
                </a:extLst>
              </p:cNvPr>
              <p:cNvSpPr txBox="1"/>
              <p:nvPr/>
            </p:nvSpPr>
            <p:spPr>
              <a:xfrm>
                <a:off x="24705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</a:p>
            </p:txBody>
          </p:sp>
          <p:sp>
            <p:nvSpPr>
              <p:cNvPr id="1091" name="テキスト ボックス 1090">
                <a:extLst>
                  <a:ext uri="{FF2B5EF4-FFF2-40B4-BE49-F238E27FC236}">
                    <a16:creationId xmlns:a16="http://schemas.microsoft.com/office/drawing/2014/main" id="{3930C610-752A-45AE-BE86-AA3C42FA8076}"/>
                  </a:ext>
                </a:extLst>
              </p:cNvPr>
              <p:cNvSpPr txBox="1"/>
              <p:nvPr/>
            </p:nvSpPr>
            <p:spPr>
              <a:xfrm>
                <a:off x="25721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</a:t>
                </a:r>
              </a:p>
            </p:txBody>
          </p:sp>
          <p:sp>
            <p:nvSpPr>
              <p:cNvPr id="1092" name="テキスト ボックス 1091">
                <a:extLst>
                  <a:ext uri="{FF2B5EF4-FFF2-40B4-BE49-F238E27FC236}">
                    <a16:creationId xmlns:a16="http://schemas.microsoft.com/office/drawing/2014/main" id="{6DC73BBF-CEE8-4C7A-8FFE-A90AC79C62C0}"/>
                  </a:ext>
                </a:extLst>
              </p:cNvPr>
              <p:cNvSpPr txBox="1"/>
              <p:nvPr/>
            </p:nvSpPr>
            <p:spPr>
              <a:xfrm>
                <a:off x="26737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</a:t>
                </a:r>
              </a:p>
            </p:txBody>
          </p:sp>
        </p:grpSp>
        <p:cxnSp>
          <p:nvCxnSpPr>
            <p:cNvPr id="1050" name="直線コネクタ 1049">
              <a:extLst>
                <a:ext uri="{FF2B5EF4-FFF2-40B4-BE49-F238E27FC236}">
                  <a16:creationId xmlns:a16="http://schemas.microsoft.com/office/drawing/2014/main" id="{2DABF1CB-0A5A-4DB9-AF17-87C0BEF75A51}"/>
                </a:ext>
              </a:extLst>
            </p:cNvPr>
            <p:cNvCxnSpPr/>
            <p:nvPr/>
          </p:nvCxnSpPr>
          <p:spPr>
            <a:xfrm>
              <a:off x="1324496" y="1150285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1" name="グループ化 1050">
              <a:extLst>
                <a:ext uri="{FF2B5EF4-FFF2-40B4-BE49-F238E27FC236}">
                  <a16:creationId xmlns:a16="http://schemas.microsoft.com/office/drawing/2014/main" id="{1A7BD596-0C81-4F3A-B163-DC9E2DB84CE4}"/>
                </a:ext>
              </a:extLst>
            </p:cNvPr>
            <p:cNvGrpSpPr/>
            <p:nvPr/>
          </p:nvGrpSpPr>
          <p:grpSpPr>
            <a:xfrm>
              <a:off x="1514794" y="1098489"/>
              <a:ext cx="497840" cy="215444"/>
              <a:chOff x="2470558" y="197431"/>
              <a:chExt cx="497840" cy="171784"/>
            </a:xfrm>
          </p:grpSpPr>
          <p:sp>
            <p:nvSpPr>
              <p:cNvPr id="1087" name="テキスト ボックス 1086">
                <a:extLst>
                  <a:ext uri="{FF2B5EF4-FFF2-40B4-BE49-F238E27FC236}">
                    <a16:creationId xmlns:a16="http://schemas.microsoft.com/office/drawing/2014/main" id="{CC28D3EE-0498-4747-8480-08E0A235AC81}"/>
                  </a:ext>
                </a:extLst>
              </p:cNvPr>
              <p:cNvSpPr txBox="1"/>
              <p:nvPr/>
            </p:nvSpPr>
            <p:spPr>
              <a:xfrm>
                <a:off x="24705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</a:p>
            </p:txBody>
          </p:sp>
          <p:sp>
            <p:nvSpPr>
              <p:cNvPr id="1088" name="テキスト ボックス 1087">
                <a:extLst>
                  <a:ext uri="{FF2B5EF4-FFF2-40B4-BE49-F238E27FC236}">
                    <a16:creationId xmlns:a16="http://schemas.microsoft.com/office/drawing/2014/main" id="{03A1CC03-061F-44A5-AECF-8B6DF83C6179}"/>
                  </a:ext>
                </a:extLst>
              </p:cNvPr>
              <p:cNvSpPr txBox="1"/>
              <p:nvPr/>
            </p:nvSpPr>
            <p:spPr>
              <a:xfrm>
                <a:off x="25721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</a:t>
                </a:r>
              </a:p>
            </p:txBody>
          </p:sp>
          <p:sp>
            <p:nvSpPr>
              <p:cNvPr id="1089" name="テキスト ボックス 1088">
                <a:extLst>
                  <a:ext uri="{FF2B5EF4-FFF2-40B4-BE49-F238E27FC236}">
                    <a16:creationId xmlns:a16="http://schemas.microsoft.com/office/drawing/2014/main" id="{8C33B0A3-283C-4C16-9D3A-10B749243C8C}"/>
                  </a:ext>
                </a:extLst>
              </p:cNvPr>
              <p:cNvSpPr txBox="1"/>
              <p:nvPr/>
            </p:nvSpPr>
            <p:spPr>
              <a:xfrm>
                <a:off x="26737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</a:t>
                </a:r>
              </a:p>
            </p:txBody>
          </p:sp>
        </p:grpSp>
        <p:cxnSp>
          <p:nvCxnSpPr>
            <p:cNvPr id="1052" name="直線コネクタ 1051">
              <a:extLst>
                <a:ext uri="{FF2B5EF4-FFF2-40B4-BE49-F238E27FC236}">
                  <a16:creationId xmlns:a16="http://schemas.microsoft.com/office/drawing/2014/main" id="{6300EF70-4234-4D69-A3CB-01AF3A621D56}"/>
                </a:ext>
              </a:extLst>
            </p:cNvPr>
            <p:cNvCxnSpPr/>
            <p:nvPr/>
          </p:nvCxnSpPr>
          <p:spPr>
            <a:xfrm>
              <a:off x="1625876" y="1150285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3" name="グループ化 1052">
              <a:extLst>
                <a:ext uri="{FF2B5EF4-FFF2-40B4-BE49-F238E27FC236}">
                  <a16:creationId xmlns:a16="http://schemas.microsoft.com/office/drawing/2014/main" id="{0D765BFF-0896-4A2A-BD49-C6DCD6548D57}"/>
                </a:ext>
              </a:extLst>
            </p:cNvPr>
            <p:cNvGrpSpPr/>
            <p:nvPr/>
          </p:nvGrpSpPr>
          <p:grpSpPr>
            <a:xfrm>
              <a:off x="1816174" y="1098489"/>
              <a:ext cx="497840" cy="215444"/>
              <a:chOff x="2470558" y="197431"/>
              <a:chExt cx="497840" cy="171784"/>
            </a:xfrm>
          </p:grpSpPr>
          <p:sp>
            <p:nvSpPr>
              <p:cNvPr id="1084" name="テキスト ボックス 1083">
                <a:extLst>
                  <a:ext uri="{FF2B5EF4-FFF2-40B4-BE49-F238E27FC236}">
                    <a16:creationId xmlns:a16="http://schemas.microsoft.com/office/drawing/2014/main" id="{1578363B-0DF7-485F-8101-A39B43048B85}"/>
                  </a:ext>
                </a:extLst>
              </p:cNvPr>
              <p:cNvSpPr txBox="1"/>
              <p:nvPr/>
            </p:nvSpPr>
            <p:spPr>
              <a:xfrm>
                <a:off x="24705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</a:p>
            </p:txBody>
          </p:sp>
          <p:sp>
            <p:nvSpPr>
              <p:cNvPr id="1085" name="テキスト ボックス 1084">
                <a:extLst>
                  <a:ext uri="{FF2B5EF4-FFF2-40B4-BE49-F238E27FC236}">
                    <a16:creationId xmlns:a16="http://schemas.microsoft.com/office/drawing/2014/main" id="{690B1258-9464-40FA-BA11-ADA038AE5019}"/>
                  </a:ext>
                </a:extLst>
              </p:cNvPr>
              <p:cNvSpPr txBox="1"/>
              <p:nvPr/>
            </p:nvSpPr>
            <p:spPr>
              <a:xfrm>
                <a:off x="25721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</a:t>
                </a:r>
              </a:p>
            </p:txBody>
          </p:sp>
          <p:sp>
            <p:nvSpPr>
              <p:cNvPr id="1086" name="テキスト ボックス 1085">
                <a:extLst>
                  <a:ext uri="{FF2B5EF4-FFF2-40B4-BE49-F238E27FC236}">
                    <a16:creationId xmlns:a16="http://schemas.microsoft.com/office/drawing/2014/main" id="{DEEACBB2-19C0-4454-8044-47C61BD6E75C}"/>
                  </a:ext>
                </a:extLst>
              </p:cNvPr>
              <p:cNvSpPr txBox="1"/>
              <p:nvPr/>
            </p:nvSpPr>
            <p:spPr>
              <a:xfrm>
                <a:off x="26737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</a:t>
                </a:r>
              </a:p>
            </p:txBody>
          </p:sp>
        </p:grpSp>
        <p:cxnSp>
          <p:nvCxnSpPr>
            <p:cNvPr id="1054" name="直線コネクタ 1053">
              <a:extLst>
                <a:ext uri="{FF2B5EF4-FFF2-40B4-BE49-F238E27FC236}">
                  <a16:creationId xmlns:a16="http://schemas.microsoft.com/office/drawing/2014/main" id="{5112ACA4-67EF-4D74-8AC8-FE4692B89FBE}"/>
                </a:ext>
              </a:extLst>
            </p:cNvPr>
            <p:cNvCxnSpPr/>
            <p:nvPr/>
          </p:nvCxnSpPr>
          <p:spPr>
            <a:xfrm>
              <a:off x="1927256" y="1150285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5" name="グループ化 1054">
              <a:extLst>
                <a:ext uri="{FF2B5EF4-FFF2-40B4-BE49-F238E27FC236}">
                  <a16:creationId xmlns:a16="http://schemas.microsoft.com/office/drawing/2014/main" id="{AA43755A-552D-4B81-8CCC-12B5315C822F}"/>
                </a:ext>
              </a:extLst>
            </p:cNvPr>
            <p:cNvGrpSpPr/>
            <p:nvPr/>
          </p:nvGrpSpPr>
          <p:grpSpPr>
            <a:xfrm>
              <a:off x="2117554" y="1098489"/>
              <a:ext cx="497840" cy="215444"/>
              <a:chOff x="2470558" y="197431"/>
              <a:chExt cx="497840" cy="171784"/>
            </a:xfrm>
          </p:grpSpPr>
          <p:sp>
            <p:nvSpPr>
              <p:cNvPr id="1081" name="テキスト ボックス 1080">
                <a:extLst>
                  <a:ext uri="{FF2B5EF4-FFF2-40B4-BE49-F238E27FC236}">
                    <a16:creationId xmlns:a16="http://schemas.microsoft.com/office/drawing/2014/main" id="{39938608-2D9D-4BC5-9378-9217CE2A54E0}"/>
                  </a:ext>
                </a:extLst>
              </p:cNvPr>
              <p:cNvSpPr txBox="1"/>
              <p:nvPr/>
            </p:nvSpPr>
            <p:spPr>
              <a:xfrm>
                <a:off x="24705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</a:p>
            </p:txBody>
          </p:sp>
          <p:sp>
            <p:nvSpPr>
              <p:cNvPr id="1082" name="テキスト ボックス 1081">
                <a:extLst>
                  <a:ext uri="{FF2B5EF4-FFF2-40B4-BE49-F238E27FC236}">
                    <a16:creationId xmlns:a16="http://schemas.microsoft.com/office/drawing/2014/main" id="{8944866E-9EBB-4D21-B3AD-F637F7F19160}"/>
                  </a:ext>
                </a:extLst>
              </p:cNvPr>
              <p:cNvSpPr txBox="1"/>
              <p:nvPr/>
            </p:nvSpPr>
            <p:spPr>
              <a:xfrm>
                <a:off x="25721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</a:t>
                </a:r>
              </a:p>
            </p:txBody>
          </p:sp>
          <p:sp>
            <p:nvSpPr>
              <p:cNvPr id="1083" name="テキスト ボックス 1082">
                <a:extLst>
                  <a:ext uri="{FF2B5EF4-FFF2-40B4-BE49-F238E27FC236}">
                    <a16:creationId xmlns:a16="http://schemas.microsoft.com/office/drawing/2014/main" id="{EF5F8753-FCEE-4A6A-97B5-39E54A43F064}"/>
                  </a:ext>
                </a:extLst>
              </p:cNvPr>
              <p:cNvSpPr txBox="1"/>
              <p:nvPr/>
            </p:nvSpPr>
            <p:spPr>
              <a:xfrm>
                <a:off x="26737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</a:t>
                </a:r>
              </a:p>
            </p:txBody>
          </p:sp>
        </p:grpSp>
        <p:cxnSp>
          <p:nvCxnSpPr>
            <p:cNvPr id="1056" name="直線コネクタ 1055">
              <a:extLst>
                <a:ext uri="{FF2B5EF4-FFF2-40B4-BE49-F238E27FC236}">
                  <a16:creationId xmlns:a16="http://schemas.microsoft.com/office/drawing/2014/main" id="{6232E6D8-CFA6-47F2-8265-0A095B937AEC}"/>
                </a:ext>
              </a:extLst>
            </p:cNvPr>
            <p:cNvCxnSpPr/>
            <p:nvPr/>
          </p:nvCxnSpPr>
          <p:spPr>
            <a:xfrm>
              <a:off x="2228636" y="1150285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7" name="グループ化 1056">
              <a:extLst>
                <a:ext uri="{FF2B5EF4-FFF2-40B4-BE49-F238E27FC236}">
                  <a16:creationId xmlns:a16="http://schemas.microsoft.com/office/drawing/2014/main" id="{E4FE3CD2-5A7C-4F3E-BFDC-E28FEA082E31}"/>
                </a:ext>
              </a:extLst>
            </p:cNvPr>
            <p:cNvGrpSpPr/>
            <p:nvPr/>
          </p:nvGrpSpPr>
          <p:grpSpPr>
            <a:xfrm>
              <a:off x="2418934" y="1098489"/>
              <a:ext cx="497840" cy="215444"/>
              <a:chOff x="2470558" y="197431"/>
              <a:chExt cx="497840" cy="171784"/>
            </a:xfrm>
          </p:grpSpPr>
          <p:sp>
            <p:nvSpPr>
              <p:cNvPr id="1078" name="テキスト ボックス 1077">
                <a:extLst>
                  <a:ext uri="{FF2B5EF4-FFF2-40B4-BE49-F238E27FC236}">
                    <a16:creationId xmlns:a16="http://schemas.microsoft.com/office/drawing/2014/main" id="{8446DFB8-8D98-4269-9C07-50D31422F05F}"/>
                  </a:ext>
                </a:extLst>
              </p:cNvPr>
              <p:cNvSpPr txBox="1"/>
              <p:nvPr/>
            </p:nvSpPr>
            <p:spPr>
              <a:xfrm>
                <a:off x="24705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</a:p>
            </p:txBody>
          </p:sp>
          <p:sp>
            <p:nvSpPr>
              <p:cNvPr id="1079" name="テキスト ボックス 1078">
                <a:extLst>
                  <a:ext uri="{FF2B5EF4-FFF2-40B4-BE49-F238E27FC236}">
                    <a16:creationId xmlns:a16="http://schemas.microsoft.com/office/drawing/2014/main" id="{A39A5BC3-75B4-416C-857C-1FBB9FFA9A93}"/>
                  </a:ext>
                </a:extLst>
              </p:cNvPr>
              <p:cNvSpPr txBox="1"/>
              <p:nvPr/>
            </p:nvSpPr>
            <p:spPr>
              <a:xfrm>
                <a:off x="25721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</a:t>
                </a:r>
              </a:p>
            </p:txBody>
          </p:sp>
          <p:sp>
            <p:nvSpPr>
              <p:cNvPr id="1080" name="テキスト ボックス 1079">
                <a:extLst>
                  <a:ext uri="{FF2B5EF4-FFF2-40B4-BE49-F238E27FC236}">
                    <a16:creationId xmlns:a16="http://schemas.microsoft.com/office/drawing/2014/main" id="{9FB9A321-9FD0-4D0F-A399-E5114547C536}"/>
                  </a:ext>
                </a:extLst>
              </p:cNvPr>
              <p:cNvSpPr txBox="1"/>
              <p:nvPr/>
            </p:nvSpPr>
            <p:spPr>
              <a:xfrm>
                <a:off x="26737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</a:t>
                </a:r>
              </a:p>
            </p:txBody>
          </p:sp>
        </p:grpSp>
        <p:cxnSp>
          <p:nvCxnSpPr>
            <p:cNvPr id="1058" name="直線コネクタ 1057">
              <a:extLst>
                <a:ext uri="{FF2B5EF4-FFF2-40B4-BE49-F238E27FC236}">
                  <a16:creationId xmlns:a16="http://schemas.microsoft.com/office/drawing/2014/main" id="{14510A69-DD02-46B4-AEDB-A50F022512F0}"/>
                </a:ext>
              </a:extLst>
            </p:cNvPr>
            <p:cNvCxnSpPr/>
            <p:nvPr/>
          </p:nvCxnSpPr>
          <p:spPr>
            <a:xfrm>
              <a:off x="2530016" y="1150285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9" name="グループ化 1058">
              <a:extLst>
                <a:ext uri="{FF2B5EF4-FFF2-40B4-BE49-F238E27FC236}">
                  <a16:creationId xmlns:a16="http://schemas.microsoft.com/office/drawing/2014/main" id="{10E842AB-4065-4EBB-AF87-766AE462F0C5}"/>
                </a:ext>
              </a:extLst>
            </p:cNvPr>
            <p:cNvGrpSpPr/>
            <p:nvPr/>
          </p:nvGrpSpPr>
          <p:grpSpPr>
            <a:xfrm>
              <a:off x="2720314" y="1098489"/>
              <a:ext cx="497840" cy="215444"/>
              <a:chOff x="2470558" y="197431"/>
              <a:chExt cx="497840" cy="171784"/>
            </a:xfrm>
          </p:grpSpPr>
          <p:sp>
            <p:nvSpPr>
              <p:cNvPr id="1075" name="テキスト ボックス 1074">
                <a:extLst>
                  <a:ext uri="{FF2B5EF4-FFF2-40B4-BE49-F238E27FC236}">
                    <a16:creationId xmlns:a16="http://schemas.microsoft.com/office/drawing/2014/main" id="{75201DA5-1DE0-4E48-81C9-7995406DFE68}"/>
                  </a:ext>
                </a:extLst>
              </p:cNvPr>
              <p:cNvSpPr txBox="1"/>
              <p:nvPr/>
            </p:nvSpPr>
            <p:spPr>
              <a:xfrm>
                <a:off x="24705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</a:p>
            </p:txBody>
          </p:sp>
          <p:sp>
            <p:nvSpPr>
              <p:cNvPr id="1076" name="テキスト ボックス 1075">
                <a:extLst>
                  <a:ext uri="{FF2B5EF4-FFF2-40B4-BE49-F238E27FC236}">
                    <a16:creationId xmlns:a16="http://schemas.microsoft.com/office/drawing/2014/main" id="{E99D3F64-3A5E-41D4-8069-589B53C4A4C0}"/>
                  </a:ext>
                </a:extLst>
              </p:cNvPr>
              <p:cNvSpPr txBox="1"/>
              <p:nvPr/>
            </p:nvSpPr>
            <p:spPr>
              <a:xfrm>
                <a:off x="25721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</a:t>
                </a:r>
              </a:p>
            </p:txBody>
          </p:sp>
          <p:sp>
            <p:nvSpPr>
              <p:cNvPr id="1077" name="テキスト ボックス 1076">
                <a:extLst>
                  <a:ext uri="{FF2B5EF4-FFF2-40B4-BE49-F238E27FC236}">
                    <a16:creationId xmlns:a16="http://schemas.microsoft.com/office/drawing/2014/main" id="{9C491096-6E8A-4655-AE80-CAD2A8FB927E}"/>
                  </a:ext>
                </a:extLst>
              </p:cNvPr>
              <p:cNvSpPr txBox="1"/>
              <p:nvPr/>
            </p:nvSpPr>
            <p:spPr>
              <a:xfrm>
                <a:off x="26737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</a:t>
                </a:r>
              </a:p>
            </p:txBody>
          </p:sp>
        </p:grpSp>
        <p:cxnSp>
          <p:nvCxnSpPr>
            <p:cNvPr id="1060" name="直線コネクタ 1059">
              <a:extLst>
                <a:ext uri="{FF2B5EF4-FFF2-40B4-BE49-F238E27FC236}">
                  <a16:creationId xmlns:a16="http://schemas.microsoft.com/office/drawing/2014/main" id="{2A392DB3-A459-4D60-8E06-BD1E24337C3F}"/>
                </a:ext>
              </a:extLst>
            </p:cNvPr>
            <p:cNvCxnSpPr/>
            <p:nvPr/>
          </p:nvCxnSpPr>
          <p:spPr>
            <a:xfrm>
              <a:off x="2831396" y="1150285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61" name="グループ化 1060">
              <a:extLst>
                <a:ext uri="{FF2B5EF4-FFF2-40B4-BE49-F238E27FC236}">
                  <a16:creationId xmlns:a16="http://schemas.microsoft.com/office/drawing/2014/main" id="{A8F9D046-DE8B-4E3F-B6D8-8DA0A277B28C}"/>
                </a:ext>
              </a:extLst>
            </p:cNvPr>
            <p:cNvGrpSpPr/>
            <p:nvPr/>
          </p:nvGrpSpPr>
          <p:grpSpPr>
            <a:xfrm>
              <a:off x="3021695" y="1098489"/>
              <a:ext cx="497840" cy="215444"/>
              <a:chOff x="2470558" y="197431"/>
              <a:chExt cx="497840" cy="171784"/>
            </a:xfrm>
          </p:grpSpPr>
          <p:sp>
            <p:nvSpPr>
              <p:cNvPr id="1072" name="テキスト ボックス 1071">
                <a:extLst>
                  <a:ext uri="{FF2B5EF4-FFF2-40B4-BE49-F238E27FC236}">
                    <a16:creationId xmlns:a16="http://schemas.microsoft.com/office/drawing/2014/main" id="{3A4253F1-9CE0-48A9-9925-F66CA467A3FC}"/>
                  </a:ext>
                </a:extLst>
              </p:cNvPr>
              <p:cNvSpPr txBox="1"/>
              <p:nvPr/>
            </p:nvSpPr>
            <p:spPr>
              <a:xfrm>
                <a:off x="24705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</a:t>
                </a:r>
              </a:p>
            </p:txBody>
          </p:sp>
          <p:sp>
            <p:nvSpPr>
              <p:cNvPr id="1073" name="テキスト ボックス 1072">
                <a:extLst>
                  <a:ext uri="{FF2B5EF4-FFF2-40B4-BE49-F238E27FC236}">
                    <a16:creationId xmlns:a16="http://schemas.microsoft.com/office/drawing/2014/main" id="{354E0203-43E4-4A9A-B48A-02C43C701682}"/>
                  </a:ext>
                </a:extLst>
              </p:cNvPr>
              <p:cNvSpPr txBox="1"/>
              <p:nvPr/>
            </p:nvSpPr>
            <p:spPr>
              <a:xfrm>
                <a:off x="25721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</a:t>
                </a:r>
              </a:p>
            </p:txBody>
          </p:sp>
          <p:sp>
            <p:nvSpPr>
              <p:cNvPr id="1074" name="テキスト ボックス 1073">
                <a:extLst>
                  <a:ext uri="{FF2B5EF4-FFF2-40B4-BE49-F238E27FC236}">
                    <a16:creationId xmlns:a16="http://schemas.microsoft.com/office/drawing/2014/main" id="{70CBF019-F6DB-427E-B758-17582923EA9D}"/>
                  </a:ext>
                </a:extLst>
              </p:cNvPr>
              <p:cNvSpPr txBox="1"/>
              <p:nvPr/>
            </p:nvSpPr>
            <p:spPr>
              <a:xfrm>
                <a:off x="2673758" y="197431"/>
                <a:ext cx="294640" cy="17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</a:t>
                </a:r>
              </a:p>
            </p:txBody>
          </p:sp>
        </p:grpSp>
        <p:cxnSp>
          <p:nvCxnSpPr>
            <p:cNvPr id="1062" name="直線コネクタ 1061">
              <a:extLst>
                <a:ext uri="{FF2B5EF4-FFF2-40B4-BE49-F238E27FC236}">
                  <a16:creationId xmlns:a16="http://schemas.microsoft.com/office/drawing/2014/main" id="{C6F6A1EC-F534-480C-A83C-13C059896AB2}"/>
                </a:ext>
              </a:extLst>
            </p:cNvPr>
            <p:cNvCxnSpPr/>
            <p:nvPr/>
          </p:nvCxnSpPr>
          <p:spPr>
            <a:xfrm>
              <a:off x="3132777" y="1150285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63" name="グループ化 1062">
              <a:extLst>
                <a:ext uri="{FF2B5EF4-FFF2-40B4-BE49-F238E27FC236}">
                  <a16:creationId xmlns:a16="http://schemas.microsoft.com/office/drawing/2014/main" id="{71BC6E9C-A369-4745-82A8-5E3D8A4B66FD}"/>
                </a:ext>
              </a:extLst>
            </p:cNvPr>
            <p:cNvGrpSpPr/>
            <p:nvPr/>
          </p:nvGrpSpPr>
          <p:grpSpPr>
            <a:xfrm>
              <a:off x="878241" y="953186"/>
              <a:ext cx="2634100" cy="215445"/>
              <a:chOff x="878241" y="870636"/>
              <a:chExt cx="2634100" cy="215445"/>
            </a:xfrm>
          </p:grpSpPr>
          <p:sp>
            <p:nvSpPr>
              <p:cNvPr id="1064" name="テキスト ボックス 1063">
                <a:extLst>
                  <a:ext uri="{FF2B5EF4-FFF2-40B4-BE49-F238E27FC236}">
                    <a16:creationId xmlns:a16="http://schemas.microsoft.com/office/drawing/2014/main" id="{CC407014-6749-4D05-9BF5-8FB874420CA3}"/>
                  </a:ext>
                </a:extLst>
              </p:cNvPr>
              <p:cNvSpPr txBox="1"/>
              <p:nvPr/>
            </p:nvSpPr>
            <p:spPr>
              <a:xfrm>
                <a:off x="878241" y="870636"/>
                <a:ext cx="524439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FT</a:t>
                </a:r>
              </a:p>
            </p:txBody>
          </p:sp>
          <p:sp>
            <p:nvSpPr>
              <p:cNvPr id="1065" name="テキスト ボックス 1064">
                <a:extLst>
                  <a:ext uri="{FF2B5EF4-FFF2-40B4-BE49-F238E27FC236}">
                    <a16:creationId xmlns:a16="http://schemas.microsoft.com/office/drawing/2014/main" id="{E1FBA761-BBE9-42DF-A021-E8605FD9B188}"/>
                  </a:ext>
                </a:extLst>
              </p:cNvPr>
              <p:cNvSpPr txBox="1"/>
              <p:nvPr/>
            </p:nvSpPr>
            <p:spPr>
              <a:xfrm>
                <a:off x="1179621" y="870636"/>
                <a:ext cx="524439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Wash</a:t>
                </a:r>
              </a:p>
            </p:txBody>
          </p:sp>
          <p:sp>
            <p:nvSpPr>
              <p:cNvPr id="1066" name="テキスト ボックス 1065">
                <a:extLst>
                  <a:ext uri="{FF2B5EF4-FFF2-40B4-BE49-F238E27FC236}">
                    <a16:creationId xmlns:a16="http://schemas.microsoft.com/office/drawing/2014/main" id="{D611FF04-6E16-4810-8253-30F956CFE875}"/>
                  </a:ext>
                </a:extLst>
              </p:cNvPr>
              <p:cNvSpPr txBox="1"/>
              <p:nvPr/>
            </p:nvSpPr>
            <p:spPr>
              <a:xfrm>
                <a:off x="1481001" y="870636"/>
                <a:ext cx="524439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0.2 M</a:t>
                </a:r>
              </a:p>
            </p:txBody>
          </p:sp>
          <p:sp>
            <p:nvSpPr>
              <p:cNvPr id="1067" name="テキスト ボックス 1066">
                <a:extLst>
                  <a:ext uri="{FF2B5EF4-FFF2-40B4-BE49-F238E27FC236}">
                    <a16:creationId xmlns:a16="http://schemas.microsoft.com/office/drawing/2014/main" id="{139D81BD-6B78-4C26-9E9D-7D3F099A51AE}"/>
                  </a:ext>
                </a:extLst>
              </p:cNvPr>
              <p:cNvSpPr txBox="1"/>
              <p:nvPr/>
            </p:nvSpPr>
            <p:spPr>
              <a:xfrm>
                <a:off x="1782381" y="870636"/>
                <a:ext cx="524439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0.4 M</a:t>
                </a:r>
              </a:p>
            </p:txBody>
          </p:sp>
          <p:sp>
            <p:nvSpPr>
              <p:cNvPr id="1068" name="テキスト ボックス 1067">
                <a:extLst>
                  <a:ext uri="{FF2B5EF4-FFF2-40B4-BE49-F238E27FC236}">
                    <a16:creationId xmlns:a16="http://schemas.microsoft.com/office/drawing/2014/main" id="{40521633-BFFB-401D-8FF2-DC13C48A26EF}"/>
                  </a:ext>
                </a:extLst>
              </p:cNvPr>
              <p:cNvSpPr txBox="1"/>
              <p:nvPr/>
            </p:nvSpPr>
            <p:spPr>
              <a:xfrm>
                <a:off x="2083761" y="870636"/>
                <a:ext cx="524439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0.6 M</a:t>
                </a:r>
              </a:p>
            </p:txBody>
          </p:sp>
          <p:sp>
            <p:nvSpPr>
              <p:cNvPr id="1069" name="テキスト ボックス 1068">
                <a:extLst>
                  <a:ext uri="{FF2B5EF4-FFF2-40B4-BE49-F238E27FC236}">
                    <a16:creationId xmlns:a16="http://schemas.microsoft.com/office/drawing/2014/main" id="{12765A99-BB3A-4A77-AF35-74908FFC143C}"/>
                  </a:ext>
                </a:extLst>
              </p:cNvPr>
              <p:cNvSpPr txBox="1"/>
              <p:nvPr/>
            </p:nvSpPr>
            <p:spPr>
              <a:xfrm>
                <a:off x="2385141" y="870636"/>
                <a:ext cx="524439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0.8 M</a:t>
                </a:r>
              </a:p>
            </p:txBody>
          </p:sp>
          <p:sp>
            <p:nvSpPr>
              <p:cNvPr id="1070" name="テキスト ボックス 1069">
                <a:extLst>
                  <a:ext uri="{FF2B5EF4-FFF2-40B4-BE49-F238E27FC236}">
                    <a16:creationId xmlns:a16="http://schemas.microsoft.com/office/drawing/2014/main" id="{57403158-6C6D-43FF-A190-62DD7AA1B748}"/>
                  </a:ext>
                </a:extLst>
              </p:cNvPr>
              <p:cNvSpPr txBox="1"/>
              <p:nvPr/>
            </p:nvSpPr>
            <p:spPr>
              <a:xfrm>
                <a:off x="2686521" y="870636"/>
                <a:ext cx="524439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1.0 M</a:t>
                </a:r>
              </a:p>
            </p:txBody>
          </p:sp>
          <p:sp>
            <p:nvSpPr>
              <p:cNvPr id="1071" name="テキスト ボックス 1070">
                <a:extLst>
                  <a:ext uri="{FF2B5EF4-FFF2-40B4-BE49-F238E27FC236}">
                    <a16:creationId xmlns:a16="http://schemas.microsoft.com/office/drawing/2014/main" id="{19767B37-6223-4386-8843-C8CC5BB34A39}"/>
                  </a:ext>
                </a:extLst>
              </p:cNvPr>
              <p:cNvSpPr txBox="1"/>
              <p:nvPr/>
            </p:nvSpPr>
            <p:spPr>
              <a:xfrm>
                <a:off x="2987902" y="870636"/>
                <a:ext cx="52443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3.0 M</a:t>
                </a:r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6B15459-7FE1-2248-AF9B-A9DCB4BF7E3B}"/>
              </a:ext>
            </a:extLst>
          </p:cNvPr>
          <p:cNvGrpSpPr/>
          <p:nvPr/>
        </p:nvGrpSpPr>
        <p:grpSpPr>
          <a:xfrm>
            <a:off x="252000" y="254506"/>
            <a:ext cx="6631452" cy="7291929"/>
            <a:chOff x="252000" y="254506"/>
            <a:chExt cx="6631452" cy="7291929"/>
          </a:xfrm>
        </p:grpSpPr>
        <p:grpSp>
          <p:nvGrpSpPr>
            <p:cNvPr id="773" name="グループ化 772">
              <a:extLst>
                <a:ext uri="{FF2B5EF4-FFF2-40B4-BE49-F238E27FC236}">
                  <a16:creationId xmlns:a16="http://schemas.microsoft.com/office/drawing/2014/main" id="{5B76F1CC-E119-488D-9B50-2C60EEFE6399}"/>
                </a:ext>
              </a:extLst>
            </p:cNvPr>
            <p:cNvGrpSpPr/>
            <p:nvPr/>
          </p:nvGrpSpPr>
          <p:grpSpPr>
            <a:xfrm>
              <a:off x="1475111" y="867938"/>
              <a:ext cx="1014790" cy="5645429"/>
              <a:chOff x="1475111" y="867938"/>
              <a:chExt cx="855134" cy="5645429"/>
            </a:xfrm>
          </p:grpSpPr>
          <p:sp>
            <p:nvSpPr>
              <p:cNvPr id="767" name="テキスト ボックス 766">
                <a:extLst>
                  <a:ext uri="{FF2B5EF4-FFF2-40B4-BE49-F238E27FC236}">
                    <a16:creationId xmlns:a16="http://schemas.microsoft.com/office/drawing/2014/main" id="{1088EA9A-67FC-4622-9FA1-1A906FAE7422}"/>
                  </a:ext>
                </a:extLst>
              </p:cNvPr>
              <p:cNvSpPr txBox="1"/>
              <p:nvPr/>
            </p:nvSpPr>
            <p:spPr>
              <a:xfrm>
                <a:off x="1475111" y="2114395"/>
                <a:ext cx="85513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ED7D3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Chicken</a:t>
                </a:r>
              </a:p>
            </p:txBody>
          </p:sp>
          <p:sp>
            <p:nvSpPr>
              <p:cNvPr id="768" name="テキスト ボックス 767">
                <a:extLst>
                  <a:ext uri="{FF2B5EF4-FFF2-40B4-BE49-F238E27FC236}">
                    <a16:creationId xmlns:a16="http://schemas.microsoft.com/office/drawing/2014/main" id="{F69E2933-6D30-4772-87CA-57DB26478B8A}"/>
                  </a:ext>
                </a:extLst>
              </p:cNvPr>
              <p:cNvSpPr txBox="1"/>
              <p:nvPr/>
            </p:nvSpPr>
            <p:spPr>
              <a:xfrm>
                <a:off x="1475111" y="867938"/>
                <a:ext cx="85513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Mouse</a:t>
                </a:r>
              </a:p>
            </p:txBody>
          </p:sp>
          <p:sp>
            <p:nvSpPr>
              <p:cNvPr id="770" name="テキスト ボックス 769">
                <a:extLst>
                  <a:ext uri="{FF2B5EF4-FFF2-40B4-BE49-F238E27FC236}">
                    <a16:creationId xmlns:a16="http://schemas.microsoft.com/office/drawing/2014/main" id="{AD77BF19-C6A6-4DFC-9096-C7134B4E8095}"/>
                  </a:ext>
                </a:extLst>
              </p:cNvPr>
              <p:cNvSpPr txBox="1"/>
              <p:nvPr/>
            </p:nvSpPr>
            <p:spPr>
              <a:xfrm>
                <a:off x="1475111" y="3519021"/>
                <a:ext cx="85513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76717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Turtle</a:t>
                </a:r>
              </a:p>
            </p:txBody>
          </p:sp>
          <p:sp>
            <p:nvSpPr>
              <p:cNvPr id="771" name="テキスト ボックス 770">
                <a:extLst>
                  <a:ext uri="{FF2B5EF4-FFF2-40B4-BE49-F238E27FC236}">
                    <a16:creationId xmlns:a16="http://schemas.microsoft.com/office/drawing/2014/main" id="{A115ECBD-CD8A-4C7F-B6CC-45267EBB72AF}"/>
                  </a:ext>
                </a:extLst>
              </p:cNvPr>
              <p:cNvSpPr txBox="1"/>
              <p:nvPr/>
            </p:nvSpPr>
            <p:spPr>
              <a:xfrm>
                <a:off x="1475111" y="4877235"/>
                <a:ext cx="85513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FC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Xenopus</a:t>
                </a:r>
              </a:p>
            </p:txBody>
          </p:sp>
          <p:sp>
            <p:nvSpPr>
              <p:cNvPr id="772" name="テキスト ボックス 771">
                <a:extLst>
                  <a:ext uri="{FF2B5EF4-FFF2-40B4-BE49-F238E27FC236}">
                    <a16:creationId xmlns:a16="http://schemas.microsoft.com/office/drawing/2014/main" id="{CE7A5090-D7E3-44BE-9726-A5B73A5E8E08}"/>
                  </a:ext>
                </a:extLst>
              </p:cNvPr>
              <p:cNvSpPr txBox="1"/>
              <p:nvPr/>
            </p:nvSpPr>
            <p:spPr>
              <a:xfrm>
                <a:off x="1475111" y="6205590"/>
                <a:ext cx="85513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70AD47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Goldfish</a:t>
                </a:r>
              </a:p>
            </p:txBody>
          </p:sp>
        </p:grpSp>
        <p:grpSp>
          <p:nvGrpSpPr>
            <p:cNvPr id="774" name="グループ化 773">
              <a:extLst>
                <a:ext uri="{FF2B5EF4-FFF2-40B4-BE49-F238E27FC236}">
                  <a16:creationId xmlns:a16="http://schemas.microsoft.com/office/drawing/2014/main" id="{910A3AC1-7970-43F9-8D0E-20939E9325FC}"/>
                </a:ext>
              </a:extLst>
            </p:cNvPr>
            <p:cNvGrpSpPr/>
            <p:nvPr/>
          </p:nvGrpSpPr>
          <p:grpSpPr>
            <a:xfrm>
              <a:off x="4667370" y="867938"/>
              <a:ext cx="952984" cy="5645429"/>
              <a:chOff x="1475111" y="867938"/>
              <a:chExt cx="855134" cy="5645429"/>
            </a:xfrm>
          </p:grpSpPr>
          <p:sp>
            <p:nvSpPr>
              <p:cNvPr id="775" name="テキスト ボックス 774">
                <a:extLst>
                  <a:ext uri="{FF2B5EF4-FFF2-40B4-BE49-F238E27FC236}">
                    <a16:creationId xmlns:a16="http://schemas.microsoft.com/office/drawing/2014/main" id="{98407D9A-E127-48E5-A9A1-92DF42F19135}"/>
                  </a:ext>
                </a:extLst>
              </p:cNvPr>
              <p:cNvSpPr txBox="1"/>
              <p:nvPr/>
            </p:nvSpPr>
            <p:spPr>
              <a:xfrm>
                <a:off x="1475111" y="2114395"/>
                <a:ext cx="85513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ED7D3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Chicken</a:t>
                </a:r>
              </a:p>
            </p:txBody>
          </p:sp>
          <p:sp>
            <p:nvSpPr>
              <p:cNvPr id="776" name="テキスト ボックス 775">
                <a:extLst>
                  <a:ext uri="{FF2B5EF4-FFF2-40B4-BE49-F238E27FC236}">
                    <a16:creationId xmlns:a16="http://schemas.microsoft.com/office/drawing/2014/main" id="{8DA882DF-1D8A-47DE-AC57-641AC4F60173}"/>
                  </a:ext>
                </a:extLst>
              </p:cNvPr>
              <p:cNvSpPr txBox="1"/>
              <p:nvPr/>
            </p:nvSpPr>
            <p:spPr>
              <a:xfrm>
                <a:off x="1475111" y="867938"/>
                <a:ext cx="85513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Mouse</a:t>
                </a:r>
              </a:p>
            </p:txBody>
          </p:sp>
          <p:sp>
            <p:nvSpPr>
              <p:cNvPr id="777" name="テキスト ボックス 776">
                <a:extLst>
                  <a:ext uri="{FF2B5EF4-FFF2-40B4-BE49-F238E27FC236}">
                    <a16:creationId xmlns:a16="http://schemas.microsoft.com/office/drawing/2014/main" id="{8A8F9AEB-98DB-471F-86AF-F2B02AE28007}"/>
                  </a:ext>
                </a:extLst>
              </p:cNvPr>
              <p:cNvSpPr txBox="1"/>
              <p:nvPr/>
            </p:nvSpPr>
            <p:spPr>
              <a:xfrm>
                <a:off x="1475111" y="3519021"/>
                <a:ext cx="85513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76717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Turtle</a:t>
                </a:r>
              </a:p>
            </p:txBody>
          </p:sp>
          <p:sp>
            <p:nvSpPr>
              <p:cNvPr id="778" name="テキスト ボックス 777">
                <a:extLst>
                  <a:ext uri="{FF2B5EF4-FFF2-40B4-BE49-F238E27FC236}">
                    <a16:creationId xmlns:a16="http://schemas.microsoft.com/office/drawing/2014/main" id="{CEFBB4AC-FA11-4565-A263-0E54DE3CC7C6}"/>
                  </a:ext>
                </a:extLst>
              </p:cNvPr>
              <p:cNvSpPr txBox="1"/>
              <p:nvPr/>
            </p:nvSpPr>
            <p:spPr>
              <a:xfrm>
                <a:off x="1475111" y="4877235"/>
                <a:ext cx="85513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FC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Xenopus</a:t>
                </a:r>
              </a:p>
            </p:txBody>
          </p:sp>
          <p:sp>
            <p:nvSpPr>
              <p:cNvPr id="779" name="テキスト ボックス 778">
                <a:extLst>
                  <a:ext uri="{FF2B5EF4-FFF2-40B4-BE49-F238E27FC236}">
                    <a16:creationId xmlns:a16="http://schemas.microsoft.com/office/drawing/2014/main" id="{0693E990-5472-426A-B95B-001156FEAE5A}"/>
                  </a:ext>
                </a:extLst>
              </p:cNvPr>
              <p:cNvSpPr txBox="1"/>
              <p:nvPr/>
            </p:nvSpPr>
            <p:spPr>
              <a:xfrm>
                <a:off x="1475111" y="6205590"/>
                <a:ext cx="85513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70AD47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Goldfish</a:t>
                </a:r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216F6F3-F8CA-664E-824C-13AC58575625}"/>
                </a:ext>
              </a:extLst>
            </p:cNvPr>
            <p:cNvGrpSpPr/>
            <p:nvPr/>
          </p:nvGrpSpPr>
          <p:grpSpPr>
            <a:xfrm>
              <a:off x="252000" y="254506"/>
              <a:ext cx="6631452" cy="7291929"/>
              <a:chOff x="252000" y="254506"/>
              <a:chExt cx="6631452" cy="7291929"/>
            </a:xfrm>
          </p:grpSpPr>
          <p:pic>
            <p:nvPicPr>
              <p:cNvPr id="4" name="図 3">
                <a:extLst>
                  <a:ext uri="{FF2B5EF4-FFF2-40B4-BE49-F238E27FC236}">
                    <a16:creationId xmlns:a16="http://schemas.microsoft.com/office/drawing/2014/main" id="{ED916FFD-F450-4686-A4B0-30B8138046BD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3"/>
              <a:srcRect l="12045" r="8683" b="32411"/>
              <a:stretch/>
            </p:blipFill>
            <p:spPr>
              <a:xfrm>
                <a:off x="707852" y="2797926"/>
                <a:ext cx="2421130" cy="54298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06" name="テキスト ボックス 105">
                <a:extLst>
                  <a:ext uri="{FF2B5EF4-FFF2-40B4-BE49-F238E27FC236}">
                    <a16:creationId xmlns:a16="http://schemas.microsoft.com/office/drawing/2014/main" id="{76730A64-003F-419C-BB99-1BC461A354E4}"/>
                  </a:ext>
                </a:extLst>
              </p:cNvPr>
              <p:cNvSpPr txBox="1"/>
              <p:nvPr/>
            </p:nvSpPr>
            <p:spPr>
              <a:xfrm>
                <a:off x="267882" y="3014934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250 ―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07" name="テキスト ボックス 106">
                <a:extLst>
                  <a:ext uri="{FF2B5EF4-FFF2-40B4-BE49-F238E27FC236}">
                    <a16:creationId xmlns:a16="http://schemas.microsoft.com/office/drawing/2014/main" id="{24BB7E06-A1C5-41C5-8BF7-E54CF0C89A99}"/>
                  </a:ext>
                </a:extLst>
              </p:cNvPr>
              <p:cNvSpPr txBox="1"/>
              <p:nvPr/>
            </p:nvSpPr>
            <p:spPr>
              <a:xfrm>
                <a:off x="267882" y="3176224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150 ―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5B0429C8-1A1D-4135-9364-64B4751AC111}"/>
                  </a:ext>
                </a:extLst>
              </p:cNvPr>
              <p:cNvGrpSpPr/>
              <p:nvPr/>
            </p:nvGrpSpPr>
            <p:grpSpPr>
              <a:xfrm>
                <a:off x="709535" y="4190516"/>
                <a:ext cx="2378901" cy="542987"/>
                <a:chOff x="1169244" y="3098495"/>
                <a:chExt cx="2201477" cy="542987"/>
              </a:xfrm>
            </p:grpSpPr>
            <p:pic>
              <p:nvPicPr>
                <p:cNvPr id="3" name="図 2">
                  <a:extLst>
                    <a:ext uri="{FF2B5EF4-FFF2-40B4-BE49-F238E27FC236}">
                      <a16:creationId xmlns:a16="http://schemas.microsoft.com/office/drawing/2014/main" id="{4BA17D84-A134-4F6B-A038-81986C206244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4"/>
                <a:srcRect l="4679" t="32411" r="14785"/>
                <a:stretch/>
              </p:blipFill>
              <p:spPr>
                <a:xfrm flipH="1">
                  <a:off x="1169244" y="3098495"/>
                  <a:ext cx="2201477" cy="542987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165" name="図 164">
                  <a:extLst>
                    <a:ext uri="{FF2B5EF4-FFF2-40B4-BE49-F238E27FC236}">
                      <a16:creationId xmlns:a16="http://schemas.microsoft.com/office/drawing/2014/main" id="{A3D90E84-A2EE-4F13-9F02-87A29558ECE8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4"/>
                <a:srcRect l="46200" t="32411" r="43783"/>
                <a:stretch/>
              </p:blipFill>
              <p:spPr>
                <a:xfrm>
                  <a:off x="1955811" y="3098495"/>
                  <a:ext cx="273810" cy="542987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223" name="テキスト ボックス 222">
                <a:extLst>
                  <a:ext uri="{FF2B5EF4-FFF2-40B4-BE49-F238E27FC236}">
                    <a16:creationId xmlns:a16="http://schemas.microsoft.com/office/drawing/2014/main" id="{3EFF6E6A-A6FC-4F53-AF8F-C3136AF064F3}"/>
                  </a:ext>
                </a:extLst>
              </p:cNvPr>
              <p:cNvSpPr txBox="1"/>
              <p:nvPr/>
            </p:nvSpPr>
            <p:spPr>
              <a:xfrm>
                <a:off x="273390" y="4310603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250 ―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24" name="テキスト ボックス 223">
                <a:extLst>
                  <a:ext uri="{FF2B5EF4-FFF2-40B4-BE49-F238E27FC236}">
                    <a16:creationId xmlns:a16="http://schemas.microsoft.com/office/drawing/2014/main" id="{9A4CC0C1-DA42-45B7-8F73-78DE76939985}"/>
                  </a:ext>
                </a:extLst>
              </p:cNvPr>
              <p:cNvSpPr txBox="1"/>
              <p:nvPr/>
            </p:nvSpPr>
            <p:spPr>
              <a:xfrm>
                <a:off x="273390" y="4450728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150 ―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25" name="テキスト ボックス 224">
                <a:extLst>
                  <a:ext uri="{FF2B5EF4-FFF2-40B4-BE49-F238E27FC236}">
                    <a16:creationId xmlns:a16="http://schemas.microsoft.com/office/drawing/2014/main" id="{22479AE4-F564-432C-8D37-3CD11B54F1DE}"/>
                  </a:ext>
                </a:extLst>
              </p:cNvPr>
              <p:cNvSpPr txBox="1"/>
              <p:nvPr/>
            </p:nvSpPr>
            <p:spPr>
              <a:xfrm>
                <a:off x="273390" y="3991625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(</a:t>
                </a:r>
                <a:r>
                  <a:rPr kumimoji="1" lang="en-US" altLang="ja-JP" sz="900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kDa</a:t>
                </a:r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)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pic>
            <p:nvPicPr>
              <p:cNvPr id="5" name="図 4">
                <a:extLst>
                  <a:ext uri="{FF2B5EF4-FFF2-40B4-BE49-F238E27FC236}">
                    <a16:creationId xmlns:a16="http://schemas.microsoft.com/office/drawing/2014/main" id="{6F6538EE-8D97-4114-A6DB-DFC2A1B95FAC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5"/>
              <a:srcRect l="6767" t="32411" r="10886"/>
              <a:stretch/>
            </p:blipFill>
            <p:spPr>
              <a:xfrm flipH="1">
                <a:off x="682747" y="5522357"/>
                <a:ext cx="2386092" cy="54298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82" name="テキスト ボックス 281">
                <a:extLst>
                  <a:ext uri="{FF2B5EF4-FFF2-40B4-BE49-F238E27FC236}">
                    <a16:creationId xmlns:a16="http://schemas.microsoft.com/office/drawing/2014/main" id="{1F65EAF5-9C48-402B-8871-F301905D03FB}"/>
                  </a:ext>
                </a:extLst>
              </p:cNvPr>
              <p:cNvSpPr txBox="1"/>
              <p:nvPr/>
            </p:nvSpPr>
            <p:spPr>
              <a:xfrm>
                <a:off x="252000" y="5669895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250 ―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83" name="テキスト ボックス 282">
                <a:extLst>
                  <a:ext uri="{FF2B5EF4-FFF2-40B4-BE49-F238E27FC236}">
                    <a16:creationId xmlns:a16="http://schemas.microsoft.com/office/drawing/2014/main" id="{BE0C0478-6935-4F53-B060-53BEADB9F8D2}"/>
                  </a:ext>
                </a:extLst>
              </p:cNvPr>
              <p:cNvSpPr txBox="1"/>
              <p:nvPr/>
            </p:nvSpPr>
            <p:spPr>
              <a:xfrm>
                <a:off x="252000" y="5768745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150 ―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84" name="テキスト ボックス 283">
                <a:extLst>
                  <a:ext uri="{FF2B5EF4-FFF2-40B4-BE49-F238E27FC236}">
                    <a16:creationId xmlns:a16="http://schemas.microsoft.com/office/drawing/2014/main" id="{DC72296C-0144-4CFB-BE08-57208A4F23C6}"/>
                  </a:ext>
                </a:extLst>
              </p:cNvPr>
              <p:cNvSpPr txBox="1"/>
              <p:nvPr/>
            </p:nvSpPr>
            <p:spPr>
              <a:xfrm>
                <a:off x="252000" y="5350917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(</a:t>
                </a:r>
                <a:r>
                  <a:rPr kumimoji="1" lang="en-US" altLang="ja-JP" sz="900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kDa</a:t>
                </a:r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)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pic>
            <p:nvPicPr>
              <p:cNvPr id="6" name="図 5">
                <a:extLst>
                  <a:ext uri="{FF2B5EF4-FFF2-40B4-BE49-F238E27FC236}">
                    <a16:creationId xmlns:a16="http://schemas.microsoft.com/office/drawing/2014/main" id="{1AA6ECC9-0F9F-4FEB-AB98-56735C9E2AA1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6"/>
              <a:srcRect l="4298" t="36594" r="12167"/>
              <a:stretch/>
            </p:blipFill>
            <p:spPr>
              <a:xfrm flipH="1">
                <a:off x="689821" y="6857279"/>
                <a:ext cx="2386091" cy="50938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341" name="テキスト ボックス 340">
                <a:extLst>
                  <a:ext uri="{FF2B5EF4-FFF2-40B4-BE49-F238E27FC236}">
                    <a16:creationId xmlns:a16="http://schemas.microsoft.com/office/drawing/2014/main" id="{8BA563C7-0C07-41B6-97E9-D8AF7C2C4F90}"/>
                  </a:ext>
                </a:extLst>
              </p:cNvPr>
              <p:cNvSpPr txBox="1"/>
              <p:nvPr/>
            </p:nvSpPr>
            <p:spPr>
              <a:xfrm>
                <a:off x="255790" y="6984189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250 ―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342" name="テキスト ボックス 341">
                <a:extLst>
                  <a:ext uri="{FF2B5EF4-FFF2-40B4-BE49-F238E27FC236}">
                    <a16:creationId xmlns:a16="http://schemas.microsoft.com/office/drawing/2014/main" id="{6D0AF234-9951-4E96-9809-50DE209844BA}"/>
                  </a:ext>
                </a:extLst>
              </p:cNvPr>
              <p:cNvSpPr txBox="1"/>
              <p:nvPr/>
            </p:nvSpPr>
            <p:spPr>
              <a:xfrm>
                <a:off x="255790" y="7067164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150 ―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343" name="テキスト ボックス 342">
                <a:extLst>
                  <a:ext uri="{FF2B5EF4-FFF2-40B4-BE49-F238E27FC236}">
                    <a16:creationId xmlns:a16="http://schemas.microsoft.com/office/drawing/2014/main" id="{EFA727FF-0BC1-4D4E-A626-140ECB943F75}"/>
                  </a:ext>
                </a:extLst>
              </p:cNvPr>
              <p:cNvSpPr txBox="1"/>
              <p:nvPr/>
            </p:nvSpPr>
            <p:spPr>
              <a:xfrm>
                <a:off x="255790" y="6665211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(</a:t>
                </a:r>
                <a:r>
                  <a:rPr kumimoji="1" lang="en-US" altLang="ja-JP" sz="900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kDa</a:t>
                </a:r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)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pic>
            <p:nvPicPr>
              <p:cNvPr id="408" name="図 407">
                <a:extLst>
                  <a:ext uri="{FF2B5EF4-FFF2-40B4-BE49-F238E27FC236}">
                    <a16:creationId xmlns:a16="http://schemas.microsoft.com/office/drawing/2014/main" id="{0177EAF1-C0A1-4DE4-97B7-74ABCF603711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7"/>
              <a:srcRect l="17163" t="29170" r="14415" b="5477"/>
              <a:stretch/>
            </p:blipFill>
            <p:spPr>
              <a:xfrm flipH="1">
                <a:off x="3990537" y="2795558"/>
                <a:ext cx="2366200" cy="54535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409" name="図 408">
                <a:extLst>
                  <a:ext uri="{FF2B5EF4-FFF2-40B4-BE49-F238E27FC236}">
                    <a16:creationId xmlns:a16="http://schemas.microsoft.com/office/drawing/2014/main" id="{70280C56-95B0-4E6B-B6D3-0C725D2E3DDF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8"/>
              <a:srcRect l="2381" t="23681" r="11243" b="28187"/>
              <a:stretch/>
            </p:blipFill>
            <p:spPr>
              <a:xfrm flipH="1">
                <a:off x="3990535" y="6857279"/>
                <a:ext cx="2378123" cy="50938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410" name="図 409">
                <a:extLst>
                  <a:ext uri="{FF2B5EF4-FFF2-40B4-BE49-F238E27FC236}">
                    <a16:creationId xmlns:a16="http://schemas.microsoft.com/office/drawing/2014/main" id="{987D7DEF-2486-4A84-A041-067D355A7699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9"/>
              <a:srcRect l="15461" t="20833" r="10295" b="13814"/>
              <a:stretch/>
            </p:blipFill>
            <p:spPr>
              <a:xfrm flipH="1">
                <a:off x="3990536" y="5519988"/>
                <a:ext cx="2367685" cy="54535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471" name="テキスト ボックス 470">
                <a:extLst>
                  <a:ext uri="{FF2B5EF4-FFF2-40B4-BE49-F238E27FC236}">
                    <a16:creationId xmlns:a16="http://schemas.microsoft.com/office/drawing/2014/main" id="{BFC50A16-EB0B-4985-97E3-EF3FDDC95F2A}"/>
                  </a:ext>
                </a:extLst>
              </p:cNvPr>
              <p:cNvSpPr txBox="1"/>
              <p:nvPr/>
            </p:nvSpPr>
            <p:spPr>
              <a:xfrm>
                <a:off x="3559521" y="3014934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250 ―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472" name="テキスト ボックス 471">
                <a:extLst>
                  <a:ext uri="{FF2B5EF4-FFF2-40B4-BE49-F238E27FC236}">
                    <a16:creationId xmlns:a16="http://schemas.microsoft.com/office/drawing/2014/main" id="{DD1BEDB5-CE1B-436A-A7B8-589BA5B8779B}"/>
                  </a:ext>
                </a:extLst>
              </p:cNvPr>
              <p:cNvSpPr txBox="1"/>
              <p:nvPr/>
            </p:nvSpPr>
            <p:spPr>
              <a:xfrm>
                <a:off x="3559521" y="3157174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150 ―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532" name="テキスト ボックス 531">
                <a:extLst>
                  <a:ext uri="{FF2B5EF4-FFF2-40B4-BE49-F238E27FC236}">
                    <a16:creationId xmlns:a16="http://schemas.microsoft.com/office/drawing/2014/main" id="{22E93460-8833-4808-85D9-5EF0D0F5AA2C}"/>
                  </a:ext>
                </a:extLst>
              </p:cNvPr>
              <p:cNvSpPr txBox="1"/>
              <p:nvPr/>
            </p:nvSpPr>
            <p:spPr>
              <a:xfrm>
                <a:off x="3559870" y="3963402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(</a:t>
                </a:r>
                <a:r>
                  <a:rPr kumimoji="1" lang="en-US" altLang="ja-JP" sz="900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kDa</a:t>
                </a:r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)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645" name="テキスト ボックス 644">
                <a:extLst>
                  <a:ext uri="{FF2B5EF4-FFF2-40B4-BE49-F238E27FC236}">
                    <a16:creationId xmlns:a16="http://schemas.microsoft.com/office/drawing/2014/main" id="{9E4C6C3B-B3D6-4B1A-BC45-AD5E7F1AFED2}"/>
                  </a:ext>
                </a:extLst>
              </p:cNvPr>
              <p:cNvSpPr txBox="1"/>
              <p:nvPr/>
            </p:nvSpPr>
            <p:spPr>
              <a:xfrm>
                <a:off x="3556163" y="5789437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250 ―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646" name="テキスト ボックス 645">
                <a:extLst>
                  <a:ext uri="{FF2B5EF4-FFF2-40B4-BE49-F238E27FC236}">
                    <a16:creationId xmlns:a16="http://schemas.microsoft.com/office/drawing/2014/main" id="{C14E761D-6A14-439C-80A3-404004A83AB5}"/>
                  </a:ext>
                </a:extLst>
              </p:cNvPr>
              <p:cNvSpPr txBox="1"/>
              <p:nvPr/>
            </p:nvSpPr>
            <p:spPr>
              <a:xfrm>
                <a:off x="3556163" y="5887228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150 ―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647" name="テキスト ボックス 646">
                <a:extLst>
                  <a:ext uri="{FF2B5EF4-FFF2-40B4-BE49-F238E27FC236}">
                    <a16:creationId xmlns:a16="http://schemas.microsoft.com/office/drawing/2014/main" id="{97DA7941-7B32-4291-9164-4133EC250D37}"/>
                  </a:ext>
                </a:extLst>
              </p:cNvPr>
              <p:cNvSpPr txBox="1"/>
              <p:nvPr/>
            </p:nvSpPr>
            <p:spPr>
              <a:xfrm>
                <a:off x="3556163" y="5470459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(</a:t>
                </a:r>
                <a:r>
                  <a:rPr kumimoji="1" lang="en-US" altLang="ja-JP" sz="900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kDa</a:t>
                </a:r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)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04" name="テキスト ボックス 703">
                <a:extLst>
                  <a:ext uri="{FF2B5EF4-FFF2-40B4-BE49-F238E27FC236}">
                    <a16:creationId xmlns:a16="http://schemas.microsoft.com/office/drawing/2014/main" id="{5D3F0D84-5404-433E-984A-9ABC4F84BB7C}"/>
                  </a:ext>
                </a:extLst>
              </p:cNvPr>
              <p:cNvSpPr txBox="1"/>
              <p:nvPr/>
            </p:nvSpPr>
            <p:spPr>
              <a:xfrm>
                <a:off x="3552397" y="7081880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250 ―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05" name="テキスト ボックス 704">
                <a:extLst>
                  <a:ext uri="{FF2B5EF4-FFF2-40B4-BE49-F238E27FC236}">
                    <a16:creationId xmlns:a16="http://schemas.microsoft.com/office/drawing/2014/main" id="{4D1C34E0-F9CA-4CA5-B234-B37667F52E6A}"/>
                  </a:ext>
                </a:extLst>
              </p:cNvPr>
              <p:cNvSpPr txBox="1"/>
              <p:nvPr/>
            </p:nvSpPr>
            <p:spPr>
              <a:xfrm>
                <a:off x="3552397" y="7179671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150 ―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06" name="テキスト ボックス 705">
                <a:extLst>
                  <a:ext uri="{FF2B5EF4-FFF2-40B4-BE49-F238E27FC236}">
                    <a16:creationId xmlns:a16="http://schemas.microsoft.com/office/drawing/2014/main" id="{7D7706DF-DBCE-4A9B-93F9-F8E1CF0CB131}"/>
                  </a:ext>
                </a:extLst>
              </p:cNvPr>
              <p:cNvSpPr txBox="1"/>
              <p:nvPr/>
            </p:nvSpPr>
            <p:spPr>
              <a:xfrm>
                <a:off x="3552397" y="6762902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(</a:t>
                </a:r>
                <a:r>
                  <a:rPr kumimoji="1" lang="en-US" altLang="ja-JP" sz="900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kDa</a:t>
                </a:r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)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64" name="テキスト ボックス 763">
                <a:extLst>
                  <a:ext uri="{FF2B5EF4-FFF2-40B4-BE49-F238E27FC236}">
                    <a16:creationId xmlns:a16="http://schemas.microsoft.com/office/drawing/2014/main" id="{DAF43C5E-10A6-40F2-8115-66A2B24B1C92}"/>
                  </a:ext>
                </a:extLst>
              </p:cNvPr>
              <p:cNvSpPr txBox="1"/>
              <p:nvPr/>
            </p:nvSpPr>
            <p:spPr>
              <a:xfrm>
                <a:off x="962080" y="254506"/>
                <a:ext cx="1748220" cy="338554"/>
              </a:xfrm>
              <a:prstGeom prst="rect">
                <a:avLst/>
              </a:prstGeom>
              <a:pattFill prst="pct30">
                <a:fgClr>
                  <a:schemeClr val="accent5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PolySia</a:t>
                </a:r>
                <a:endParaRPr lang="en-US" sz="16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65" name="テキスト ボックス 764">
                <a:extLst>
                  <a:ext uri="{FF2B5EF4-FFF2-40B4-BE49-F238E27FC236}">
                    <a16:creationId xmlns:a16="http://schemas.microsoft.com/office/drawing/2014/main" id="{FF1F5A50-90C5-47D7-8729-9C8DB13A0D46}"/>
                  </a:ext>
                </a:extLst>
              </p:cNvPr>
              <p:cNvSpPr txBox="1"/>
              <p:nvPr/>
            </p:nvSpPr>
            <p:spPr>
              <a:xfrm>
                <a:off x="4288877" y="265173"/>
                <a:ext cx="1748220" cy="338554"/>
              </a:xfrm>
              <a:prstGeom prst="rect">
                <a:avLst/>
              </a:prstGeom>
              <a:pattFill prst="pct30">
                <a:fgClr>
                  <a:srgbClr val="FB8585"/>
                </a:fgClr>
                <a:bgClr>
                  <a:schemeClr val="bg1"/>
                </a:bgClr>
              </a:patt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NCAM</a:t>
                </a:r>
              </a:p>
            </p:txBody>
          </p:sp>
          <p:sp>
            <p:nvSpPr>
              <p:cNvPr id="781" name="テキスト ボックス 780">
                <a:extLst>
                  <a:ext uri="{FF2B5EF4-FFF2-40B4-BE49-F238E27FC236}">
                    <a16:creationId xmlns:a16="http://schemas.microsoft.com/office/drawing/2014/main" id="{A52A4D5F-5DA9-42CA-94D7-6E979C814B43}"/>
                  </a:ext>
                </a:extLst>
              </p:cNvPr>
              <p:cNvSpPr txBox="1"/>
              <p:nvPr/>
            </p:nvSpPr>
            <p:spPr>
              <a:xfrm>
                <a:off x="2578268" y="3331126"/>
                <a:ext cx="10033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IB : 12E3</a:t>
                </a:r>
              </a:p>
            </p:txBody>
          </p:sp>
          <p:sp>
            <p:nvSpPr>
              <p:cNvPr id="782" name="テキスト ボックス 781">
                <a:extLst>
                  <a:ext uri="{FF2B5EF4-FFF2-40B4-BE49-F238E27FC236}">
                    <a16:creationId xmlns:a16="http://schemas.microsoft.com/office/drawing/2014/main" id="{2C6D9E4B-FFBA-470F-B9AF-C39A26598458}"/>
                  </a:ext>
                </a:extLst>
              </p:cNvPr>
              <p:cNvSpPr txBox="1"/>
              <p:nvPr/>
            </p:nvSpPr>
            <p:spPr>
              <a:xfrm>
                <a:off x="2578268" y="4699441"/>
                <a:ext cx="10033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IB : 12E3</a:t>
                </a:r>
              </a:p>
            </p:txBody>
          </p:sp>
          <p:sp>
            <p:nvSpPr>
              <p:cNvPr id="783" name="テキスト ボックス 782">
                <a:extLst>
                  <a:ext uri="{FF2B5EF4-FFF2-40B4-BE49-F238E27FC236}">
                    <a16:creationId xmlns:a16="http://schemas.microsoft.com/office/drawing/2014/main" id="{7198659C-A5B8-458F-BD30-E04A8DDA03F2}"/>
                  </a:ext>
                </a:extLst>
              </p:cNvPr>
              <p:cNvSpPr txBox="1"/>
              <p:nvPr/>
            </p:nvSpPr>
            <p:spPr>
              <a:xfrm>
                <a:off x="2578268" y="6044563"/>
                <a:ext cx="10033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IB : 12E3</a:t>
                </a:r>
              </a:p>
            </p:txBody>
          </p:sp>
          <p:sp>
            <p:nvSpPr>
              <p:cNvPr id="784" name="テキスト ボックス 783">
                <a:extLst>
                  <a:ext uri="{FF2B5EF4-FFF2-40B4-BE49-F238E27FC236}">
                    <a16:creationId xmlns:a16="http://schemas.microsoft.com/office/drawing/2014/main" id="{32E3BBAF-70CE-4E52-AA78-2F82E08F5FF3}"/>
                  </a:ext>
                </a:extLst>
              </p:cNvPr>
              <p:cNvSpPr txBox="1"/>
              <p:nvPr/>
            </p:nvSpPr>
            <p:spPr>
              <a:xfrm>
                <a:off x="2578268" y="7315603"/>
                <a:ext cx="10033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IB : 12E3</a:t>
                </a:r>
              </a:p>
            </p:txBody>
          </p:sp>
          <p:sp>
            <p:nvSpPr>
              <p:cNvPr id="788" name="テキスト ボックス 787">
                <a:extLst>
                  <a:ext uri="{FF2B5EF4-FFF2-40B4-BE49-F238E27FC236}">
                    <a16:creationId xmlns:a16="http://schemas.microsoft.com/office/drawing/2014/main" id="{DD8563A6-93A0-4DD7-BBDF-8E3AC8141EDD}"/>
                  </a:ext>
                </a:extLst>
              </p:cNvPr>
              <p:cNvSpPr txBox="1"/>
              <p:nvPr/>
            </p:nvSpPr>
            <p:spPr>
              <a:xfrm>
                <a:off x="5880152" y="3331126"/>
                <a:ext cx="10033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IB : H300</a:t>
                </a:r>
              </a:p>
            </p:txBody>
          </p:sp>
          <p:sp>
            <p:nvSpPr>
              <p:cNvPr id="789" name="テキスト ボックス 788">
                <a:extLst>
                  <a:ext uri="{FF2B5EF4-FFF2-40B4-BE49-F238E27FC236}">
                    <a16:creationId xmlns:a16="http://schemas.microsoft.com/office/drawing/2014/main" id="{5522AAAF-7C7E-453E-AC1F-E5FDCB4AECAF}"/>
                  </a:ext>
                </a:extLst>
              </p:cNvPr>
              <p:cNvSpPr txBox="1"/>
              <p:nvPr/>
            </p:nvSpPr>
            <p:spPr>
              <a:xfrm>
                <a:off x="5880152" y="4699441"/>
                <a:ext cx="10033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IB : H300</a:t>
                </a:r>
              </a:p>
            </p:txBody>
          </p:sp>
          <p:sp>
            <p:nvSpPr>
              <p:cNvPr id="790" name="テキスト ボックス 789">
                <a:extLst>
                  <a:ext uri="{FF2B5EF4-FFF2-40B4-BE49-F238E27FC236}">
                    <a16:creationId xmlns:a16="http://schemas.microsoft.com/office/drawing/2014/main" id="{A3CC65C8-C301-43A2-BB4B-6E8FA3D0F8A4}"/>
                  </a:ext>
                </a:extLst>
              </p:cNvPr>
              <p:cNvSpPr txBox="1"/>
              <p:nvPr/>
            </p:nvSpPr>
            <p:spPr>
              <a:xfrm>
                <a:off x="5880152" y="6044563"/>
                <a:ext cx="10033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IB : 0B11</a:t>
                </a:r>
              </a:p>
            </p:txBody>
          </p:sp>
          <p:sp>
            <p:nvSpPr>
              <p:cNvPr id="791" name="テキスト ボックス 790">
                <a:extLst>
                  <a:ext uri="{FF2B5EF4-FFF2-40B4-BE49-F238E27FC236}">
                    <a16:creationId xmlns:a16="http://schemas.microsoft.com/office/drawing/2014/main" id="{8D21AAEC-2631-4536-B6D4-5004891C39B8}"/>
                  </a:ext>
                </a:extLst>
              </p:cNvPr>
              <p:cNvSpPr txBox="1"/>
              <p:nvPr/>
            </p:nvSpPr>
            <p:spPr>
              <a:xfrm>
                <a:off x="5880152" y="7315603"/>
                <a:ext cx="10033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IB : 123C3</a:t>
                </a:r>
              </a:p>
            </p:txBody>
          </p:sp>
          <p:pic>
            <p:nvPicPr>
              <p:cNvPr id="8" name="図 7">
                <a:extLst>
                  <a:ext uri="{FF2B5EF4-FFF2-40B4-BE49-F238E27FC236}">
                    <a16:creationId xmlns:a16="http://schemas.microsoft.com/office/drawing/2014/main" id="{843EFE2E-10A0-4347-A31C-DF25FFFEEBF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l="6117" t="48057" r="14316" b="-897"/>
              <a:stretch/>
            </p:blipFill>
            <p:spPr>
              <a:xfrm flipH="1">
                <a:off x="4001751" y="4200596"/>
                <a:ext cx="2371142" cy="54068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530" name="テキスト ボックス 529">
                <a:extLst>
                  <a:ext uri="{FF2B5EF4-FFF2-40B4-BE49-F238E27FC236}">
                    <a16:creationId xmlns:a16="http://schemas.microsoft.com/office/drawing/2014/main" id="{4D057C15-2A63-41C6-9D1E-A5A69CF289F7}"/>
                  </a:ext>
                </a:extLst>
              </p:cNvPr>
              <p:cNvSpPr txBox="1"/>
              <p:nvPr/>
            </p:nvSpPr>
            <p:spPr>
              <a:xfrm>
                <a:off x="3566227" y="4223122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250 ―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531" name="テキスト ボックス 530">
                <a:extLst>
                  <a:ext uri="{FF2B5EF4-FFF2-40B4-BE49-F238E27FC236}">
                    <a16:creationId xmlns:a16="http://schemas.microsoft.com/office/drawing/2014/main" id="{1453B8AD-E53B-440B-A94F-9A8F1598FE41}"/>
                  </a:ext>
                </a:extLst>
              </p:cNvPr>
              <p:cNvSpPr txBox="1"/>
              <p:nvPr/>
            </p:nvSpPr>
            <p:spPr>
              <a:xfrm>
                <a:off x="3566227" y="4334608"/>
                <a:ext cx="64114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150 ―</a:t>
                </a:r>
                <a:endParaRPr kumimoji="1" lang="ja-JP" altLang="en-US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D1CC49E7-8A07-43C2-AA05-DCF93208EB8B}"/>
                  </a:ext>
                </a:extLst>
              </p:cNvPr>
              <p:cNvGrpSpPr/>
              <p:nvPr/>
            </p:nvGrpSpPr>
            <p:grpSpPr>
              <a:xfrm>
                <a:off x="265155" y="1145450"/>
                <a:ext cx="3316413" cy="1058437"/>
                <a:chOff x="265155" y="1145450"/>
                <a:chExt cx="3316413" cy="1058437"/>
              </a:xfrm>
            </p:grpSpPr>
            <p:sp>
              <p:nvSpPr>
                <p:cNvPr id="780" name="テキスト ボックス 779">
                  <a:extLst>
                    <a:ext uri="{FF2B5EF4-FFF2-40B4-BE49-F238E27FC236}">
                      <a16:creationId xmlns:a16="http://schemas.microsoft.com/office/drawing/2014/main" id="{5B76D818-AAF1-451E-82AB-8FB35C9A0FC5}"/>
                    </a:ext>
                  </a:extLst>
                </p:cNvPr>
                <p:cNvSpPr txBox="1"/>
                <p:nvPr/>
              </p:nvSpPr>
              <p:spPr>
                <a:xfrm>
                  <a:off x="2578268" y="1973055"/>
                  <a:ext cx="1003300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IB : 12E3</a:t>
                  </a:r>
                </a:p>
              </p:txBody>
            </p:sp>
            <p:grpSp>
              <p:nvGrpSpPr>
                <p:cNvPr id="7" name="グループ化 6">
                  <a:extLst>
                    <a:ext uri="{FF2B5EF4-FFF2-40B4-BE49-F238E27FC236}">
                      <a16:creationId xmlns:a16="http://schemas.microsoft.com/office/drawing/2014/main" id="{1C56A336-F9C3-4212-AE9A-7F329F8B674C}"/>
                    </a:ext>
                  </a:extLst>
                </p:cNvPr>
                <p:cNvGrpSpPr/>
                <p:nvPr/>
              </p:nvGrpSpPr>
              <p:grpSpPr>
                <a:xfrm>
                  <a:off x="265155" y="1145450"/>
                  <a:ext cx="2958969" cy="859034"/>
                  <a:chOff x="265155" y="1145450"/>
                  <a:chExt cx="2958969" cy="859034"/>
                </a:xfrm>
              </p:grpSpPr>
              <p:pic>
                <p:nvPicPr>
                  <p:cNvPr id="2" name="図 1">
                    <a:extLst>
                      <a:ext uri="{FF2B5EF4-FFF2-40B4-BE49-F238E27FC236}">
                        <a16:creationId xmlns:a16="http://schemas.microsoft.com/office/drawing/2014/main" id="{9EF3593B-C3F7-4A0A-8237-3383F83611D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1"/>
                  <a:srcRect l="6453" r="6964" b="32462"/>
                  <a:stretch/>
                </p:blipFill>
                <p:spPr>
                  <a:xfrm>
                    <a:off x="710578" y="1461498"/>
                    <a:ext cx="2473763" cy="542986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  <p:sp>
                <p:nvSpPr>
                  <p:cNvPr id="103" name="テキスト ボックス 102">
                    <a:extLst>
                      <a:ext uri="{FF2B5EF4-FFF2-40B4-BE49-F238E27FC236}">
                        <a16:creationId xmlns:a16="http://schemas.microsoft.com/office/drawing/2014/main" id="{A1E89F68-99E8-4553-80E1-7C72B4FE2824}"/>
                      </a:ext>
                    </a:extLst>
                  </p:cNvPr>
                  <p:cNvSpPr txBox="1"/>
                  <p:nvPr/>
                </p:nvSpPr>
                <p:spPr>
                  <a:xfrm>
                    <a:off x="265155" y="1600633"/>
                    <a:ext cx="641141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9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250 ―</a:t>
                    </a:r>
                    <a:endParaRPr kumimoji="1" lang="ja-JP" altLang="en-US" sz="900" dirty="0">
                      <a:latin typeface="Helvetica" panose="020B0604020202020204" pitchFamily="34" charset="0"/>
                      <a:cs typeface="Helvetica" panose="020B0604020202020204" pitchFamily="34" charset="0"/>
                    </a:endParaRPr>
                  </a:p>
                </p:txBody>
              </p:sp>
              <p:sp>
                <p:nvSpPr>
                  <p:cNvPr id="104" name="テキスト ボックス 103">
                    <a:extLst>
                      <a:ext uri="{FF2B5EF4-FFF2-40B4-BE49-F238E27FC236}">
                        <a16:creationId xmlns:a16="http://schemas.microsoft.com/office/drawing/2014/main" id="{131325A2-FEA4-49E0-84FB-583562C5EA9D}"/>
                      </a:ext>
                    </a:extLst>
                  </p:cNvPr>
                  <p:cNvSpPr txBox="1"/>
                  <p:nvPr/>
                </p:nvSpPr>
                <p:spPr>
                  <a:xfrm>
                    <a:off x="265155" y="1742873"/>
                    <a:ext cx="641141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9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150 ―</a:t>
                    </a:r>
                    <a:endParaRPr kumimoji="1" lang="ja-JP" altLang="en-US" sz="900" dirty="0">
                      <a:latin typeface="Helvetica" panose="020B0604020202020204" pitchFamily="34" charset="0"/>
                      <a:cs typeface="Helvetica" panose="020B0604020202020204" pitchFamily="34" charset="0"/>
                    </a:endParaRPr>
                  </a:p>
                </p:txBody>
              </p:sp>
              <p:sp>
                <p:nvSpPr>
                  <p:cNvPr id="105" name="テキスト ボックス 104">
                    <a:extLst>
                      <a:ext uri="{FF2B5EF4-FFF2-40B4-BE49-F238E27FC236}">
                        <a16:creationId xmlns:a16="http://schemas.microsoft.com/office/drawing/2014/main" id="{977499D2-5FC5-47D7-9F9F-186582839B22}"/>
                      </a:ext>
                    </a:extLst>
                  </p:cNvPr>
                  <p:cNvSpPr txBox="1"/>
                  <p:nvPr/>
                </p:nvSpPr>
                <p:spPr>
                  <a:xfrm>
                    <a:off x="265155" y="1281655"/>
                    <a:ext cx="641141" cy="230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9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(</a:t>
                    </a:r>
                    <a:r>
                      <a:rPr kumimoji="1" lang="en-US" altLang="ja-JP" sz="900" dirty="0" err="1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kDa</a:t>
                    </a:r>
                    <a:r>
                      <a:rPr kumimoji="1" lang="en-US" altLang="ja-JP" sz="9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)</a:t>
                    </a:r>
                    <a:endParaRPr kumimoji="1" lang="ja-JP" altLang="en-US" sz="900" dirty="0">
                      <a:latin typeface="Helvetica" panose="020B0604020202020204" pitchFamily="34" charset="0"/>
                      <a:cs typeface="Helvetica" panose="020B0604020202020204" pitchFamily="34" charset="0"/>
                    </a:endParaRPr>
                  </a:p>
                </p:txBody>
              </p:sp>
              <p:grpSp>
                <p:nvGrpSpPr>
                  <p:cNvPr id="638" name="グループ化 637">
                    <a:extLst>
                      <a:ext uri="{FF2B5EF4-FFF2-40B4-BE49-F238E27FC236}">
                        <a16:creationId xmlns:a16="http://schemas.microsoft.com/office/drawing/2014/main" id="{3F9C9B5D-2DDD-410E-98B3-6B671E3C046C}"/>
                      </a:ext>
                    </a:extLst>
                  </p:cNvPr>
                  <p:cNvGrpSpPr/>
                  <p:nvPr/>
                </p:nvGrpSpPr>
                <p:grpSpPr>
                  <a:xfrm>
                    <a:off x="616623" y="1290753"/>
                    <a:ext cx="497840" cy="215444"/>
                    <a:chOff x="2470558" y="197431"/>
                    <a:chExt cx="497840" cy="171784"/>
                  </a:xfrm>
                </p:grpSpPr>
                <p:sp>
                  <p:nvSpPr>
                    <p:cNvPr id="687" name="テキスト ボックス 686">
                      <a:extLst>
                        <a:ext uri="{FF2B5EF4-FFF2-40B4-BE49-F238E27FC236}">
                          <a16:creationId xmlns:a16="http://schemas.microsoft.com/office/drawing/2014/main" id="{B4217C24-9E46-4828-AED9-2AA0FCC29F7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4705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688" name="テキスト ボックス 687">
                      <a:extLst>
                        <a:ext uri="{FF2B5EF4-FFF2-40B4-BE49-F238E27FC236}">
                          <a16:creationId xmlns:a16="http://schemas.microsoft.com/office/drawing/2014/main" id="{6F775DCC-6A17-4EDC-89C9-46FF1325A8B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5721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</a:p>
                  </p:txBody>
                </p:sp>
                <p:sp>
                  <p:nvSpPr>
                    <p:cNvPr id="689" name="テキスト ボックス 688">
                      <a:extLst>
                        <a:ext uri="{FF2B5EF4-FFF2-40B4-BE49-F238E27FC236}">
                          <a16:creationId xmlns:a16="http://schemas.microsoft.com/office/drawing/2014/main" id="{EAA77BCA-5E4A-442F-8AB5-4FD5530F90C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6737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</a:p>
                  </p:txBody>
                </p:sp>
              </p:grpSp>
              <p:cxnSp>
                <p:nvCxnSpPr>
                  <p:cNvPr id="639" name="直線コネクタ 638">
                    <a:extLst>
                      <a:ext uri="{FF2B5EF4-FFF2-40B4-BE49-F238E27FC236}">
                        <a16:creationId xmlns:a16="http://schemas.microsoft.com/office/drawing/2014/main" id="{D1544DA2-7C49-4022-B0B9-E6F1BFE6F7C9}"/>
                      </a:ext>
                    </a:extLst>
                  </p:cNvPr>
                  <p:cNvCxnSpPr/>
                  <p:nvPr/>
                </p:nvCxnSpPr>
                <p:spPr>
                  <a:xfrm>
                    <a:off x="727705" y="1342549"/>
                    <a:ext cx="25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40" name="グループ化 639">
                    <a:extLst>
                      <a:ext uri="{FF2B5EF4-FFF2-40B4-BE49-F238E27FC236}">
                        <a16:creationId xmlns:a16="http://schemas.microsoft.com/office/drawing/2014/main" id="{1BE89A95-DEAE-4DB6-AC6F-9FE47CADD8C3}"/>
                      </a:ext>
                    </a:extLst>
                  </p:cNvPr>
                  <p:cNvGrpSpPr/>
                  <p:nvPr/>
                </p:nvGrpSpPr>
                <p:grpSpPr>
                  <a:xfrm>
                    <a:off x="918003" y="1290753"/>
                    <a:ext cx="497840" cy="215444"/>
                    <a:chOff x="2470558" y="197431"/>
                    <a:chExt cx="497840" cy="171784"/>
                  </a:xfrm>
                </p:grpSpPr>
                <p:sp>
                  <p:nvSpPr>
                    <p:cNvPr id="684" name="テキスト ボックス 683">
                      <a:extLst>
                        <a:ext uri="{FF2B5EF4-FFF2-40B4-BE49-F238E27FC236}">
                          <a16:creationId xmlns:a16="http://schemas.microsoft.com/office/drawing/2014/main" id="{A760C59D-E895-4719-9BAE-1ACBB620CE6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4705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685" name="テキスト ボックス 684">
                      <a:extLst>
                        <a:ext uri="{FF2B5EF4-FFF2-40B4-BE49-F238E27FC236}">
                          <a16:creationId xmlns:a16="http://schemas.microsoft.com/office/drawing/2014/main" id="{1E26E469-0397-4F64-A8FE-F72EEB19B04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5721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</a:p>
                  </p:txBody>
                </p:sp>
                <p:sp>
                  <p:nvSpPr>
                    <p:cNvPr id="686" name="テキスト ボックス 685">
                      <a:extLst>
                        <a:ext uri="{FF2B5EF4-FFF2-40B4-BE49-F238E27FC236}">
                          <a16:creationId xmlns:a16="http://schemas.microsoft.com/office/drawing/2014/main" id="{BCE7192D-B91D-4EA1-B856-1CF2368B522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6737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</a:p>
                  </p:txBody>
                </p:sp>
              </p:grpSp>
              <p:cxnSp>
                <p:nvCxnSpPr>
                  <p:cNvPr id="641" name="直線コネクタ 640">
                    <a:extLst>
                      <a:ext uri="{FF2B5EF4-FFF2-40B4-BE49-F238E27FC236}">
                        <a16:creationId xmlns:a16="http://schemas.microsoft.com/office/drawing/2014/main" id="{7AA9A722-A77A-4888-900C-33F5E9D2E896}"/>
                      </a:ext>
                    </a:extLst>
                  </p:cNvPr>
                  <p:cNvCxnSpPr/>
                  <p:nvPr/>
                </p:nvCxnSpPr>
                <p:spPr>
                  <a:xfrm>
                    <a:off x="1029085" y="1342549"/>
                    <a:ext cx="25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42" name="グループ化 641">
                    <a:extLst>
                      <a:ext uri="{FF2B5EF4-FFF2-40B4-BE49-F238E27FC236}">
                        <a16:creationId xmlns:a16="http://schemas.microsoft.com/office/drawing/2014/main" id="{9FB947F7-BB9F-4EE4-85CA-D84B4E4F3FE2}"/>
                      </a:ext>
                    </a:extLst>
                  </p:cNvPr>
                  <p:cNvGrpSpPr/>
                  <p:nvPr/>
                </p:nvGrpSpPr>
                <p:grpSpPr>
                  <a:xfrm>
                    <a:off x="1219383" y="1290753"/>
                    <a:ext cx="497840" cy="215444"/>
                    <a:chOff x="2470558" y="197431"/>
                    <a:chExt cx="497840" cy="171784"/>
                  </a:xfrm>
                </p:grpSpPr>
                <p:sp>
                  <p:nvSpPr>
                    <p:cNvPr id="681" name="テキスト ボックス 680">
                      <a:extLst>
                        <a:ext uri="{FF2B5EF4-FFF2-40B4-BE49-F238E27FC236}">
                          <a16:creationId xmlns:a16="http://schemas.microsoft.com/office/drawing/2014/main" id="{CB3F8068-1056-4BCE-98E1-9658EB208CD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4705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682" name="テキスト ボックス 681">
                      <a:extLst>
                        <a:ext uri="{FF2B5EF4-FFF2-40B4-BE49-F238E27FC236}">
                          <a16:creationId xmlns:a16="http://schemas.microsoft.com/office/drawing/2014/main" id="{C7063AF7-7FAA-43B0-94BA-9CD70B671EF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5721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</a:p>
                  </p:txBody>
                </p:sp>
                <p:sp>
                  <p:nvSpPr>
                    <p:cNvPr id="683" name="テキスト ボックス 682">
                      <a:extLst>
                        <a:ext uri="{FF2B5EF4-FFF2-40B4-BE49-F238E27FC236}">
                          <a16:creationId xmlns:a16="http://schemas.microsoft.com/office/drawing/2014/main" id="{6763E955-A48E-4C40-88C1-2FB0A3B89EC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6737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</a:p>
                  </p:txBody>
                </p:sp>
              </p:grpSp>
              <p:cxnSp>
                <p:nvCxnSpPr>
                  <p:cNvPr id="643" name="直線コネクタ 642">
                    <a:extLst>
                      <a:ext uri="{FF2B5EF4-FFF2-40B4-BE49-F238E27FC236}">
                        <a16:creationId xmlns:a16="http://schemas.microsoft.com/office/drawing/2014/main" id="{689DB8C4-BD5A-47D6-BD0B-4DC26C10C635}"/>
                      </a:ext>
                    </a:extLst>
                  </p:cNvPr>
                  <p:cNvCxnSpPr/>
                  <p:nvPr/>
                </p:nvCxnSpPr>
                <p:spPr>
                  <a:xfrm>
                    <a:off x="1330465" y="1342549"/>
                    <a:ext cx="25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44" name="グループ化 643">
                    <a:extLst>
                      <a:ext uri="{FF2B5EF4-FFF2-40B4-BE49-F238E27FC236}">
                        <a16:creationId xmlns:a16="http://schemas.microsoft.com/office/drawing/2014/main" id="{959075EA-9E0E-4BA5-BBE4-7F0F5074D863}"/>
                      </a:ext>
                    </a:extLst>
                  </p:cNvPr>
                  <p:cNvGrpSpPr/>
                  <p:nvPr/>
                </p:nvGrpSpPr>
                <p:grpSpPr>
                  <a:xfrm>
                    <a:off x="1520763" y="1290753"/>
                    <a:ext cx="497840" cy="215444"/>
                    <a:chOff x="2470558" y="197431"/>
                    <a:chExt cx="497840" cy="171784"/>
                  </a:xfrm>
                </p:grpSpPr>
                <p:sp>
                  <p:nvSpPr>
                    <p:cNvPr id="678" name="テキスト ボックス 677">
                      <a:extLst>
                        <a:ext uri="{FF2B5EF4-FFF2-40B4-BE49-F238E27FC236}">
                          <a16:creationId xmlns:a16="http://schemas.microsoft.com/office/drawing/2014/main" id="{52EAEA58-8671-4EDA-B8F8-9A7C3E6D109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4705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679" name="テキスト ボックス 678">
                      <a:extLst>
                        <a:ext uri="{FF2B5EF4-FFF2-40B4-BE49-F238E27FC236}">
                          <a16:creationId xmlns:a16="http://schemas.microsoft.com/office/drawing/2014/main" id="{7054030E-C758-4CA6-A935-F93F99FBF12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5721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</a:p>
                  </p:txBody>
                </p:sp>
                <p:sp>
                  <p:nvSpPr>
                    <p:cNvPr id="680" name="テキスト ボックス 679">
                      <a:extLst>
                        <a:ext uri="{FF2B5EF4-FFF2-40B4-BE49-F238E27FC236}">
                          <a16:creationId xmlns:a16="http://schemas.microsoft.com/office/drawing/2014/main" id="{06CB04B7-DC32-44A8-A223-2CA86C096C4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6737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</a:p>
                  </p:txBody>
                </p:sp>
              </p:grpSp>
              <p:cxnSp>
                <p:nvCxnSpPr>
                  <p:cNvPr id="648" name="直線コネクタ 647">
                    <a:extLst>
                      <a:ext uri="{FF2B5EF4-FFF2-40B4-BE49-F238E27FC236}">
                        <a16:creationId xmlns:a16="http://schemas.microsoft.com/office/drawing/2014/main" id="{ACC077C3-A1DA-4679-A80D-8E8641E9EBAA}"/>
                      </a:ext>
                    </a:extLst>
                  </p:cNvPr>
                  <p:cNvCxnSpPr/>
                  <p:nvPr/>
                </p:nvCxnSpPr>
                <p:spPr>
                  <a:xfrm>
                    <a:off x="1631845" y="1342549"/>
                    <a:ext cx="25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49" name="グループ化 648">
                    <a:extLst>
                      <a:ext uri="{FF2B5EF4-FFF2-40B4-BE49-F238E27FC236}">
                        <a16:creationId xmlns:a16="http://schemas.microsoft.com/office/drawing/2014/main" id="{1E2A982D-3EA0-4767-8AD8-D7F397FA1E3A}"/>
                      </a:ext>
                    </a:extLst>
                  </p:cNvPr>
                  <p:cNvGrpSpPr/>
                  <p:nvPr/>
                </p:nvGrpSpPr>
                <p:grpSpPr>
                  <a:xfrm>
                    <a:off x="1822143" y="1290753"/>
                    <a:ext cx="497840" cy="215444"/>
                    <a:chOff x="2470558" y="197431"/>
                    <a:chExt cx="497840" cy="171784"/>
                  </a:xfrm>
                </p:grpSpPr>
                <p:sp>
                  <p:nvSpPr>
                    <p:cNvPr id="675" name="テキスト ボックス 674">
                      <a:extLst>
                        <a:ext uri="{FF2B5EF4-FFF2-40B4-BE49-F238E27FC236}">
                          <a16:creationId xmlns:a16="http://schemas.microsoft.com/office/drawing/2014/main" id="{EE52D05E-74BD-4D9D-8B1D-E707E0DA072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4705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676" name="テキスト ボックス 675">
                      <a:extLst>
                        <a:ext uri="{FF2B5EF4-FFF2-40B4-BE49-F238E27FC236}">
                          <a16:creationId xmlns:a16="http://schemas.microsoft.com/office/drawing/2014/main" id="{5598C8B8-7AE0-4EBC-BB31-25EACEC7596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5721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</a:p>
                  </p:txBody>
                </p:sp>
                <p:sp>
                  <p:nvSpPr>
                    <p:cNvPr id="677" name="テキスト ボックス 676">
                      <a:extLst>
                        <a:ext uri="{FF2B5EF4-FFF2-40B4-BE49-F238E27FC236}">
                          <a16:creationId xmlns:a16="http://schemas.microsoft.com/office/drawing/2014/main" id="{63D77854-60B7-45B7-9C41-8115E56A472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6737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</a:p>
                  </p:txBody>
                </p:sp>
              </p:grpSp>
              <p:cxnSp>
                <p:nvCxnSpPr>
                  <p:cNvPr id="650" name="直線コネクタ 649">
                    <a:extLst>
                      <a:ext uri="{FF2B5EF4-FFF2-40B4-BE49-F238E27FC236}">
                        <a16:creationId xmlns:a16="http://schemas.microsoft.com/office/drawing/2014/main" id="{C5BA5176-9838-4835-B57D-3148A97B0134}"/>
                      </a:ext>
                    </a:extLst>
                  </p:cNvPr>
                  <p:cNvCxnSpPr/>
                  <p:nvPr/>
                </p:nvCxnSpPr>
                <p:spPr>
                  <a:xfrm>
                    <a:off x="1933225" y="1342549"/>
                    <a:ext cx="25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51" name="グループ化 650">
                    <a:extLst>
                      <a:ext uri="{FF2B5EF4-FFF2-40B4-BE49-F238E27FC236}">
                        <a16:creationId xmlns:a16="http://schemas.microsoft.com/office/drawing/2014/main" id="{3E28CDDE-CA76-48E2-AB4F-25D0BE55E28A}"/>
                      </a:ext>
                    </a:extLst>
                  </p:cNvPr>
                  <p:cNvGrpSpPr/>
                  <p:nvPr/>
                </p:nvGrpSpPr>
                <p:grpSpPr>
                  <a:xfrm>
                    <a:off x="2123523" y="1290753"/>
                    <a:ext cx="497840" cy="215444"/>
                    <a:chOff x="2470558" y="197431"/>
                    <a:chExt cx="497840" cy="171784"/>
                  </a:xfrm>
                </p:grpSpPr>
                <p:sp>
                  <p:nvSpPr>
                    <p:cNvPr id="672" name="テキスト ボックス 671">
                      <a:extLst>
                        <a:ext uri="{FF2B5EF4-FFF2-40B4-BE49-F238E27FC236}">
                          <a16:creationId xmlns:a16="http://schemas.microsoft.com/office/drawing/2014/main" id="{E2AAD969-0D4D-4E8C-A7BB-119341BCDAF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4705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673" name="テキスト ボックス 672">
                      <a:extLst>
                        <a:ext uri="{FF2B5EF4-FFF2-40B4-BE49-F238E27FC236}">
                          <a16:creationId xmlns:a16="http://schemas.microsoft.com/office/drawing/2014/main" id="{DA5282DC-9187-41FD-9BBD-1974C7CCD0A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5721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</a:p>
                  </p:txBody>
                </p:sp>
                <p:sp>
                  <p:nvSpPr>
                    <p:cNvPr id="674" name="テキスト ボックス 673">
                      <a:extLst>
                        <a:ext uri="{FF2B5EF4-FFF2-40B4-BE49-F238E27FC236}">
                          <a16:creationId xmlns:a16="http://schemas.microsoft.com/office/drawing/2014/main" id="{B851E6FC-DE90-48FE-99E9-5F6249604B5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6737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</a:p>
                  </p:txBody>
                </p:sp>
              </p:grpSp>
              <p:cxnSp>
                <p:nvCxnSpPr>
                  <p:cNvPr id="652" name="直線コネクタ 651">
                    <a:extLst>
                      <a:ext uri="{FF2B5EF4-FFF2-40B4-BE49-F238E27FC236}">
                        <a16:creationId xmlns:a16="http://schemas.microsoft.com/office/drawing/2014/main" id="{BCA7439F-64E1-44EA-A068-E9C8FAFE8FCD}"/>
                      </a:ext>
                    </a:extLst>
                  </p:cNvPr>
                  <p:cNvCxnSpPr/>
                  <p:nvPr/>
                </p:nvCxnSpPr>
                <p:spPr>
                  <a:xfrm>
                    <a:off x="2234605" y="1342549"/>
                    <a:ext cx="25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53" name="グループ化 652">
                    <a:extLst>
                      <a:ext uri="{FF2B5EF4-FFF2-40B4-BE49-F238E27FC236}">
                        <a16:creationId xmlns:a16="http://schemas.microsoft.com/office/drawing/2014/main" id="{DF381E21-2CB9-43A2-BC12-85B59B9D8764}"/>
                      </a:ext>
                    </a:extLst>
                  </p:cNvPr>
                  <p:cNvGrpSpPr/>
                  <p:nvPr/>
                </p:nvGrpSpPr>
                <p:grpSpPr>
                  <a:xfrm>
                    <a:off x="2424903" y="1290753"/>
                    <a:ext cx="497840" cy="215444"/>
                    <a:chOff x="2470558" y="197431"/>
                    <a:chExt cx="497840" cy="171784"/>
                  </a:xfrm>
                </p:grpSpPr>
                <p:sp>
                  <p:nvSpPr>
                    <p:cNvPr id="669" name="テキスト ボックス 668">
                      <a:extLst>
                        <a:ext uri="{FF2B5EF4-FFF2-40B4-BE49-F238E27FC236}">
                          <a16:creationId xmlns:a16="http://schemas.microsoft.com/office/drawing/2014/main" id="{7B355C2D-B80F-4920-AEB9-F5627985F7C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4705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670" name="テキスト ボックス 669">
                      <a:extLst>
                        <a:ext uri="{FF2B5EF4-FFF2-40B4-BE49-F238E27FC236}">
                          <a16:creationId xmlns:a16="http://schemas.microsoft.com/office/drawing/2014/main" id="{5C4D8288-C621-4313-B96D-3D5CA5053F9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5721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</a:p>
                  </p:txBody>
                </p:sp>
                <p:sp>
                  <p:nvSpPr>
                    <p:cNvPr id="671" name="テキスト ボックス 670">
                      <a:extLst>
                        <a:ext uri="{FF2B5EF4-FFF2-40B4-BE49-F238E27FC236}">
                          <a16:creationId xmlns:a16="http://schemas.microsoft.com/office/drawing/2014/main" id="{78557D64-3F38-4C02-B44C-AC4365D8E7D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6737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</a:p>
                  </p:txBody>
                </p:sp>
              </p:grpSp>
              <p:cxnSp>
                <p:nvCxnSpPr>
                  <p:cNvPr id="654" name="直線コネクタ 653">
                    <a:extLst>
                      <a:ext uri="{FF2B5EF4-FFF2-40B4-BE49-F238E27FC236}">
                        <a16:creationId xmlns:a16="http://schemas.microsoft.com/office/drawing/2014/main" id="{235C6119-4814-480E-9D18-3E109614F1BA}"/>
                      </a:ext>
                    </a:extLst>
                  </p:cNvPr>
                  <p:cNvCxnSpPr/>
                  <p:nvPr/>
                </p:nvCxnSpPr>
                <p:spPr>
                  <a:xfrm>
                    <a:off x="2535985" y="1342549"/>
                    <a:ext cx="25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55" name="グループ化 654">
                    <a:extLst>
                      <a:ext uri="{FF2B5EF4-FFF2-40B4-BE49-F238E27FC236}">
                        <a16:creationId xmlns:a16="http://schemas.microsoft.com/office/drawing/2014/main" id="{EF105671-4D5B-48EF-9724-5052A040D512}"/>
                      </a:ext>
                    </a:extLst>
                  </p:cNvPr>
                  <p:cNvGrpSpPr/>
                  <p:nvPr/>
                </p:nvGrpSpPr>
                <p:grpSpPr>
                  <a:xfrm>
                    <a:off x="2726284" y="1290753"/>
                    <a:ext cx="497840" cy="215444"/>
                    <a:chOff x="2470558" y="197431"/>
                    <a:chExt cx="497840" cy="171784"/>
                  </a:xfrm>
                </p:grpSpPr>
                <p:sp>
                  <p:nvSpPr>
                    <p:cNvPr id="666" name="テキスト ボックス 665">
                      <a:extLst>
                        <a:ext uri="{FF2B5EF4-FFF2-40B4-BE49-F238E27FC236}">
                          <a16:creationId xmlns:a16="http://schemas.microsoft.com/office/drawing/2014/main" id="{52EBD912-95EC-46F8-974C-EB0280FF31B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4705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667" name="テキスト ボックス 666">
                      <a:extLst>
                        <a:ext uri="{FF2B5EF4-FFF2-40B4-BE49-F238E27FC236}">
                          <a16:creationId xmlns:a16="http://schemas.microsoft.com/office/drawing/2014/main" id="{45C9017A-7213-49F8-90A2-59F729C5C77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5721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</a:p>
                  </p:txBody>
                </p:sp>
                <p:sp>
                  <p:nvSpPr>
                    <p:cNvPr id="668" name="テキスト ボックス 667">
                      <a:extLst>
                        <a:ext uri="{FF2B5EF4-FFF2-40B4-BE49-F238E27FC236}">
                          <a16:creationId xmlns:a16="http://schemas.microsoft.com/office/drawing/2014/main" id="{AF587E5E-6A1C-4B70-B346-2C99D028711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673758" y="197431"/>
                      <a:ext cx="294640" cy="17178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</a:p>
                  </p:txBody>
                </p:sp>
              </p:grpSp>
              <p:cxnSp>
                <p:nvCxnSpPr>
                  <p:cNvPr id="656" name="直線コネクタ 655">
                    <a:extLst>
                      <a:ext uri="{FF2B5EF4-FFF2-40B4-BE49-F238E27FC236}">
                        <a16:creationId xmlns:a16="http://schemas.microsoft.com/office/drawing/2014/main" id="{D746D010-0C19-4C05-AAF9-A4930B5E9BA8}"/>
                      </a:ext>
                    </a:extLst>
                  </p:cNvPr>
                  <p:cNvCxnSpPr/>
                  <p:nvPr/>
                </p:nvCxnSpPr>
                <p:spPr>
                  <a:xfrm>
                    <a:off x="2837366" y="1342549"/>
                    <a:ext cx="25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57" name="グループ化 656">
                    <a:extLst>
                      <a:ext uri="{FF2B5EF4-FFF2-40B4-BE49-F238E27FC236}">
                        <a16:creationId xmlns:a16="http://schemas.microsoft.com/office/drawing/2014/main" id="{5A59032B-4D26-4216-969C-C931F8DD1C31}"/>
                      </a:ext>
                    </a:extLst>
                  </p:cNvPr>
                  <p:cNvGrpSpPr/>
                  <p:nvPr/>
                </p:nvGrpSpPr>
                <p:grpSpPr>
                  <a:xfrm>
                    <a:off x="582830" y="1145450"/>
                    <a:ext cx="2634100" cy="215445"/>
                    <a:chOff x="878241" y="870636"/>
                    <a:chExt cx="2634100" cy="215445"/>
                  </a:xfrm>
                </p:grpSpPr>
                <p:sp>
                  <p:nvSpPr>
                    <p:cNvPr id="658" name="テキスト ボックス 657">
                      <a:extLst>
                        <a:ext uri="{FF2B5EF4-FFF2-40B4-BE49-F238E27FC236}">
                          <a16:creationId xmlns:a16="http://schemas.microsoft.com/office/drawing/2014/main" id="{19E1EE5C-21D1-4694-BCB1-66C13DDC66D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78241" y="870636"/>
                      <a:ext cx="524439" cy="21544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FT</a:t>
                      </a:r>
                    </a:p>
                  </p:txBody>
                </p:sp>
                <p:sp>
                  <p:nvSpPr>
                    <p:cNvPr id="659" name="テキスト ボックス 658">
                      <a:extLst>
                        <a:ext uri="{FF2B5EF4-FFF2-40B4-BE49-F238E27FC236}">
                          <a16:creationId xmlns:a16="http://schemas.microsoft.com/office/drawing/2014/main" id="{25CA1886-954C-4B02-A70F-2BE43074992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79621" y="870636"/>
                      <a:ext cx="524439" cy="21544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Wash</a:t>
                      </a:r>
                    </a:p>
                  </p:txBody>
                </p:sp>
                <p:sp>
                  <p:nvSpPr>
                    <p:cNvPr id="660" name="テキスト ボックス 659">
                      <a:extLst>
                        <a:ext uri="{FF2B5EF4-FFF2-40B4-BE49-F238E27FC236}">
                          <a16:creationId xmlns:a16="http://schemas.microsoft.com/office/drawing/2014/main" id="{2E68C810-A1E6-4963-AC31-5FAF0964E20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481001" y="870636"/>
                      <a:ext cx="524439" cy="21544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0.2 M</a:t>
                      </a:r>
                    </a:p>
                  </p:txBody>
                </p:sp>
                <p:sp>
                  <p:nvSpPr>
                    <p:cNvPr id="661" name="テキスト ボックス 660">
                      <a:extLst>
                        <a:ext uri="{FF2B5EF4-FFF2-40B4-BE49-F238E27FC236}">
                          <a16:creationId xmlns:a16="http://schemas.microsoft.com/office/drawing/2014/main" id="{82CDF7DA-6A75-4391-82EE-A9CC28114AF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82381" y="870636"/>
                      <a:ext cx="524439" cy="21544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0.4 M</a:t>
                      </a:r>
                    </a:p>
                  </p:txBody>
                </p:sp>
                <p:sp>
                  <p:nvSpPr>
                    <p:cNvPr id="662" name="テキスト ボックス 661">
                      <a:extLst>
                        <a:ext uri="{FF2B5EF4-FFF2-40B4-BE49-F238E27FC236}">
                          <a16:creationId xmlns:a16="http://schemas.microsoft.com/office/drawing/2014/main" id="{35D70D78-9F21-4483-85F4-1E44DE40475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083761" y="870636"/>
                      <a:ext cx="524439" cy="21544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0.6 M</a:t>
                      </a:r>
                    </a:p>
                  </p:txBody>
                </p:sp>
                <p:sp>
                  <p:nvSpPr>
                    <p:cNvPr id="663" name="テキスト ボックス 662">
                      <a:extLst>
                        <a:ext uri="{FF2B5EF4-FFF2-40B4-BE49-F238E27FC236}">
                          <a16:creationId xmlns:a16="http://schemas.microsoft.com/office/drawing/2014/main" id="{E58FE897-B076-4B56-B9C3-574DE780CA5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385141" y="870636"/>
                      <a:ext cx="524439" cy="21544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0.8 M</a:t>
                      </a:r>
                    </a:p>
                  </p:txBody>
                </p:sp>
                <p:sp>
                  <p:nvSpPr>
                    <p:cNvPr id="664" name="テキスト ボックス 663">
                      <a:extLst>
                        <a:ext uri="{FF2B5EF4-FFF2-40B4-BE49-F238E27FC236}">
                          <a16:creationId xmlns:a16="http://schemas.microsoft.com/office/drawing/2014/main" id="{2BF2E6D6-2749-4611-89B5-B0809149D14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686521" y="870636"/>
                      <a:ext cx="524439" cy="21544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1.0 M</a:t>
                      </a:r>
                    </a:p>
                  </p:txBody>
                </p:sp>
                <p:sp>
                  <p:nvSpPr>
                    <p:cNvPr id="665" name="テキスト ボックス 664">
                      <a:extLst>
                        <a:ext uri="{FF2B5EF4-FFF2-40B4-BE49-F238E27FC236}">
                          <a16:creationId xmlns:a16="http://schemas.microsoft.com/office/drawing/2014/main" id="{3F1C8B76-FDD6-4486-BDD8-C35DC216D62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987902" y="870636"/>
                      <a:ext cx="524439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8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3.0 M</a:t>
                      </a:r>
                    </a:p>
                  </p:txBody>
                </p:sp>
              </p:grpSp>
            </p:grp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8D855B9A-D9B4-4BC1-9BE4-0E8E4D344C46}"/>
                  </a:ext>
                </a:extLst>
              </p:cNvPr>
              <p:cNvGrpSpPr/>
              <p:nvPr/>
            </p:nvGrpSpPr>
            <p:grpSpPr>
              <a:xfrm>
                <a:off x="3560874" y="1145448"/>
                <a:ext cx="3322578" cy="1058439"/>
                <a:chOff x="3560874" y="1145448"/>
                <a:chExt cx="3322578" cy="1058439"/>
              </a:xfrm>
            </p:grpSpPr>
            <p:pic>
              <p:nvPicPr>
                <p:cNvPr id="406" name="図 405">
                  <a:extLst>
                    <a:ext uri="{FF2B5EF4-FFF2-40B4-BE49-F238E27FC236}">
                      <a16:creationId xmlns:a16="http://schemas.microsoft.com/office/drawing/2014/main" id="{E9ADC800-93CA-4727-AC8C-27BC420442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2"/>
                <a:srcRect l="8346" t="23756" r="14413"/>
                <a:stretch/>
              </p:blipFill>
              <p:spPr>
                <a:xfrm flipH="1">
                  <a:off x="3992266" y="1461498"/>
                  <a:ext cx="2366203" cy="542986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411" name="テキスト ボックス 410">
                  <a:extLst>
                    <a:ext uri="{FF2B5EF4-FFF2-40B4-BE49-F238E27FC236}">
                      <a16:creationId xmlns:a16="http://schemas.microsoft.com/office/drawing/2014/main" id="{ECFA1075-721E-485D-AD44-CAB713DA892C}"/>
                    </a:ext>
                  </a:extLst>
                </p:cNvPr>
                <p:cNvSpPr txBox="1"/>
                <p:nvPr/>
              </p:nvSpPr>
              <p:spPr>
                <a:xfrm>
                  <a:off x="3560874" y="1624700"/>
                  <a:ext cx="641141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900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250 ―</a:t>
                  </a:r>
                  <a:endParaRPr kumimoji="1" lang="ja-JP" altLang="en-US" sz="900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412" name="テキスト ボックス 411">
                  <a:extLst>
                    <a:ext uri="{FF2B5EF4-FFF2-40B4-BE49-F238E27FC236}">
                      <a16:creationId xmlns:a16="http://schemas.microsoft.com/office/drawing/2014/main" id="{EC913A88-2C2A-4594-8F86-FEE51E17EB0A}"/>
                    </a:ext>
                  </a:extLst>
                </p:cNvPr>
                <p:cNvSpPr txBox="1"/>
                <p:nvPr/>
              </p:nvSpPr>
              <p:spPr>
                <a:xfrm>
                  <a:off x="3560874" y="1766940"/>
                  <a:ext cx="641141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900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150 ―</a:t>
                  </a:r>
                  <a:endParaRPr kumimoji="1" lang="ja-JP" altLang="en-US" sz="900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413" name="テキスト ボックス 412">
                  <a:extLst>
                    <a:ext uri="{FF2B5EF4-FFF2-40B4-BE49-F238E27FC236}">
                      <a16:creationId xmlns:a16="http://schemas.microsoft.com/office/drawing/2014/main" id="{EE72476C-0BFF-4E41-84B2-3DE9AEB38139}"/>
                    </a:ext>
                  </a:extLst>
                </p:cNvPr>
                <p:cNvSpPr txBox="1"/>
                <p:nvPr/>
              </p:nvSpPr>
              <p:spPr>
                <a:xfrm>
                  <a:off x="3560874" y="1305722"/>
                  <a:ext cx="641141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900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(</a:t>
                  </a:r>
                  <a:r>
                    <a:rPr kumimoji="1" lang="en-US" altLang="ja-JP" sz="900" dirty="0" err="1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kDa</a:t>
                  </a:r>
                  <a:r>
                    <a:rPr kumimoji="1" lang="en-US" altLang="ja-JP" sz="900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)</a:t>
                  </a:r>
                  <a:endParaRPr kumimoji="1" lang="ja-JP" altLang="en-US" sz="900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787" name="テキスト ボックス 786">
                  <a:extLst>
                    <a:ext uri="{FF2B5EF4-FFF2-40B4-BE49-F238E27FC236}">
                      <a16:creationId xmlns:a16="http://schemas.microsoft.com/office/drawing/2014/main" id="{011A4247-1EA5-4BDA-9CAE-D282031FC4D3}"/>
                    </a:ext>
                  </a:extLst>
                </p:cNvPr>
                <p:cNvSpPr txBox="1"/>
                <p:nvPr/>
              </p:nvSpPr>
              <p:spPr>
                <a:xfrm>
                  <a:off x="5880152" y="1973055"/>
                  <a:ext cx="1003300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IB : 0B11</a:t>
                  </a:r>
                </a:p>
              </p:txBody>
            </p:sp>
            <p:grpSp>
              <p:nvGrpSpPr>
                <p:cNvPr id="744" name="グループ化 743">
                  <a:extLst>
                    <a:ext uri="{FF2B5EF4-FFF2-40B4-BE49-F238E27FC236}">
                      <a16:creationId xmlns:a16="http://schemas.microsoft.com/office/drawing/2014/main" id="{1D2CBB14-8B87-437A-BF8B-81894D9A06D0}"/>
                    </a:ext>
                  </a:extLst>
                </p:cNvPr>
                <p:cNvGrpSpPr/>
                <p:nvPr/>
              </p:nvGrpSpPr>
              <p:grpSpPr>
                <a:xfrm>
                  <a:off x="3905923" y="1290751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043" name="テキスト ボックス 1042">
                    <a:extLst>
                      <a:ext uri="{FF2B5EF4-FFF2-40B4-BE49-F238E27FC236}">
                        <a16:creationId xmlns:a16="http://schemas.microsoft.com/office/drawing/2014/main" id="{4AC8B991-1B8F-49F5-A4D9-DF22B4570415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044" name="テキスト ボックス 1043">
                    <a:extLst>
                      <a:ext uri="{FF2B5EF4-FFF2-40B4-BE49-F238E27FC236}">
                        <a16:creationId xmlns:a16="http://schemas.microsoft.com/office/drawing/2014/main" id="{DC2AA5AA-9A8A-4549-971A-2811C53B788F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045" name="テキスト ボックス 1044">
                    <a:extLst>
                      <a:ext uri="{FF2B5EF4-FFF2-40B4-BE49-F238E27FC236}">
                        <a16:creationId xmlns:a16="http://schemas.microsoft.com/office/drawing/2014/main" id="{3173004F-3D72-4804-A6BB-C2916D2D8128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745" name="直線コネクタ 744">
                  <a:extLst>
                    <a:ext uri="{FF2B5EF4-FFF2-40B4-BE49-F238E27FC236}">
                      <a16:creationId xmlns:a16="http://schemas.microsoft.com/office/drawing/2014/main" id="{B5C2C00F-3318-45AE-96A6-52C72F78A601}"/>
                    </a:ext>
                  </a:extLst>
                </p:cNvPr>
                <p:cNvCxnSpPr/>
                <p:nvPr/>
              </p:nvCxnSpPr>
              <p:spPr>
                <a:xfrm>
                  <a:off x="4017005" y="1342547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46" name="グループ化 745">
                  <a:extLst>
                    <a:ext uri="{FF2B5EF4-FFF2-40B4-BE49-F238E27FC236}">
                      <a16:creationId xmlns:a16="http://schemas.microsoft.com/office/drawing/2014/main" id="{FB192842-B827-4DF4-88FD-106389873F64}"/>
                    </a:ext>
                  </a:extLst>
                </p:cNvPr>
                <p:cNvGrpSpPr/>
                <p:nvPr/>
              </p:nvGrpSpPr>
              <p:grpSpPr>
                <a:xfrm>
                  <a:off x="4207303" y="1290751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040" name="テキスト ボックス 1039">
                    <a:extLst>
                      <a:ext uri="{FF2B5EF4-FFF2-40B4-BE49-F238E27FC236}">
                        <a16:creationId xmlns:a16="http://schemas.microsoft.com/office/drawing/2014/main" id="{EFB1014E-4AD8-4F13-A066-DCDC4AD52CD2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041" name="テキスト ボックス 1040">
                    <a:extLst>
                      <a:ext uri="{FF2B5EF4-FFF2-40B4-BE49-F238E27FC236}">
                        <a16:creationId xmlns:a16="http://schemas.microsoft.com/office/drawing/2014/main" id="{F88A70A7-CECA-4902-8A3F-780E8EFD8562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042" name="テキスト ボックス 1041">
                    <a:extLst>
                      <a:ext uri="{FF2B5EF4-FFF2-40B4-BE49-F238E27FC236}">
                        <a16:creationId xmlns:a16="http://schemas.microsoft.com/office/drawing/2014/main" id="{B121A7BC-07D9-4400-8F22-46E41D61A01C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747" name="直線コネクタ 746">
                  <a:extLst>
                    <a:ext uri="{FF2B5EF4-FFF2-40B4-BE49-F238E27FC236}">
                      <a16:creationId xmlns:a16="http://schemas.microsoft.com/office/drawing/2014/main" id="{23A01F01-5A8B-4682-84B9-F3AEF636A8AB}"/>
                    </a:ext>
                  </a:extLst>
                </p:cNvPr>
                <p:cNvCxnSpPr/>
                <p:nvPr/>
              </p:nvCxnSpPr>
              <p:spPr>
                <a:xfrm>
                  <a:off x="4318385" y="1342547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48" name="グループ化 747">
                  <a:extLst>
                    <a:ext uri="{FF2B5EF4-FFF2-40B4-BE49-F238E27FC236}">
                      <a16:creationId xmlns:a16="http://schemas.microsoft.com/office/drawing/2014/main" id="{2F18BED9-6E77-4E20-9447-1DBC07B44E11}"/>
                    </a:ext>
                  </a:extLst>
                </p:cNvPr>
                <p:cNvGrpSpPr/>
                <p:nvPr/>
              </p:nvGrpSpPr>
              <p:grpSpPr>
                <a:xfrm>
                  <a:off x="4508683" y="1290751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037" name="テキスト ボックス 1036">
                    <a:extLst>
                      <a:ext uri="{FF2B5EF4-FFF2-40B4-BE49-F238E27FC236}">
                        <a16:creationId xmlns:a16="http://schemas.microsoft.com/office/drawing/2014/main" id="{48A61023-D85B-41CF-9BD8-A6DBC9417B7E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038" name="テキスト ボックス 1037">
                    <a:extLst>
                      <a:ext uri="{FF2B5EF4-FFF2-40B4-BE49-F238E27FC236}">
                        <a16:creationId xmlns:a16="http://schemas.microsoft.com/office/drawing/2014/main" id="{93A1A796-A9C6-47C1-890D-9D892FD15F97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039" name="テキスト ボックス 1038">
                    <a:extLst>
                      <a:ext uri="{FF2B5EF4-FFF2-40B4-BE49-F238E27FC236}">
                        <a16:creationId xmlns:a16="http://schemas.microsoft.com/office/drawing/2014/main" id="{49670FFE-4E66-4821-BFFE-FCF2D0442A4B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749" name="直線コネクタ 748">
                  <a:extLst>
                    <a:ext uri="{FF2B5EF4-FFF2-40B4-BE49-F238E27FC236}">
                      <a16:creationId xmlns:a16="http://schemas.microsoft.com/office/drawing/2014/main" id="{B9E0C23B-E272-4642-99E2-3205DC6BD9FD}"/>
                    </a:ext>
                  </a:extLst>
                </p:cNvPr>
                <p:cNvCxnSpPr/>
                <p:nvPr/>
              </p:nvCxnSpPr>
              <p:spPr>
                <a:xfrm>
                  <a:off x="4619765" y="1342547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50" name="グループ化 749">
                  <a:extLst>
                    <a:ext uri="{FF2B5EF4-FFF2-40B4-BE49-F238E27FC236}">
                      <a16:creationId xmlns:a16="http://schemas.microsoft.com/office/drawing/2014/main" id="{9E076445-FF33-4334-8B42-A767606BB5BB}"/>
                    </a:ext>
                  </a:extLst>
                </p:cNvPr>
                <p:cNvGrpSpPr/>
                <p:nvPr/>
              </p:nvGrpSpPr>
              <p:grpSpPr>
                <a:xfrm>
                  <a:off x="4810063" y="1290751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034" name="テキスト ボックス 1033">
                    <a:extLst>
                      <a:ext uri="{FF2B5EF4-FFF2-40B4-BE49-F238E27FC236}">
                        <a16:creationId xmlns:a16="http://schemas.microsoft.com/office/drawing/2014/main" id="{2B5AF752-0BC1-4408-AD23-EBBB6DAC0659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035" name="テキスト ボックス 1034">
                    <a:extLst>
                      <a:ext uri="{FF2B5EF4-FFF2-40B4-BE49-F238E27FC236}">
                        <a16:creationId xmlns:a16="http://schemas.microsoft.com/office/drawing/2014/main" id="{3A6EF1A9-EBE8-47E8-AA3F-D621246DB10F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036" name="テキスト ボックス 1035">
                    <a:extLst>
                      <a:ext uri="{FF2B5EF4-FFF2-40B4-BE49-F238E27FC236}">
                        <a16:creationId xmlns:a16="http://schemas.microsoft.com/office/drawing/2014/main" id="{A76C119F-79FC-49AB-A731-BFE8994E060F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751" name="直線コネクタ 750">
                  <a:extLst>
                    <a:ext uri="{FF2B5EF4-FFF2-40B4-BE49-F238E27FC236}">
                      <a16:creationId xmlns:a16="http://schemas.microsoft.com/office/drawing/2014/main" id="{C2D3CD03-F0D6-4BB6-80AE-4A52E06F9F4D}"/>
                    </a:ext>
                  </a:extLst>
                </p:cNvPr>
                <p:cNvCxnSpPr/>
                <p:nvPr/>
              </p:nvCxnSpPr>
              <p:spPr>
                <a:xfrm>
                  <a:off x="4921145" y="1342547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52" name="グループ化 751">
                  <a:extLst>
                    <a:ext uri="{FF2B5EF4-FFF2-40B4-BE49-F238E27FC236}">
                      <a16:creationId xmlns:a16="http://schemas.microsoft.com/office/drawing/2014/main" id="{323B31DB-CD5D-4D65-8F93-26731350A8B8}"/>
                    </a:ext>
                  </a:extLst>
                </p:cNvPr>
                <p:cNvGrpSpPr/>
                <p:nvPr/>
              </p:nvGrpSpPr>
              <p:grpSpPr>
                <a:xfrm>
                  <a:off x="5111443" y="1290751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031" name="テキスト ボックス 1030">
                    <a:extLst>
                      <a:ext uri="{FF2B5EF4-FFF2-40B4-BE49-F238E27FC236}">
                        <a16:creationId xmlns:a16="http://schemas.microsoft.com/office/drawing/2014/main" id="{2335B0F9-1EE7-42A4-B718-FF3A819213D8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032" name="テキスト ボックス 1031">
                    <a:extLst>
                      <a:ext uri="{FF2B5EF4-FFF2-40B4-BE49-F238E27FC236}">
                        <a16:creationId xmlns:a16="http://schemas.microsoft.com/office/drawing/2014/main" id="{E8C01669-6F06-49CA-9346-F4F5A2D97C07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033" name="テキスト ボックス 1032">
                    <a:extLst>
                      <a:ext uri="{FF2B5EF4-FFF2-40B4-BE49-F238E27FC236}">
                        <a16:creationId xmlns:a16="http://schemas.microsoft.com/office/drawing/2014/main" id="{C4EBE36E-3827-422D-960F-855D8C5A5A04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753" name="直線コネクタ 752">
                  <a:extLst>
                    <a:ext uri="{FF2B5EF4-FFF2-40B4-BE49-F238E27FC236}">
                      <a16:creationId xmlns:a16="http://schemas.microsoft.com/office/drawing/2014/main" id="{D9B8BAA1-CA13-45DC-896C-130F15419A40}"/>
                    </a:ext>
                  </a:extLst>
                </p:cNvPr>
                <p:cNvCxnSpPr/>
                <p:nvPr/>
              </p:nvCxnSpPr>
              <p:spPr>
                <a:xfrm>
                  <a:off x="5222525" y="1342547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54" name="グループ化 753">
                  <a:extLst>
                    <a:ext uri="{FF2B5EF4-FFF2-40B4-BE49-F238E27FC236}">
                      <a16:creationId xmlns:a16="http://schemas.microsoft.com/office/drawing/2014/main" id="{64E0AA32-1B75-49A3-8259-4D5725EF4A47}"/>
                    </a:ext>
                  </a:extLst>
                </p:cNvPr>
                <p:cNvGrpSpPr/>
                <p:nvPr/>
              </p:nvGrpSpPr>
              <p:grpSpPr>
                <a:xfrm>
                  <a:off x="5412823" y="1290751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028" name="テキスト ボックス 1027">
                    <a:extLst>
                      <a:ext uri="{FF2B5EF4-FFF2-40B4-BE49-F238E27FC236}">
                        <a16:creationId xmlns:a16="http://schemas.microsoft.com/office/drawing/2014/main" id="{B13D67D3-00A1-46E2-8246-BA3198F95CDD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029" name="テキスト ボックス 1028">
                    <a:extLst>
                      <a:ext uri="{FF2B5EF4-FFF2-40B4-BE49-F238E27FC236}">
                        <a16:creationId xmlns:a16="http://schemas.microsoft.com/office/drawing/2014/main" id="{417AF941-19D0-488A-8854-FBFB70C8083F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030" name="テキスト ボックス 1029">
                    <a:extLst>
                      <a:ext uri="{FF2B5EF4-FFF2-40B4-BE49-F238E27FC236}">
                        <a16:creationId xmlns:a16="http://schemas.microsoft.com/office/drawing/2014/main" id="{64722CD6-2733-4439-91DB-AC567F132C5B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755" name="直線コネクタ 754">
                  <a:extLst>
                    <a:ext uri="{FF2B5EF4-FFF2-40B4-BE49-F238E27FC236}">
                      <a16:creationId xmlns:a16="http://schemas.microsoft.com/office/drawing/2014/main" id="{78146B37-D8EB-4AAF-AEE1-C15BCF6F032E}"/>
                    </a:ext>
                  </a:extLst>
                </p:cNvPr>
                <p:cNvCxnSpPr/>
                <p:nvPr/>
              </p:nvCxnSpPr>
              <p:spPr>
                <a:xfrm>
                  <a:off x="5523905" y="1342547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56" name="グループ化 755">
                  <a:extLst>
                    <a:ext uri="{FF2B5EF4-FFF2-40B4-BE49-F238E27FC236}">
                      <a16:creationId xmlns:a16="http://schemas.microsoft.com/office/drawing/2014/main" id="{D2770026-9303-4AD6-86C6-DDEF468390D2}"/>
                    </a:ext>
                  </a:extLst>
                </p:cNvPr>
                <p:cNvGrpSpPr/>
                <p:nvPr/>
              </p:nvGrpSpPr>
              <p:grpSpPr>
                <a:xfrm>
                  <a:off x="5714203" y="1290751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025" name="テキスト ボックス 1024">
                    <a:extLst>
                      <a:ext uri="{FF2B5EF4-FFF2-40B4-BE49-F238E27FC236}">
                        <a16:creationId xmlns:a16="http://schemas.microsoft.com/office/drawing/2014/main" id="{6EDD8629-7B09-4D03-BCC5-107CDE1748F1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026" name="テキスト ボックス 1025">
                    <a:extLst>
                      <a:ext uri="{FF2B5EF4-FFF2-40B4-BE49-F238E27FC236}">
                        <a16:creationId xmlns:a16="http://schemas.microsoft.com/office/drawing/2014/main" id="{391F7550-835C-41FD-AF67-7C0569A47BEA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027" name="テキスト ボックス 1026">
                    <a:extLst>
                      <a:ext uri="{FF2B5EF4-FFF2-40B4-BE49-F238E27FC236}">
                        <a16:creationId xmlns:a16="http://schemas.microsoft.com/office/drawing/2014/main" id="{D18F1947-EC02-4A84-BA39-59F1F23BCF43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757" name="直線コネクタ 756">
                  <a:extLst>
                    <a:ext uri="{FF2B5EF4-FFF2-40B4-BE49-F238E27FC236}">
                      <a16:creationId xmlns:a16="http://schemas.microsoft.com/office/drawing/2014/main" id="{E7561183-09AE-43EF-84E3-CA2940027F43}"/>
                    </a:ext>
                  </a:extLst>
                </p:cNvPr>
                <p:cNvCxnSpPr/>
                <p:nvPr/>
              </p:nvCxnSpPr>
              <p:spPr>
                <a:xfrm>
                  <a:off x="5825285" y="1342547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58" name="グループ化 757">
                  <a:extLst>
                    <a:ext uri="{FF2B5EF4-FFF2-40B4-BE49-F238E27FC236}">
                      <a16:creationId xmlns:a16="http://schemas.microsoft.com/office/drawing/2014/main" id="{71F6F6D2-D4C2-45F3-9E62-0EC58588D1CE}"/>
                    </a:ext>
                  </a:extLst>
                </p:cNvPr>
                <p:cNvGrpSpPr/>
                <p:nvPr/>
              </p:nvGrpSpPr>
              <p:grpSpPr>
                <a:xfrm>
                  <a:off x="6015584" y="1290751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022" name="テキスト ボックス 1021">
                    <a:extLst>
                      <a:ext uri="{FF2B5EF4-FFF2-40B4-BE49-F238E27FC236}">
                        <a16:creationId xmlns:a16="http://schemas.microsoft.com/office/drawing/2014/main" id="{17600BA5-DCD3-438B-AC36-1E2B87A07275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023" name="テキスト ボックス 1022">
                    <a:extLst>
                      <a:ext uri="{FF2B5EF4-FFF2-40B4-BE49-F238E27FC236}">
                        <a16:creationId xmlns:a16="http://schemas.microsoft.com/office/drawing/2014/main" id="{A688672B-E6AE-4CE1-AE01-FEC28ADC1421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024" name="テキスト ボックス 1023">
                    <a:extLst>
                      <a:ext uri="{FF2B5EF4-FFF2-40B4-BE49-F238E27FC236}">
                        <a16:creationId xmlns:a16="http://schemas.microsoft.com/office/drawing/2014/main" id="{B080F9E5-0460-4499-A6A8-E69388EF0371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759" name="直線コネクタ 758">
                  <a:extLst>
                    <a:ext uri="{FF2B5EF4-FFF2-40B4-BE49-F238E27FC236}">
                      <a16:creationId xmlns:a16="http://schemas.microsoft.com/office/drawing/2014/main" id="{322F5692-BD7A-49F8-AD27-459F9EC34DD5}"/>
                    </a:ext>
                  </a:extLst>
                </p:cNvPr>
                <p:cNvCxnSpPr/>
                <p:nvPr/>
              </p:nvCxnSpPr>
              <p:spPr>
                <a:xfrm>
                  <a:off x="6126666" y="1342547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60" name="グループ化 759">
                  <a:extLst>
                    <a:ext uri="{FF2B5EF4-FFF2-40B4-BE49-F238E27FC236}">
                      <a16:creationId xmlns:a16="http://schemas.microsoft.com/office/drawing/2014/main" id="{DAB58E28-D8B5-465C-8CF8-3F74EDA1C464}"/>
                    </a:ext>
                  </a:extLst>
                </p:cNvPr>
                <p:cNvGrpSpPr/>
                <p:nvPr/>
              </p:nvGrpSpPr>
              <p:grpSpPr>
                <a:xfrm>
                  <a:off x="3872130" y="1145448"/>
                  <a:ext cx="2634100" cy="215445"/>
                  <a:chOff x="878241" y="870636"/>
                  <a:chExt cx="2634100" cy="215445"/>
                </a:xfrm>
              </p:grpSpPr>
              <p:sp>
                <p:nvSpPr>
                  <p:cNvPr id="761" name="テキスト ボックス 760">
                    <a:extLst>
                      <a:ext uri="{FF2B5EF4-FFF2-40B4-BE49-F238E27FC236}">
                        <a16:creationId xmlns:a16="http://schemas.microsoft.com/office/drawing/2014/main" id="{7815F9C1-369B-4077-84D5-E270995604B1}"/>
                      </a:ext>
                    </a:extLst>
                  </p:cNvPr>
                  <p:cNvSpPr txBox="1"/>
                  <p:nvPr/>
                </p:nvSpPr>
                <p:spPr>
                  <a:xfrm>
                    <a:off x="87824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FT</a:t>
                    </a:r>
                  </a:p>
                </p:txBody>
              </p:sp>
              <p:sp>
                <p:nvSpPr>
                  <p:cNvPr id="762" name="テキスト ボックス 761">
                    <a:extLst>
                      <a:ext uri="{FF2B5EF4-FFF2-40B4-BE49-F238E27FC236}">
                        <a16:creationId xmlns:a16="http://schemas.microsoft.com/office/drawing/2014/main" id="{5209C349-E5FB-40F3-B352-8E760C34F9C6}"/>
                      </a:ext>
                    </a:extLst>
                  </p:cNvPr>
                  <p:cNvSpPr txBox="1"/>
                  <p:nvPr/>
                </p:nvSpPr>
                <p:spPr>
                  <a:xfrm>
                    <a:off x="117962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Wash</a:t>
                    </a:r>
                  </a:p>
                </p:txBody>
              </p:sp>
              <p:sp>
                <p:nvSpPr>
                  <p:cNvPr id="904" name="テキスト ボックス 903">
                    <a:extLst>
                      <a:ext uri="{FF2B5EF4-FFF2-40B4-BE49-F238E27FC236}">
                        <a16:creationId xmlns:a16="http://schemas.microsoft.com/office/drawing/2014/main" id="{6D646748-F6EB-4E9A-8E46-6B80E7D43847}"/>
                      </a:ext>
                    </a:extLst>
                  </p:cNvPr>
                  <p:cNvSpPr txBox="1"/>
                  <p:nvPr/>
                </p:nvSpPr>
                <p:spPr>
                  <a:xfrm>
                    <a:off x="148100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0.2 M</a:t>
                    </a:r>
                  </a:p>
                </p:txBody>
              </p:sp>
              <p:sp>
                <p:nvSpPr>
                  <p:cNvPr id="961" name="テキスト ボックス 960">
                    <a:extLst>
                      <a:ext uri="{FF2B5EF4-FFF2-40B4-BE49-F238E27FC236}">
                        <a16:creationId xmlns:a16="http://schemas.microsoft.com/office/drawing/2014/main" id="{2D975DEE-4318-4F86-8470-347FA83BDEF0}"/>
                      </a:ext>
                    </a:extLst>
                  </p:cNvPr>
                  <p:cNvSpPr txBox="1"/>
                  <p:nvPr/>
                </p:nvSpPr>
                <p:spPr>
                  <a:xfrm>
                    <a:off x="178238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0.4 M</a:t>
                    </a:r>
                  </a:p>
                </p:txBody>
              </p:sp>
              <p:sp>
                <p:nvSpPr>
                  <p:cNvPr id="1018" name="テキスト ボックス 1017">
                    <a:extLst>
                      <a:ext uri="{FF2B5EF4-FFF2-40B4-BE49-F238E27FC236}">
                        <a16:creationId xmlns:a16="http://schemas.microsoft.com/office/drawing/2014/main" id="{56BD5F95-5271-4EFB-80FD-C49D7A1F6A2B}"/>
                      </a:ext>
                    </a:extLst>
                  </p:cNvPr>
                  <p:cNvSpPr txBox="1"/>
                  <p:nvPr/>
                </p:nvSpPr>
                <p:spPr>
                  <a:xfrm>
                    <a:off x="208376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0.6 M</a:t>
                    </a:r>
                  </a:p>
                </p:txBody>
              </p:sp>
              <p:sp>
                <p:nvSpPr>
                  <p:cNvPr id="1019" name="テキスト ボックス 1018">
                    <a:extLst>
                      <a:ext uri="{FF2B5EF4-FFF2-40B4-BE49-F238E27FC236}">
                        <a16:creationId xmlns:a16="http://schemas.microsoft.com/office/drawing/2014/main" id="{10B96DA2-A02D-48B8-BAF3-76E2412DCF68}"/>
                      </a:ext>
                    </a:extLst>
                  </p:cNvPr>
                  <p:cNvSpPr txBox="1"/>
                  <p:nvPr/>
                </p:nvSpPr>
                <p:spPr>
                  <a:xfrm>
                    <a:off x="238514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0.8 M</a:t>
                    </a:r>
                  </a:p>
                </p:txBody>
              </p:sp>
              <p:sp>
                <p:nvSpPr>
                  <p:cNvPr id="1020" name="テキスト ボックス 1019">
                    <a:extLst>
                      <a:ext uri="{FF2B5EF4-FFF2-40B4-BE49-F238E27FC236}">
                        <a16:creationId xmlns:a16="http://schemas.microsoft.com/office/drawing/2014/main" id="{961D66BA-8B0A-4D49-99AD-39D9A2796F5A}"/>
                      </a:ext>
                    </a:extLst>
                  </p:cNvPr>
                  <p:cNvSpPr txBox="1"/>
                  <p:nvPr/>
                </p:nvSpPr>
                <p:spPr>
                  <a:xfrm>
                    <a:off x="268652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1.0 M</a:t>
                    </a:r>
                  </a:p>
                </p:txBody>
              </p:sp>
              <p:sp>
                <p:nvSpPr>
                  <p:cNvPr id="1021" name="テキスト ボックス 1020">
                    <a:extLst>
                      <a:ext uri="{FF2B5EF4-FFF2-40B4-BE49-F238E27FC236}">
                        <a16:creationId xmlns:a16="http://schemas.microsoft.com/office/drawing/2014/main" id="{F3F61FB3-CEBB-4131-982D-5710EC36D40A}"/>
                      </a:ext>
                    </a:extLst>
                  </p:cNvPr>
                  <p:cNvSpPr txBox="1"/>
                  <p:nvPr/>
                </p:nvSpPr>
                <p:spPr>
                  <a:xfrm>
                    <a:off x="2987902" y="870636"/>
                    <a:ext cx="52443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3.0 M</a:t>
                    </a:r>
                  </a:p>
                </p:txBody>
              </p:sp>
            </p:grpSp>
          </p:grpSp>
          <p:grpSp>
            <p:nvGrpSpPr>
              <p:cNvPr id="1096" name="グループ化 1095">
                <a:extLst>
                  <a:ext uri="{FF2B5EF4-FFF2-40B4-BE49-F238E27FC236}">
                    <a16:creationId xmlns:a16="http://schemas.microsoft.com/office/drawing/2014/main" id="{3B67B746-3997-41B7-AB6D-362E4D1AC093}"/>
                  </a:ext>
                </a:extLst>
              </p:cNvPr>
              <p:cNvGrpSpPr/>
              <p:nvPr/>
            </p:nvGrpSpPr>
            <p:grpSpPr>
              <a:xfrm>
                <a:off x="534724" y="3857343"/>
                <a:ext cx="2641294" cy="360747"/>
                <a:chOff x="878241" y="953186"/>
                <a:chExt cx="2641294" cy="360747"/>
              </a:xfrm>
            </p:grpSpPr>
            <p:grpSp>
              <p:nvGrpSpPr>
                <p:cNvPr id="1097" name="グループ化 1096">
                  <a:extLst>
                    <a:ext uri="{FF2B5EF4-FFF2-40B4-BE49-F238E27FC236}">
                      <a16:creationId xmlns:a16="http://schemas.microsoft.com/office/drawing/2014/main" id="{6CE710FA-5EE1-4DDC-AA37-C0DB459E9434}"/>
                    </a:ext>
                  </a:extLst>
                </p:cNvPr>
                <p:cNvGrpSpPr/>
                <p:nvPr/>
              </p:nvGrpSpPr>
              <p:grpSpPr>
                <a:xfrm>
                  <a:off x="91203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143" name="テキスト ボックス 1142">
                    <a:extLst>
                      <a:ext uri="{FF2B5EF4-FFF2-40B4-BE49-F238E27FC236}">
                        <a16:creationId xmlns:a16="http://schemas.microsoft.com/office/drawing/2014/main" id="{D98BE2C6-9349-407D-843D-99CA359BC1E9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144" name="テキスト ボックス 1143">
                    <a:extLst>
                      <a:ext uri="{FF2B5EF4-FFF2-40B4-BE49-F238E27FC236}">
                        <a16:creationId xmlns:a16="http://schemas.microsoft.com/office/drawing/2014/main" id="{A42A94CB-CC42-403E-9619-91F6B30E0BBB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145" name="テキスト ボックス 1144">
                    <a:extLst>
                      <a:ext uri="{FF2B5EF4-FFF2-40B4-BE49-F238E27FC236}">
                        <a16:creationId xmlns:a16="http://schemas.microsoft.com/office/drawing/2014/main" id="{9BAA0BA7-6655-451C-B77E-84957E04F897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098" name="直線コネクタ 1097">
                  <a:extLst>
                    <a:ext uri="{FF2B5EF4-FFF2-40B4-BE49-F238E27FC236}">
                      <a16:creationId xmlns:a16="http://schemas.microsoft.com/office/drawing/2014/main" id="{72BA3F50-0AC2-4B4E-840F-DDCFF4001F17}"/>
                    </a:ext>
                  </a:extLst>
                </p:cNvPr>
                <p:cNvCxnSpPr/>
                <p:nvPr/>
              </p:nvCxnSpPr>
              <p:spPr>
                <a:xfrm>
                  <a:off x="102311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99" name="グループ化 1098">
                  <a:extLst>
                    <a:ext uri="{FF2B5EF4-FFF2-40B4-BE49-F238E27FC236}">
                      <a16:creationId xmlns:a16="http://schemas.microsoft.com/office/drawing/2014/main" id="{7EFB724E-E8A0-4D45-AB87-704FA7844D10}"/>
                    </a:ext>
                  </a:extLst>
                </p:cNvPr>
                <p:cNvGrpSpPr/>
                <p:nvPr/>
              </p:nvGrpSpPr>
              <p:grpSpPr>
                <a:xfrm>
                  <a:off x="121341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140" name="テキスト ボックス 1139">
                    <a:extLst>
                      <a:ext uri="{FF2B5EF4-FFF2-40B4-BE49-F238E27FC236}">
                        <a16:creationId xmlns:a16="http://schemas.microsoft.com/office/drawing/2014/main" id="{A8E78308-170E-4C81-BF0D-14D47651A762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141" name="テキスト ボックス 1140">
                    <a:extLst>
                      <a:ext uri="{FF2B5EF4-FFF2-40B4-BE49-F238E27FC236}">
                        <a16:creationId xmlns:a16="http://schemas.microsoft.com/office/drawing/2014/main" id="{CE7B2807-5BE7-4787-9184-5F140BE37D4C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142" name="テキスト ボックス 1141">
                    <a:extLst>
                      <a:ext uri="{FF2B5EF4-FFF2-40B4-BE49-F238E27FC236}">
                        <a16:creationId xmlns:a16="http://schemas.microsoft.com/office/drawing/2014/main" id="{67AC92D0-D268-416E-913B-7468F5E7AA62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100" name="直線コネクタ 1099">
                  <a:extLst>
                    <a:ext uri="{FF2B5EF4-FFF2-40B4-BE49-F238E27FC236}">
                      <a16:creationId xmlns:a16="http://schemas.microsoft.com/office/drawing/2014/main" id="{40D85024-D784-4955-BFAD-68A1456B6121}"/>
                    </a:ext>
                  </a:extLst>
                </p:cNvPr>
                <p:cNvCxnSpPr/>
                <p:nvPr/>
              </p:nvCxnSpPr>
              <p:spPr>
                <a:xfrm>
                  <a:off x="132449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01" name="グループ化 1100">
                  <a:extLst>
                    <a:ext uri="{FF2B5EF4-FFF2-40B4-BE49-F238E27FC236}">
                      <a16:creationId xmlns:a16="http://schemas.microsoft.com/office/drawing/2014/main" id="{4D917931-96D1-4D98-A7E1-9509E1788D96}"/>
                    </a:ext>
                  </a:extLst>
                </p:cNvPr>
                <p:cNvGrpSpPr/>
                <p:nvPr/>
              </p:nvGrpSpPr>
              <p:grpSpPr>
                <a:xfrm>
                  <a:off x="151479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137" name="テキスト ボックス 1136">
                    <a:extLst>
                      <a:ext uri="{FF2B5EF4-FFF2-40B4-BE49-F238E27FC236}">
                        <a16:creationId xmlns:a16="http://schemas.microsoft.com/office/drawing/2014/main" id="{1BB0D88F-09C4-45A9-93A7-5D6E22F2F9A0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138" name="テキスト ボックス 1137">
                    <a:extLst>
                      <a:ext uri="{FF2B5EF4-FFF2-40B4-BE49-F238E27FC236}">
                        <a16:creationId xmlns:a16="http://schemas.microsoft.com/office/drawing/2014/main" id="{BEBD6464-0E07-4375-813A-12BA8AB746D1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139" name="テキスト ボックス 1138">
                    <a:extLst>
                      <a:ext uri="{FF2B5EF4-FFF2-40B4-BE49-F238E27FC236}">
                        <a16:creationId xmlns:a16="http://schemas.microsoft.com/office/drawing/2014/main" id="{9C1D679C-AF35-4524-8588-7AB025279E50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102" name="直線コネクタ 1101">
                  <a:extLst>
                    <a:ext uri="{FF2B5EF4-FFF2-40B4-BE49-F238E27FC236}">
                      <a16:creationId xmlns:a16="http://schemas.microsoft.com/office/drawing/2014/main" id="{8AB8B29E-93FD-4063-8C0D-C8E7F050DC78}"/>
                    </a:ext>
                  </a:extLst>
                </p:cNvPr>
                <p:cNvCxnSpPr/>
                <p:nvPr/>
              </p:nvCxnSpPr>
              <p:spPr>
                <a:xfrm>
                  <a:off x="162587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03" name="グループ化 1102">
                  <a:extLst>
                    <a:ext uri="{FF2B5EF4-FFF2-40B4-BE49-F238E27FC236}">
                      <a16:creationId xmlns:a16="http://schemas.microsoft.com/office/drawing/2014/main" id="{3607FF94-688B-4472-83E3-5BC1D53B8F68}"/>
                    </a:ext>
                  </a:extLst>
                </p:cNvPr>
                <p:cNvGrpSpPr/>
                <p:nvPr/>
              </p:nvGrpSpPr>
              <p:grpSpPr>
                <a:xfrm>
                  <a:off x="181617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134" name="テキスト ボックス 1133">
                    <a:extLst>
                      <a:ext uri="{FF2B5EF4-FFF2-40B4-BE49-F238E27FC236}">
                        <a16:creationId xmlns:a16="http://schemas.microsoft.com/office/drawing/2014/main" id="{31E91951-C2B7-4291-A4EB-1F9D0D180E1F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135" name="テキスト ボックス 1134">
                    <a:extLst>
                      <a:ext uri="{FF2B5EF4-FFF2-40B4-BE49-F238E27FC236}">
                        <a16:creationId xmlns:a16="http://schemas.microsoft.com/office/drawing/2014/main" id="{74BCED34-1D78-4F89-B32E-74ECD40867D2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136" name="テキスト ボックス 1135">
                    <a:extLst>
                      <a:ext uri="{FF2B5EF4-FFF2-40B4-BE49-F238E27FC236}">
                        <a16:creationId xmlns:a16="http://schemas.microsoft.com/office/drawing/2014/main" id="{0669C2A0-C2FB-4248-B07A-675EA644E622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104" name="直線コネクタ 1103">
                  <a:extLst>
                    <a:ext uri="{FF2B5EF4-FFF2-40B4-BE49-F238E27FC236}">
                      <a16:creationId xmlns:a16="http://schemas.microsoft.com/office/drawing/2014/main" id="{75C74A70-41F3-4762-A382-637619928909}"/>
                    </a:ext>
                  </a:extLst>
                </p:cNvPr>
                <p:cNvCxnSpPr/>
                <p:nvPr/>
              </p:nvCxnSpPr>
              <p:spPr>
                <a:xfrm>
                  <a:off x="192725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05" name="グループ化 1104">
                  <a:extLst>
                    <a:ext uri="{FF2B5EF4-FFF2-40B4-BE49-F238E27FC236}">
                      <a16:creationId xmlns:a16="http://schemas.microsoft.com/office/drawing/2014/main" id="{5D3BD835-4E0A-4C85-88DB-E202C5291A61}"/>
                    </a:ext>
                  </a:extLst>
                </p:cNvPr>
                <p:cNvGrpSpPr/>
                <p:nvPr/>
              </p:nvGrpSpPr>
              <p:grpSpPr>
                <a:xfrm>
                  <a:off x="211755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131" name="テキスト ボックス 1130">
                    <a:extLst>
                      <a:ext uri="{FF2B5EF4-FFF2-40B4-BE49-F238E27FC236}">
                        <a16:creationId xmlns:a16="http://schemas.microsoft.com/office/drawing/2014/main" id="{E2467BA4-DFA2-4E8B-8469-33C05C772A76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132" name="テキスト ボックス 1131">
                    <a:extLst>
                      <a:ext uri="{FF2B5EF4-FFF2-40B4-BE49-F238E27FC236}">
                        <a16:creationId xmlns:a16="http://schemas.microsoft.com/office/drawing/2014/main" id="{38E5C774-6EBA-432D-9267-41BFC3BE4755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133" name="テキスト ボックス 1132">
                    <a:extLst>
                      <a:ext uri="{FF2B5EF4-FFF2-40B4-BE49-F238E27FC236}">
                        <a16:creationId xmlns:a16="http://schemas.microsoft.com/office/drawing/2014/main" id="{19E5BBFC-4347-42BF-AE24-25797AD9E280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106" name="直線コネクタ 1105">
                  <a:extLst>
                    <a:ext uri="{FF2B5EF4-FFF2-40B4-BE49-F238E27FC236}">
                      <a16:creationId xmlns:a16="http://schemas.microsoft.com/office/drawing/2014/main" id="{C0070F28-D1CB-4F8A-BE37-EA659D601B01}"/>
                    </a:ext>
                  </a:extLst>
                </p:cNvPr>
                <p:cNvCxnSpPr/>
                <p:nvPr/>
              </p:nvCxnSpPr>
              <p:spPr>
                <a:xfrm>
                  <a:off x="222863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07" name="グループ化 1106">
                  <a:extLst>
                    <a:ext uri="{FF2B5EF4-FFF2-40B4-BE49-F238E27FC236}">
                      <a16:creationId xmlns:a16="http://schemas.microsoft.com/office/drawing/2014/main" id="{46F65057-823A-4EF1-8EB6-17D24FC91112}"/>
                    </a:ext>
                  </a:extLst>
                </p:cNvPr>
                <p:cNvGrpSpPr/>
                <p:nvPr/>
              </p:nvGrpSpPr>
              <p:grpSpPr>
                <a:xfrm>
                  <a:off x="241893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128" name="テキスト ボックス 1127">
                    <a:extLst>
                      <a:ext uri="{FF2B5EF4-FFF2-40B4-BE49-F238E27FC236}">
                        <a16:creationId xmlns:a16="http://schemas.microsoft.com/office/drawing/2014/main" id="{F5D44A65-FD84-48E9-AE96-16C036BEA39F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129" name="テキスト ボックス 1128">
                    <a:extLst>
                      <a:ext uri="{FF2B5EF4-FFF2-40B4-BE49-F238E27FC236}">
                        <a16:creationId xmlns:a16="http://schemas.microsoft.com/office/drawing/2014/main" id="{24ECFE8D-7C7C-46C1-B345-FDB2A052F56B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130" name="テキスト ボックス 1129">
                    <a:extLst>
                      <a:ext uri="{FF2B5EF4-FFF2-40B4-BE49-F238E27FC236}">
                        <a16:creationId xmlns:a16="http://schemas.microsoft.com/office/drawing/2014/main" id="{BB3E9EB7-8045-4308-932C-9F69C6FC39F1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108" name="直線コネクタ 1107">
                  <a:extLst>
                    <a:ext uri="{FF2B5EF4-FFF2-40B4-BE49-F238E27FC236}">
                      <a16:creationId xmlns:a16="http://schemas.microsoft.com/office/drawing/2014/main" id="{2DFB8453-FF18-45F3-8D72-82CB68657CEF}"/>
                    </a:ext>
                  </a:extLst>
                </p:cNvPr>
                <p:cNvCxnSpPr/>
                <p:nvPr/>
              </p:nvCxnSpPr>
              <p:spPr>
                <a:xfrm>
                  <a:off x="253001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09" name="グループ化 1108">
                  <a:extLst>
                    <a:ext uri="{FF2B5EF4-FFF2-40B4-BE49-F238E27FC236}">
                      <a16:creationId xmlns:a16="http://schemas.microsoft.com/office/drawing/2014/main" id="{061A55EB-EA00-4A7F-A304-E10739135C99}"/>
                    </a:ext>
                  </a:extLst>
                </p:cNvPr>
                <p:cNvGrpSpPr/>
                <p:nvPr/>
              </p:nvGrpSpPr>
              <p:grpSpPr>
                <a:xfrm>
                  <a:off x="272031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125" name="テキスト ボックス 1124">
                    <a:extLst>
                      <a:ext uri="{FF2B5EF4-FFF2-40B4-BE49-F238E27FC236}">
                        <a16:creationId xmlns:a16="http://schemas.microsoft.com/office/drawing/2014/main" id="{C5F2E945-0359-4D23-8C0A-2CAE05273CBA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126" name="テキスト ボックス 1125">
                    <a:extLst>
                      <a:ext uri="{FF2B5EF4-FFF2-40B4-BE49-F238E27FC236}">
                        <a16:creationId xmlns:a16="http://schemas.microsoft.com/office/drawing/2014/main" id="{2F49C07A-4C3D-4BD5-98F2-4B43EDDDFDE7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127" name="テキスト ボックス 1126">
                    <a:extLst>
                      <a:ext uri="{FF2B5EF4-FFF2-40B4-BE49-F238E27FC236}">
                        <a16:creationId xmlns:a16="http://schemas.microsoft.com/office/drawing/2014/main" id="{5A3F928A-8853-452E-A605-1C13A860BFA7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110" name="直線コネクタ 1109">
                  <a:extLst>
                    <a:ext uri="{FF2B5EF4-FFF2-40B4-BE49-F238E27FC236}">
                      <a16:creationId xmlns:a16="http://schemas.microsoft.com/office/drawing/2014/main" id="{9806FD46-82C8-4F94-8875-1F4BB8E35068}"/>
                    </a:ext>
                  </a:extLst>
                </p:cNvPr>
                <p:cNvCxnSpPr/>
                <p:nvPr/>
              </p:nvCxnSpPr>
              <p:spPr>
                <a:xfrm>
                  <a:off x="283139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11" name="グループ化 1110">
                  <a:extLst>
                    <a:ext uri="{FF2B5EF4-FFF2-40B4-BE49-F238E27FC236}">
                      <a16:creationId xmlns:a16="http://schemas.microsoft.com/office/drawing/2014/main" id="{42EAB9EB-8C4B-44DC-BC24-5F12250FAA52}"/>
                    </a:ext>
                  </a:extLst>
                </p:cNvPr>
                <p:cNvGrpSpPr/>
                <p:nvPr/>
              </p:nvGrpSpPr>
              <p:grpSpPr>
                <a:xfrm>
                  <a:off x="3021695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122" name="テキスト ボックス 1121">
                    <a:extLst>
                      <a:ext uri="{FF2B5EF4-FFF2-40B4-BE49-F238E27FC236}">
                        <a16:creationId xmlns:a16="http://schemas.microsoft.com/office/drawing/2014/main" id="{EAA6FA87-F93F-46D0-93E5-912340671E9F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123" name="テキスト ボックス 1122">
                    <a:extLst>
                      <a:ext uri="{FF2B5EF4-FFF2-40B4-BE49-F238E27FC236}">
                        <a16:creationId xmlns:a16="http://schemas.microsoft.com/office/drawing/2014/main" id="{8C2D4CF5-759B-4D1A-B7DC-567A89ABD0E1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124" name="テキスト ボックス 1123">
                    <a:extLst>
                      <a:ext uri="{FF2B5EF4-FFF2-40B4-BE49-F238E27FC236}">
                        <a16:creationId xmlns:a16="http://schemas.microsoft.com/office/drawing/2014/main" id="{BD28E997-7BE7-440D-80E6-3713D80A089E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112" name="直線コネクタ 1111">
                  <a:extLst>
                    <a:ext uri="{FF2B5EF4-FFF2-40B4-BE49-F238E27FC236}">
                      <a16:creationId xmlns:a16="http://schemas.microsoft.com/office/drawing/2014/main" id="{C4761D0A-A445-47D8-BAF2-07125BFB99B4}"/>
                    </a:ext>
                  </a:extLst>
                </p:cNvPr>
                <p:cNvCxnSpPr/>
                <p:nvPr/>
              </p:nvCxnSpPr>
              <p:spPr>
                <a:xfrm>
                  <a:off x="3132777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13" name="グループ化 1112">
                  <a:extLst>
                    <a:ext uri="{FF2B5EF4-FFF2-40B4-BE49-F238E27FC236}">
                      <a16:creationId xmlns:a16="http://schemas.microsoft.com/office/drawing/2014/main" id="{5B815581-0083-4938-A6F1-FE1EB1C36EA3}"/>
                    </a:ext>
                  </a:extLst>
                </p:cNvPr>
                <p:cNvGrpSpPr/>
                <p:nvPr/>
              </p:nvGrpSpPr>
              <p:grpSpPr>
                <a:xfrm>
                  <a:off x="878241" y="953186"/>
                  <a:ext cx="2634100" cy="215445"/>
                  <a:chOff x="878241" y="870636"/>
                  <a:chExt cx="2634100" cy="215445"/>
                </a:xfrm>
              </p:grpSpPr>
              <p:sp>
                <p:nvSpPr>
                  <p:cNvPr id="1114" name="テキスト ボックス 1113">
                    <a:extLst>
                      <a:ext uri="{FF2B5EF4-FFF2-40B4-BE49-F238E27FC236}">
                        <a16:creationId xmlns:a16="http://schemas.microsoft.com/office/drawing/2014/main" id="{F0B9F87B-4166-47EB-9CBB-E0DC874B31AB}"/>
                      </a:ext>
                    </a:extLst>
                  </p:cNvPr>
                  <p:cNvSpPr txBox="1"/>
                  <p:nvPr/>
                </p:nvSpPr>
                <p:spPr>
                  <a:xfrm>
                    <a:off x="87824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FT</a:t>
                    </a:r>
                  </a:p>
                </p:txBody>
              </p:sp>
              <p:sp>
                <p:nvSpPr>
                  <p:cNvPr id="1115" name="テキスト ボックス 1114">
                    <a:extLst>
                      <a:ext uri="{FF2B5EF4-FFF2-40B4-BE49-F238E27FC236}">
                        <a16:creationId xmlns:a16="http://schemas.microsoft.com/office/drawing/2014/main" id="{5B93FE30-E4FC-4EA5-BF75-E327EDFBE911}"/>
                      </a:ext>
                    </a:extLst>
                  </p:cNvPr>
                  <p:cNvSpPr txBox="1"/>
                  <p:nvPr/>
                </p:nvSpPr>
                <p:spPr>
                  <a:xfrm>
                    <a:off x="117962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Wash</a:t>
                    </a:r>
                  </a:p>
                </p:txBody>
              </p:sp>
              <p:sp>
                <p:nvSpPr>
                  <p:cNvPr id="1116" name="テキスト ボックス 1115">
                    <a:extLst>
                      <a:ext uri="{FF2B5EF4-FFF2-40B4-BE49-F238E27FC236}">
                        <a16:creationId xmlns:a16="http://schemas.microsoft.com/office/drawing/2014/main" id="{C3788583-5BAD-4DD9-A079-94E1AF771967}"/>
                      </a:ext>
                    </a:extLst>
                  </p:cNvPr>
                  <p:cNvSpPr txBox="1"/>
                  <p:nvPr/>
                </p:nvSpPr>
                <p:spPr>
                  <a:xfrm>
                    <a:off x="148100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0.2 M</a:t>
                    </a:r>
                  </a:p>
                </p:txBody>
              </p:sp>
              <p:sp>
                <p:nvSpPr>
                  <p:cNvPr id="1117" name="テキスト ボックス 1116">
                    <a:extLst>
                      <a:ext uri="{FF2B5EF4-FFF2-40B4-BE49-F238E27FC236}">
                        <a16:creationId xmlns:a16="http://schemas.microsoft.com/office/drawing/2014/main" id="{E8A54E8A-8452-4096-A532-5DBC4041440E}"/>
                      </a:ext>
                    </a:extLst>
                  </p:cNvPr>
                  <p:cNvSpPr txBox="1"/>
                  <p:nvPr/>
                </p:nvSpPr>
                <p:spPr>
                  <a:xfrm>
                    <a:off x="178238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0.4 M</a:t>
                    </a:r>
                  </a:p>
                </p:txBody>
              </p:sp>
              <p:sp>
                <p:nvSpPr>
                  <p:cNvPr id="1118" name="テキスト ボックス 1117">
                    <a:extLst>
                      <a:ext uri="{FF2B5EF4-FFF2-40B4-BE49-F238E27FC236}">
                        <a16:creationId xmlns:a16="http://schemas.microsoft.com/office/drawing/2014/main" id="{BE6029A4-BADC-4C01-8CC2-DBB1DC670F0B}"/>
                      </a:ext>
                    </a:extLst>
                  </p:cNvPr>
                  <p:cNvSpPr txBox="1"/>
                  <p:nvPr/>
                </p:nvSpPr>
                <p:spPr>
                  <a:xfrm>
                    <a:off x="208376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0.6 M</a:t>
                    </a:r>
                  </a:p>
                </p:txBody>
              </p:sp>
              <p:sp>
                <p:nvSpPr>
                  <p:cNvPr id="1119" name="テキスト ボックス 1118">
                    <a:extLst>
                      <a:ext uri="{FF2B5EF4-FFF2-40B4-BE49-F238E27FC236}">
                        <a16:creationId xmlns:a16="http://schemas.microsoft.com/office/drawing/2014/main" id="{96658408-E946-497F-A699-AFD6EF4A261E}"/>
                      </a:ext>
                    </a:extLst>
                  </p:cNvPr>
                  <p:cNvSpPr txBox="1"/>
                  <p:nvPr/>
                </p:nvSpPr>
                <p:spPr>
                  <a:xfrm>
                    <a:off x="238514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0.8 M</a:t>
                    </a:r>
                  </a:p>
                </p:txBody>
              </p:sp>
              <p:sp>
                <p:nvSpPr>
                  <p:cNvPr id="1120" name="テキスト ボックス 1119">
                    <a:extLst>
                      <a:ext uri="{FF2B5EF4-FFF2-40B4-BE49-F238E27FC236}">
                        <a16:creationId xmlns:a16="http://schemas.microsoft.com/office/drawing/2014/main" id="{0C3DB105-D4DE-41D7-9563-084F662ABB5D}"/>
                      </a:ext>
                    </a:extLst>
                  </p:cNvPr>
                  <p:cNvSpPr txBox="1"/>
                  <p:nvPr/>
                </p:nvSpPr>
                <p:spPr>
                  <a:xfrm>
                    <a:off x="268652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1.0 M</a:t>
                    </a:r>
                  </a:p>
                </p:txBody>
              </p:sp>
              <p:sp>
                <p:nvSpPr>
                  <p:cNvPr id="1121" name="テキスト ボックス 1120">
                    <a:extLst>
                      <a:ext uri="{FF2B5EF4-FFF2-40B4-BE49-F238E27FC236}">
                        <a16:creationId xmlns:a16="http://schemas.microsoft.com/office/drawing/2014/main" id="{2FB5355F-B0C5-4CE5-8BCC-F3209C89C7F8}"/>
                      </a:ext>
                    </a:extLst>
                  </p:cNvPr>
                  <p:cNvSpPr txBox="1"/>
                  <p:nvPr/>
                </p:nvSpPr>
                <p:spPr>
                  <a:xfrm>
                    <a:off x="2987902" y="870636"/>
                    <a:ext cx="52443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3.0 M</a:t>
                    </a:r>
                  </a:p>
                </p:txBody>
              </p:sp>
            </p:grpSp>
          </p:grpSp>
          <p:grpSp>
            <p:nvGrpSpPr>
              <p:cNvPr id="1147" name="グループ化 1146">
                <a:extLst>
                  <a:ext uri="{FF2B5EF4-FFF2-40B4-BE49-F238E27FC236}">
                    <a16:creationId xmlns:a16="http://schemas.microsoft.com/office/drawing/2014/main" id="{03141530-5D43-4538-A5F0-02762AED0FF6}"/>
                  </a:ext>
                </a:extLst>
              </p:cNvPr>
              <p:cNvGrpSpPr/>
              <p:nvPr/>
            </p:nvGrpSpPr>
            <p:grpSpPr>
              <a:xfrm>
                <a:off x="3866358" y="3874277"/>
                <a:ext cx="2641294" cy="360747"/>
                <a:chOff x="878241" y="953186"/>
                <a:chExt cx="2641294" cy="360747"/>
              </a:xfrm>
            </p:grpSpPr>
            <p:grpSp>
              <p:nvGrpSpPr>
                <p:cNvPr id="1148" name="グループ化 1147">
                  <a:extLst>
                    <a:ext uri="{FF2B5EF4-FFF2-40B4-BE49-F238E27FC236}">
                      <a16:creationId xmlns:a16="http://schemas.microsoft.com/office/drawing/2014/main" id="{979BFAC0-69D9-4B8F-B43E-FE3724C38F57}"/>
                    </a:ext>
                  </a:extLst>
                </p:cNvPr>
                <p:cNvGrpSpPr/>
                <p:nvPr/>
              </p:nvGrpSpPr>
              <p:grpSpPr>
                <a:xfrm>
                  <a:off x="91203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194" name="テキスト ボックス 1193">
                    <a:extLst>
                      <a:ext uri="{FF2B5EF4-FFF2-40B4-BE49-F238E27FC236}">
                        <a16:creationId xmlns:a16="http://schemas.microsoft.com/office/drawing/2014/main" id="{95EB716A-22EF-43A8-92D6-6F6D3CC11A29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195" name="テキスト ボックス 1194">
                    <a:extLst>
                      <a:ext uri="{FF2B5EF4-FFF2-40B4-BE49-F238E27FC236}">
                        <a16:creationId xmlns:a16="http://schemas.microsoft.com/office/drawing/2014/main" id="{B7D81335-7F75-4991-B4BF-21AB3FAF93FF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196" name="テキスト ボックス 1195">
                    <a:extLst>
                      <a:ext uri="{FF2B5EF4-FFF2-40B4-BE49-F238E27FC236}">
                        <a16:creationId xmlns:a16="http://schemas.microsoft.com/office/drawing/2014/main" id="{E62E5960-8AC0-43CD-9F97-B4F2BEE2F41A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149" name="直線コネクタ 1148">
                  <a:extLst>
                    <a:ext uri="{FF2B5EF4-FFF2-40B4-BE49-F238E27FC236}">
                      <a16:creationId xmlns:a16="http://schemas.microsoft.com/office/drawing/2014/main" id="{2EB83046-F18E-4748-B919-C9DF680CC79F}"/>
                    </a:ext>
                  </a:extLst>
                </p:cNvPr>
                <p:cNvCxnSpPr/>
                <p:nvPr/>
              </p:nvCxnSpPr>
              <p:spPr>
                <a:xfrm>
                  <a:off x="102311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50" name="グループ化 1149">
                  <a:extLst>
                    <a:ext uri="{FF2B5EF4-FFF2-40B4-BE49-F238E27FC236}">
                      <a16:creationId xmlns:a16="http://schemas.microsoft.com/office/drawing/2014/main" id="{E00FBC1E-B634-4565-B9F0-89D9293B53F2}"/>
                    </a:ext>
                  </a:extLst>
                </p:cNvPr>
                <p:cNvGrpSpPr/>
                <p:nvPr/>
              </p:nvGrpSpPr>
              <p:grpSpPr>
                <a:xfrm>
                  <a:off x="121341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191" name="テキスト ボックス 1190">
                    <a:extLst>
                      <a:ext uri="{FF2B5EF4-FFF2-40B4-BE49-F238E27FC236}">
                        <a16:creationId xmlns:a16="http://schemas.microsoft.com/office/drawing/2014/main" id="{CDDBB832-081B-4141-983D-8E1CF94E6087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192" name="テキスト ボックス 1191">
                    <a:extLst>
                      <a:ext uri="{FF2B5EF4-FFF2-40B4-BE49-F238E27FC236}">
                        <a16:creationId xmlns:a16="http://schemas.microsoft.com/office/drawing/2014/main" id="{4D53B5B0-2584-436C-BBD2-9F00A1A625E7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193" name="テキスト ボックス 1192">
                    <a:extLst>
                      <a:ext uri="{FF2B5EF4-FFF2-40B4-BE49-F238E27FC236}">
                        <a16:creationId xmlns:a16="http://schemas.microsoft.com/office/drawing/2014/main" id="{5848C4F2-A274-4855-B89E-D8952CD61B11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151" name="直線コネクタ 1150">
                  <a:extLst>
                    <a:ext uri="{FF2B5EF4-FFF2-40B4-BE49-F238E27FC236}">
                      <a16:creationId xmlns:a16="http://schemas.microsoft.com/office/drawing/2014/main" id="{BC77E5DA-AA40-41DF-9233-9715216927C6}"/>
                    </a:ext>
                  </a:extLst>
                </p:cNvPr>
                <p:cNvCxnSpPr/>
                <p:nvPr/>
              </p:nvCxnSpPr>
              <p:spPr>
                <a:xfrm>
                  <a:off x="132449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52" name="グループ化 1151">
                  <a:extLst>
                    <a:ext uri="{FF2B5EF4-FFF2-40B4-BE49-F238E27FC236}">
                      <a16:creationId xmlns:a16="http://schemas.microsoft.com/office/drawing/2014/main" id="{24D2E92D-C82F-4F29-AB8D-D8BA9B22725B}"/>
                    </a:ext>
                  </a:extLst>
                </p:cNvPr>
                <p:cNvGrpSpPr/>
                <p:nvPr/>
              </p:nvGrpSpPr>
              <p:grpSpPr>
                <a:xfrm>
                  <a:off x="151479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188" name="テキスト ボックス 1187">
                    <a:extLst>
                      <a:ext uri="{FF2B5EF4-FFF2-40B4-BE49-F238E27FC236}">
                        <a16:creationId xmlns:a16="http://schemas.microsoft.com/office/drawing/2014/main" id="{E9C1B71F-48B4-4A9F-B001-C651D6ED3E91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189" name="テキスト ボックス 1188">
                    <a:extLst>
                      <a:ext uri="{FF2B5EF4-FFF2-40B4-BE49-F238E27FC236}">
                        <a16:creationId xmlns:a16="http://schemas.microsoft.com/office/drawing/2014/main" id="{5D6D4D25-A7B8-40CB-8583-351433CB36F9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190" name="テキスト ボックス 1189">
                    <a:extLst>
                      <a:ext uri="{FF2B5EF4-FFF2-40B4-BE49-F238E27FC236}">
                        <a16:creationId xmlns:a16="http://schemas.microsoft.com/office/drawing/2014/main" id="{AD685930-487B-4EDD-9E46-4500F94A22E6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153" name="直線コネクタ 1152">
                  <a:extLst>
                    <a:ext uri="{FF2B5EF4-FFF2-40B4-BE49-F238E27FC236}">
                      <a16:creationId xmlns:a16="http://schemas.microsoft.com/office/drawing/2014/main" id="{C26E96D5-BC0F-4D86-95CF-17DA75921208}"/>
                    </a:ext>
                  </a:extLst>
                </p:cNvPr>
                <p:cNvCxnSpPr/>
                <p:nvPr/>
              </p:nvCxnSpPr>
              <p:spPr>
                <a:xfrm>
                  <a:off x="162587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54" name="グループ化 1153">
                  <a:extLst>
                    <a:ext uri="{FF2B5EF4-FFF2-40B4-BE49-F238E27FC236}">
                      <a16:creationId xmlns:a16="http://schemas.microsoft.com/office/drawing/2014/main" id="{B92449D6-5250-4EBB-ACA9-809EB8E02E96}"/>
                    </a:ext>
                  </a:extLst>
                </p:cNvPr>
                <p:cNvGrpSpPr/>
                <p:nvPr/>
              </p:nvGrpSpPr>
              <p:grpSpPr>
                <a:xfrm>
                  <a:off x="181617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185" name="テキスト ボックス 1184">
                    <a:extLst>
                      <a:ext uri="{FF2B5EF4-FFF2-40B4-BE49-F238E27FC236}">
                        <a16:creationId xmlns:a16="http://schemas.microsoft.com/office/drawing/2014/main" id="{06D5FF78-767C-45A3-8FA1-209DBD18D05B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186" name="テキスト ボックス 1185">
                    <a:extLst>
                      <a:ext uri="{FF2B5EF4-FFF2-40B4-BE49-F238E27FC236}">
                        <a16:creationId xmlns:a16="http://schemas.microsoft.com/office/drawing/2014/main" id="{08C24C01-62C9-4F66-A567-95C45CD3E457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187" name="テキスト ボックス 1186">
                    <a:extLst>
                      <a:ext uri="{FF2B5EF4-FFF2-40B4-BE49-F238E27FC236}">
                        <a16:creationId xmlns:a16="http://schemas.microsoft.com/office/drawing/2014/main" id="{4E0000D6-F0C6-4EE4-A149-951199E242E5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155" name="直線コネクタ 1154">
                  <a:extLst>
                    <a:ext uri="{FF2B5EF4-FFF2-40B4-BE49-F238E27FC236}">
                      <a16:creationId xmlns:a16="http://schemas.microsoft.com/office/drawing/2014/main" id="{75A71406-7C5A-4FD9-A508-DFC554061A55}"/>
                    </a:ext>
                  </a:extLst>
                </p:cNvPr>
                <p:cNvCxnSpPr/>
                <p:nvPr/>
              </p:nvCxnSpPr>
              <p:spPr>
                <a:xfrm>
                  <a:off x="192725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56" name="グループ化 1155">
                  <a:extLst>
                    <a:ext uri="{FF2B5EF4-FFF2-40B4-BE49-F238E27FC236}">
                      <a16:creationId xmlns:a16="http://schemas.microsoft.com/office/drawing/2014/main" id="{0C83F553-8530-4676-8A65-AB8C67414CFD}"/>
                    </a:ext>
                  </a:extLst>
                </p:cNvPr>
                <p:cNvGrpSpPr/>
                <p:nvPr/>
              </p:nvGrpSpPr>
              <p:grpSpPr>
                <a:xfrm>
                  <a:off x="211755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182" name="テキスト ボックス 1181">
                    <a:extLst>
                      <a:ext uri="{FF2B5EF4-FFF2-40B4-BE49-F238E27FC236}">
                        <a16:creationId xmlns:a16="http://schemas.microsoft.com/office/drawing/2014/main" id="{CE51EB03-DCF0-4C71-8A43-533DFB1B253F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183" name="テキスト ボックス 1182">
                    <a:extLst>
                      <a:ext uri="{FF2B5EF4-FFF2-40B4-BE49-F238E27FC236}">
                        <a16:creationId xmlns:a16="http://schemas.microsoft.com/office/drawing/2014/main" id="{377CC95A-211C-44B1-A428-ED2BBF231060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184" name="テキスト ボックス 1183">
                    <a:extLst>
                      <a:ext uri="{FF2B5EF4-FFF2-40B4-BE49-F238E27FC236}">
                        <a16:creationId xmlns:a16="http://schemas.microsoft.com/office/drawing/2014/main" id="{350ED5EB-3E6B-45D5-9BC0-C906FD4CC45F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157" name="直線コネクタ 1156">
                  <a:extLst>
                    <a:ext uri="{FF2B5EF4-FFF2-40B4-BE49-F238E27FC236}">
                      <a16:creationId xmlns:a16="http://schemas.microsoft.com/office/drawing/2014/main" id="{310BA948-830A-4D69-A556-7776C661749A}"/>
                    </a:ext>
                  </a:extLst>
                </p:cNvPr>
                <p:cNvCxnSpPr/>
                <p:nvPr/>
              </p:nvCxnSpPr>
              <p:spPr>
                <a:xfrm>
                  <a:off x="222863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58" name="グループ化 1157">
                  <a:extLst>
                    <a:ext uri="{FF2B5EF4-FFF2-40B4-BE49-F238E27FC236}">
                      <a16:creationId xmlns:a16="http://schemas.microsoft.com/office/drawing/2014/main" id="{B0CB8C34-7BB7-4A5A-80EE-704A81102A15}"/>
                    </a:ext>
                  </a:extLst>
                </p:cNvPr>
                <p:cNvGrpSpPr/>
                <p:nvPr/>
              </p:nvGrpSpPr>
              <p:grpSpPr>
                <a:xfrm>
                  <a:off x="241893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179" name="テキスト ボックス 1178">
                    <a:extLst>
                      <a:ext uri="{FF2B5EF4-FFF2-40B4-BE49-F238E27FC236}">
                        <a16:creationId xmlns:a16="http://schemas.microsoft.com/office/drawing/2014/main" id="{E1F2B6C8-CE72-4101-8E45-925FAC33C836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180" name="テキスト ボックス 1179">
                    <a:extLst>
                      <a:ext uri="{FF2B5EF4-FFF2-40B4-BE49-F238E27FC236}">
                        <a16:creationId xmlns:a16="http://schemas.microsoft.com/office/drawing/2014/main" id="{5107498E-4548-4D88-83FB-E66A1BD0CB50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181" name="テキスト ボックス 1180">
                    <a:extLst>
                      <a:ext uri="{FF2B5EF4-FFF2-40B4-BE49-F238E27FC236}">
                        <a16:creationId xmlns:a16="http://schemas.microsoft.com/office/drawing/2014/main" id="{1AD6F300-9F5D-42D2-9D49-093845E4C0A6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159" name="直線コネクタ 1158">
                  <a:extLst>
                    <a:ext uri="{FF2B5EF4-FFF2-40B4-BE49-F238E27FC236}">
                      <a16:creationId xmlns:a16="http://schemas.microsoft.com/office/drawing/2014/main" id="{B81AC129-7A7A-4B5C-BC67-782129F84F35}"/>
                    </a:ext>
                  </a:extLst>
                </p:cNvPr>
                <p:cNvCxnSpPr/>
                <p:nvPr/>
              </p:nvCxnSpPr>
              <p:spPr>
                <a:xfrm>
                  <a:off x="253001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60" name="グループ化 1159">
                  <a:extLst>
                    <a:ext uri="{FF2B5EF4-FFF2-40B4-BE49-F238E27FC236}">
                      <a16:creationId xmlns:a16="http://schemas.microsoft.com/office/drawing/2014/main" id="{03854723-8A52-460F-9761-EAAAB4ACED57}"/>
                    </a:ext>
                  </a:extLst>
                </p:cNvPr>
                <p:cNvGrpSpPr/>
                <p:nvPr/>
              </p:nvGrpSpPr>
              <p:grpSpPr>
                <a:xfrm>
                  <a:off x="272031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176" name="テキスト ボックス 1175">
                    <a:extLst>
                      <a:ext uri="{FF2B5EF4-FFF2-40B4-BE49-F238E27FC236}">
                        <a16:creationId xmlns:a16="http://schemas.microsoft.com/office/drawing/2014/main" id="{F1CBEF3C-2AA1-4CD4-9E03-404C5B8EDD04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177" name="テキスト ボックス 1176">
                    <a:extLst>
                      <a:ext uri="{FF2B5EF4-FFF2-40B4-BE49-F238E27FC236}">
                        <a16:creationId xmlns:a16="http://schemas.microsoft.com/office/drawing/2014/main" id="{4B601CC0-8A1C-45AE-8ADC-26DAFDE5382E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178" name="テキスト ボックス 1177">
                    <a:extLst>
                      <a:ext uri="{FF2B5EF4-FFF2-40B4-BE49-F238E27FC236}">
                        <a16:creationId xmlns:a16="http://schemas.microsoft.com/office/drawing/2014/main" id="{06A4902F-E4EE-4D39-97E2-85AE9B2F7DE4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161" name="直線コネクタ 1160">
                  <a:extLst>
                    <a:ext uri="{FF2B5EF4-FFF2-40B4-BE49-F238E27FC236}">
                      <a16:creationId xmlns:a16="http://schemas.microsoft.com/office/drawing/2014/main" id="{59A1A845-8B1B-43ED-9771-0C6377E6E572}"/>
                    </a:ext>
                  </a:extLst>
                </p:cNvPr>
                <p:cNvCxnSpPr/>
                <p:nvPr/>
              </p:nvCxnSpPr>
              <p:spPr>
                <a:xfrm>
                  <a:off x="283139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62" name="グループ化 1161">
                  <a:extLst>
                    <a:ext uri="{FF2B5EF4-FFF2-40B4-BE49-F238E27FC236}">
                      <a16:creationId xmlns:a16="http://schemas.microsoft.com/office/drawing/2014/main" id="{231005F6-A4A4-4C93-97FE-03A68A6294A7}"/>
                    </a:ext>
                  </a:extLst>
                </p:cNvPr>
                <p:cNvGrpSpPr/>
                <p:nvPr/>
              </p:nvGrpSpPr>
              <p:grpSpPr>
                <a:xfrm>
                  <a:off x="3021695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173" name="テキスト ボックス 1172">
                    <a:extLst>
                      <a:ext uri="{FF2B5EF4-FFF2-40B4-BE49-F238E27FC236}">
                        <a16:creationId xmlns:a16="http://schemas.microsoft.com/office/drawing/2014/main" id="{6DB6EF2A-32DE-4497-9D8B-874C141BE8D8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174" name="テキスト ボックス 1173">
                    <a:extLst>
                      <a:ext uri="{FF2B5EF4-FFF2-40B4-BE49-F238E27FC236}">
                        <a16:creationId xmlns:a16="http://schemas.microsoft.com/office/drawing/2014/main" id="{599AD7FD-CA9C-4ECF-A6BE-3F4890B57F58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175" name="テキスト ボックス 1174">
                    <a:extLst>
                      <a:ext uri="{FF2B5EF4-FFF2-40B4-BE49-F238E27FC236}">
                        <a16:creationId xmlns:a16="http://schemas.microsoft.com/office/drawing/2014/main" id="{E94ABC43-4F7E-4A26-9B0F-D5583F7ED9AE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163" name="直線コネクタ 1162">
                  <a:extLst>
                    <a:ext uri="{FF2B5EF4-FFF2-40B4-BE49-F238E27FC236}">
                      <a16:creationId xmlns:a16="http://schemas.microsoft.com/office/drawing/2014/main" id="{7A533121-864A-40B5-B925-9AAD3394A539}"/>
                    </a:ext>
                  </a:extLst>
                </p:cNvPr>
                <p:cNvCxnSpPr/>
                <p:nvPr/>
              </p:nvCxnSpPr>
              <p:spPr>
                <a:xfrm>
                  <a:off x="3132777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64" name="グループ化 1163">
                  <a:extLst>
                    <a:ext uri="{FF2B5EF4-FFF2-40B4-BE49-F238E27FC236}">
                      <a16:creationId xmlns:a16="http://schemas.microsoft.com/office/drawing/2014/main" id="{EA137A45-2EE4-4E5B-B27E-E8542D7F1525}"/>
                    </a:ext>
                  </a:extLst>
                </p:cNvPr>
                <p:cNvGrpSpPr/>
                <p:nvPr/>
              </p:nvGrpSpPr>
              <p:grpSpPr>
                <a:xfrm>
                  <a:off x="878241" y="953186"/>
                  <a:ext cx="2634100" cy="215445"/>
                  <a:chOff x="878241" y="870636"/>
                  <a:chExt cx="2634100" cy="215445"/>
                </a:xfrm>
              </p:grpSpPr>
              <p:sp>
                <p:nvSpPr>
                  <p:cNvPr id="1165" name="テキスト ボックス 1164">
                    <a:extLst>
                      <a:ext uri="{FF2B5EF4-FFF2-40B4-BE49-F238E27FC236}">
                        <a16:creationId xmlns:a16="http://schemas.microsoft.com/office/drawing/2014/main" id="{59FDF262-7967-402B-A0F2-DEB8F2765D51}"/>
                      </a:ext>
                    </a:extLst>
                  </p:cNvPr>
                  <p:cNvSpPr txBox="1"/>
                  <p:nvPr/>
                </p:nvSpPr>
                <p:spPr>
                  <a:xfrm>
                    <a:off x="87824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FT</a:t>
                    </a:r>
                  </a:p>
                </p:txBody>
              </p:sp>
              <p:sp>
                <p:nvSpPr>
                  <p:cNvPr id="1166" name="テキスト ボックス 1165">
                    <a:extLst>
                      <a:ext uri="{FF2B5EF4-FFF2-40B4-BE49-F238E27FC236}">
                        <a16:creationId xmlns:a16="http://schemas.microsoft.com/office/drawing/2014/main" id="{CB40763E-8D91-4148-909D-6458FEC7CFCE}"/>
                      </a:ext>
                    </a:extLst>
                  </p:cNvPr>
                  <p:cNvSpPr txBox="1"/>
                  <p:nvPr/>
                </p:nvSpPr>
                <p:spPr>
                  <a:xfrm>
                    <a:off x="117962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Wash</a:t>
                    </a:r>
                  </a:p>
                </p:txBody>
              </p:sp>
              <p:sp>
                <p:nvSpPr>
                  <p:cNvPr id="1167" name="テキスト ボックス 1166">
                    <a:extLst>
                      <a:ext uri="{FF2B5EF4-FFF2-40B4-BE49-F238E27FC236}">
                        <a16:creationId xmlns:a16="http://schemas.microsoft.com/office/drawing/2014/main" id="{477784F0-CFDF-44A1-920D-49175C55EDCC}"/>
                      </a:ext>
                    </a:extLst>
                  </p:cNvPr>
                  <p:cNvSpPr txBox="1"/>
                  <p:nvPr/>
                </p:nvSpPr>
                <p:spPr>
                  <a:xfrm>
                    <a:off x="148100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0.2 M</a:t>
                    </a:r>
                  </a:p>
                </p:txBody>
              </p:sp>
              <p:sp>
                <p:nvSpPr>
                  <p:cNvPr id="1168" name="テキスト ボックス 1167">
                    <a:extLst>
                      <a:ext uri="{FF2B5EF4-FFF2-40B4-BE49-F238E27FC236}">
                        <a16:creationId xmlns:a16="http://schemas.microsoft.com/office/drawing/2014/main" id="{A75285F3-B627-4456-ACB8-E6A7B63CC62D}"/>
                      </a:ext>
                    </a:extLst>
                  </p:cNvPr>
                  <p:cNvSpPr txBox="1"/>
                  <p:nvPr/>
                </p:nvSpPr>
                <p:spPr>
                  <a:xfrm>
                    <a:off x="178238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0.4 M</a:t>
                    </a:r>
                  </a:p>
                </p:txBody>
              </p:sp>
              <p:sp>
                <p:nvSpPr>
                  <p:cNvPr id="1169" name="テキスト ボックス 1168">
                    <a:extLst>
                      <a:ext uri="{FF2B5EF4-FFF2-40B4-BE49-F238E27FC236}">
                        <a16:creationId xmlns:a16="http://schemas.microsoft.com/office/drawing/2014/main" id="{889EAE78-5022-4B81-ACB2-B1855BF496C1}"/>
                      </a:ext>
                    </a:extLst>
                  </p:cNvPr>
                  <p:cNvSpPr txBox="1"/>
                  <p:nvPr/>
                </p:nvSpPr>
                <p:spPr>
                  <a:xfrm>
                    <a:off x="208376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0.6 M</a:t>
                    </a:r>
                  </a:p>
                </p:txBody>
              </p:sp>
              <p:sp>
                <p:nvSpPr>
                  <p:cNvPr id="1170" name="テキスト ボックス 1169">
                    <a:extLst>
                      <a:ext uri="{FF2B5EF4-FFF2-40B4-BE49-F238E27FC236}">
                        <a16:creationId xmlns:a16="http://schemas.microsoft.com/office/drawing/2014/main" id="{C9F05444-8246-4A98-861F-D396ADBE2E1F}"/>
                      </a:ext>
                    </a:extLst>
                  </p:cNvPr>
                  <p:cNvSpPr txBox="1"/>
                  <p:nvPr/>
                </p:nvSpPr>
                <p:spPr>
                  <a:xfrm>
                    <a:off x="238514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0.8 M</a:t>
                    </a:r>
                  </a:p>
                </p:txBody>
              </p:sp>
              <p:sp>
                <p:nvSpPr>
                  <p:cNvPr id="1171" name="テキスト ボックス 1170">
                    <a:extLst>
                      <a:ext uri="{FF2B5EF4-FFF2-40B4-BE49-F238E27FC236}">
                        <a16:creationId xmlns:a16="http://schemas.microsoft.com/office/drawing/2014/main" id="{2D883696-25A1-46C3-B6BE-79288AEA7A5E}"/>
                      </a:ext>
                    </a:extLst>
                  </p:cNvPr>
                  <p:cNvSpPr txBox="1"/>
                  <p:nvPr/>
                </p:nvSpPr>
                <p:spPr>
                  <a:xfrm>
                    <a:off x="268652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1.0 M</a:t>
                    </a:r>
                  </a:p>
                </p:txBody>
              </p:sp>
              <p:sp>
                <p:nvSpPr>
                  <p:cNvPr id="1172" name="テキスト ボックス 1171">
                    <a:extLst>
                      <a:ext uri="{FF2B5EF4-FFF2-40B4-BE49-F238E27FC236}">
                        <a16:creationId xmlns:a16="http://schemas.microsoft.com/office/drawing/2014/main" id="{0FA9C579-E3E5-4896-8E65-D8F13CF65AA1}"/>
                      </a:ext>
                    </a:extLst>
                  </p:cNvPr>
                  <p:cNvSpPr txBox="1"/>
                  <p:nvPr/>
                </p:nvSpPr>
                <p:spPr>
                  <a:xfrm>
                    <a:off x="2987902" y="870636"/>
                    <a:ext cx="52443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3.0 M</a:t>
                    </a:r>
                  </a:p>
                </p:txBody>
              </p:sp>
            </p:grpSp>
          </p:grpSp>
          <p:grpSp>
            <p:nvGrpSpPr>
              <p:cNvPr id="1197" name="グループ化 1196">
                <a:extLst>
                  <a:ext uri="{FF2B5EF4-FFF2-40B4-BE49-F238E27FC236}">
                    <a16:creationId xmlns:a16="http://schemas.microsoft.com/office/drawing/2014/main" id="{319768FD-F5FA-4B37-9A44-707B777886B9}"/>
                  </a:ext>
                </a:extLst>
              </p:cNvPr>
              <p:cNvGrpSpPr/>
              <p:nvPr/>
            </p:nvGrpSpPr>
            <p:grpSpPr>
              <a:xfrm>
                <a:off x="560124" y="5198463"/>
                <a:ext cx="2641294" cy="360747"/>
                <a:chOff x="878241" y="953186"/>
                <a:chExt cx="2641294" cy="360747"/>
              </a:xfrm>
            </p:grpSpPr>
            <p:grpSp>
              <p:nvGrpSpPr>
                <p:cNvPr id="1198" name="グループ化 1197">
                  <a:extLst>
                    <a:ext uri="{FF2B5EF4-FFF2-40B4-BE49-F238E27FC236}">
                      <a16:creationId xmlns:a16="http://schemas.microsoft.com/office/drawing/2014/main" id="{3D5742F5-D33A-46E8-8483-D191F72A2738}"/>
                    </a:ext>
                  </a:extLst>
                </p:cNvPr>
                <p:cNvGrpSpPr/>
                <p:nvPr/>
              </p:nvGrpSpPr>
              <p:grpSpPr>
                <a:xfrm>
                  <a:off x="91203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244" name="テキスト ボックス 1243">
                    <a:extLst>
                      <a:ext uri="{FF2B5EF4-FFF2-40B4-BE49-F238E27FC236}">
                        <a16:creationId xmlns:a16="http://schemas.microsoft.com/office/drawing/2014/main" id="{28BB466D-189B-42CA-9E8B-9C9D994C524E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245" name="テキスト ボックス 1244">
                    <a:extLst>
                      <a:ext uri="{FF2B5EF4-FFF2-40B4-BE49-F238E27FC236}">
                        <a16:creationId xmlns:a16="http://schemas.microsoft.com/office/drawing/2014/main" id="{23FF04F5-5243-445C-9125-F2E79C3E668C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246" name="テキスト ボックス 1245">
                    <a:extLst>
                      <a:ext uri="{FF2B5EF4-FFF2-40B4-BE49-F238E27FC236}">
                        <a16:creationId xmlns:a16="http://schemas.microsoft.com/office/drawing/2014/main" id="{A6612700-1046-4661-A766-8EE106209D06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199" name="直線コネクタ 1198">
                  <a:extLst>
                    <a:ext uri="{FF2B5EF4-FFF2-40B4-BE49-F238E27FC236}">
                      <a16:creationId xmlns:a16="http://schemas.microsoft.com/office/drawing/2014/main" id="{BAA972DB-B5A7-4FBF-8945-61EE9BD8AEF1}"/>
                    </a:ext>
                  </a:extLst>
                </p:cNvPr>
                <p:cNvCxnSpPr/>
                <p:nvPr/>
              </p:nvCxnSpPr>
              <p:spPr>
                <a:xfrm>
                  <a:off x="102311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00" name="グループ化 1199">
                  <a:extLst>
                    <a:ext uri="{FF2B5EF4-FFF2-40B4-BE49-F238E27FC236}">
                      <a16:creationId xmlns:a16="http://schemas.microsoft.com/office/drawing/2014/main" id="{6548C97E-E219-46DF-B1BC-9924B46CC8BC}"/>
                    </a:ext>
                  </a:extLst>
                </p:cNvPr>
                <p:cNvGrpSpPr/>
                <p:nvPr/>
              </p:nvGrpSpPr>
              <p:grpSpPr>
                <a:xfrm>
                  <a:off x="121341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241" name="テキスト ボックス 1240">
                    <a:extLst>
                      <a:ext uri="{FF2B5EF4-FFF2-40B4-BE49-F238E27FC236}">
                        <a16:creationId xmlns:a16="http://schemas.microsoft.com/office/drawing/2014/main" id="{5BE8ACDC-CEAF-437C-8F1E-5DDA31417698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242" name="テキスト ボックス 1241">
                    <a:extLst>
                      <a:ext uri="{FF2B5EF4-FFF2-40B4-BE49-F238E27FC236}">
                        <a16:creationId xmlns:a16="http://schemas.microsoft.com/office/drawing/2014/main" id="{215C280B-65E5-4E30-97F9-A066369959D8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243" name="テキスト ボックス 1242">
                    <a:extLst>
                      <a:ext uri="{FF2B5EF4-FFF2-40B4-BE49-F238E27FC236}">
                        <a16:creationId xmlns:a16="http://schemas.microsoft.com/office/drawing/2014/main" id="{B0EA7CD7-1621-421F-9991-254E0F3C58A3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201" name="直線コネクタ 1200">
                  <a:extLst>
                    <a:ext uri="{FF2B5EF4-FFF2-40B4-BE49-F238E27FC236}">
                      <a16:creationId xmlns:a16="http://schemas.microsoft.com/office/drawing/2014/main" id="{851E04B7-950B-4A9A-8CEB-81338A3967FC}"/>
                    </a:ext>
                  </a:extLst>
                </p:cNvPr>
                <p:cNvCxnSpPr/>
                <p:nvPr/>
              </p:nvCxnSpPr>
              <p:spPr>
                <a:xfrm>
                  <a:off x="132449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02" name="グループ化 1201">
                  <a:extLst>
                    <a:ext uri="{FF2B5EF4-FFF2-40B4-BE49-F238E27FC236}">
                      <a16:creationId xmlns:a16="http://schemas.microsoft.com/office/drawing/2014/main" id="{06D29FE4-E997-4AF8-B91C-38379AF51C7F}"/>
                    </a:ext>
                  </a:extLst>
                </p:cNvPr>
                <p:cNvGrpSpPr/>
                <p:nvPr/>
              </p:nvGrpSpPr>
              <p:grpSpPr>
                <a:xfrm>
                  <a:off x="151479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238" name="テキスト ボックス 1237">
                    <a:extLst>
                      <a:ext uri="{FF2B5EF4-FFF2-40B4-BE49-F238E27FC236}">
                        <a16:creationId xmlns:a16="http://schemas.microsoft.com/office/drawing/2014/main" id="{C30BC6EA-AA14-41DB-96F4-6ABC47C79797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239" name="テキスト ボックス 1238">
                    <a:extLst>
                      <a:ext uri="{FF2B5EF4-FFF2-40B4-BE49-F238E27FC236}">
                        <a16:creationId xmlns:a16="http://schemas.microsoft.com/office/drawing/2014/main" id="{79847EA5-86BD-42E1-BD8D-D50E1DE6E649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240" name="テキスト ボックス 1239">
                    <a:extLst>
                      <a:ext uri="{FF2B5EF4-FFF2-40B4-BE49-F238E27FC236}">
                        <a16:creationId xmlns:a16="http://schemas.microsoft.com/office/drawing/2014/main" id="{47FEA6AE-864D-4255-B09E-5FB5AD3FAE8C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203" name="直線コネクタ 1202">
                  <a:extLst>
                    <a:ext uri="{FF2B5EF4-FFF2-40B4-BE49-F238E27FC236}">
                      <a16:creationId xmlns:a16="http://schemas.microsoft.com/office/drawing/2014/main" id="{40F4611C-2395-447A-B2ED-899371678F22}"/>
                    </a:ext>
                  </a:extLst>
                </p:cNvPr>
                <p:cNvCxnSpPr/>
                <p:nvPr/>
              </p:nvCxnSpPr>
              <p:spPr>
                <a:xfrm>
                  <a:off x="162587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04" name="グループ化 1203">
                  <a:extLst>
                    <a:ext uri="{FF2B5EF4-FFF2-40B4-BE49-F238E27FC236}">
                      <a16:creationId xmlns:a16="http://schemas.microsoft.com/office/drawing/2014/main" id="{54692ABB-CE67-40D7-B71A-FADC4EE335C6}"/>
                    </a:ext>
                  </a:extLst>
                </p:cNvPr>
                <p:cNvGrpSpPr/>
                <p:nvPr/>
              </p:nvGrpSpPr>
              <p:grpSpPr>
                <a:xfrm>
                  <a:off x="181617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235" name="テキスト ボックス 1234">
                    <a:extLst>
                      <a:ext uri="{FF2B5EF4-FFF2-40B4-BE49-F238E27FC236}">
                        <a16:creationId xmlns:a16="http://schemas.microsoft.com/office/drawing/2014/main" id="{4AB8CF2F-4CCF-4B25-A7C5-436518FECD07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236" name="テキスト ボックス 1235">
                    <a:extLst>
                      <a:ext uri="{FF2B5EF4-FFF2-40B4-BE49-F238E27FC236}">
                        <a16:creationId xmlns:a16="http://schemas.microsoft.com/office/drawing/2014/main" id="{BC7EC4A9-8A9B-4459-A4F6-1C93A0D4C739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237" name="テキスト ボックス 1236">
                    <a:extLst>
                      <a:ext uri="{FF2B5EF4-FFF2-40B4-BE49-F238E27FC236}">
                        <a16:creationId xmlns:a16="http://schemas.microsoft.com/office/drawing/2014/main" id="{05EB4BE5-9F44-4280-964C-3503B0DC9D95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205" name="直線コネクタ 1204">
                  <a:extLst>
                    <a:ext uri="{FF2B5EF4-FFF2-40B4-BE49-F238E27FC236}">
                      <a16:creationId xmlns:a16="http://schemas.microsoft.com/office/drawing/2014/main" id="{53477473-20B7-4879-99CC-B1A9006DCCDA}"/>
                    </a:ext>
                  </a:extLst>
                </p:cNvPr>
                <p:cNvCxnSpPr/>
                <p:nvPr/>
              </p:nvCxnSpPr>
              <p:spPr>
                <a:xfrm>
                  <a:off x="192725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06" name="グループ化 1205">
                  <a:extLst>
                    <a:ext uri="{FF2B5EF4-FFF2-40B4-BE49-F238E27FC236}">
                      <a16:creationId xmlns:a16="http://schemas.microsoft.com/office/drawing/2014/main" id="{5E69A916-6013-4111-939E-D279A481398F}"/>
                    </a:ext>
                  </a:extLst>
                </p:cNvPr>
                <p:cNvGrpSpPr/>
                <p:nvPr/>
              </p:nvGrpSpPr>
              <p:grpSpPr>
                <a:xfrm>
                  <a:off x="211755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232" name="テキスト ボックス 1231">
                    <a:extLst>
                      <a:ext uri="{FF2B5EF4-FFF2-40B4-BE49-F238E27FC236}">
                        <a16:creationId xmlns:a16="http://schemas.microsoft.com/office/drawing/2014/main" id="{2E173EAB-C93F-48DA-A759-A0CE3C168708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233" name="テキスト ボックス 1232">
                    <a:extLst>
                      <a:ext uri="{FF2B5EF4-FFF2-40B4-BE49-F238E27FC236}">
                        <a16:creationId xmlns:a16="http://schemas.microsoft.com/office/drawing/2014/main" id="{17B1E3A4-D61E-46BD-AE52-3E6CB8461E9E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234" name="テキスト ボックス 1233">
                    <a:extLst>
                      <a:ext uri="{FF2B5EF4-FFF2-40B4-BE49-F238E27FC236}">
                        <a16:creationId xmlns:a16="http://schemas.microsoft.com/office/drawing/2014/main" id="{57506FF5-B7CD-4492-8BBB-6DF9376711A1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207" name="直線コネクタ 1206">
                  <a:extLst>
                    <a:ext uri="{FF2B5EF4-FFF2-40B4-BE49-F238E27FC236}">
                      <a16:creationId xmlns:a16="http://schemas.microsoft.com/office/drawing/2014/main" id="{C614E5E9-6704-4ACE-A8C6-BE91E9E11DF3}"/>
                    </a:ext>
                  </a:extLst>
                </p:cNvPr>
                <p:cNvCxnSpPr/>
                <p:nvPr/>
              </p:nvCxnSpPr>
              <p:spPr>
                <a:xfrm>
                  <a:off x="222863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08" name="グループ化 1207">
                  <a:extLst>
                    <a:ext uri="{FF2B5EF4-FFF2-40B4-BE49-F238E27FC236}">
                      <a16:creationId xmlns:a16="http://schemas.microsoft.com/office/drawing/2014/main" id="{A2DC3951-072B-4B30-BAE2-3A667CC643BF}"/>
                    </a:ext>
                  </a:extLst>
                </p:cNvPr>
                <p:cNvGrpSpPr/>
                <p:nvPr/>
              </p:nvGrpSpPr>
              <p:grpSpPr>
                <a:xfrm>
                  <a:off x="241893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229" name="テキスト ボックス 1228">
                    <a:extLst>
                      <a:ext uri="{FF2B5EF4-FFF2-40B4-BE49-F238E27FC236}">
                        <a16:creationId xmlns:a16="http://schemas.microsoft.com/office/drawing/2014/main" id="{31EABBA7-7407-4629-ADF1-973870E9EE73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230" name="テキスト ボックス 1229">
                    <a:extLst>
                      <a:ext uri="{FF2B5EF4-FFF2-40B4-BE49-F238E27FC236}">
                        <a16:creationId xmlns:a16="http://schemas.microsoft.com/office/drawing/2014/main" id="{0CD22ECC-17F9-46A8-BBF6-8ECA6B84B28B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231" name="テキスト ボックス 1230">
                    <a:extLst>
                      <a:ext uri="{FF2B5EF4-FFF2-40B4-BE49-F238E27FC236}">
                        <a16:creationId xmlns:a16="http://schemas.microsoft.com/office/drawing/2014/main" id="{18080F1F-7885-4540-B928-E709ED1272F2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209" name="直線コネクタ 1208">
                  <a:extLst>
                    <a:ext uri="{FF2B5EF4-FFF2-40B4-BE49-F238E27FC236}">
                      <a16:creationId xmlns:a16="http://schemas.microsoft.com/office/drawing/2014/main" id="{4AE37A46-1BBD-432D-A7BE-199D972A99A2}"/>
                    </a:ext>
                  </a:extLst>
                </p:cNvPr>
                <p:cNvCxnSpPr/>
                <p:nvPr/>
              </p:nvCxnSpPr>
              <p:spPr>
                <a:xfrm>
                  <a:off x="253001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10" name="グループ化 1209">
                  <a:extLst>
                    <a:ext uri="{FF2B5EF4-FFF2-40B4-BE49-F238E27FC236}">
                      <a16:creationId xmlns:a16="http://schemas.microsoft.com/office/drawing/2014/main" id="{0E9E0FF4-BD32-4618-9A1C-F08BC1A0EEF4}"/>
                    </a:ext>
                  </a:extLst>
                </p:cNvPr>
                <p:cNvGrpSpPr/>
                <p:nvPr/>
              </p:nvGrpSpPr>
              <p:grpSpPr>
                <a:xfrm>
                  <a:off x="272031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226" name="テキスト ボックス 1225">
                    <a:extLst>
                      <a:ext uri="{FF2B5EF4-FFF2-40B4-BE49-F238E27FC236}">
                        <a16:creationId xmlns:a16="http://schemas.microsoft.com/office/drawing/2014/main" id="{8C0ACCC2-A42E-45AA-B5B2-3A62ED95F9EF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227" name="テキスト ボックス 1226">
                    <a:extLst>
                      <a:ext uri="{FF2B5EF4-FFF2-40B4-BE49-F238E27FC236}">
                        <a16:creationId xmlns:a16="http://schemas.microsoft.com/office/drawing/2014/main" id="{F50941FD-E6F1-46A9-89D6-3F5730F4B9E5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228" name="テキスト ボックス 1227">
                    <a:extLst>
                      <a:ext uri="{FF2B5EF4-FFF2-40B4-BE49-F238E27FC236}">
                        <a16:creationId xmlns:a16="http://schemas.microsoft.com/office/drawing/2014/main" id="{A509B8E1-EDB7-4B54-AD55-C2B3A8EBC736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211" name="直線コネクタ 1210">
                  <a:extLst>
                    <a:ext uri="{FF2B5EF4-FFF2-40B4-BE49-F238E27FC236}">
                      <a16:creationId xmlns:a16="http://schemas.microsoft.com/office/drawing/2014/main" id="{92F1FB98-5983-4ABF-A38E-02C01559558A}"/>
                    </a:ext>
                  </a:extLst>
                </p:cNvPr>
                <p:cNvCxnSpPr/>
                <p:nvPr/>
              </p:nvCxnSpPr>
              <p:spPr>
                <a:xfrm>
                  <a:off x="283139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12" name="グループ化 1211">
                  <a:extLst>
                    <a:ext uri="{FF2B5EF4-FFF2-40B4-BE49-F238E27FC236}">
                      <a16:creationId xmlns:a16="http://schemas.microsoft.com/office/drawing/2014/main" id="{379A42D7-9BC0-4D48-BD2A-051AC9A800E4}"/>
                    </a:ext>
                  </a:extLst>
                </p:cNvPr>
                <p:cNvGrpSpPr/>
                <p:nvPr/>
              </p:nvGrpSpPr>
              <p:grpSpPr>
                <a:xfrm>
                  <a:off x="3021695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223" name="テキスト ボックス 1222">
                    <a:extLst>
                      <a:ext uri="{FF2B5EF4-FFF2-40B4-BE49-F238E27FC236}">
                        <a16:creationId xmlns:a16="http://schemas.microsoft.com/office/drawing/2014/main" id="{9EC16F85-92BE-45E3-A356-C21101E4E23C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224" name="テキスト ボックス 1223">
                    <a:extLst>
                      <a:ext uri="{FF2B5EF4-FFF2-40B4-BE49-F238E27FC236}">
                        <a16:creationId xmlns:a16="http://schemas.microsoft.com/office/drawing/2014/main" id="{CF9B896A-DAD9-4B62-B32A-42AB9F1068AE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225" name="テキスト ボックス 1224">
                    <a:extLst>
                      <a:ext uri="{FF2B5EF4-FFF2-40B4-BE49-F238E27FC236}">
                        <a16:creationId xmlns:a16="http://schemas.microsoft.com/office/drawing/2014/main" id="{048767E3-A187-4BE2-AB0F-AD3D59CDD4B6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213" name="直線コネクタ 1212">
                  <a:extLst>
                    <a:ext uri="{FF2B5EF4-FFF2-40B4-BE49-F238E27FC236}">
                      <a16:creationId xmlns:a16="http://schemas.microsoft.com/office/drawing/2014/main" id="{B6241B82-9DE2-433A-98AE-5506DF1637D3}"/>
                    </a:ext>
                  </a:extLst>
                </p:cNvPr>
                <p:cNvCxnSpPr/>
                <p:nvPr/>
              </p:nvCxnSpPr>
              <p:spPr>
                <a:xfrm>
                  <a:off x="3132777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14" name="グループ化 1213">
                  <a:extLst>
                    <a:ext uri="{FF2B5EF4-FFF2-40B4-BE49-F238E27FC236}">
                      <a16:creationId xmlns:a16="http://schemas.microsoft.com/office/drawing/2014/main" id="{E1404718-40EB-4CDD-A2D4-6B6F7CE2E249}"/>
                    </a:ext>
                  </a:extLst>
                </p:cNvPr>
                <p:cNvGrpSpPr/>
                <p:nvPr/>
              </p:nvGrpSpPr>
              <p:grpSpPr>
                <a:xfrm>
                  <a:off x="878241" y="953186"/>
                  <a:ext cx="2634100" cy="215445"/>
                  <a:chOff x="878241" y="870636"/>
                  <a:chExt cx="2634100" cy="215445"/>
                </a:xfrm>
              </p:grpSpPr>
              <p:sp>
                <p:nvSpPr>
                  <p:cNvPr id="1215" name="テキスト ボックス 1214">
                    <a:extLst>
                      <a:ext uri="{FF2B5EF4-FFF2-40B4-BE49-F238E27FC236}">
                        <a16:creationId xmlns:a16="http://schemas.microsoft.com/office/drawing/2014/main" id="{9770F14B-6A53-404E-A062-83A83C23A544}"/>
                      </a:ext>
                    </a:extLst>
                  </p:cNvPr>
                  <p:cNvSpPr txBox="1"/>
                  <p:nvPr/>
                </p:nvSpPr>
                <p:spPr>
                  <a:xfrm>
                    <a:off x="87824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FT</a:t>
                    </a:r>
                  </a:p>
                </p:txBody>
              </p:sp>
              <p:sp>
                <p:nvSpPr>
                  <p:cNvPr id="1216" name="テキスト ボックス 1215">
                    <a:extLst>
                      <a:ext uri="{FF2B5EF4-FFF2-40B4-BE49-F238E27FC236}">
                        <a16:creationId xmlns:a16="http://schemas.microsoft.com/office/drawing/2014/main" id="{0CEC9104-0829-4820-B276-6EFCDDACC9A9}"/>
                      </a:ext>
                    </a:extLst>
                  </p:cNvPr>
                  <p:cNvSpPr txBox="1"/>
                  <p:nvPr/>
                </p:nvSpPr>
                <p:spPr>
                  <a:xfrm>
                    <a:off x="117962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Wash</a:t>
                    </a:r>
                  </a:p>
                </p:txBody>
              </p:sp>
              <p:sp>
                <p:nvSpPr>
                  <p:cNvPr id="1217" name="テキスト ボックス 1216">
                    <a:extLst>
                      <a:ext uri="{FF2B5EF4-FFF2-40B4-BE49-F238E27FC236}">
                        <a16:creationId xmlns:a16="http://schemas.microsoft.com/office/drawing/2014/main" id="{4BEC4049-E356-4D39-8D69-E5E23BA8B3CA}"/>
                      </a:ext>
                    </a:extLst>
                  </p:cNvPr>
                  <p:cNvSpPr txBox="1"/>
                  <p:nvPr/>
                </p:nvSpPr>
                <p:spPr>
                  <a:xfrm>
                    <a:off x="148100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0.2 M</a:t>
                    </a:r>
                  </a:p>
                </p:txBody>
              </p:sp>
              <p:sp>
                <p:nvSpPr>
                  <p:cNvPr id="1218" name="テキスト ボックス 1217">
                    <a:extLst>
                      <a:ext uri="{FF2B5EF4-FFF2-40B4-BE49-F238E27FC236}">
                        <a16:creationId xmlns:a16="http://schemas.microsoft.com/office/drawing/2014/main" id="{AD63B3E9-5951-4CEE-80DB-9CD932EAEC1A}"/>
                      </a:ext>
                    </a:extLst>
                  </p:cNvPr>
                  <p:cNvSpPr txBox="1"/>
                  <p:nvPr/>
                </p:nvSpPr>
                <p:spPr>
                  <a:xfrm>
                    <a:off x="178238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0.4 M</a:t>
                    </a:r>
                  </a:p>
                </p:txBody>
              </p:sp>
              <p:sp>
                <p:nvSpPr>
                  <p:cNvPr id="1219" name="テキスト ボックス 1218">
                    <a:extLst>
                      <a:ext uri="{FF2B5EF4-FFF2-40B4-BE49-F238E27FC236}">
                        <a16:creationId xmlns:a16="http://schemas.microsoft.com/office/drawing/2014/main" id="{270AF110-B40C-4907-A356-10B9A757063E}"/>
                      </a:ext>
                    </a:extLst>
                  </p:cNvPr>
                  <p:cNvSpPr txBox="1"/>
                  <p:nvPr/>
                </p:nvSpPr>
                <p:spPr>
                  <a:xfrm>
                    <a:off x="208376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0.6 M</a:t>
                    </a:r>
                  </a:p>
                </p:txBody>
              </p:sp>
              <p:sp>
                <p:nvSpPr>
                  <p:cNvPr id="1220" name="テキスト ボックス 1219">
                    <a:extLst>
                      <a:ext uri="{FF2B5EF4-FFF2-40B4-BE49-F238E27FC236}">
                        <a16:creationId xmlns:a16="http://schemas.microsoft.com/office/drawing/2014/main" id="{FB87AFEC-24D6-41B3-A3C9-6D384EBED390}"/>
                      </a:ext>
                    </a:extLst>
                  </p:cNvPr>
                  <p:cNvSpPr txBox="1"/>
                  <p:nvPr/>
                </p:nvSpPr>
                <p:spPr>
                  <a:xfrm>
                    <a:off x="238514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0.8 M</a:t>
                    </a:r>
                  </a:p>
                </p:txBody>
              </p:sp>
              <p:sp>
                <p:nvSpPr>
                  <p:cNvPr id="1221" name="テキスト ボックス 1220">
                    <a:extLst>
                      <a:ext uri="{FF2B5EF4-FFF2-40B4-BE49-F238E27FC236}">
                        <a16:creationId xmlns:a16="http://schemas.microsoft.com/office/drawing/2014/main" id="{0F7AD281-C9DC-42A1-841B-B7883F1EAAC3}"/>
                      </a:ext>
                    </a:extLst>
                  </p:cNvPr>
                  <p:cNvSpPr txBox="1"/>
                  <p:nvPr/>
                </p:nvSpPr>
                <p:spPr>
                  <a:xfrm>
                    <a:off x="268652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1.0 M</a:t>
                    </a:r>
                  </a:p>
                </p:txBody>
              </p:sp>
              <p:sp>
                <p:nvSpPr>
                  <p:cNvPr id="1222" name="テキスト ボックス 1221">
                    <a:extLst>
                      <a:ext uri="{FF2B5EF4-FFF2-40B4-BE49-F238E27FC236}">
                        <a16:creationId xmlns:a16="http://schemas.microsoft.com/office/drawing/2014/main" id="{F3E60BA2-BD08-45B4-8ECE-C20F037F0D99}"/>
                      </a:ext>
                    </a:extLst>
                  </p:cNvPr>
                  <p:cNvSpPr txBox="1"/>
                  <p:nvPr/>
                </p:nvSpPr>
                <p:spPr>
                  <a:xfrm>
                    <a:off x="2987902" y="870636"/>
                    <a:ext cx="52443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3.0 M</a:t>
                    </a:r>
                  </a:p>
                </p:txBody>
              </p:sp>
            </p:grpSp>
          </p:grpSp>
          <p:grpSp>
            <p:nvGrpSpPr>
              <p:cNvPr id="1247" name="グループ化 1246">
                <a:extLst>
                  <a:ext uri="{FF2B5EF4-FFF2-40B4-BE49-F238E27FC236}">
                    <a16:creationId xmlns:a16="http://schemas.microsoft.com/office/drawing/2014/main" id="{95430577-35BD-427F-A84B-417018AD4115}"/>
                  </a:ext>
                </a:extLst>
              </p:cNvPr>
              <p:cNvGrpSpPr/>
              <p:nvPr/>
            </p:nvGrpSpPr>
            <p:grpSpPr>
              <a:xfrm>
                <a:off x="3871438" y="5189997"/>
                <a:ext cx="2641294" cy="360747"/>
                <a:chOff x="878241" y="953186"/>
                <a:chExt cx="2641294" cy="360747"/>
              </a:xfrm>
            </p:grpSpPr>
            <p:grpSp>
              <p:nvGrpSpPr>
                <p:cNvPr id="1248" name="グループ化 1247">
                  <a:extLst>
                    <a:ext uri="{FF2B5EF4-FFF2-40B4-BE49-F238E27FC236}">
                      <a16:creationId xmlns:a16="http://schemas.microsoft.com/office/drawing/2014/main" id="{5A6E5FD1-EB21-4E65-BFEF-F909F7EFC152}"/>
                    </a:ext>
                  </a:extLst>
                </p:cNvPr>
                <p:cNvGrpSpPr/>
                <p:nvPr/>
              </p:nvGrpSpPr>
              <p:grpSpPr>
                <a:xfrm>
                  <a:off x="91203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294" name="テキスト ボックス 1293">
                    <a:extLst>
                      <a:ext uri="{FF2B5EF4-FFF2-40B4-BE49-F238E27FC236}">
                        <a16:creationId xmlns:a16="http://schemas.microsoft.com/office/drawing/2014/main" id="{96507C15-8A69-43D5-A056-609EA93CFD30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295" name="テキスト ボックス 1294">
                    <a:extLst>
                      <a:ext uri="{FF2B5EF4-FFF2-40B4-BE49-F238E27FC236}">
                        <a16:creationId xmlns:a16="http://schemas.microsoft.com/office/drawing/2014/main" id="{A6508654-7C86-40BA-B6F8-6A700D6C0D99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296" name="テキスト ボックス 1295">
                    <a:extLst>
                      <a:ext uri="{FF2B5EF4-FFF2-40B4-BE49-F238E27FC236}">
                        <a16:creationId xmlns:a16="http://schemas.microsoft.com/office/drawing/2014/main" id="{925C03FD-3DB5-48AB-8CFD-EF1B51CA3A9D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249" name="直線コネクタ 1248">
                  <a:extLst>
                    <a:ext uri="{FF2B5EF4-FFF2-40B4-BE49-F238E27FC236}">
                      <a16:creationId xmlns:a16="http://schemas.microsoft.com/office/drawing/2014/main" id="{40923CE8-2D7D-4929-8428-8A08C5BA30B5}"/>
                    </a:ext>
                  </a:extLst>
                </p:cNvPr>
                <p:cNvCxnSpPr/>
                <p:nvPr/>
              </p:nvCxnSpPr>
              <p:spPr>
                <a:xfrm>
                  <a:off x="102311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50" name="グループ化 1249">
                  <a:extLst>
                    <a:ext uri="{FF2B5EF4-FFF2-40B4-BE49-F238E27FC236}">
                      <a16:creationId xmlns:a16="http://schemas.microsoft.com/office/drawing/2014/main" id="{3E84E486-A7BF-4484-A0DA-A82336C8CE06}"/>
                    </a:ext>
                  </a:extLst>
                </p:cNvPr>
                <p:cNvGrpSpPr/>
                <p:nvPr/>
              </p:nvGrpSpPr>
              <p:grpSpPr>
                <a:xfrm>
                  <a:off x="121341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291" name="テキスト ボックス 1290">
                    <a:extLst>
                      <a:ext uri="{FF2B5EF4-FFF2-40B4-BE49-F238E27FC236}">
                        <a16:creationId xmlns:a16="http://schemas.microsoft.com/office/drawing/2014/main" id="{C6DE1B9F-ABA8-4F01-8EA2-0664A090C8FD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292" name="テキスト ボックス 1291">
                    <a:extLst>
                      <a:ext uri="{FF2B5EF4-FFF2-40B4-BE49-F238E27FC236}">
                        <a16:creationId xmlns:a16="http://schemas.microsoft.com/office/drawing/2014/main" id="{AC9C06D9-7ABA-440F-B72C-256C4AEF031A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293" name="テキスト ボックス 1292">
                    <a:extLst>
                      <a:ext uri="{FF2B5EF4-FFF2-40B4-BE49-F238E27FC236}">
                        <a16:creationId xmlns:a16="http://schemas.microsoft.com/office/drawing/2014/main" id="{44D54368-7591-4DEF-8392-84B25DA833A0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251" name="直線コネクタ 1250">
                  <a:extLst>
                    <a:ext uri="{FF2B5EF4-FFF2-40B4-BE49-F238E27FC236}">
                      <a16:creationId xmlns:a16="http://schemas.microsoft.com/office/drawing/2014/main" id="{4731BBCD-AC61-4E6C-B720-14E8158B7274}"/>
                    </a:ext>
                  </a:extLst>
                </p:cNvPr>
                <p:cNvCxnSpPr/>
                <p:nvPr/>
              </p:nvCxnSpPr>
              <p:spPr>
                <a:xfrm>
                  <a:off x="132449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52" name="グループ化 1251">
                  <a:extLst>
                    <a:ext uri="{FF2B5EF4-FFF2-40B4-BE49-F238E27FC236}">
                      <a16:creationId xmlns:a16="http://schemas.microsoft.com/office/drawing/2014/main" id="{653EA34C-8F7F-49D1-9485-76B19F377148}"/>
                    </a:ext>
                  </a:extLst>
                </p:cNvPr>
                <p:cNvGrpSpPr/>
                <p:nvPr/>
              </p:nvGrpSpPr>
              <p:grpSpPr>
                <a:xfrm>
                  <a:off x="151479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288" name="テキスト ボックス 1287">
                    <a:extLst>
                      <a:ext uri="{FF2B5EF4-FFF2-40B4-BE49-F238E27FC236}">
                        <a16:creationId xmlns:a16="http://schemas.microsoft.com/office/drawing/2014/main" id="{5CCD9736-C12D-4091-9FAB-D75AB1251AB2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289" name="テキスト ボックス 1288">
                    <a:extLst>
                      <a:ext uri="{FF2B5EF4-FFF2-40B4-BE49-F238E27FC236}">
                        <a16:creationId xmlns:a16="http://schemas.microsoft.com/office/drawing/2014/main" id="{B6A59C68-89BA-4FCD-B439-15B96C623F53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290" name="テキスト ボックス 1289">
                    <a:extLst>
                      <a:ext uri="{FF2B5EF4-FFF2-40B4-BE49-F238E27FC236}">
                        <a16:creationId xmlns:a16="http://schemas.microsoft.com/office/drawing/2014/main" id="{B013CB86-BBD2-4EF2-A33B-D366668194D9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253" name="直線コネクタ 1252">
                  <a:extLst>
                    <a:ext uri="{FF2B5EF4-FFF2-40B4-BE49-F238E27FC236}">
                      <a16:creationId xmlns:a16="http://schemas.microsoft.com/office/drawing/2014/main" id="{3E71225F-6925-4662-B79B-7F0C072426FA}"/>
                    </a:ext>
                  </a:extLst>
                </p:cNvPr>
                <p:cNvCxnSpPr/>
                <p:nvPr/>
              </p:nvCxnSpPr>
              <p:spPr>
                <a:xfrm>
                  <a:off x="162587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54" name="グループ化 1253">
                  <a:extLst>
                    <a:ext uri="{FF2B5EF4-FFF2-40B4-BE49-F238E27FC236}">
                      <a16:creationId xmlns:a16="http://schemas.microsoft.com/office/drawing/2014/main" id="{548C05FB-C7EB-4B4B-83DA-81425D3C257F}"/>
                    </a:ext>
                  </a:extLst>
                </p:cNvPr>
                <p:cNvGrpSpPr/>
                <p:nvPr/>
              </p:nvGrpSpPr>
              <p:grpSpPr>
                <a:xfrm>
                  <a:off x="181617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285" name="テキスト ボックス 1284">
                    <a:extLst>
                      <a:ext uri="{FF2B5EF4-FFF2-40B4-BE49-F238E27FC236}">
                        <a16:creationId xmlns:a16="http://schemas.microsoft.com/office/drawing/2014/main" id="{8D5BEA04-BD09-4A3C-B871-1CA28F8464EF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286" name="テキスト ボックス 1285">
                    <a:extLst>
                      <a:ext uri="{FF2B5EF4-FFF2-40B4-BE49-F238E27FC236}">
                        <a16:creationId xmlns:a16="http://schemas.microsoft.com/office/drawing/2014/main" id="{6AB9E5E9-1957-4366-A4B1-5CDB89AAD12F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287" name="テキスト ボックス 1286">
                    <a:extLst>
                      <a:ext uri="{FF2B5EF4-FFF2-40B4-BE49-F238E27FC236}">
                        <a16:creationId xmlns:a16="http://schemas.microsoft.com/office/drawing/2014/main" id="{9BCBE016-6266-4770-AD93-F56F736F609E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255" name="直線コネクタ 1254">
                  <a:extLst>
                    <a:ext uri="{FF2B5EF4-FFF2-40B4-BE49-F238E27FC236}">
                      <a16:creationId xmlns:a16="http://schemas.microsoft.com/office/drawing/2014/main" id="{88A65F10-3A48-47A6-A7E0-E844B0AE033D}"/>
                    </a:ext>
                  </a:extLst>
                </p:cNvPr>
                <p:cNvCxnSpPr/>
                <p:nvPr/>
              </p:nvCxnSpPr>
              <p:spPr>
                <a:xfrm>
                  <a:off x="192725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56" name="グループ化 1255">
                  <a:extLst>
                    <a:ext uri="{FF2B5EF4-FFF2-40B4-BE49-F238E27FC236}">
                      <a16:creationId xmlns:a16="http://schemas.microsoft.com/office/drawing/2014/main" id="{B6B439C3-9AFD-4470-9C25-4EF3CB5BE081}"/>
                    </a:ext>
                  </a:extLst>
                </p:cNvPr>
                <p:cNvGrpSpPr/>
                <p:nvPr/>
              </p:nvGrpSpPr>
              <p:grpSpPr>
                <a:xfrm>
                  <a:off x="211755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282" name="テキスト ボックス 1281">
                    <a:extLst>
                      <a:ext uri="{FF2B5EF4-FFF2-40B4-BE49-F238E27FC236}">
                        <a16:creationId xmlns:a16="http://schemas.microsoft.com/office/drawing/2014/main" id="{64D94280-A616-497E-99EE-E8C9EC150E19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283" name="テキスト ボックス 1282">
                    <a:extLst>
                      <a:ext uri="{FF2B5EF4-FFF2-40B4-BE49-F238E27FC236}">
                        <a16:creationId xmlns:a16="http://schemas.microsoft.com/office/drawing/2014/main" id="{7480EF20-FB26-4A62-8294-F624C7973488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284" name="テキスト ボックス 1283">
                    <a:extLst>
                      <a:ext uri="{FF2B5EF4-FFF2-40B4-BE49-F238E27FC236}">
                        <a16:creationId xmlns:a16="http://schemas.microsoft.com/office/drawing/2014/main" id="{D4E6E011-6BC7-43A9-B303-30D0FB61D5BC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257" name="直線コネクタ 1256">
                  <a:extLst>
                    <a:ext uri="{FF2B5EF4-FFF2-40B4-BE49-F238E27FC236}">
                      <a16:creationId xmlns:a16="http://schemas.microsoft.com/office/drawing/2014/main" id="{1182A430-15FB-41E2-B315-EBDFE7CE781B}"/>
                    </a:ext>
                  </a:extLst>
                </p:cNvPr>
                <p:cNvCxnSpPr/>
                <p:nvPr/>
              </p:nvCxnSpPr>
              <p:spPr>
                <a:xfrm>
                  <a:off x="222863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58" name="グループ化 1257">
                  <a:extLst>
                    <a:ext uri="{FF2B5EF4-FFF2-40B4-BE49-F238E27FC236}">
                      <a16:creationId xmlns:a16="http://schemas.microsoft.com/office/drawing/2014/main" id="{09A52C5C-6C99-4C25-9A0A-AB78D780C6B7}"/>
                    </a:ext>
                  </a:extLst>
                </p:cNvPr>
                <p:cNvGrpSpPr/>
                <p:nvPr/>
              </p:nvGrpSpPr>
              <p:grpSpPr>
                <a:xfrm>
                  <a:off x="241893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279" name="テキスト ボックス 1278">
                    <a:extLst>
                      <a:ext uri="{FF2B5EF4-FFF2-40B4-BE49-F238E27FC236}">
                        <a16:creationId xmlns:a16="http://schemas.microsoft.com/office/drawing/2014/main" id="{2028B94D-5E49-4FC3-9442-C79FAAA4730E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280" name="テキスト ボックス 1279">
                    <a:extLst>
                      <a:ext uri="{FF2B5EF4-FFF2-40B4-BE49-F238E27FC236}">
                        <a16:creationId xmlns:a16="http://schemas.microsoft.com/office/drawing/2014/main" id="{968BFC38-8E0C-487E-AE3A-54342A7C7764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281" name="テキスト ボックス 1280">
                    <a:extLst>
                      <a:ext uri="{FF2B5EF4-FFF2-40B4-BE49-F238E27FC236}">
                        <a16:creationId xmlns:a16="http://schemas.microsoft.com/office/drawing/2014/main" id="{C06EBC1F-5989-4B5A-8CF5-F835191B8440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259" name="直線コネクタ 1258">
                  <a:extLst>
                    <a:ext uri="{FF2B5EF4-FFF2-40B4-BE49-F238E27FC236}">
                      <a16:creationId xmlns:a16="http://schemas.microsoft.com/office/drawing/2014/main" id="{94FACB83-ED65-48B7-8CD7-382CD6A857E9}"/>
                    </a:ext>
                  </a:extLst>
                </p:cNvPr>
                <p:cNvCxnSpPr/>
                <p:nvPr/>
              </p:nvCxnSpPr>
              <p:spPr>
                <a:xfrm>
                  <a:off x="253001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60" name="グループ化 1259">
                  <a:extLst>
                    <a:ext uri="{FF2B5EF4-FFF2-40B4-BE49-F238E27FC236}">
                      <a16:creationId xmlns:a16="http://schemas.microsoft.com/office/drawing/2014/main" id="{D54CDB67-5842-414F-91B8-8D39FEA3C22C}"/>
                    </a:ext>
                  </a:extLst>
                </p:cNvPr>
                <p:cNvGrpSpPr/>
                <p:nvPr/>
              </p:nvGrpSpPr>
              <p:grpSpPr>
                <a:xfrm>
                  <a:off x="272031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276" name="テキスト ボックス 1275">
                    <a:extLst>
                      <a:ext uri="{FF2B5EF4-FFF2-40B4-BE49-F238E27FC236}">
                        <a16:creationId xmlns:a16="http://schemas.microsoft.com/office/drawing/2014/main" id="{1EA5F1AB-68D9-4F7F-A8EA-B0596C107DED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277" name="テキスト ボックス 1276">
                    <a:extLst>
                      <a:ext uri="{FF2B5EF4-FFF2-40B4-BE49-F238E27FC236}">
                        <a16:creationId xmlns:a16="http://schemas.microsoft.com/office/drawing/2014/main" id="{E2BE78CD-64C6-4BB9-96F5-30EFFFA05722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278" name="テキスト ボックス 1277">
                    <a:extLst>
                      <a:ext uri="{FF2B5EF4-FFF2-40B4-BE49-F238E27FC236}">
                        <a16:creationId xmlns:a16="http://schemas.microsoft.com/office/drawing/2014/main" id="{692ADF77-F39B-473E-A34E-322D50EFE9A2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261" name="直線コネクタ 1260">
                  <a:extLst>
                    <a:ext uri="{FF2B5EF4-FFF2-40B4-BE49-F238E27FC236}">
                      <a16:creationId xmlns:a16="http://schemas.microsoft.com/office/drawing/2014/main" id="{B2C419A3-81DF-45E2-A52E-5822EC8B01AA}"/>
                    </a:ext>
                  </a:extLst>
                </p:cNvPr>
                <p:cNvCxnSpPr/>
                <p:nvPr/>
              </p:nvCxnSpPr>
              <p:spPr>
                <a:xfrm>
                  <a:off x="283139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62" name="グループ化 1261">
                  <a:extLst>
                    <a:ext uri="{FF2B5EF4-FFF2-40B4-BE49-F238E27FC236}">
                      <a16:creationId xmlns:a16="http://schemas.microsoft.com/office/drawing/2014/main" id="{05D5D35F-403E-46F8-AE90-163A887A5DA0}"/>
                    </a:ext>
                  </a:extLst>
                </p:cNvPr>
                <p:cNvGrpSpPr/>
                <p:nvPr/>
              </p:nvGrpSpPr>
              <p:grpSpPr>
                <a:xfrm>
                  <a:off x="3021695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273" name="テキスト ボックス 1272">
                    <a:extLst>
                      <a:ext uri="{FF2B5EF4-FFF2-40B4-BE49-F238E27FC236}">
                        <a16:creationId xmlns:a16="http://schemas.microsoft.com/office/drawing/2014/main" id="{D792AB27-BE69-4AAA-9389-824EF97F5B04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274" name="テキスト ボックス 1273">
                    <a:extLst>
                      <a:ext uri="{FF2B5EF4-FFF2-40B4-BE49-F238E27FC236}">
                        <a16:creationId xmlns:a16="http://schemas.microsoft.com/office/drawing/2014/main" id="{BE7BB56C-EA92-4807-9AA5-5BE211F59BED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275" name="テキスト ボックス 1274">
                    <a:extLst>
                      <a:ext uri="{FF2B5EF4-FFF2-40B4-BE49-F238E27FC236}">
                        <a16:creationId xmlns:a16="http://schemas.microsoft.com/office/drawing/2014/main" id="{994B8DFD-1943-4DE9-A187-C17F8BA58864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263" name="直線コネクタ 1262">
                  <a:extLst>
                    <a:ext uri="{FF2B5EF4-FFF2-40B4-BE49-F238E27FC236}">
                      <a16:creationId xmlns:a16="http://schemas.microsoft.com/office/drawing/2014/main" id="{54014875-7893-47F1-9A9C-BFE9427C8C62}"/>
                    </a:ext>
                  </a:extLst>
                </p:cNvPr>
                <p:cNvCxnSpPr/>
                <p:nvPr/>
              </p:nvCxnSpPr>
              <p:spPr>
                <a:xfrm>
                  <a:off x="3132777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64" name="グループ化 1263">
                  <a:extLst>
                    <a:ext uri="{FF2B5EF4-FFF2-40B4-BE49-F238E27FC236}">
                      <a16:creationId xmlns:a16="http://schemas.microsoft.com/office/drawing/2014/main" id="{06C62CB5-2D2E-43D7-AFA7-B61EE584351B}"/>
                    </a:ext>
                  </a:extLst>
                </p:cNvPr>
                <p:cNvGrpSpPr/>
                <p:nvPr/>
              </p:nvGrpSpPr>
              <p:grpSpPr>
                <a:xfrm>
                  <a:off x="878241" y="953186"/>
                  <a:ext cx="2634100" cy="215445"/>
                  <a:chOff x="878241" y="870636"/>
                  <a:chExt cx="2634100" cy="215445"/>
                </a:xfrm>
              </p:grpSpPr>
              <p:sp>
                <p:nvSpPr>
                  <p:cNvPr id="1265" name="テキスト ボックス 1264">
                    <a:extLst>
                      <a:ext uri="{FF2B5EF4-FFF2-40B4-BE49-F238E27FC236}">
                        <a16:creationId xmlns:a16="http://schemas.microsoft.com/office/drawing/2014/main" id="{62DE2348-C498-4DFF-8BD1-1D8EFC9F604A}"/>
                      </a:ext>
                    </a:extLst>
                  </p:cNvPr>
                  <p:cNvSpPr txBox="1"/>
                  <p:nvPr/>
                </p:nvSpPr>
                <p:spPr>
                  <a:xfrm>
                    <a:off x="87824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FT</a:t>
                    </a:r>
                  </a:p>
                </p:txBody>
              </p:sp>
              <p:sp>
                <p:nvSpPr>
                  <p:cNvPr id="1266" name="テキスト ボックス 1265">
                    <a:extLst>
                      <a:ext uri="{FF2B5EF4-FFF2-40B4-BE49-F238E27FC236}">
                        <a16:creationId xmlns:a16="http://schemas.microsoft.com/office/drawing/2014/main" id="{35544031-E1FB-450C-9EBA-1D17D5A24EBE}"/>
                      </a:ext>
                    </a:extLst>
                  </p:cNvPr>
                  <p:cNvSpPr txBox="1"/>
                  <p:nvPr/>
                </p:nvSpPr>
                <p:spPr>
                  <a:xfrm>
                    <a:off x="117962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Wash</a:t>
                    </a:r>
                  </a:p>
                </p:txBody>
              </p:sp>
              <p:sp>
                <p:nvSpPr>
                  <p:cNvPr id="1267" name="テキスト ボックス 1266">
                    <a:extLst>
                      <a:ext uri="{FF2B5EF4-FFF2-40B4-BE49-F238E27FC236}">
                        <a16:creationId xmlns:a16="http://schemas.microsoft.com/office/drawing/2014/main" id="{8E37804A-9B2F-4891-8489-CEC2CA1EB875}"/>
                      </a:ext>
                    </a:extLst>
                  </p:cNvPr>
                  <p:cNvSpPr txBox="1"/>
                  <p:nvPr/>
                </p:nvSpPr>
                <p:spPr>
                  <a:xfrm>
                    <a:off x="148100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0.2 M</a:t>
                    </a:r>
                  </a:p>
                </p:txBody>
              </p:sp>
              <p:sp>
                <p:nvSpPr>
                  <p:cNvPr id="1268" name="テキスト ボックス 1267">
                    <a:extLst>
                      <a:ext uri="{FF2B5EF4-FFF2-40B4-BE49-F238E27FC236}">
                        <a16:creationId xmlns:a16="http://schemas.microsoft.com/office/drawing/2014/main" id="{25D3C13A-5804-4F44-AB4F-11FDCFACF4E7}"/>
                      </a:ext>
                    </a:extLst>
                  </p:cNvPr>
                  <p:cNvSpPr txBox="1"/>
                  <p:nvPr/>
                </p:nvSpPr>
                <p:spPr>
                  <a:xfrm>
                    <a:off x="178238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0.4 M</a:t>
                    </a:r>
                  </a:p>
                </p:txBody>
              </p:sp>
              <p:sp>
                <p:nvSpPr>
                  <p:cNvPr id="1269" name="テキスト ボックス 1268">
                    <a:extLst>
                      <a:ext uri="{FF2B5EF4-FFF2-40B4-BE49-F238E27FC236}">
                        <a16:creationId xmlns:a16="http://schemas.microsoft.com/office/drawing/2014/main" id="{BF598B66-53B6-46B6-B42B-9C88AD2A7964}"/>
                      </a:ext>
                    </a:extLst>
                  </p:cNvPr>
                  <p:cNvSpPr txBox="1"/>
                  <p:nvPr/>
                </p:nvSpPr>
                <p:spPr>
                  <a:xfrm>
                    <a:off x="208376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0.6 M</a:t>
                    </a:r>
                  </a:p>
                </p:txBody>
              </p:sp>
              <p:sp>
                <p:nvSpPr>
                  <p:cNvPr id="1270" name="テキスト ボックス 1269">
                    <a:extLst>
                      <a:ext uri="{FF2B5EF4-FFF2-40B4-BE49-F238E27FC236}">
                        <a16:creationId xmlns:a16="http://schemas.microsoft.com/office/drawing/2014/main" id="{E935F2E4-12EB-452D-974B-2C6F7CE69878}"/>
                      </a:ext>
                    </a:extLst>
                  </p:cNvPr>
                  <p:cNvSpPr txBox="1"/>
                  <p:nvPr/>
                </p:nvSpPr>
                <p:spPr>
                  <a:xfrm>
                    <a:off x="238514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0.8 M</a:t>
                    </a:r>
                  </a:p>
                </p:txBody>
              </p:sp>
              <p:sp>
                <p:nvSpPr>
                  <p:cNvPr id="1271" name="テキスト ボックス 1270">
                    <a:extLst>
                      <a:ext uri="{FF2B5EF4-FFF2-40B4-BE49-F238E27FC236}">
                        <a16:creationId xmlns:a16="http://schemas.microsoft.com/office/drawing/2014/main" id="{9DDB188D-EECB-4832-ACA7-427659A4A573}"/>
                      </a:ext>
                    </a:extLst>
                  </p:cNvPr>
                  <p:cNvSpPr txBox="1"/>
                  <p:nvPr/>
                </p:nvSpPr>
                <p:spPr>
                  <a:xfrm>
                    <a:off x="268652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1.0 M</a:t>
                    </a:r>
                  </a:p>
                </p:txBody>
              </p:sp>
              <p:sp>
                <p:nvSpPr>
                  <p:cNvPr id="1272" name="テキスト ボックス 1271">
                    <a:extLst>
                      <a:ext uri="{FF2B5EF4-FFF2-40B4-BE49-F238E27FC236}">
                        <a16:creationId xmlns:a16="http://schemas.microsoft.com/office/drawing/2014/main" id="{73DEF239-5486-4757-A1EE-2E49DCD4405D}"/>
                      </a:ext>
                    </a:extLst>
                  </p:cNvPr>
                  <p:cNvSpPr txBox="1"/>
                  <p:nvPr/>
                </p:nvSpPr>
                <p:spPr>
                  <a:xfrm>
                    <a:off x="2987902" y="870636"/>
                    <a:ext cx="52443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3.0 M</a:t>
                    </a:r>
                  </a:p>
                </p:txBody>
              </p:sp>
            </p:grpSp>
          </p:grpSp>
          <p:grpSp>
            <p:nvGrpSpPr>
              <p:cNvPr id="1297" name="グループ化 1296">
                <a:extLst>
                  <a:ext uri="{FF2B5EF4-FFF2-40B4-BE49-F238E27FC236}">
                    <a16:creationId xmlns:a16="http://schemas.microsoft.com/office/drawing/2014/main" id="{9834697C-9CA2-44E9-A904-4FB77E072298}"/>
                  </a:ext>
                </a:extLst>
              </p:cNvPr>
              <p:cNvGrpSpPr/>
              <p:nvPr/>
            </p:nvGrpSpPr>
            <p:grpSpPr>
              <a:xfrm>
                <a:off x="570284" y="6519263"/>
                <a:ext cx="2641294" cy="360747"/>
                <a:chOff x="878241" y="953186"/>
                <a:chExt cx="2641294" cy="360747"/>
              </a:xfrm>
            </p:grpSpPr>
            <p:grpSp>
              <p:nvGrpSpPr>
                <p:cNvPr id="1298" name="グループ化 1297">
                  <a:extLst>
                    <a:ext uri="{FF2B5EF4-FFF2-40B4-BE49-F238E27FC236}">
                      <a16:creationId xmlns:a16="http://schemas.microsoft.com/office/drawing/2014/main" id="{B548028B-2D42-454F-9236-FBE2C6960963}"/>
                    </a:ext>
                  </a:extLst>
                </p:cNvPr>
                <p:cNvGrpSpPr/>
                <p:nvPr/>
              </p:nvGrpSpPr>
              <p:grpSpPr>
                <a:xfrm>
                  <a:off x="91203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344" name="テキスト ボックス 1343">
                    <a:extLst>
                      <a:ext uri="{FF2B5EF4-FFF2-40B4-BE49-F238E27FC236}">
                        <a16:creationId xmlns:a16="http://schemas.microsoft.com/office/drawing/2014/main" id="{0AAF8364-2307-4CF0-94A4-0319CD56A8D7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345" name="テキスト ボックス 1344">
                    <a:extLst>
                      <a:ext uri="{FF2B5EF4-FFF2-40B4-BE49-F238E27FC236}">
                        <a16:creationId xmlns:a16="http://schemas.microsoft.com/office/drawing/2014/main" id="{01C78CE0-6E5C-482B-8654-84D5BDE97CA0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346" name="テキスト ボックス 1345">
                    <a:extLst>
                      <a:ext uri="{FF2B5EF4-FFF2-40B4-BE49-F238E27FC236}">
                        <a16:creationId xmlns:a16="http://schemas.microsoft.com/office/drawing/2014/main" id="{3D809EB8-D609-4200-AACD-87B6C2059810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299" name="直線コネクタ 1298">
                  <a:extLst>
                    <a:ext uri="{FF2B5EF4-FFF2-40B4-BE49-F238E27FC236}">
                      <a16:creationId xmlns:a16="http://schemas.microsoft.com/office/drawing/2014/main" id="{420E19C5-E875-4E1F-9494-4307C3C27ADB}"/>
                    </a:ext>
                  </a:extLst>
                </p:cNvPr>
                <p:cNvCxnSpPr/>
                <p:nvPr/>
              </p:nvCxnSpPr>
              <p:spPr>
                <a:xfrm>
                  <a:off x="102311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00" name="グループ化 1299">
                  <a:extLst>
                    <a:ext uri="{FF2B5EF4-FFF2-40B4-BE49-F238E27FC236}">
                      <a16:creationId xmlns:a16="http://schemas.microsoft.com/office/drawing/2014/main" id="{A4EA3B42-89A1-47A2-8E73-726327AF7080}"/>
                    </a:ext>
                  </a:extLst>
                </p:cNvPr>
                <p:cNvGrpSpPr/>
                <p:nvPr/>
              </p:nvGrpSpPr>
              <p:grpSpPr>
                <a:xfrm>
                  <a:off x="121341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341" name="テキスト ボックス 1340">
                    <a:extLst>
                      <a:ext uri="{FF2B5EF4-FFF2-40B4-BE49-F238E27FC236}">
                        <a16:creationId xmlns:a16="http://schemas.microsoft.com/office/drawing/2014/main" id="{2B349222-E16F-4A45-88FF-F398FE60588C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342" name="テキスト ボックス 1341">
                    <a:extLst>
                      <a:ext uri="{FF2B5EF4-FFF2-40B4-BE49-F238E27FC236}">
                        <a16:creationId xmlns:a16="http://schemas.microsoft.com/office/drawing/2014/main" id="{311D272E-7AE4-43B5-A026-F8B02BCC385E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343" name="テキスト ボックス 1342">
                    <a:extLst>
                      <a:ext uri="{FF2B5EF4-FFF2-40B4-BE49-F238E27FC236}">
                        <a16:creationId xmlns:a16="http://schemas.microsoft.com/office/drawing/2014/main" id="{EACA7993-189E-4411-9245-D7A13384D692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301" name="直線コネクタ 1300">
                  <a:extLst>
                    <a:ext uri="{FF2B5EF4-FFF2-40B4-BE49-F238E27FC236}">
                      <a16:creationId xmlns:a16="http://schemas.microsoft.com/office/drawing/2014/main" id="{8D1B05BA-F906-4F67-9176-BBB2A09B62B9}"/>
                    </a:ext>
                  </a:extLst>
                </p:cNvPr>
                <p:cNvCxnSpPr/>
                <p:nvPr/>
              </p:nvCxnSpPr>
              <p:spPr>
                <a:xfrm>
                  <a:off x="132449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02" name="グループ化 1301">
                  <a:extLst>
                    <a:ext uri="{FF2B5EF4-FFF2-40B4-BE49-F238E27FC236}">
                      <a16:creationId xmlns:a16="http://schemas.microsoft.com/office/drawing/2014/main" id="{1E411E45-14B3-4A58-8EB9-E5FF32CD5CC3}"/>
                    </a:ext>
                  </a:extLst>
                </p:cNvPr>
                <p:cNvGrpSpPr/>
                <p:nvPr/>
              </p:nvGrpSpPr>
              <p:grpSpPr>
                <a:xfrm>
                  <a:off x="151479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338" name="テキスト ボックス 1337">
                    <a:extLst>
                      <a:ext uri="{FF2B5EF4-FFF2-40B4-BE49-F238E27FC236}">
                        <a16:creationId xmlns:a16="http://schemas.microsoft.com/office/drawing/2014/main" id="{AE60A717-B837-406D-A640-410FE1A58595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339" name="テキスト ボックス 1338">
                    <a:extLst>
                      <a:ext uri="{FF2B5EF4-FFF2-40B4-BE49-F238E27FC236}">
                        <a16:creationId xmlns:a16="http://schemas.microsoft.com/office/drawing/2014/main" id="{B897ED5A-54F3-4890-BC3A-D64508031913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340" name="テキスト ボックス 1339">
                    <a:extLst>
                      <a:ext uri="{FF2B5EF4-FFF2-40B4-BE49-F238E27FC236}">
                        <a16:creationId xmlns:a16="http://schemas.microsoft.com/office/drawing/2014/main" id="{7AF36242-0810-4182-994B-BF9781F677A5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303" name="直線コネクタ 1302">
                  <a:extLst>
                    <a:ext uri="{FF2B5EF4-FFF2-40B4-BE49-F238E27FC236}">
                      <a16:creationId xmlns:a16="http://schemas.microsoft.com/office/drawing/2014/main" id="{630A6A92-CCE6-4B18-9E13-351AC1A96616}"/>
                    </a:ext>
                  </a:extLst>
                </p:cNvPr>
                <p:cNvCxnSpPr/>
                <p:nvPr/>
              </p:nvCxnSpPr>
              <p:spPr>
                <a:xfrm>
                  <a:off x="162587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04" name="グループ化 1303">
                  <a:extLst>
                    <a:ext uri="{FF2B5EF4-FFF2-40B4-BE49-F238E27FC236}">
                      <a16:creationId xmlns:a16="http://schemas.microsoft.com/office/drawing/2014/main" id="{6A6AE7D9-F608-4BDB-9C8E-2A46C943049C}"/>
                    </a:ext>
                  </a:extLst>
                </p:cNvPr>
                <p:cNvGrpSpPr/>
                <p:nvPr/>
              </p:nvGrpSpPr>
              <p:grpSpPr>
                <a:xfrm>
                  <a:off x="181617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335" name="テキスト ボックス 1334">
                    <a:extLst>
                      <a:ext uri="{FF2B5EF4-FFF2-40B4-BE49-F238E27FC236}">
                        <a16:creationId xmlns:a16="http://schemas.microsoft.com/office/drawing/2014/main" id="{4FCE8565-F7A6-42FD-B98C-AD40C84398BD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336" name="テキスト ボックス 1335">
                    <a:extLst>
                      <a:ext uri="{FF2B5EF4-FFF2-40B4-BE49-F238E27FC236}">
                        <a16:creationId xmlns:a16="http://schemas.microsoft.com/office/drawing/2014/main" id="{7C05BF23-C884-4544-929A-6BF896525798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337" name="テキスト ボックス 1336">
                    <a:extLst>
                      <a:ext uri="{FF2B5EF4-FFF2-40B4-BE49-F238E27FC236}">
                        <a16:creationId xmlns:a16="http://schemas.microsoft.com/office/drawing/2014/main" id="{6D7861E5-DDE9-4177-842A-4EACEB3012C9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305" name="直線コネクタ 1304">
                  <a:extLst>
                    <a:ext uri="{FF2B5EF4-FFF2-40B4-BE49-F238E27FC236}">
                      <a16:creationId xmlns:a16="http://schemas.microsoft.com/office/drawing/2014/main" id="{F633F1AA-322D-48AB-95DB-AD57D03FCA3B}"/>
                    </a:ext>
                  </a:extLst>
                </p:cNvPr>
                <p:cNvCxnSpPr/>
                <p:nvPr/>
              </p:nvCxnSpPr>
              <p:spPr>
                <a:xfrm>
                  <a:off x="192725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06" name="グループ化 1305">
                  <a:extLst>
                    <a:ext uri="{FF2B5EF4-FFF2-40B4-BE49-F238E27FC236}">
                      <a16:creationId xmlns:a16="http://schemas.microsoft.com/office/drawing/2014/main" id="{AC5444E0-9E0E-42AB-B5D2-E5A44506ECA1}"/>
                    </a:ext>
                  </a:extLst>
                </p:cNvPr>
                <p:cNvGrpSpPr/>
                <p:nvPr/>
              </p:nvGrpSpPr>
              <p:grpSpPr>
                <a:xfrm>
                  <a:off x="211755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332" name="テキスト ボックス 1331">
                    <a:extLst>
                      <a:ext uri="{FF2B5EF4-FFF2-40B4-BE49-F238E27FC236}">
                        <a16:creationId xmlns:a16="http://schemas.microsoft.com/office/drawing/2014/main" id="{244A018C-EBEA-47C9-82C1-7CCEB1B1FF35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333" name="テキスト ボックス 1332">
                    <a:extLst>
                      <a:ext uri="{FF2B5EF4-FFF2-40B4-BE49-F238E27FC236}">
                        <a16:creationId xmlns:a16="http://schemas.microsoft.com/office/drawing/2014/main" id="{EE5E85B2-1094-4C45-9683-7EA0EB4220BB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334" name="テキスト ボックス 1333">
                    <a:extLst>
                      <a:ext uri="{FF2B5EF4-FFF2-40B4-BE49-F238E27FC236}">
                        <a16:creationId xmlns:a16="http://schemas.microsoft.com/office/drawing/2014/main" id="{89F9DC68-73C1-4C32-9487-A17DA01B63EC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307" name="直線コネクタ 1306">
                  <a:extLst>
                    <a:ext uri="{FF2B5EF4-FFF2-40B4-BE49-F238E27FC236}">
                      <a16:creationId xmlns:a16="http://schemas.microsoft.com/office/drawing/2014/main" id="{1713634D-C003-4B0F-BF72-B30FA97CFDD6}"/>
                    </a:ext>
                  </a:extLst>
                </p:cNvPr>
                <p:cNvCxnSpPr/>
                <p:nvPr/>
              </p:nvCxnSpPr>
              <p:spPr>
                <a:xfrm>
                  <a:off x="222863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08" name="グループ化 1307">
                  <a:extLst>
                    <a:ext uri="{FF2B5EF4-FFF2-40B4-BE49-F238E27FC236}">
                      <a16:creationId xmlns:a16="http://schemas.microsoft.com/office/drawing/2014/main" id="{ECF5F6EC-775E-4515-B440-24B5D7016838}"/>
                    </a:ext>
                  </a:extLst>
                </p:cNvPr>
                <p:cNvGrpSpPr/>
                <p:nvPr/>
              </p:nvGrpSpPr>
              <p:grpSpPr>
                <a:xfrm>
                  <a:off x="241893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329" name="テキスト ボックス 1328">
                    <a:extLst>
                      <a:ext uri="{FF2B5EF4-FFF2-40B4-BE49-F238E27FC236}">
                        <a16:creationId xmlns:a16="http://schemas.microsoft.com/office/drawing/2014/main" id="{0EBA373D-0D6F-4976-9455-FCA5ABD430CD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330" name="テキスト ボックス 1329">
                    <a:extLst>
                      <a:ext uri="{FF2B5EF4-FFF2-40B4-BE49-F238E27FC236}">
                        <a16:creationId xmlns:a16="http://schemas.microsoft.com/office/drawing/2014/main" id="{A88F95D3-5846-4108-AA6E-660EA39F3C1A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331" name="テキスト ボックス 1330">
                    <a:extLst>
                      <a:ext uri="{FF2B5EF4-FFF2-40B4-BE49-F238E27FC236}">
                        <a16:creationId xmlns:a16="http://schemas.microsoft.com/office/drawing/2014/main" id="{6FDBF56E-D373-49C4-9DE9-3B26F19B92E7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309" name="直線コネクタ 1308">
                  <a:extLst>
                    <a:ext uri="{FF2B5EF4-FFF2-40B4-BE49-F238E27FC236}">
                      <a16:creationId xmlns:a16="http://schemas.microsoft.com/office/drawing/2014/main" id="{16816D62-8B4E-418D-A298-4E8723B639FE}"/>
                    </a:ext>
                  </a:extLst>
                </p:cNvPr>
                <p:cNvCxnSpPr/>
                <p:nvPr/>
              </p:nvCxnSpPr>
              <p:spPr>
                <a:xfrm>
                  <a:off x="253001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10" name="グループ化 1309">
                  <a:extLst>
                    <a:ext uri="{FF2B5EF4-FFF2-40B4-BE49-F238E27FC236}">
                      <a16:creationId xmlns:a16="http://schemas.microsoft.com/office/drawing/2014/main" id="{FA164C02-8D19-4075-BB21-1A16FE8C9263}"/>
                    </a:ext>
                  </a:extLst>
                </p:cNvPr>
                <p:cNvGrpSpPr/>
                <p:nvPr/>
              </p:nvGrpSpPr>
              <p:grpSpPr>
                <a:xfrm>
                  <a:off x="272031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326" name="テキスト ボックス 1325">
                    <a:extLst>
                      <a:ext uri="{FF2B5EF4-FFF2-40B4-BE49-F238E27FC236}">
                        <a16:creationId xmlns:a16="http://schemas.microsoft.com/office/drawing/2014/main" id="{3AB3907A-453C-47F3-B211-4E9D5CBDC792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327" name="テキスト ボックス 1326">
                    <a:extLst>
                      <a:ext uri="{FF2B5EF4-FFF2-40B4-BE49-F238E27FC236}">
                        <a16:creationId xmlns:a16="http://schemas.microsoft.com/office/drawing/2014/main" id="{DBCAB7FD-936E-4009-B8BE-758E80BBFFE4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328" name="テキスト ボックス 1327">
                    <a:extLst>
                      <a:ext uri="{FF2B5EF4-FFF2-40B4-BE49-F238E27FC236}">
                        <a16:creationId xmlns:a16="http://schemas.microsoft.com/office/drawing/2014/main" id="{F34F6141-9838-4E17-95BF-216ECAAEFD85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311" name="直線コネクタ 1310">
                  <a:extLst>
                    <a:ext uri="{FF2B5EF4-FFF2-40B4-BE49-F238E27FC236}">
                      <a16:creationId xmlns:a16="http://schemas.microsoft.com/office/drawing/2014/main" id="{4E7DC78B-68B0-4624-8581-D226F03AAA3C}"/>
                    </a:ext>
                  </a:extLst>
                </p:cNvPr>
                <p:cNvCxnSpPr/>
                <p:nvPr/>
              </p:nvCxnSpPr>
              <p:spPr>
                <a:xfrm>
                  <a:off x="283139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12" name="グループ化 1311">
                  <a:extLst>
                    <a:ext uri="{FF2B5EF4-FFF2-40B4-BE49-F238E27FC236}">
                      <a16:creationId xmlns:a16="http://schemas.microsoft.com/office/drawing/2014/main" id="{A6D101AF-4953-4AA1-84DA-A9B6FE60340C}"/>
                    </a:ext>
                  </a:extLst>
                </p:cNvPr>
                <p:cNvGrpSpPr/>
                <p:nvPr/>
              </p:nvGrpSpPr>
              <p:grpSpPr>
                <a:xfrm>
                  <a:off x="3021695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323" name="テキスト ボックス 1322">
                    <a:extLst>
                      <a:ext uri="{FF2B5EF4-FFF2-40B4-BE49-F238E27FC236}">
                        <a16:creationId xmlns:a16="http://schemas.microsoft.com/office/drawing/2014/main" id="{045852F3-CB86-43A9-8CA0-83488584227C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324" name="テキスト ボックス 1323">
                    <a:extLst>
                      <a:ext uri="{FF2B5EF4-FFF2-40B4-BE49-F238E27FC236}">
                        <a16:creationId xmlns:a16="http://schemas.microsoft.com/office/drawing/2014/main" id="{E510A075-5C12-48EF-BCD1-4E670B0B9BF3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325" name="テキスト ボックス 1324">
                    <a:extLst>
                      <a:ext uri="{FF2B5EF4-FFF2-40B4-BE49-F238E27FC236}">
                        <a16:creationId xmlns:a16="http://schemas.microsoft.com/office/drawing/2014/main" id="{270B0914-7CD3-436F-9A77-1B8720C60F04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313" name="直線コネクタ 1312">
                  <a:extLst>
                    <a:ext uri="{FF2B5EF4-FFF2-40B4-BE49-F238E27FC236}">
                      <a16:creationId xmlns:a16="http://schemas.microsoft.com/office/drawing/2014/main" id="{5B1F5B34-1313-431D-93E8-656B94B56784}"/>
                    </a:ext>
                  </a:extLst>
                </p:cNvPr>
                <p:cNvCxnSpPr/>
                <p:nvPr/>
              </p:nvCxnSpPr>
              <p:spPr>
                <a:xfrm>
                  <a:off x="3132777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14" name="グループ化 1313">
                  <a:extLst>
                    <a:ext uri="{FF2B5EF4-FFF2-40B4-BE49-F238E27FC236}">
                      <a16:creationId xmlns:a16="http://schemas.microsoft.com/office/drawing/2014/main" id="{927582F4-1F10-4D6C-B009-50DA47048858}"/>
                    </a:ext>
                  </a:extLst>
                </p:cNvPr>
                <p:cNvGrpSpPr/>
                <p:nvPr/>
              </p:nvGrpSpPr>
              <p:grpSpPr>
                <a:xfrm>
                  <a:off x="878241" y="953186"/>
                  <a:ext cx="2634100" cy="215445"/>
                  <a:chOff x="878241" y="870636"/>
                  <a:chExt cx="2634100" cy="215445"/>
                </a:xfrm>
              </p:grpSpPr>
              <p:sp>
                <p:nvSpPr>
                  <p:cNvPr id="1315" name="テキスト ボックス 1314">
                    <a:extLst>
                      <a:ext uri="{FF2B5EF4-FFF2-40B4-BE49-F238E27FC236}">
                        <a16:creationId xmlns:a16="http://schemas.microsoft.com/office/drawing/2014/main" id="{D214EC84-E851-4C66-8214-DFB8295AFDE2}"/>
                      </a:ext>
                    </a:extLst>
                  </p:cNvPr>
                  <p:cNvSpPr txBox="1"/>
                  <p:nvPr/>
                </p:nvSpPr>
                <p:spPr>
                  <a:xfrm>
                    <a:off x="87824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FT</a:t>
                    </a:r>
                  </a:p>
                </p:txBody>
              </p:sp>
              <p:sp>
                <p:nvSpPr>
                  <p:cNvPr id="1316" name="テキスト ボックス 1315">
                    <a:extLst>
                      <a:ext uri="{FF2B5EF4-FFF2-40B4-BE49-F238E27FC236}">
                        <a16:creationId xmlns:a16="http://schemas.microsoft.com/office/drawing/2014/main" id="{D285E8C9-10D4-478D-9C7C-B992A930FD44}"/>
                      </a:ext>
                    </a:extLst>
                  </p:cNvPr>
                  <p:cNvSpPr txBox="1"/>
                  <p:nvPr/>
                </p:nvSpPr>
                <p:spPr>
                  <a:xfrm>
                    <a:off x="117962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Wash</a:t>
                    </a:r>
                  </a:p>
                </p:txBody>
              </p:sp>
              <p:sp>
                <p:nvSpPr>
                  <p:cNvPr id="1317" name="テキスト ボックス 1316">
                    <a:extLst>
                      <a:ext uri="{FF2B5EF4-FFF2-40B4-BE49-F238E27FC236}">
                        <a16:creationId xmlns:a16="http://schemas.microsoft.com/office/drawing/2014/main" id="{7C0D761B-020F-4F1A-9A24-EE52BD5B53DF}"/>
                      </a:ext>
                    </a:extLst>
                  </p:cNvPr>
                  <p:cNvSpPr txBox="1"/>
                  <p:nvPr/>
                </p:nvSpPr>
                <p:spPr>
                  <a:xfrm>
                    <a:off x="148100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0.2 M</a:t>
                    </a:r>
                  </a:p>
                </p:txBody>
              </p:sp>
              <p:sp>
                <p:nvSpPr>
                  <p:cNvPr id="1318" name="テキスト ボックス 1317">
                    <a:extLst>
                      <a:ext uri="{FF2B5EF4-FFF2-40B4-BE49-F238E27FC236}">
                        <a16:creationId xmlns:a16="http://schemas.microsoft.com/office/drawing/2014/main" id="{41996CA1-5CC2-4A43-972C-C664E2030F02}"/>
                      </a:ext>
                    </a:extLst>
                  </p:cNvPr>
                  <p:cNvSpPr txBox="1"/>
                  <p:nvPr/>
                </p:nvSpPr>
                <p:spPr>
                  <a:xfrm>
                    <a:off x="178238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0.4 M</a:t>
                    </a:r>
                  </a:p>
                </p:txBody>
              </p:sp>
              <p:sp>
                <p:nvSpPr>
                  <p:cNvPr id="1319" name="テキスト ボックス 1318">
                    <a:extLst>
                      <a:ext uri="{FF2B5EF4-FFF2-40B4-BE49-F238E27FC236}">
                        <a16:creationId xmlns:a16="http://schemas.microsoft.com/office/drawing/2014/main" id="{B9A4A16E-F287-4D79-839E-008AA0BC2859}"/>
                      </a:ext>
                    </a:extLst>
                  </p:cNvPr>
                  <p:cNvSpPr txBox="1"/>
                  <p:nvPr/>
                </p:nvSpPr>
                <p:spPr>
                  <a:xfrm>
                    <a:off x="208376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0.6 M</a:t>
                    </a:r>
                  </a:p>
                </p:txBody>
              </p:sp>
              <p:sp>
                <p:nvSpPr>
                  <p:cNvPr id="1320" name="テキスト ボックス 1319">
                    <a:extLst>
                      <a:ext uri="{FF2B5EF4-FFF2-40B4-BE49-F238E27FC236}">
                        <a16:creationId xmlns:a16="http://schemas.microsoft.com/office/drawing/2014/main" id="{9E855E57-30EA-4A3A-A9B0-0FC0BDBFD23A}"/>
                      </a:ext>
                    </a:extLst>
                  </p:cNvPr>
                  <p:cNvSpPr txBox="1"/>
                  <p:nvPr/>
                </p:nvSpPr>
                <p:spPr>
                  <a:xfrm>
                    <a:off x="238514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0.8 M</a:t>
                    </a:r>
                  </a:p>
                </p:txBody>
              </p:sp>
              <p:sp>
                <p:nvSpPr>
                  <p:cNvPr id="1321" name="テキスト ボックス 1320">
                    <a:extLst>
                      <a:ext uri="{FF2B5EF4-FFF2-40B4-BE49-F238E27FC236}">
                        <a16:creationId xmlns:a16="http://schemas.microsoft.com/office/drawing/2014/main" id="{45F9D6BE-D191-44B0-AC1D-42A3F11D7329}"/>
                      </a:ext>
                    </a:extLst>
                  </p:cNvPr>
                  <p:cNvSpPr txBox="1"/>
                  <p:nvPr/>
                </p:nvSpPr>
                <p:spPr>
                  <a:xfrm>
                    <a:off x="268652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1.0 M</a:t>
                    </a:r>
                  </a:p>
                </p:txBody>
              </p:sp>
              <p:sp>
                <p:nvSpPr>
                  <p:cNvPr id="1322" name="テキスト ボックス 1321">
                    <a:extLst>
                      <a:ext uri="{FF2B5EF4-FFF2-40B4-BE49-F238E27FC236}">
                        <a16:creationId xmlns:a16="http://schemas.microsoft.com/office/drawing/2014/main" id="{5A3AC3BE-0C64-472A-AC63-5A1A27D09987}"/>
                      </a:ext>
                    </a:extLst>
                  </p:cNvPr>
                  <p:cNvSpPr txBox="1"/>
                  <p:nvPr/>
                </p:nvSpPr>
                <p:spPr>
                  <a:xfrm>
                    <a:off x="2987902" y="870636"/>
                    <a:ext cx="52443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3.0 M</a:t>
                    </a:r>
                  </a:p>
                </p:txBody>
              </p:sp>
            </p:grpSp>
          </p:grpSp>
          <p:grpSp>
            <p:nvGrpSpPr>
              <p:cNvPr id="1347" name="グループ化 1346">
                <a:extLst>
                  <a:ext uri="{FF2B5EF4-FFF2-40B4-BE49-F238E27FC236}">
                    <a16:creationId xmlns:a16="http://schemas.microsoft.com/office/drawing/2014/main" id="{11D94B2C-1D79-41E9-A131-AFE0FA4A0575}"/>
                  </a:ext>
                </a:extLst>
              </p:cNvPr>
              <p:cNvGrpSpPr/>
              <p:nvPr/>
            </p:nvGrpSpPr>
            <p:grpSpPr>
              <a:xfrm>
                <a:off x="3897684" y="6534503"/>
                <a:ext cx="2641294" cy="360747"/>
                <a:chOff x="878241" y="953186"/>
                <a:chExt cx="2641294" cy="360747"/>
              </a:xfrm>
            </p:grpSpPr>
            <p:grpSp>
              <p:nvGrpSpPr>
                <p:cNvPr id="1348" name="グループ化 1347">
                  <a:extLst>
                    <a:ext uri="{FF2B5EF4-FFF2-40B4-BE49-F238E27FC236}">
                      <a16:creationId xmlns:a16="http://schemas.microsoft.com/office/drawing/2014/main" id="{7CCDFE7E-96CD-4E7A-8F45-89F28E8438D3}"/>
                    </a:ext>
                  </a:extLst>
                </p:cNvPr>
                <p:cNvGrpSpPr/>
                <p:nvPr/>
              </p:nvGrpSpPr>
              <p:grpSpPr>
                <a:xfrm>
                  <a:off x="91203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394" name="テキスト ボックス 1393">
                    <a:extLst>
                      <a:ext uri="{FF2B5EF4-FFF2-40B4-BE49-F238E27FC236}">
                        <a16:creationId xmlns:a16="http://schemas.microsoft.com/office/drawing/2014/main" id="{16CADB9D-BE2F-4205-9E3F-669E96A2C659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395" name="テキスト ボックス 1394">
                    <a:extLst>
                      <a:ext uri="{FF2B5EF4-FFF2-40B4-BE49-F238E27FC236}">
                        <a16:creationId xmlns:a16="http://schemas.microsoft.com/office/drawing/2014/main" id="{30EFA524-FC08-44C8-A7CC-DBECFA6B0864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396" name="テキスト ボックス 1395">
                    <a:extLst>
                      <a:ext uri="{FF2B5EF4-FFF2-40B4-BE49-F238E27FC236}">
                        <a16:creationId xmlns:a16="http://schemas.microsoft.com/office/drawing/2014/main" id="{D924C142-6F6D-4DCF-BEFD-6326F53E2FF0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349" name="直線コネクタ 1348">
                  <a:extLst>
                    <a:ext uri="{FF2B5EF4-FFF2-40B4-BE49-F238E27FC236}">
                      <a16:creationId xmlns:a16="http://schemas.microsoft.com/office/drawing/2014/main" id="{4038F1E8-648F-4568-8BA8-BAD890F1ED54}"/>
                    </a:ext>
                  </a:extLst>
                </p:cNvPr>
                <p:cNvCxnSpPr/>
                <p:nvPr/>
              </p:nvCxnSpPr>
              <p:spPr>
                <a:xfrm>
                  <a:off x="102311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50" name="グループ化 1349">
                  <a:extLst>
                    <a:ext uri="{FF2B5EF4-FFF2-40B4-BE49-F238E27FC236}">
                      <a16:creationId xmlns:a16="http://schemas.microsoft.com/office/drawing/2014/main" id="{E216B308-F905-47AE-9059-900331A6E402}"/>
                    </a:ext>
                  </a:extLst>
                </p:cNvPr>
                <p:cNvGrpSpPr/>
                <p:nvPr/>
              </p:nvGrpSpPr>
              <p:grpSpPr>
                <a:xfrm>
                  <a:off x="121341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391" name="テキスト ボックス 1390">
                    <a:extLst>
                      <a:ext uri="{FF2B5EF4-FFF2-40B4-BE49-F238E27FC236}">
                        <a16:creationId xmlns:a16="http://schemas.microsoft.com/office/drawing/2014/main" id="{B9BF23D6-DB92-424F-8F79-27A6D1A87D57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392" name="テキスト ボックス 1391">
                    <a:extLst>
                      <a:ext uri="{FF2B5EF4-FFF2-40B4-BE49-F238E27FC236}">
                        <a16:creationId xmlns:a16="http://schemas.microsoft.com/office/drawing/2014/main" id="{775662F1-B655-4511-A622-41515D110C31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393" name="テキスト ボックス 1392">
                    <a:extLst>
                      <a:ext uri="{FF2B5EF4-FFF2-40B4-BE49-F238E27FC236}">
                        <a16:creationId xmlns:a16="http://schemas.microsoft.com/office/drawing/2014/main" id="{536B8FE2-3083-4C84-BE23-90D0C3E93ED8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351" name="直線コネクタ 1350">
                  <a:extLst>
                    <a:ext uri="{FF2B5EF4-FFF2-40B4-BE49-F238E27FC236}">
                      <a16:creationId xmlns:a16="http://schemas.microsoft.com/office/drawing/2014/main" id="{06149DDB-57D3-4D89-A218-80F17E364EDE}"/>
                    </a:ext>
                  </a:extLst>
                </p:cNvPr>
                <p:cNvCxnSpPr/>
                <p:nvPr/>
              </p:nvCxnSpPr>
              <p:spPr>
                <a:xfrm>
                  <a:off x="132449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52" name="グループ化 1351">
                  <a:extLst>
                    <a:ext uri="{FF2B5EF4-FFF2-40B4-BE49-F238E27FC236}">
                      <a16:creationId xmlns:a16="http://schemas.microsoft.com/office/drawing/2014/main" id="{4770BCD0-CE98-4246-922C-888952371AF2}"/>
                    </a:ext>
                  </a:extLst>
                </p:cNvPr>
                <p:cNvGrpSpPr/>
                <p:nvPr/>
              </p:nvGrpSpPr>
              <p:grpSpPr>
                <a:xfrm>
                  <a:off x="151479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388" name="テキスト ボックス 1387">
                    <a:extLst>
                      <a:ext uri="{FF2B5EF4-FFF2-40B4-BE49-F238E27FC236}">
                        <a16:creationId xmlns:a16="http://schemas.microsoft.com/office/drawing/2014/main" id="{FA6D6B25-C8BA-4729-8FBA-A5EF51D49F54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389" name="テキスト ボックス 1388">
                    <a:extLst>
                      <a:ext uri="{FF2B5EF4-FFF2-40B4-BE49-F238E27FC236}">
                        <a16:creationId xmlns:a16="http://schemas.microsoft.com/office/drawing/2014/main" id="{5983D74B-2F2F-402A-994B-2739308FF6E9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390" name="テキスト ボックス 1389">
                    <a:extLst>
                      <a:ext uri="{FF2B5EF4-FFF2-40B4-BE49-F238E27FC236}">
                        <a16:creationId xmlns:a16="http://schemas.microsoft.com/office/drawing/2014/main" id="{E13DA71C-7111-4C35-8D92-B7F02CCF68CC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353" name="直線コネクタ 1352">
                  <a:extLst>
                    <a:ext uri="{FF2B5EF4-FFF2-40B4-BE49-F238E27FC236}">
                      <a16:creationId xmlns:a16="http://schemas.microsoft.com/office/drawing/2014/main" id="{C267D662-F227-410D-8EC0-682C7363FA81}"/>
                    </a:ext>
                  </a:extLst>
                </p:cNvPr>
                <p:cNvCxnSpPr/>
                <p:nvPr/>
              </p:nvCxnSpPr>
              <p:spPr>
                <a:xfrm>
                  <a:off x="162587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54" name="グループ化 1353">
                  <a:extLst>
                    <a:ext uri="{FF2B5EF4-FFF2-40B4-BE49-F238E27FC236}">
                      <a16:creationId xmlns:a16="http://schemas.microsoft.com/office/drawing/2014/main" id="{1EEEF656-77D3-4A90-A78E-B3BE5B91241F}"/>
                    </a:ext>
                  </a:extLst>
                </p:cNvPr>
                <p:cNvGrpSpPr/>
                <p:nvPr/>
              </p:nvGrpSpPr>
              <p:grpSpPr>
                <a:xfrm>
                  <a:off x="181617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385" name="テキスト ボックス 1384">
                    <a:extLst>
                      <a:ext uri="{FF2B5EF4-FFF2-40B4-BE49-F238E27FC236}">
                        <a16:creationId xmlns:a16="http://schemas.microsoft.com/office/drawing/2014/main" id="{2E570F81-A1DF-470C-8F34-7ED58BE6161F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386" name="テキスト ボックス 1385">
                    <a:extLst>
                      <a:ext uri="{FF2B5EF4-FFF2-40B4-BE49-F238E27FC236}">
                        <a16:creationId xmlns:a16="http://schemas.microsoft.com/office/drawing/2014/main" id="{97F67CB6-EBE6-415A-9D8E-19CE50D88F33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387" name="テキスト ボックス 1386">
                    <a:extLst>
                      <a:ext uri="{FF2B5EF4-FFF2-40B4-BE49-F238E27FC236}">
                        <a16:creationId xmlns:a16="http://schemas.microsoft.com/office/drawing/2014/main" id="{989C6C7D-64C1-4DB2-8D07-8382B479536F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355" name="直線コネクタ 1354">
                  <a:extLst>
                    <a:ext uri="{FF2B5EF4-FFF2-40B4-BE49-F238E27FC236}">
                      <a16:creationId xmlns:a16="http://schemas.microsoft.com/office/drawing/2014/main" id="{3E2AABCC-AB41-4874-A42D-C91B2AC47744}"/>
                    </a:ext>
                  </a:extLst>
                </p:cNvPr>
                <p:cNvCxnSpPr/>
                <p:nvPr/>
              </p:nvCxnSpPr>
              <p:spPr>
                <a:xfrm>
                  <a:off x="192725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56" name="グループ化 1355">
                  <a:extLst>
                    <a:ext uri="{FF2B5EF4-FFF2-40B4-BE49-F238E27FC236}">
                      <a16:creationId xmlns:a16="http://schemas.microsoft.com/office/drawing/2014/main" id="{21B5E978-7A28-4962-8B18-B53ED8255A6F}"/>
                    </a:ext>
                  </a:extLst>
                </p:cNvPr>
                <p:cNvGrpSpPr/>
                <p:nvPr/>
              </p:nvGrpSpPr>
              <p:grpSpPr>
                <a:xfrm>
                  <a:off x="211755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382" name="テキスト ボックス 1381">
                    <a:extLst>
                      <a:ext uri="{FF2B5EF4-FFF2-40B4-BE49-F238E27FC236}">
                        <a16:creationId xmlns:a16="http://schemas.microsoft.com/office/drawing/2014/main" id="{FC788D82-D748-4AD5-8C20-6C6C99D20E99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383" name="テキスト ボックス 1382">
                    <a:extLst>
                      <a:ext uri="{FF2B5EF4-FFF2-40B4-BE49-F238E27FC236}">
                        <a16:creationId xmlns:a16="http://schemas.microsoft.com/office/drawing/2014/main" id="{D44EA429-252A-4E30-8DC3-4A56411B2C92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384" name="テキスト ボックス 1383">
                    <a:extLst>
                      <a:ext uri="{FF2B5EF4-FFF2-40B4-BE49-F238E27FC236}">
                        <a16:creationId xmlns:a16="http://schemas.microsoft.com/office/drawing/2014/main" id="{03CF8152-AE7D-4851-A6CB-DBB757B26933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357" name="直線コネクタ 1356">
                  <a:extLst>
                    <a:ext uri="{FF2B5EF4-FFF2-40B4-BE49-F238E27FC236}">
                      <a16:creationId xmlns:a16="http://schemas.microsoft.com/office/drawing/2014/main" id="{458F1577-EDC7-4746-86AE-558ADDCCB214}"/>
                    </a:ext>
                  </a:extLst>
                </p:cNvPr>
                <p:cNvCxnSpPr/>
                <p:nvPr/>
              </p:nvCxnSpPr>
              <p:spPr>
                <a:xfrm>
                  <a:off x="222863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58" name="グループ化 1357">
                  <a:extLst>
                    <a:ext uri="{FF2B5EF4-FFF2-40B4-BE49-F238E27FC236}">
                      <a16:creationId xmlns:a16="http://schemas.microsoft.com/office/drawing/2014/main" id="{97C4CA14-E705-49A1-BF1F-B1C589A66943}"/>
                    </a:ext>
                  </a:extLst>
                </p:cNvPr>
                <p:cNvGrpSpPr/>
                <p:nvPr/>
              </p:nvGrpSpPr>
              <p:grpSpPr>
                <a:xfrm>
                  <a:off x="241893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379" name="テキスト ボックス 1378">
                    <a:extLst>
                      <a:ext uri="{FF2B5EF4-FFF2-40B4-BE49-F238E27FC236}">
                        <a16:creationId xmlns:a16="http://schemas.microsoft.com/office/drawing/2014/main" id="{7A75F3B5-2A52-4B28-94D1-C39F94607F60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380" name="テキスト ボックス 1379">
                    <a:extLst>
                      <a:ext uri="{FF2B5EF4-FFF2-40B4-BE49-F238E27FC236}">
                        <a16:creationId xmlns:a16="http://schemas.microsoft.com/office/drawing/2014/main" id="{D524EB94-F67E-4851-B200-286C98B3A472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381" name="テキスト ボックス 1380">
                    <a:extLst>
                      <a:ext uri="{FF2B5EF4-FFF2-40B4-BE49-F238E27FC236}">
                        <a16:creationId xmlns:a16="http://schemas.microsoft.com/office/drawing/2014/main" id="{7FBC996A-1251-444F-97C9-7699C9991A3D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359" name="直線コネクタ 1358">
                  <a:extLst>
                    <a:ext uri="{FF2B5EF4-FFF2-40B4-BE49-F238E27FC236}">
                      <a16:creationId xmlns:a16="http://schemas.microsoft.com/office/drawing/2014/main" id="{DA9FC490-C3AB-4633-B6FD-E896055310D1}"/>
                    </a:ext>
                  </a:extLst>
                </p:cNvPr>
                <p:cNvCxnSpPr/>
                <p:nvPr/>
              </p:nvCxnSpPr>
              <p:spPr>
                <a:xfrm>
                  <a:off x="253001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60" name="グループ化 1359">
                  <a:extLst>
                    <a:ext uri="{FF2B5EF4-FFF2-40B4-BE49-F238E27FC236}">
                      <a16:creationId xmlns:a16="http://schemas.microsoft.com/office/drawing/2014/main" id="{8BF419DC-36CD-4499-9F7D-24BD99A48E2A}"/>
                    </a:ext>
                  </a:extLst>
                </p:cNvPr>
                <p:cNvGrpSpPr/>
                <p:nvPr/>
              </p:nvGrpSpPr>
              <p:grpSpPr>
                <a:xfrm>
                  <a:off x="2720314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376" name="テキスト ボックス 1375">
                    <a:extLst>
                      <a:ext uri="{FF2B5EF4-FFF2-40B4-BE49-F238E27FC236}">
                        <a16:creationId xmlns:a16="http://schemas.microsoft.com/office/drawing/2014/main" id="{A45AECEF-DC89-4A82-8D0D-1C1120D964B4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377" name="テキスト ボックス 1376">
                    <a:extLst>
                      <a:ext uri="{FF2B5EF4-FFF2-40B4-BE49-F238E27FC236}">
                        <a16:creationId xmlns:a16="http://schemas.microsoft.com/office/drawing/2014/main" id="{B6FC38C5-B993-4A73-86C8-B3BF0E5EC5FC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378" name="テキスト ボックス 1377">
                    <a:extLst>
                      <a:ext uri="{FF2B5EF4-FFF2-40B4-BE49-F238E27FC236}">
                        <a16:creationId xmlns:a16="http://schemas.microsoft.com/office/drawing/2014/main" id="{7AA90F7F-D227-40E7-8DF3-470C8F858C84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361" name="直線コネクタ 1360">
                  <a:extLst>
                    <a:ext uri="{FF2B5EF4-FFF2-40B4-BE49-F238E27FC236}">
                      <a16:creationId xmlns:a16="http://schemas.microsoft.com/office/drawing/2014/main" id="{3337DC26-1F06-4F2F-8B19-69F88D594737}"/>
                    </a:ext>
                  </a:extLst>
                </p:cNvPr>
                <p:cNvCxnSpPr/>
                <p:nvPr/>
              </p:nvCxnSpPr>
              <p:spPr>
                <a:xfrm>
                  <a:off x="2831396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62" name="グループ化 1361">
                  <a:extLst>
                    <a:ext uri="{FF2B5EF4-FFF2-40B4-BE49-F238E27FC236}">
                      <a16:creationId xmlns:a16="http://schemas.microsoft.com/office/drawing/2014/main" id="{A297B9D8-6565-426C-B287-1FCBA620A68C}"/>
                    </a:ext>
                  </a:extLst>
                </p:cNvPr>
                <p:cNvGrpSpPr/>
                <p:nvPr/>
              </p:nvGrpSpPr>
              <p:grpSpPr>
                <a:xfrm>
                  <a:off x="3021695" y="1098489"/>
                  <a:ext cx="497840" cy="215444"/>
                  <a:chOff x="2470558" y="197431"/>
                  <a:chExt cx="497840" cy="171784"/>
                </a:xfrm>
              </p:grpSpPr>
              <p:sp>
                <p:nvSpPr>
                  <p:cNvPr id="1373" name="テキスト ボックス 1372">
                    <a:extLst>
                      <a:ext uri="{FF2B5EF4-FFF2-40B4-BE49-F238E27FC236}">
                        <a16:creationId xmlns:a16="http://schemas.microsoft.com/office/drawing/2014/main" id="{168582D3-F365-4EF9-AFB7-0CBD65CE72F7}"/>
                      </a:ext>
                    </a:extLst>
                  </p:cNvPr>
                  <p:cNvSpPr txBox="1"/>
                  <p:nvPr/>
                </p:nvSpPr>
                <p:spPr>
                  <a:xfrm>
                    <a:off x="24705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374" name="テキスト ボックス 1373">
                    <a:extLst>
                      <a:ext uri="{FF2B5EF4-FFF2-40B4-BE49-F238E27FC236}">
                        <a16:creationId xmlns:a16="http://schemas.microsoft.com/office/drawing/2014/main" id="{AEE6FD09-A250-4D38-8914-9D668C6DCC99}"/>
                      </a:ext>
                    </a:extLst>
                  </p:cNvPr>
                  <p:cNvSpPr txBox="1"/>
                  <p:nvPr/>
                </p:nvSpPr>
                <p:spPr>
                  <a:xfrm>
                    <a:off x="25721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1375" name="テキスト ボックス 1374">
                    <a:extLst>
                      <a:ext uri="{FF2B5EF4-FFF2-40B4-BE49-F238E27FC236}">
                        <a16:creationId xmlns:a16="http://schemas.microsoft.com/office/drawing/2014/main" id="{AE07BB81-FC35-45A7-ACAF-1F1EAC1638DC}"/>
                      </a:ext>
                    </a:extLst>
                  </p:cNvPr>
                  <p:cNvSpPr txBox="1"/>
                  <p:nvPr/>
                </p:nvSpPr>
                <p:spPr>
                  <a:xfrm>
                    <a:off x="2673758" y="197431"/>
                    <a:ext cx="294640" cy="1717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</a:t>
                    </a:r>
                  </a:p>
                </p:txBody>
              </p:sp>
            </p:grpSp>
            <p:cxnSp>
              <p:nvCxnSpPr>
                <p:cNvPr id="1363" name="直線コネクタ 1362">
                  <a:extLst>
                    <a:ext uri="{FF2B5EF4-FFF2-40B4-BE49-F238E27FC236}">
                      <a16:creationId xmlns:a16="http://schemas.microsoft.com/office/drawing/2014/main" id="{66C922BA-31CC-49A0-9AEE-675CD113759E}"/>
                    </a:ext>
                  </a:extLst>
                </p:cNvPr>
                <p:cNvCxnSpPr/>
                <p:nvPr/>
              </p:nvCxnSpPr>
              <p:spPr>
                <a:xfrm>
                  <a:off x="3132777" y="1150285"/>
                  <a:ext cx="25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64" name="グループ化 1363">
                  <a:extLst>
                    <a:ext uri="{FF2B5EF4-FFF2-40B4-BE49-F238E27FC236}">
                      <a16:creationId xmlns:a16="http://schemas.microsoft.com/office/drawing/2014/main" id="{153ABB48-F815-4D70-BF44-6C5DC23E5641}"/>
                    </a:ext>
                  </a:extLst>
                </p:cNvPr>
                <p:cNvGrpSpPr/>
                <p:nvPr/>
              </p:nvGrpSpPr>
              <p:grpSpPr>
                <a:xfrm>
                  <a:off x="878241" y="953186"/>
                  <a:ext cx="2634100" cy="215445"/>
                  <a:chOff x="878241" y="870636"/>
                  <a:chExt cx="2634100" cy="215445"/>
                </a:xfrm>
              </p:grpSpPr>
              <p:sp>
                <p:nvSpPr>
                  <p:cNvPr id="1365" name="テキスト ボックス 1364">
                    <a:extLst>
                      <a:ext uri="{FF2B5EF4-FFF2-40B4-BE49-F238E27FC236}">
                        <a16:creationId xmlns:a16="http://schemas.microsoft.com/office/drawing/2014/main" id="{5D6B3311-EBD1-4555-B599-37C48408F2E0}"/>
                      </a:ext>
                    </a:extLst>
                  </p:cNvPr>
                  <p:cNvSpPr txBox="1"/>
                  <p:nvPr/>
                </p:nvSpPr>
                <p:spPr>
                  <a:xfrm>
                    <a:off x="87824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FT</a:t>
                    </a:r>
                  </a:p>
                </p:txBody>
              </p:sp>
              <p:sp>
                <p:nvSpPr>
                  <p:cNvPr id="1366" name="テキスト ボックス 1365">
                    <a:extLst>
                      <a:ext uri="{FF2B5EF4-FFF2-40B4-BE49-F238E27FC236}">
                        <a16:creationId xmlns:a16="http://schemas.microsoft.com/office/drawing/2014/main" id="{5BABB953-C425-4DD7-90DC-CD852C1377D0}"/>
                      </a:ext>
                    </a:extLst>
                  </p:cNvPr>
                  <p:cNvSpPr txBox="1"/>
                  <p:nvPr/>
                </p:nvSpPr>
                <p:spPr>
                  <a:xfrm>
                    <a:off x="117962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Wash</a:t>
                    </a:r>
                  </a:p>
                </p:txBody>
              </p:sp>
              <p:sp>
                <p:nvSpPr>
                  <p:cNvPr id="1367" name="テキスト ボックス 1366">
                    <a:extLst>
                      <a:ext uri="{FF2B5EF4-FFF2-40B4-BE49-F238E27FC236}">
                        <a16:creationId xmlns:a16="http://schemas.microsoft.com/office/drawing/2014/main" id="{4275B7BC-C8AB-4C8A-B3CF-4791AED8E68B}"/>
                      </a:ext>
                    </a:extLst>
                  </p:cNvPr>
                  <p:cNvSpPr txBox="1"/>
                  <p:nvPr/>
                </p:nvSpPr>
                <p:spPr>
                  <a:xfrm>
                    <a:off x="148100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0.2 M</a:t>
                    </a:r>
                  </a:p>
                </p:txBody>
              </p:sp>
              <p:sp>
                <p:nvSpPr>
                  <p:cNvPr id="1368" name="テキスト ボックス 1367">
                    <a:extLst>
                      <a:ext uri="{FF2B5EF4-FFF2-40B4-BE49-F238E27FC236}">
                        <a16:creationId xmlns:a16="http://schemas.microsoft.com/office/drawing/2014/main" id="{6582F130-B816-41DB-9263-A444767162FB}"/>
                      </a:ext>
                    </a:extLst>
                  </p:cNvPr>
                  <p:cNvSpPr txBox="1"/>
                  <p:nvPr/>
                </p:nvSpPr>
                <p:spPr>
                  <a:xfrm>
                    <a:off x="178238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0.4 M</a:t>
                    </a:r>
                  </a:p>
                </p:txBody>
              </p:sp>
              <p:sp>
                <p:nvSpPr>
                  <p:cNvPr id="1369" name="テキスト ボックス 1368">
                    <a:extLst>
                      <a:ext uri="{FF2B5EF4-FFF2-40B4-BE49-F238E27FC236}">
                        <a16:creationId xmlns:a16="http://schemas.microsoft.com/office/drawing/2014/main" id="{53F99A3D-A462-42EE-BDD7-45363FCF19DB}"/>
                      </a:ext>
                    </a:extLst>
                  </p:cNvPr>
                  <p:cNvSpPr txBox="1"/>
                  <p:nvPr/>
                </p:nvSpPr>
                <p:spPr>
                  <a:xfrm>
                    <a:off x="208376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0.6 M</a:t>
                    </a:r>
                  </a:p>
                </p:txBody>
              </p:sp>
              <p:sp>
                <p:nvSpPr>
                  <p:cNvPr id="1370" name="テキスト ボックス 1369">
                    <a:extLst>
                      <a:ext uri="{FF2B5EF4-FFF2-40B4-BE49-F238E27FC236}">
                        <a16:creationId xmlns:a16="http://schemas.microsoft.com/office/drawing/2014/main" id="{7D6C380E-9861-407A-BD0C-0FFE747713B4}"/>
                      </a:ext>
                    </a:extLst>
                  </p:cNvPr>
                  <p:cNvSpPr txBox="1"/>
                  <p:nvPr/>
                </p:nvSpPr>
                <p:spPr>
                  <a:xfrm>
                    <a:off x="238514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0.8 M</a:t>
                    </a:r>
                  </a:p>
                </p:txBody>
              </p:sp>
              <p:sp>
                <p:nvSpPr>
                  <p:cNvPr id="1371" name="テキスト ボックス 1370">
                    <a:extLst>
                      <a:ext uri="{FF2B5EF4-FFF2-40B4-BE49-F238E27FC236}">
                        <a16:creationId xmlns:a16="http://schemas.microsoft.com/office/drawing/2014/main" id="{460ABFFF-07B2-4F03-A797-8978D5BB9596}"/>
                      </a:ext>
                    </a:extLst>
                  </p:cNvPr>
                  <p:cNvSpPr txBox="1"/>
                  <p:nvPr/>
                </p:nvSpPr>
                <p:spPr>
                  <a:xfrm>
                    <a:off x="2686521" y="870636"/>
                    <a:ext cx="524439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1.0 M</a:t>
                    </a:r>
                  </a:p>
                </p:txBody>
              </p:sp>
              <p:sp>
                <p:nvSpPr>
                  <p:cNvPr id="1372" name="テキスト ボックス 1371">
                    <a:extLst>
                      <a:ext uri="{FF2B5EF4-FFF2-40B4-BE49-F238E27FC236}">
                        <a16:creationId xmlns:a16="http://schemas.microsoft.com/office/drawing/2014/main" id="{15B5F6C6-7F6F-4F01-85AC-F67F65DFB4C8}"/>
                      </a:ext>
                    </a:extLst>
                  </p:cNvPr>
                  <p:cNvSpPr txBox="1"/>
                  <p:nvPr/>
                </p:nvSpPr>
                <p:spPr>
                  <a:xfrm>
                    <a:off x="2987902" y="870636"/>
                    <a:ext cx="52443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>
                        <a:latin typeface="Helvetica" panose="020B0604020202020204" pitchFamily="34" charset="0"/>
                        <a:cs typeface="Helvetica" panose="020B0604020202020204" pitchFamily="34" charset="0"/>
                      </a:rPr>
                      <a:t>3.0 M</a:t>
                    </a: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031157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F6EA4281-F7F8-4E7F-8C82-C10D6ED2E6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195" b="14153"/>
          <a:stretch/>
        </p:blipFill>
        <p:spPr>
          <a:xfrm>
            <a:off x="1005379" y="1435806"/>
            <a:ext cx="1471439" cy="133279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CEA2B-E15C-4D09-A71A-DD323C429467}"/>
              </a:ext>
            </a:extLst>
          </p:cNvPr>
          <p:cNvSpPr txBox="1"/>
          <p:nvPr/>
        </p:nvSpPr>
        <p:spPr>
          <a:xfrm>
            <a:off x="221502" y="1886505"/>
            <a:ext cx="878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196</a:t>
            </a:r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 ―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B06323B-12D7-469A-B3C2-09580B4C869D}"/>
              </a:ext>
            </a:extLst>
          </p:cNvPr>
          <p:cNvSpPr txBox="1"/>
          <p:nvPr/>
        </p:nvSpPr>
        <p:spPr>
          <a:xfrm>
            <a:off x="437402" y="1422856"/>
            <a:ext cx="754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kumimoji="1" lang="en-US" altLang="ja-JP" sz="12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kDa</a:t>
            </a:r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85E1D21-FE55-4A63-A448-4D0D9EA0F760}"/>
              </a:ext>
            </a:extLst>
          </p:cNvPr>
          <p:cNvSpPr txBox="1"/>
          <p:nvPr/>
        </p:nvSpPr>
        <p:spPr>
          <a:xfrm>
            <a:off x="221502" y="2357503"/>
            <a:ext cx="878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119 ―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9D77CF7-7065-4DB1-BA5D-34EA6ECA9B2C}"/>
              </a:ext>
            </a:extLst>
          </p:cNvPr>
          <p:cNvSpPr txBox="1"/>
          <p:nvPr/>
        </p:nvSpPr>
        <p:spPr>
          <a:xfrm>
            <a:off x="1145417" y="764942"/>
            <a:ext cx="1095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Mouse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6F9E74E-05A2-47B8-B8B5-AD0A707DF6D9}"/>
              </a:ext>
            </a:extLst>
          </p:cNvPr>
          <p:cNvSpPr txBox="1"/>
          <p:nvPr/>
        </p:nvSpPr>
        <p:spPr>
          <a:xfrm rot="19129524">
            <a:off x="810831" y="1024820"/>
            <a:ext cx="771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0.4-1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E7CBA9D-8740-4327-9E0A-96F052A5134B}"/>
              </a:ext>
            </a:extLst>
          </p:cNvPr>
          <p:cNvSpPr txBox="1"/>
          <p:nvPr/>
        </p:nvSpPr>
        <p:spPr>
          <a:xfrm rot="19129524">
            <a:off x="1207712" y="1024822"/>
            <a:ext cx="771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0.4-2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EC13D96-F776-404F-99DB-B1C5504A8994}"/>
              </a:ext>
            </a:extLst>
          </p:cNvPr>
          <p:cNvSpPr txBox="1"/>
          <p:nvPr/>
        </p:nvSpPr>
        <p:spPr>
          <a:xfrm rot="19129524">
            <a:off x="1604593" y="1024822"/>
            <a:ext cx="771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0.6-1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AAD0111-B8C5-4CA4-B0E0-3B9D956F092E}"/>
              </a:ext>
            </a:extLst>
          </p:cNvPr>
          <p:cNvSpPr txBox="1"/>
          <p:nvPr/>
        </p:nvSpPr>
        <p:spPr>
          <a:xfrm rot="19129524">
            <a:off x="2001475" y="1024822"/>
            <a:ext cx="771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0.6-2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B2DD0C2E-573E-4259-B3F8-E9ACBBB14FF8}"/>
              </a:ext>
            </a:extLst>
          </p:cNvPr>
          <p:cNvCxnSpPr/>
          <p:nvPr/>
        </p:nvCxnSpPr>
        <p:spPr>
          <a:xfrm>
            <a:off x="1006714" y="1024235"/>
            <a:ext cx="1368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図 18">
            <a:extLst>
              <a:ext uri="{FF2B5EF4-FFF2-40B4-BE49-F238E27FC236}">
                <a16:creationId xmlns:a16="http://schemas.microsoft.com/office/drawing/2014/main" id="{06767CBC-CEB9-4E2C-99E8-BA0F4CBBB3F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28" t="14008" r="71772" b="14675"/>
          <a:stretch/>
        </p:blipFill>
        <p:spPr>
          <a:xfrm flipH="1">
            <a:off x="3231199" y="1435807"/>
            <a:ext cx="927895" cy="133279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115F960-1E35-4440-A800-25D003752EB1}"/>
              </a:ext>
            </a:extLst>
          </p:cNvPr>
          <p:cNvSpPr txBox="1"/>
          <p:nvPr/>
        </p:nvSpPr>
        <p:spPr>
          <a:xfrm>
            <a:off x="2441135" y="1802856"/>
            <a:ext cx="878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196</a:t>
            </a:r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 ―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398E2CC-8A6F-4367-B454-3C0D62454AD0}"/>
              </a:ext>
            </a:extLst>
          </p:cNvPr>
          <p:cNvSpPr txBox="1"/>
          <p:nvPr/>
        </p:nvSpPr>
        <p:spPr>
          <a:xfrm>
            <a:off x="2441135" y="2177563"/>
            <a:ext cx="878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119 ―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ABB4BAF-467F-4E16-AEA9-319999A3EFD0}"/>
              </a:ext>
            </a:extLst>
          </p:cNvPr>
          <p:cNvSpPr txBox="1"/>
          <p:nvPr/>
        </p:nvSpPr>
        <p:spPr>
          <a:xfrm>
            <a:off x="2712945" y="1422856"/>
            <a:ext cx="754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kumimoji="1" lang="en-US" altLang="ja-JP" sz="12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kDa</a:t>
            </a:r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84A8BBE-87F4-4372-92A1-9D291BFA2252}"/>
              </a:ext>
            </a:extLst>
          </p:cNvPr>
          <p:cNvSpPr txBox="1"/>
          <p:nvPr/>
        </p:nvSpPr>
        <p:spPr>
          <a:xfrm rot="19129524">
            <a:off x="3160476" y="1024817"/>
            <a:ext cx="771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0.4-1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F346DE41-8C8A-44A6-BC1F-3955C4EC4184}"/>
              </a:ext>
            </a:extLst>
          </p:cNvPr>
          <p:cNvSpPr txBox="1"/>
          <p:nvPr/>
        </p:nvSpPr>
        <p:spPr>
          <a:xfrm rot="19129524">
            <a:off x="3792320" y="1024819"/>
            <a:ext cx="771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0.6-2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06615E1-4C27-4948-999E-048C80DE98A3}"/>
              </a:ext>
            </a:extLst>
          </p:cNvPr>
          <p:cNvSpPr txBox="1"/>
          <p:nvPr/>
        </p:nvSpPr>
        <p:spPr>
          <a:xfrm rot="19129524">
            <a:off x="3479744" y="1024814"/>
            <a:ext cx="771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0.4-2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8B316F38-52C2-44A5-867A-951AA8D6B1EE}"/>
              </a:ext>
            </a:extLst>
          </p:cNvPr>
          <p:cNvCxnSpPr/>
          <p:nvPr/>
        </p:nvCxnSpPr>
        <p:spPr>
          <a:xfrm>
            <a:off x="3269187" y="1024235"/>
            <a:ext cx="900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4C5E756-26A0-4B30-BB68-75269ABD9BF9}"/>
              </a:ext>
            </a:extLst>
          </p:cNvPr>
          <p:cNvSpPr txBox="1"/>
          <p:nvPr/>
        </p:nvSpPr>
        <p:spPr>
          <a:xfrm>
            <a:off x="3193099" y="764942"/>
            <a:ext cx="1095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Chicken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FB2045EA-0ECF-440F-A5B2-98BB7460B4F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9379" r="1318" b="22924"/>
          <a:stretch/>
        </p:blipFill>
        <p:spPr>
          <a:xfrm>
            <a:off x="4831194" y="1422856"/>
            <a:ext cx="1347538" cy="13457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336FA77-1126-4BBD-92CC-153CFBDFACAC}"/>
              </a:ext>
            </a:extLst>
          </p:cNvPr>
          <p:cNvSpPr txBox="1"/>
          <p:nvPr/>
        </p:nvSpPr>
        <p:spPr>
          <a:xfrm>
            <a:off x="4039518" y="1922604"/>
            <a:ext cx="878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196</a:t>
            </a:r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 ―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FCA261D-BAD5-4B90-A527-7C421309C885}"/>
              </a:ext>
            </a:extLst>
          </p:cNvPr>
          <p:cNvSpPr txBox="1"/>
          <p:nvPr/>
        </p:nvSpPr>
        <p:spPr>
          <a:xfrm>
            <a:off x="4039518" y="2205642"/>
            <a:ext cx="878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119 ―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51D2AFDA-1AB2-49D9-8D9C-DD0DFBB372D0}"/>
              </a:ext>
            </a:extLst>
          </p:cNvPr>
          <p:cNvSpPr txBox="1"/>
          <p:nvPr/>
        </p:nvSpPr>
        <p:spPr>
          <a:xfrm>
            <a:off x="4318208" y="1395461"/>
            <a:ext cx="754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kumimoji="1" lang="en-US" altLang="ja-JP" sz="12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kDa</a:t>
            </a:r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86CC96FC-8E55-4C13-B73A-880C81A202AE}"/>
              </a:ext>
            </a:extLst>
          </p:cNvPr>
          <p:cNvSpPr txBox="1"/>
          <p:nvPr/>
        </p:nvSpPr>
        <p:spPr>
          <a:xfrm>
            <a:off x="5008916" y="759334"/>
            <a:ext cx="1095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Turtle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D7CC0FB-4630-4123-82A8-AE11F98009F6}"/>
              </a:ext>
            </a:extLst>
          </p:cNvPr>
          <p:cNvSpPr txBox="1"/>
          <p:nvPr/>
        </p:nvSpPr>
        <p:spPr>
          <a:xfrm rot="19129524">
            <a:off x="4674330" y="1019212"/>
            <a:ext cx="771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0.4-1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A91C9F9-953D-4ACD-B219-A8CE4E86DD8E}"/>
              </a:ext>
            </a:extLst>
          </p:cNvPr>
          <p:cNvSpPr txBox="1"/>
          <p:nvPr/>
        </p:nvSpPr>
        <p:spPr>
          <a:xfrm rot="19129524">
            <a:off x="5071211" y="1019214"/>
            <a:ext cx="771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0.4-2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1CDB3D9A-A833-4E0C-9BB6-5832505527A8}"/>
              </a:ext>
            </a:extLst>
          </p:cNvPr>
          <p:cNvSpPr txBox="1"/>
          <p:nvPr/>
        </p:nvSpPr>
        <p:spPr>
          <a:xfrm rot="19129524">
            <a:off x="5468092" y="1019214"/>
            <a:ext cx="771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0.6-1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43853B4B-873B-43CF-BB6F-273E54782BD9}"/>
              </a:ext>
            </a:extLst>
          </p:cNvPr>
          <p:cNvSpPr txBox="1"/>
          <p:nvPr/>
        </p:nvSpPr>
        <p:spPr>
          <a:xfrm rot="19129524">
            <a:off x="5864974" y="1019214"/>
            <a:ext cx="771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0.6-2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18B06F75-5286-4C0E-AC13-E200CCB6A69D}"/>
              </a:ext>
            </a:extLst>
          </p:cNvPr>
          <p:cNvCxnSpPr/>
          <p:nvPr/>
        </p:nvCxnSpPr>
        <p:spPr>
          <a:xfrm>
            <a:off x="4870213" y="1018627"/>
            <a:ext cx="1368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8" name="図 57">
            <a:extLst>
              <a:ext uri="{FF2B5EF4-FFF2-40B4-BE49-F238E27FC236}">
                <a16:creationId xmlns:a16="http://schemas.microsoft.com/office/drawing/2014/main" id="{55D85759-C1EF-4DCF-9329-BB92B7C43ED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8425" r="42470" b="23665"/>
          <a:stretch/>
        </p:blipFill>
        <p:spPr>
          <a:xfrm>
            <a:off x="1833530" y="3551936"/>
            <a:ext cx="1386840" cy="133279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3C18393C-30D1-497D-9352-D71D3DC9B3AB}"/>
              </a:ext>
            </a:extLst>
          </p:cNvPr>
          <p:cNvSpPr txBox="1"/>
          <p:nvPr/>
        </p:nvSpPr>
        <p:spPr>
          <a:xfrm>
            <a:off x="1036540" y="4080218"/>
            <a:ext cx="878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196</a:t>
            </a:r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 ―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E4AAA3BD-64B5-40A8-9A66-4D4756F87DD4}"/>
              </a:ext>
            </a:extLst>
          </p:cNvPr>
          <p:cNvSpPr txBox="1"/>
          <p:nvPr/>
        </p:nvSpPr>
        <p:spPr>
          <a:xfrm>
            <a:off x="1252440" y="3616569"/>
            <a:ext cx="754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kumimoji="1" lang="en-US" altLang="ja-JP" sz="12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kDa</a:t>
            </a:r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987FAEF1-6767-4116-9AD0-66CDB55DDA98}"/>
              </a:ext>
            </a:extLst>
          </p:cNvPr>
          <p:cNvSpPr txBox="1"/>
          <p:nvPr/>
        </p:nvSpPr>
        <p:spPr>
          <a:xfrm>
            <a:off x="1036540" y="4383576"/>
            <a:ext cx="878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119 ―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62" name="図 61">
            <a:extLst>
              <a:ext uri="{FF2B5EF4-FFF2-40B4-BE49-F238E27FC236}">
                <a16:creationId xmlns:a16="http://schemas.microsoft.com/office/drawing/2014/main" id="{BE926248-4032-40F6-BC78-2E832424D26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5246" r="5523" b="23666"/>
          <a:stretch/>
        </p:blipFill>
        <p:spPr>
          <a:xfrm>
            <a:off x="4017360" y="3551936"/>
            <a:ext cx="1392862" cy="1332794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934FB095-AE04-44B4-83CC-177FFE31BBA2}"/>
              </a:ext>
            </a:extLst>
          </p:cNvPr>
          <p:cNvGrpSpPr/>
          <p:nvPr/>
        </p:nvGrpSpPr>
        <p:grpSpPr>
          <a:xfrm>
            <a:off x="3965781" y="2887663"/>
            <a:ext cx="1855679" cy="553549"/>
            <a:chOff x="3947504" y="3929063"/>
            <a:chExt cx="1855679" cy="553549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7FCD49D7-27A9-4822-A1FF-966DFE50462E}"/>
                </a:ext>
              </a:extLst>
            </p:cNvPr>
            <p:cNvGrpSpPr/>
            <p:nvPr/>
          </p:nvGrpSpPr>
          <p:grpSpPr>
            <a:xfrm>
              <a:off x="3947504" y="3929063"/>
              <a:ext cx="1494295" cy="553549"/>
              <a:chOff x="3947504" y="3929063"/>
              <a:chExt cx="1494295" cy="553549"/>
            </a:xfrm>
          </p:grpSpPr>
          <p:sp>
            <p:nvSpPr>
              <p:cNvPr id="69" name="テキスト ボックス 68">
                <a:extLst>
                  <a:ext uri="{FF2B5EF4-FFF2-40B4-BE49-F238E27FC236}">
                    <a16:creationId xmlns:a16="http://schemas.microsoft.com/office/drawing/2014/main" id="{A90CF6E7-2C67-4415-9384-EAB06DDEB2DE}"/>
                  </a:ext>
                </a:extLst>
              </p:cNvPr>
              <p:cNvSpPr txBox="1"/>
              <p:nvPr/>
            </p:nvSpPr>
            <p:spPr>
              <a:xfrm>
                <a:off x="4180491" y="3929063"/>
                <a:ext cx="10953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Goldfish</a:t>
                </a:r>
                <a:endParaRPr kumimoji="1" lang="ja-JP" alt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0" name="テキスト ボックス 69">
                <a:extLst>
                  <a:ext uri="{FF2B5EF4-FFF2-40B4-BE49-F238E27FC236}">
                    <a16:creationId xmlns:a16="http://schemas.microsoft.com/office/drawing/2014/main" id="{7D4F42D3-FA4F-4BBB-8A93-0BDB3C920B60}"/>
                  </a:ext>
                </a:extLst>
              </p:cNvPr>
              <p:cNvSpPr txBox="1"/>
              <p:nvPr/>
            </p:nvSpPr>
            <p:spPr>
              <a:xfrm rot="19129524">
                <a:off x="3947504" y="4205613"/>
                <a:ext cx="7715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0.4-1</a:t>
                </a:r>
                <a:endParaRPr kumimoji="1" lang="ja-JP" alt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1" name="テキスト ボックス 70">
                <a:extLst>
                  <a:ext uri="{FF2B5EF4-FFF2-40B4-BE49-F238E27FC236}">
                    <a16:creationId xmlns:a16="http://schemas.microsoft.com/office/drawing/2014/main" id="{843A7C43-5A6D-4899-8528-17ADD0885A27}"/>
                  </a:ext>
                </a:extLst>
              </p:cNvPr>
              <p:cNvSpPr txBox="1"/>
              <p:nvPr/>
            </p:nvSpPr>
            <p:spPr>
              <a:xfrm rot="19129524">
                <a:off x="4308889" y="4205613"/>
                <a:ext cx="7715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0.4-2</a:t>
                </a:r>
                <a:endParaRPr kumimoji="1" lang="ja-JP" alt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207AA3F9-6677-4121-AC0E-19FAA3178669}"/>
                  </a:ext>
                </a:extLst>
              </p:cNvPr>
              <p:cNvSpPr txBox="1"/>
              <p:nvPr/>
            </p:nvSpPr>
            <p:spPr>
              <a:xfrm rot="19129524">
                <a:off x="4670274" y="4205613"/>
                <a:ext cx="7715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0.6-1</a:t>
                </a:r>
                <a:endParaRPr kumimoji="1" lang="ja-JP" alt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73" name="直線コネクタ 72">
                <a:extLst>
                  <a:ext uri="{FF2B5EF4-FFF2-40B4-BE49-F238E27FC236}">
                    <a16:creationId xmlns:a16="http://schemas.microsoft.com/office/drawing/2014/main" id="{91CCA61B-B004-4E32-893E-FFCD49E2AFD0}"/>
                  </a:ext>
                </a:extLst>
              </p:cNvPr>
              <p:cNvCxnSpPr/>
              <p:nvPr/>
            </p:nvCxnSpPr>
            <p:spPr>
              <a:xfrm>
                <a:off x="4041788" y="4188356"/>
                <a:ext cx="1368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0B0E4038-A3D9-4EE7-9DE2-5BF7C6AAF8E5}"/>
                </a:ext>
              </a:extLst>
            </p:cNvPr>
            <p:cNvSpPr txBox="1"/>
            <p:nvPr/>
          </p:nvSpPr>
          <p:spPr>
            <a:xfrm rot="19129524">
              <a:off x="5031658" y="4205613"/>
              <a:ext cx="7715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0.6-2</a:t>
              </a:r>
              <a:endParaRPr kumimoji="1" lang="ja-JP" altLang="en-US" sz="12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A39F38D8-6EEB-4113-9191-14FEDC35648E}"/>
              </a:ext>
            </a:extLst>
          </p:cNvPr>
          <p:cNvGrpSpPr/>
          <p:nvPr/>
        </p:nvGrpSpPr>
        <p:grpSpPr>
          <a:xfrm>
            <a:off x="1732756" y="2900454"/>
            <a:ext cx="1855679" cy="553549"/>
            <a:chOff x="3947504" y="3929063"/>
            <a:chExt cx="1855679" cy="553549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05E44640-D6A8-40A0-9288-7D31672D13CC}"/>
                </a:ext>
              </a:extLst>
            </p:cNvPr>
            <p:cNvGrpSpPr/>
            <p:nvPr/>
          </p:nvGrpSpPr>
          <p:grpSpPr>
            <a:xfrm>
              <a:off x="3947504" y="3929063"/>
              <a:ext cx="1494295" cy="553549"/>
              <a:chOff x="3947504" y="3929063"/>
              <a:chExt cx="1494295" cy="553549"/>
            </a:xfrm>
          </p:grpSpPr>
          <p:sp>
            <p:nvSpPr>
              <p:cNvPr id="81" name="テキスト ボックス 80">
                <a:extLst>
                  <a:ext uri="{FF2B5EF4-FFF2-40B4-BE49-F238E27FC236}">
                    <a16:creationId xmlns:a16="http://schemas.microsoft.com/office/drawing/2014/main" id="{EF7E0878-A391-47A8-886A-DB0DB78E6CAB}"/>
                  </a:ext>
                </a:extLst>
              </p:cNvPr>
              <p:cNvSpPr txBox="1"/>
              <p:nvPr/>
            </p:nvSpPr>
            <p:spPr>
              <a:xfrm>
                <a:off x="4180491" y="3929063"/>
                <a:ext cx="10953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Xenopus</a:t>
                </a:r>
                <a:endParaRPr kumimoji="1" lang="ja-JP" alt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82" name="テキスト ボックス 81">
                <a:extLst>
                  <a:ext uri="{FF2B5EF4-FFF2-40B4-BE49-F238E27FC236}">
                    <a16:creationId xmlns:a16="http://schemas.microsoft.com/office/drawing/2014/main" id="{701DDC6B-75AC-43B6-9D94-9C49C59A1658}"/>
                  </a:ext>
                </a:extLst>
              </p:cNvPr>
              <p:cNvSpPr txBox="1"/>
              <p:nvPr/>
            </p:nvSpPr>
            <p:spPr>
              <a:xfrm rot="19129524">
                <a:off x="3947504" y="4205613"/>
                <a:ext cx="7715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0.4-1</a:t>
                </a:r>
                <a:endParaRPr kumimoji="1" lang="ja-JP" alt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83" name="テキスト ボックス 82">
                <a:extLst>
                  <a:ext uri="{FF2B5EF4-FFF2-40B4-BE49-F238E27FC236}">
                    <a16:creationId xmlns:a16="http://schemas.microsoft.com/office/drawing/2014/main" id="{3C64C50C-39BF-47AA-8161-5640981DE709}"/>
                  </a:ext>
                </a:extLst>
              </p:cNvPr>
              <p:cNvSpPr txBox="1"/>
              <p:nvPr/>
            </p:nvSpPr>
            <p:spPr>
              <a:xfrm rot="19129524">
                <a:off x="4308889" y="4205613"/>
                <a:ext cx="7715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0.4-2</a:t>
                </a:r>
                <a:endParaRPr kumimoji="1" lang="ja-JP" alt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84" name="テキスト ボックス 83">
                <a:extLst>
                  <a:ext uri="{FF2B5EF4-FFF2-40B4-BE49-F238E27FC236}">
                    <a16:creationId xmlns:a16="http://schemas.microsoft.com/office/drawing/2014/main" id="{A2232A04-FB02-44FC-B0EC-4ED268A18136}"/>
                  </a:ext>
                </a:extLst>
              </p:cNvPr>
              <p:cNvSpPr txBox="1"/>
              <p:nvPr/>
            </p:nvSpPr>
            <p:spPr>
              <a:xfrm rot="19129524">
                <a:off x="4670274" y="4205613"/>
                <a:ext cx="7715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0.6-1</a:t>
                </a:r>
                <a:endParaRPr kumimoji="1" lang="ja-JP" alt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cxnSp>
            <p:nvCxnSpPr>
              <p:cNvPr id="85" name="直線コネクタ 84">
                <a:extLst>
                  <a:ext uri="{FF2B5EF4-FFF2-40B4-BE49-F238E27FC236}">
                    <a16:creationId xmlns:a16="http://schemas.microsoft.com/office/drawing/2014/main" id="{4B3C2962-4AC2-4BF9-8179-F85E5162B539}"/>
                  </a:ext>
                </a:extLst>
              </p:cNvPr>
              <p:cNvCxnSpPr/>
              <p:nvPr/>
            </p:nvCxnSpPr>
            <p:spPr>
              <a:xfrm>
                <a:off x="4041788" y="4188356"/>
                <a:ext cx="1368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9358D591-7CDC-4D6E-880A-9C06E9A5215C}"/>
                </a:ext>
              </a:extLst>
            </p:cNvPr>
            <p:cNvSpPr txBox="1"/>
            <p:nvPr/>
          </p:nvSpPr>
          <p:spPr>
            <a:xfrm rot="19129524">
              <a:off x="5031658" y="4205613"/>
              <a:ext cx="7715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0.6-2</a:t>
              </a:r>
              <a:endParaRPr kumimoji="1" lang="ja-JP" altLang="en-US" sz="12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5486CFBD-629C-4707-98A3-555916D9E8DB}"/>
              </a:ext>
            </a:extLst>
          </p:cNvPr>
          <p:cNvSpPr txBox="1"/>
          <p:nvPr/>
        </p:nvSpPr>
        <p:spPr>
          <a:xfrm>
            <a:off x="534170" y="5732697"/>
            <a:ext cx="60241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Figure S2. The 5D4 staining in the fractions of anion-exchange chromatography</a:t>
            </a:r>
          </a:p>
          <a:p>
            <a:pPr algn="just"/>
            <a:endParaRPr kumimoji="1" lang="en-US" altLang="ja-JP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/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The immunoblots of 5 different vertebrate brains. Anti over-sulfated keratan sulfate antibody, 5D4 was used for the detection of keratan sulfate in anion-exchange chromatography. The fractions (0.4-1, 0.4-2, 0.6-1, 0.6-2) collected from Endo-N treated sample were applied to SDS-PAGE/Western blot analysis. Fifty µl</a:t>
            </a:r>
            <a:r>
              <a:rPr kumimoji="1" lang="ja-JP" alt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of the eluted solution was used for 1 lane.</a:t>
            </a: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CE123A0C-24E5-475F-9733-0E3FE5D0F8CC}"/>
              </a:ext>
            </a:extLst>
          </p:cNvPr>
          <p:cNvSpPr txBox="1"/>
          <p:nvPr/>
        </p:nvSpPr>
        <p:spPr>
          <a:xfrm>
            <a:off x="3212480" y="4080217"/>
            <a:ext cx="878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196</a:t>
            </a:r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 ―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CE622389-F5FD-4228-857C-E12E07D28DC2}"/>
              </a:ext>
            </a:extLst>
          </p:cNvPr>
          <p:cNvSpPr txBox="1"/>
          <p:nvPr/>
        </p:nvSpPr>
        <p:spPr>
          <a:xfrm>
            <a:off x="3428380" y="3616568"/>
            <a:ext cx="754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kumimoji="1" lang="en-US" altLang="ja-JP" sz="12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kDa</a:t>
            </a:r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53A3BBD5-A9E1-4922-A356-6089244B8DD6}"/>
              </a:ext>
            </a:extLst>
          </p:cNvPr>
          <p:cNvSpPr txBox="1"/>
          <p:nvPr/>
        </p:nvSpPr>
        <p:spPr>
          <a:xfrm>
            <a:off x="3212480" y="4383575"/>
            <a:ext cx="878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119 ―</a:t>
            </a:r>
            <a:endParaRPr kumimoji="1" lang="ja-JP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552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BA5574B0-AE3B-4118-ACFF-EBB4E74AAE5B}"/>
              </a:ext>
            </a:extLst>
          </p:cNvPr>
          <p:cNvSpPr txBox="1"/>
          <p:nvPr/>
        </p:nvSpPr>
        <p:spPr>
          <a:xfrm>
            <a:off x="404232" y="7631519"/>
            <a:ext cx="602413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Figure S3 Native-PAGE/Western blotting of fractions obtained by the gel filtration chromatography of five different vertebrate brains</a:t>
            </a:r>
          </a:p>
          <a:p>
            <a:pPr algn="just"/>
            <a:endParaRPr kumimoji="1" lang="en-US" altLang="ja-JP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/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(A) Gel filtration chromatography of polySia-NCAM in five different vertebrate brains. Brain homogenates (2 mg as protein) were subjected to </a:t>
            </a:r>
            <a:r>
              <a:rPr kumimoji="1" lang="en-US" altLang="ja-JP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Sephacryl</a:t>
            </a:r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 S-500 column (15×310 mm) and fractions were collected for the native-PAGE analysis. According to the molecular size on the native-PAGE, the </a:t>
            </a:r>
            <a:r>
              <a:rPr kumimoji="1" lang="en-US" altLang="ja-JP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polySia</a:t>
            </a:r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-NCAM was categorized into 3 types as shown in the right bottom panel (xenopus, No. 20). HMW, MMW, and LMW represent the oligo-polymer, dimer-tetramer, and monomer, respectively. (B) Predicted molecular size of the </a:t>
            </a:r>
            <a:r>
              <a:rPr kumimoji="1" lang="en-US" altLang="ja-JP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polySia</a:t>
            </a:r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-NCAM, obtained based on the elution position on the gel filtration, as well as on the native-PAGE, as described previously (41).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098C3B2-C783-C543-936F-E182E7910CD8}"/>
              </a:ext>
            </a:extLst>
          </p:cNvPr>
          <p:cNvGrpSpPr/>
          <p:nvPr/>
        </p:nvGrpSpPr>
        <p:grpSpPr>
          <a:xfrm>
            <a:off x="-108425" y="34015"/>
            <a:ext cx="6822234" cy="5399741"/>
            <a:chOff x="-108425" y="34015"/>
            <a:chExt cx="6822234" cy="5399741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79FA7950-DFED-498E-9BD7-8528AB3B4D42}"/>
                </a:ext>
              </a:extLst>
            </p:cNvPr>
            <p:cNvGrpSpPr/>
            <p:nvPr/>
          </p:nvGrpSpPr>
          <p:grpSpPr>
            <a:xfrm>
              <a:off x="-43032" y="1797125"/>
              <a:ext cx="3413153" cy="1796166"/>
              <a:chOff x="3353276" y="134235"/>
              <a:chExt cx="3413153" cy="1796166"/>
            </a:xfrm>
          </p:grpSpPr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105B3C0A-C2DD-4723-8F97-61E8F242110D}"/>
                  </a:ext>
                </a:extLst>
              </p:cNvPr>
              <p:cNvSpPr txBox="1"/>
              <p:nvPr/>
            </p:nvSpPr>
            <p:spPr>
              <a:xfrm>
                <a:off x="3353276" y="745672"/>
                <a:ext cx="7923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1048</a:t>
                </a:r>
                <a:r>
                  <a:rPr lang="ja-JP" altLang="en-US" sz="1200" b="1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ー</a:t>
                </a:r>
                <a:endParaRPr 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C75C3190-D18A-49E4-A779-DE6184A322E4}"/>
                  </a:ext>
                </a:extLst>
              </p:cNvPr>
              <p:cNvGrpSpPr/>
              <p:nvPr/>
            </p:nvGrpSpPr>
            <p:grpSpPr>
              <a:xfrm>
                <a:off x="3405900" y="134235"/>
                <a:ext cx="3360529" cy="1796166"/>
                <a:chOff x="3405900" y="134235"/>
                <a:chExt cx="3360529" cy="1796166"/>
              </a:xfrm>
            </p:grpSpPr>
            <p:pic>
              <p:nvPicPr>
                <p:cNvPr id="25" name="図 24">
                  <a:extLst>
                    <a:ext uri="{FF2B5EF4-FFF2-40B4-BE49-F238E27FC236}">
                      <a16:creationId xmlns:a16="http://schemas.microsoft.com/office/drawing/2014/main" id="{E05F3B09-92B8-4D15-A264-ED3A2325FF0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12541" t="4910" b="48748"/>
                <a:stretch/>
              </p:blipFill>
              <p:spPr>
                <a:xfrm>
                  <a:off x="4042559" y="707573"/>
                  <a:ext cx="2588980" cy="1222828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9E0B7182-422A-4690-9E22-83DDB37FCF13}"/>
                    </a:ext>
                  </a:extLst>
                </p:cNvPr>
                <p:cNvSpPr txBox="1"/>
                <p:nvPr/>
              </p:nvSpPr>
              <p:spPr>
                <a:xfrm>
                  <a:off x="4064418" y="438815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12</a:t>
                  </a:r>
                </a:p>
              </p:txBody>
            </p:sp>
            <p:sp>
              <p:nvSpPr>
                <p:cNvPr id="27" name="テキスト ボックス 26">
                  <a:extLst>
                    <a:ext uri="{FF2B5EF4-FFF2-40B4-BE49-F238E27FC236}">
                      <a16:creationId xmlns:a16="http://schemas.microsoft.com/office/drawing/2014/main" id="{255C14DD-3DD3-4516-9C55-A77B5D35720F}"/>
                    </a:ext>
                  </a:extLst>
                </p:cNvPr>
                <p:cNvSpPr txBox="1"/>
                <p:nvPr/>
              </p:nvSpPr>
              <p:spPr>
                <a:xfrm>
                  <a:off x="4274244" y="438815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14</a:t>
                  </a:r>
                </a:p>
              </p:txBody>
            </p:sp>
            <p:sp>
              <p:nvSpPr>
                <p:cNvPr id="28" name="テキスト ボックス 27">
                  <a:extLst>
                    <a:ext uri="{FF2B5EF4-FFF2-40B4-BE49-F238E27FC236}">
                      <a16:creationId xmlns:a16="http://schemas.microsoft.com/office/drawing/2014/main" id="{7C9A07AF-4140-4C54-A56C-8810639515B5}"/>
                    </a:ext>
                  </a:extLst>
                </p:cNvPr>
                <p:cNvSpPr txBox="1"/>
                <p:nvPr/>
              </p:nvSpPr>
              <p:spPr>
                <a:xfrm>
                  <a:off x="4487531" y="438815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16</a:t>
                  </a:r>
                </a:p>
              </p:txBody>
            </p:sp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06CF51F6-166D-41B8-83C1-99F7F2495256}"/>
                    </a:ext>
                  </a:extLst>
                </p:cNvPr>
                <p:cNvSpPr txBox="1"/>
                <p:nvPr/>
              </p:nvSpPr>
              <p:spPr>
                <a:xfrm>
                  <a:off x="4697445" y="438815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18</a:t>
                  </a:r>
                </a:p>
              </p:txBody>
            </p:sp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18AD0C00-01FA-4C61-A03B-44BCEB7880EE}"/>
                    </a:ext>
                  </a:extLst>
                </p:cNvPr>
                <p:cNvSpPr txBox="1"/>
                <p:nvPr/>
              </p:nvSpPr>
              <p:spPr>
                <a:xfrm>
                  <a:off x="4916256" y="438815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20</a:t>
                  </a:r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E2C2B2FB-E7B9-43B3-9244-F704C1A87DC3}"/>
                    </a:ext>
                  </a:extLst>
                </p:cNvPr>
                <p:cNvSpPr txBox="1"/>
                <p:nvPr/>
              </p:nvSpPr>
              <p:spPr>
                <a:xfrm>
                  <a:off x="5319550" y="438815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24</a:t>
                  </a:r>
                </a:p>
              </p:txBody>
            </p:sp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FF85909B-959D-4AEB-B7EF-EDA41E572B11}"/>
                    </a:ext>
                  </a:extLst>
                </p:cNvPr>
                <p:cNvSpPr txBox="1"/>
                <p:nvPr/>
              </p:nvSpPr>
              <p:spPr>
                <a:xfrm>
                  <a:off x="5542849" y="438815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26</a:t>
                  </a:r>
                </a:p>
              </p:txBody>
            </p:sp>
            <p:sp>
              <p:nvSpPr>
                <p:cNvPr id="33" name="テキスト ボックス 32">
                  <a:extLst>
                    <a:ext uri="{FF2B5EF4-FFF2-40B4-BE49-F238E27FC236}">
                      <a16:creationId xmlns:a16="http://schemas.microsoft.com/office/drawing/2014/main" id="{9CC695E1-D89A-4D0A-913E-8543529A8991}"/>
                    </a:ext>
                  </a:extLst>
                </p:cNvPr>
                <p:cNvSpPr txBox="1"/>
                <p:nvPr/>
              </p:nvSpPr>
              <p:spPr>
                <a:xfrm>
                  <a:off x="5766148" y="438815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28</a:t>
                  </a:r>
                </a:p>
              </p:txBody>
            </p:sp>
            <p:sp>
              <p:nvSpPr>
                <p:cNvPr id="34" name="テキスト ボックス 33">
                  <a:extLst>
                    <a:ext uri="{FF2B5EF4-FFF2-40B4-BE49-F238E27FC236}">
                      <a16:creationId xmlns:a16="http://schemas.microsoft.com/office/drawing/2014/main" id="{EAE83715-F214-4F3F-BC81-E4B089748BFC}"/>
                    </a:ext>
                  </a:extLst>
                </p:cNvPr>
                <p:cNvSpPr txBox="1"/>
                <p:nvPr/>
              </p:nvSpPr>
              <p:spPr>
                <a:xfrm>
                  <a:off x="6005006" y="438815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30</a:t>
                  </a:r>
                </a:p>
              </p:txBody>
            </p:sp>
            <p:sp>
              <p:nvSpPr>
                <p:cNvPr id="35" name="テキスト ボックス 34">
                  <a:extLst>
                    <a:ext uri="{FF2B5EF4-FFF2-40B4-BE49-F238E27FC236}">
                      <a16:creationId xmlns:a16="http://schemas.microsoft.com/office/drawing/2014/main" id="{CB94FDDE-AF9C-41D6-8521-EF6407156EA2}"/>
                    </a:ext>
                  </a:extLst>
                </p:cNvPr>
                <p:cNvSpPr txBox="1"/>
                <p:nvPr/>
              </p:nvSpPr>
              <p:spPr>
                <a:xfrm>
                  <a:off x="6250008" y="438815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32</a:t>
                  </a:r>
                </a:p>
              </p:txBody>
            </p:sp>
            <p:sp>
              <p:nvSpPr>
                <p:cNvPr id="36" name="テキスト ボックス 35">
                  <a:extLst>
                    <a:ext uri="{FF2B5EF4-FFF2-40B4-BE49-F238E27FC236}">
                      <a16:creationId xmlns:a16="http://schemas.microsoft.com/office/drawing/2014/main" id="{E95ECD6A-0C9E-4A13-A423-FBF481EDD177}"/>
                    </a:ext>
                  </a:extLst>
                </p:cNvPr>
                <p:cNvSpPr txBox="1"/>
                <p:nvPr/>
              </p:nvSpPr>
              <p:spPr>
                <a:xfrm>
                  <a:off x="5116921" y="438815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22</a:t>
                  </a:r>
                </a:p>
              </p:txBody>
            </p:sp>
            <p:cxnSp>
              <p:nvCxnSpPr>
                <p:cNvPr id="37" name="直線コネクタ 36">
                  <a:extLst>
                    <a:ext uri="{FF2B5EF4-FFF2-40B4-BE49-F238E27FC236}">
                      <a16:creationId xmlns:a16="http://schemas.microsoft.com/office/drawing/2014/main" id="{BEF66418-9074-444F-885D-135385F143D3}"/>
                    </a:ext>
                  </a:extLst>
                </p:cNvPr>
                <p:cNvCxnSpPr/>
                <p:nvPr/>
              </p:nvCxnSpPr>
              <p:spPr>
                <a:xfrm>
                  <a:off x="4222387" y="435418"/>
                  <a:ext cx="230400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8" name="テキスト ボックス 37">
                  <a:extLst>
                    <a:ext uri="{FF2B5EF4-FFF2-40B4-BE49-F238E27FC236}">
                      <a16:creationId xmlns:a16="http://schemas.microsoft.com/office/drawing/2014/main" id="{DDFE89A8-E234-4785-A6E5-8F63372B410F}"/>
                    </a:ext>
                  </a:extLst>
                </p:cNvPr>
                <p:cNvSpPr txBox="1"/>
                <p:nvPr/>
              </p:nvSpPr>
              <p:spPr>
                <a:xfrm>
                  <a:off x="4441285" y="134235"/>
                  <a:ext cx="186620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Turtle </a:t>
                  </a:r>
                </a:p>
              </p:txBody>
            </p:sp>
            <p:sp>
              <p:nvSpPr>
                <p:cNvPr id="39" name="テキスト ボックス 38">
                  <a:extLst>
                    <a:ext uri="{FF2B5EF4-FFF2-40B4-BE49-F238E27FC236}">
                      <a16:creationId xmlns:a16="http://schemas.microsoft.com/office/drawing/2014/main" id="{D7B4099F-30D7-43B1-B9CF-B8084A686077}"/>
                    </a:ext>
                  </a:extLst>
                </p:cNvPr>
                <p:cNvSpPr txBox="1"/>
                <p:nvPr/>
              </p:nvSpPr>
              <p:spPr>
                <a:xfrm>
                  <a:off x="3866035" y="434597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10</a:t>
                  </a:r>
                </a:p>
              </p:txBody>
            </p:sp>
            <p:sp>
              <p:nvSpPr>
                <p:cNvPr id="40" name="テキスト ボックス 39">
                  <a:extLst>
                    <a:ext uri="{FF2B5EF4-FFF2-40B4-BE49-F238E27FC236}">
                      <a16:creationId xmlns:a16="http://schemas.microsoft.com/office/drawing/2014/main" id="{0CD4F2DC-C6D9-4185-B4C0-F4FC90721DD0}"/>
                    </a:ext>
                  </a:extLst>
                </p:cNvPr>
                <p:cNvSpPr txBox="1"/>
                <p:nvPr/>
              </p:nvSpPr>
              <p:spPr>
                <a:xfrm>
                  <a:off x="3496242" y="1099133"/>
                  <a:ext cx="64934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ja-JP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480</a:t>
                  </a:r>
                  <a:r>
                    <a:rPr lang="ja-JP" altLang="en-US" sz="1200" b="1" dirty="0" err="1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ー</a:t>
                  </a:r>
                  <a:endPara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42" name="テキスト ボックス 41">
                  <a:extLst>
                    <a:ext uri="{FF2B5EF4-FFF2-40B4-BE49-F238E27FC236}">
                      <a16:creationId xmlns:a16="http://schemas.microsoft.com/office/drawing/2014/main" id="{5AACB1F8-EBA6-4ED5-A1E2-95069E0B6B45}"/>
                    </a:ext>
                  </a:extLst>
                </p:cNvPr>
                <p:cNvSpPr txBox="1"/>
                <p:nvPr/>
              </p:nvSpPr>
              <p:spPr>
                <a:xfrm>
                  <a:off x="3496242" y="891104"/>
                  <a:ext cx="64934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ja-JP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720</a:t>
                  </a:r>
                  <a:r>
                    <a:rPr lang="ja-JP" altLang="en-US" sz="1200" b="1" dirty="0" err="1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ー</a:t>
                  </a:r>
                  <a:endPara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43" name="テキスト ボックス 42">
                  <a:extLst>
                    <a:ext uri="{FF2B5EF4-FFF2-40B4-BE49-F238E27FC236}">
                      <a16:creationId xmlns:a16="http://schemas.microsoft.com/office/drawing/2014/main" id="{F182B2CA-8CBB-4B78-9A71-9B2A2F1938DA}"/>
                    </a:ext>
                  </a:extLst>
                </p:cNvPr>
                <p:cNvSpPr txBox="1"/>
                <p:nvPr/>
              </p:nvSpPr>
              <p:spPr>
                <a:xfrm>
                  <a:off x="3496242" y="1546940"/>
                  <a:ext cx="64934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ja-JP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242</a:t>
                  </a:r>
                  <a:r>
                    <a:rPr lang="ja-JP" altLang="en-US" sz="1200" b="1" dirty="0" err="1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ー</a:t>
                  </a:r>
                  <a:endPara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46" name="テキスト ボックス 45">
                  <a:extLst>
                    <a:ext uri="{FF2B5EF4-FFF2-40B4-BE49-F238E27FC236}">
                      <a16:creationId xmlns:a16="http://schemas.microsoft.com/office/drawing/2014/main" id="{643E518E-41C8-432A-95D0-EAE337F971F2}"/>
                    </a:ext>
                  </a:extLst>
                </p:cNvPr>
                <p:cNvSpPr txBox="1"/>
                <p:nvPr/>
              </p:nvSpPr>
              <p:spPr>
                <a:xfrm>
                  <a:off x="3405900" y="475628"/>
                  <a:ext cx="7381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(</a:t>
                  </a:r>
                  <a:r>
                    <a:rPr lang="en-US" sz="1200" b="1" dirty="0" err="1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kDa</a:t>
                  </a:r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)</a:t>
                  </a:r>
                </a:p>
              </p:txBody>
            </p:sp>
          </p:grp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B09157B3-474C-4142-9925-E6C09D7AA3FA}"/>
                </a:ext>
              </a:extLst>
            </p:cNvPr>
            <p:cNvGrpSpPr/>
            <p:nvPr/>
          </p:nvGrpSpPr>
          <p:grpSpPr>
            <a:xfrm>
              <a:off x="-21994" y="34015"/>
              <a:ext cx="6723261" cy="1769385"/>
              <a:chOff x="-21994" y="97515"/>
              <a:chExt cx="6723261" cy="1769385"/>
            </a:xfrm>
          </p:grpSpPr>
          <p:pic>
            <p:nvPicPr>
              <p:cNvPr id="2" name="図 1">
                <a:extLst>
                  <a:ext uri="{FF2B5EF4-FFF2-40B4-BE49-F238E27FC236}">
                    <a16:creationId xmlns:a16="http://schemas.microsoft.com/office/drawing/2014/main" id="{A04923F6-BF01-4594-A3B6-512E0DDA7D7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1706" t="8418" r="5495" b="48226"/>
              <a:stretch/>
            </p:blipFill>
            <p:spPr>
              <a:xfrm>
                <a:off x="673000" y="700238"/>
                <a:ext cx="2687411" cy="116666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36F6B780-90F7-4E75-8D5E-43A37ECB2924}"/>
                  </a:ext>
                </a:extLst>
              </p:cNvPr>
              <p:cNvSpPr txBox="1"/>
              <p:nvPr/>
            </p:nvSpPr>
            <p:spPr>
              <a:xfrm>
                <a:off x="541937" y="402095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10</a:t>
                </a:r>
              </a:p>
            </p:txBody>
          </p:sp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3F519B75-8722-4C54-B8B5-F3C46E5FBE52}"/>
                  </a:ext>
                </a:extLst>
              </p:cNvPr>
              <p:cNvSpPr txBox="1"/>
              <p:nvPr/>
            </p:nvSpPr>
            <p:spPr>
              <a:xfrm>
                <a:off x="739754" y="402095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12</a:t>
                </a:r>
              </a:p>
            </p:txBody>
          </p:sp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B8F14C11-13B4-4732-8F2C-2C6C5D551E10}"/>
                  </a:ext>
                </a:extLst>
              </p:cNvPr>
              <p:cNvSpPr txBox="1"/>
              <p:nvPr/>
            </p:nvSpPr>
            <p:spPr>
              <a:xfrm>
                <a:off x="949580" y="402095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14</a:t>
                </a:r>
              </a:p>
            </p:txBody>
          </p:sp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C0CD3790-AE58-4057-824B-7627788A016A}"/>
                  </a:ext>
                </a:extLst>
              </p:cNvPr>
              <p:cNvSpPr txBox="1"/>
              <p:nvPr/>
            </p:nvSpPr>
            <p:spPr>
              <a:xfrm>
                <a:off x="1162867" y="402095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16</a:t>
                </a:r>
              </a:p>
            </p:txBody>
          </p:sp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A12F96BE-02F9-4647-BB0B-C8DD7D172CFD}"/>
                  </a:ext>
                </a:extLst>
              </p:cNvPr>
              <p:cNvSpPr txBox="1"/>
              <p:nvPr/>
            </p:nvSpPr>
            <p:spPr>
              <a:xfrm>
                <a:off x="1372781" y="402095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18</a:t>
                </a:r>
              </a:p>
            </p:txBody>
          </p: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48D56722-A807-4F4E-B48C-EC7280A15FAD}"/>
                  </a:ext>
                </a:extLst>
              </p:cNvPr>
              <p:cNvSpPr txBox="1"/>
              <p:nvPr/>
            </p:nvSpPr>
            <p:spPr>
              <a:xfrm>
                <a:off x="1591592" y="402095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20</a:t>
                </a:r>
              </a:p>
            </p:txBody>
          </p:sp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82040941-0981-4B98-9A85-183466FE885C}"/>
                  </a:ext>
                </a:extLst>
              </p:cNvPr>
              <p:cNvSpPr txBox="1"/>
              <p:nvPr/>
            </p:nvSpPr>
            <p:spPr>
              <a:xfrm>
                <a:off x="1994886" y="402095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24</a:t>
                </a:r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B5F90A75-A57B-42B8-9A5C-AC3850E9F236}"/>
                  </a:ext>
                </a:extLst>
              </p:cNvPr>
              <p:cNvSpPr txBox="1"/>
              <p:nvPr/>
            </p:nvSpPr>
            <p:spPr>
              <a:xfrm>
                <a:off x="2218185" y="402095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26</a:t>
                </a:r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15E36DA6-A669-4470-AA31-A2DF96F32E20}"/>
                  </a:ext>
                </a:extLst>
              </p:cNvPr>
              <p:cNvSpPr txBox="1"/>
              <p:nvPr/>
            </p:nvSpPr>
            <p:spPr>
              <a:xfrm>
                <a:off x="2441484" y="402095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28</a:t>
                </a:r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19C3358B-DA5E-403C-A763-2839C34B9530}"/>
                  </a:ext>
                </a:extLst>
              </p:cNvPr>
              <p:cNvSpPr txBox="1"/>
              <p:nvPr/>
            </p:nvSpPr>
            <p:spPr>
              <a:xfrm>
                <a:off x="2680342" y="402095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30</a:t>
                </a: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5B5B35C1-0197-46BC-ABCA-F99ED771A241}"/>
                  </a:ext>
                </a:extLst>
              </p:cNvPr>
              <p:cNvSpPr txBox="1"/>
              <p:nvPr/>
            </p:nvSpPr>
            <p:spPr>
              <a:xfrm>
                <a:off x="2925344" y="402095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32</a:t>
                </a:r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F1C124E2-037B-4ED8-BF53-7A5CDCE20D46}"/>
                  </a:ext>
                </a:extLst>
              </p:cNvPr>
              <p:cNvSpPr txBox="1"/>
              <p:nvPr/>
            </p:nvSpPr>
            <p:spPr>
              <a:xfrm>
                <a:off x="1792257" y="402095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22</a:t>
                </a:r>
              </a:p>
            </p:txBody>
          </p: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D3B62D24-728B-4340-BC25-0938D0A1F463}"/>
                  </a:ext>
                </a:extLst>
              </p:cNvPr>
              <p:cNvCxnSpPr/>
              <p:nvPr/>
            </p:nvCxnSpPr>
            <p:spPr>
              <a:xfrm>
                <a:off x="694523" y="398698"/>
                <a:ext cx="2592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C236C6D3-F0C1-4105-8EC6-FB2C656C8DFE}"/>
                  </a:ext>
                </a:extLst>
              </p:cNvPr>
              <p:cNvSpPr txBox="1"/>
              <p:nvPr/>
            </p:nvSpPr>
            <p:spPr>
              <a:xfrm>
                <a:off x="1059139" y="97515"/>
                <a:ext cx="18662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Mouse </a:t>
                </a:r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55EDD9EC-0151-43E5-9681-86D8009448F8}"/>
                  </a:ext>
                </a:extLst>
              </p:cNvPr>
              <p:cNvSpPr txBox="1"/>
              <p:nvPr/>
            </p:nvSpPr>
            <p:spPr>
              <a:xfrm>
                <a:off x="129606" y="1028044"/>
                <a:ext cx="64934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480</a:t>
                </a:r>
                <a:r>
                  <a:rPr lang="ja-JP" altLang="en-US" sz="1200" b="1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ー</a:t>
                </a:r>
                <a:endParaRPr 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90CB0503-2A93-4F66-8185-D14C30FBE083}"/>
                  </a:ext>
                </a:extLst>
              </p:cNvPr>
              <p:cNvSpPr txBox="1"/>
              <p:nvPr/>
            </p:nvSpPr>
            <p:spPr>
              <a:xfrm>
                <a:off x="-13360" y="664423"/>
                <a:ext cx="7923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1048</a:t>
                </a:r>
                <a:r>
                  <a:rPr lang="ja-JP" altLang="en-US" sz="1200" b="1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ー</a:t>
                </a:r>
                <a:endParaRPr 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79222170-F938-4A42-8446-07B29531980C}"/>
                  </a:ext>
                </a:extLst>
              </p:cNvPr>
              <p:cNvSpPr txBox="1"/>
              <p:nvPr/>
            </p:nvSpPr>
            <p:spPr>
              <a:xfrm>
                <a:off x="-21994" y="412128"/>
                <a:ext cx="7381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(</a:t>
                </a:r>
                <a:r>
                  <a:rPr lang="en-US" sz="1200" b="1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kDa</a:t>
                </a:r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)</a:t>
                </a:r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E35D6047-48F7-4EDB-9806-1F89066D35CB}"/>
                  </a:ext>
                </a:extLst>
              </p:cNvPr>
              <p:cNvSpPr txBox="1"/>
              <p:nvPr/>
            </p:nvSpPr>
            <p:spPr>
              <a:xfrm>
                <a:off x="129606" y="809855"/>
                <a:ext cx="64934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720</a:t>
                </a:r>
                <a:r>
                  <a:rPr lang="ja-JP" altLang="en-US" sz="1200" b="1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ー</a:t>
                </a:r>
                <a:endParaRPr 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A7FFB0ED-FB41-493F-97BA-20664B8CD790}"/>
                  </a:ext>
                </a:extLst>
              </p:cNvPr>
              <p:cNvSpPr txBox="1"/>
              <p:nvPr/>
            </p:nvSpPr>
            <p:spPr>
              <a:xfrm>
                <a:off x="129606" y="1440291"/>
                <a:ext cx="64934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242</a:t>
                </a:r>
                <a:r>
                  <a:rPr lang="ja-JP" altLang="en-US" sz="1200" b="1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ー</a:t>
                </a:r>
                <a:endParaRPr 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6319BE27-466C-4198-9665-F4C4581A62D5}"/>
                  </a:ext>
                </a:extLst>
              </p:cNvPr>
              <p:cNvGrpSpPr/>
              <p:nvPr/>
            </p:nvGrpSpPr>
            <p:grpSpPr>
              <a:xfrm>
                <a:off x="3320155" y="119802"/>
                <a:ext cx="3381112" cy="1747097"/>
                <a:chOff x="193200" y="2075832"/>
                <a:chExt cx="3381112" cy="1747097"/>
              </a:xfrm>
            </p:grpSpPr>
            <p:pic>
              <p:nvPicPr>
                <p:cNvPr id="48" name="図 47">
                  <a:extLst>
                    <a:ext uri="{FF2B5EF4-FFF2-40B4-BE49-F238E27FC236}">
                      <a16:creationId xmlns:a16="http://schemas.microsoft.com/office/drawing/2014/main" id="{34C41520-EB71-4D4F-A5F4-0041AD420C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11622" t="4930" b="50550"/>
                <a:stretch/>
              </p:blipFill>
              <p:spPr>
                <a:xfrm>
                  <a:off x="879993" y="2649908"/>
                  <a:ext cx="2616911" cy="1173021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49" name="テキスト ボックス 48">
                  <a:extLst>
                    <a:ext uri="{FF2B5EF4-FFF2-40B4-BE49-F238E27FC236}">
                      <a16:creationId xmlns:a16="http://schemas.microsoft.com/office/drawing/2014/main" id="{CEF01FDE-4262-439C-9780-22AD30C97F44}"/>
                    </a:ext>
                  </a:extLst>
                </p:cNvPr>
                <p:cNvSpPr txBox="1"/>
                <p:nvPr/>
              </p:nvSpPr>
              <p:spPr>
                <a:xfrm>
                  <a:off x="889234" y="2380412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12</a:t>
                  </a:r>
                </a:p>
              </p:txBody>
            </p:sp>
            <p:sp>
              <p:nvSpPr>
                <p:cNvPr id="50" name="テキスト ボックス 49">
                  <a:extLst>
                    <a:ext uri="{FF2B5EF4-FFF2-40B4-BE49-F238E27FC236}">
                      <a16:creationId xmlns:a16="http://schemas.microsoft.com/office/drawing/2014/main" id="{7109F369-2811-49CC-A53D-EB7305E79511}"/>
                    </a:ext>
                  </a:extLst>
                </p:cNvPr>
                <p:cNvSpPr txBox="1"/>
                <p:nvPr/>
              </p:nvSpPr>
              <p:spPr>
                <a:xfrm>
                  <a:off x="1082127" y="2380412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14</a:t>
                  </a:r>
                </a:p>
              </p:txBody>
            </p:sp>
            <p:sp>
              <p:nvSpPr>
                <p:cNvPr id="51" name="テキスト ボックス 50">
                  <a:extLst>
                    <a:ext uri="{FF2B5EF4-FFF2-40B4-BE49-F238E27FC236}">
                      <a16:creationId xmlns:a16="http://schemas.microsoft.com/office/drawing/2014/main" id="{17875880-FC2D-4A11-8422-A05F3EF961A2}"/>
                    </a:ext>
                  </a:extLst>
                </p:cNvPr>
                <p:cNvSpPr txBox="1"/>
                <p:nvPr/>
              </p:nvSpPr>
              <p:spPr>
                <a:xfrm>
                  <a:off x="1295414" y="2380412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16</a:t>
                  </a:r>
                </a:p>
              </p:txBody>
            </p:sp>
            <p:sp>
              <p:nvSpPr>
                <p:cNvPr id="52" name="テキスト ボックス 51">
                  <a:extLst>
                    <a:ext uri="{FF2B5EF4-FFF2-40B4-BE49-F238E27FC236}">
                      <a16:creationId xmlns:a16="http://schemas.microsoft.com/office/drawing/2014/main" id="{A9807DAB-F05B-408C-8DB2-038E95608009}"/>
                    </a:ext>
                  </a:extLst>
                </p:cNvPr>
                <p:cNvSpPr txBox="1"/>
                <p:nvPr/>
              </p:nvSpPr>
              <p:spPr>
                <a:xfrm>
                  <a:off x="1505328" y="2380412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18</a:t>
                  </a:r>
                </a:p>
              </p:txBody>
            </p:sp>
            <p:sp>
              <p:nvSpPr>
                <p:cNvPr id="53" name="テキスト ボックス 52">
                  <a:extLst>
                    <a:ext uri="{FF2B5EF4-FFF2-40B4-BE49-F238E27FC236}">
                      <a16:creationId xmlns:a16="http://schemas.microsoft.com/office/drawing/2014/main" id="{58278B3E-D304-45D4-B737-9EBE06BC71DE}"/>
                    </a:ext>
                  </a:extLst>
                </p:cNvPr>
                <p:cNvSpPr txBox="1"/>
                <p:nvPr/>
              </p:nvSpPr>
              <p:spPr>
                <a:xfrm>
                  <a:off x="1724139" y="2380412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20</a:t>
                  </a:r>
                </a:p>
              </p:txBody>
            </p:sp>
            <p:sp>
              <p:nvSpPr>
                <p:cNvPr id="54" name="テキスト ボックス 53">
                  <a:extLst>
                    <a:ext uri="{FF2B5EF4-FFF2-40B4-BE49-F238E27FC236}">
                      <a16:creationId xmlns:a16="http://schemas.microsoft.com/office/drawing/2014/main" id="{F2345BE2-CFD6-4D83-B60A-3084AE3D723B}"/>
                    </a:ext>
                  </a:extLst>
                </p:cNvPr>
                <p:cNvSpPr txBox="1"/>
                <p:nvPr/>
              </p:nvSpPr>
              <p:spPr>
                <a:xfrm>
                  <a:off x="2127433" y="2380412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24</a:t>
                  </a:r>
                </a:p>
              </p:txBody>
            </p:sp>
            <p:sp>
              <p:nvSpPr>
                <p:cNvPr id="55" name="テキスト ボックス 54">
                  <a:extLst>
                    <a:ext uri="{FF2B5EF4-FFF2-40B4-BE49-F238E27FC236}">
                      <a16:creationId xmlns:a16="http://schemas.microsoft.com/office/drawing/2014/main" id="{5F21CD38-7189-4676-9D56-9FADD75B0A74}"/>
                    </a:ext>
                  </a:extLst>
                </p:cNvPr>
                <p:cNvSpPr txBox="1"/>
                <p:nvPr/>
              </p:nvSpPr>
              <p:spPr>
                <a:xfrm>
                  <a:off x="2350732" y="2380412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26</a:t>
                  </a:r>
                </a:p>
              </p:txBody>
            </p:sp>
            <p:sp>
              <p:nvSpPr>
                <p:cNvPr id="56" name="テキスト ボックス 55">
                  <a:extLst>
                    <a:ext uri="{FF2B5EF4-FFF2-40B4-BE49-F238E27FC236}">
                      <a16:creationId xmlns:a16="http://schemas.microsoft.com/office/drawing/2014/main" id="{FF4F5CF1-8462-4934-876F-A272F2B2B6E7}"/>
                    </a:ext>
                  </a:extLst>
                </p:cNvPr>
                <p:cNvSpPr txBox="1"/>
                <p:nvPr/>
              </p:nvSpPr>
              <p:spPr>
                <a:xfrm>
                  <a:off x="2574031" y="2380412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28</a:t>
                  </a:r>
                </a:p>
              </p:txBody>
            </p:sp>
            <p:sp>
              <p:nvSpPr>
                <p:cNvPr id="57" name="テキスト ボックス 56">
                  <a:extLst>
                    <a:ext uri="{FF2B5EF4-FFF2-40B4-BE49-F238E27FC236}">
                      <a16:creationId xmlns:a16="http://schemas.microsoft.com/office/drawing/2014/main" id="{62B074FC-A169-43BE-A758-A59499EE0C56}"/>
                    </a:ext>
                  </a:extLst>
                </p:cNvPr>
                <p:cNvSpPr txBox="1"/>
                <p:nvPr/>
              </p:nvSpPr>
              <p:spPr>
                <a:xfrm>
                  <a:off x="2812889" y="2380412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30</a:t>
                  </a:r>
                </a:p>
              </p:txBody>
            </p:sp>
            <p:sp>
              <p:nvSpPr>
                <p:cNvPr id="58" name="テキスト ボックス 57">
                  <a:extLst>
                    <a:ext uri="{FF2B5EF4-FFF2-40B4-BE49-F238E27FC236}">
                      <a16:creationId xmlns:a16="http://schemas.microsoft.com/office/drawing/2014/main" id="{A028972F-3973-4338-AD91-C9C79CAE99F0}"/>
                    </a:ext>
                  </a:extLst>
                </p:cNvPr>
                <p:cNvSpPr txBox="1"/>
                <p:nvPr/>
              </p:nvSpPr>
              <p:spPr>
                <a:xfrm>
                  <a:off x="3057891" y="2380412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32</a:t>
                  </a:r>
                </a:p>
              </p:txBody>
            </p:sp>
            <p:sp>
              <p:nvSpPr>
                <p:cNvPr id="59" name="テキスト ボックス 58">
                  <a:extLst>
                    <a:ext uri="{FF2B5EF4-FFF2-40B4-BE49-F238E27FC236}">
                      <a16:creationId xmlns:a16="http://schemas.microsoft.com/office/drawing/2014/main" id="{6BB3C284-367A-47A9-99AB-E2362BFB2B85}"/>
                    </a:ext>
                  </a:extLst>
                </p:cNvPr>
                <p:cNvSpPr txBox="1"/>
                <p:nvPr/>
              </p:nvSpPr>
              <p:spPr>
                <a:xfrm>
                  <a:off x="1924804" y="2380412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22</a:t>
                  </a:r>
                </a:p>
              </p:txBody>
            </p:sp>
            <p:cxnSp>
              <p:nvCxnSpPr>
                <p:cNvPr id="60" name="直線コネクタ 59">
                  <a:extLst>
                    <a:ext uri="{FF2B5EF4-FFF2-40B4-BE49-F238E27FC236}">
                      <a16:creationId xmlns:a16="http://schemas.microsoft.com/office/drawing/2014/main" id="{338E9AC8-B726-475B-B110-07D02506E039}"/>
                    </a:ext>
                  </a:extLst>
                </p:cNvPr>
                <p:cNvCxnSpPr/>
                <p:nvPr/>
              </p:nvCxnSpPr>
              <p:spPr>
                <a:xfrm>
                  <a:off x="1030270" y="2377015"/>
                  <a:ext cx="230400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1" name="テキスト ボックス 60">
                  <a:extLst>
                    <a:ext uri="{FF2B5EF4-FFF2-40B4-BE49-F238E27FC236}">
                      <a16:creationId xmlns:a16="http://schemas.microsoft.com/office/drawing/2014/main" id="{2A421272-FEEE-483A-B95D-7D3668F0D7D7}"/>
                    </a:ext>
                  </a:extLst>
                </p:cNvPr>
                <p:cNvSpPr txBox="1"/>
                <p:nvPr/>
              </p:nvSpPr>
              <p:spPr>
                <a:xfrm>
                  <a:off x="1249168" y="2075832"/>
                  <a:ext cx="186620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Chicken </a:t>
                  </a:r>
                </a:p>
              </p:txBody>
            </p:sp>
            <p:sp>
              <p:nvSpPr>
                <p:cNvPr id="62" name="テキスト ボックス 61">
                  <a:extLst>
                    <a:ext uri="{FF2B5EF4-FFF2-40B4-BE49-F238E27FC236}">
                      <a16:creationId xmlns:a16="http://schemas.microsoft.com/office/drawing/2014/main" id="{CBA6BDB1-D5CF-44A1-942E-6213F9AD0CC2}"/>
                    </a:ext>
                  </a:extLst>
                </p:cNvPr>
                <p:cNvSpPr txBox="1"/>
                <p:nvPr/>
              </p:nvSpPr>
              <p:spPr>
                <a:xfrm>
                  <a:off x="336166" y="2952110"/>
                  <a:ext cx="64934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ja-JP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480</a:t>
                  </a:r>
                  <a:r>
                    <a:rPr lang="ja-JP" altLang="en-US" sz="1200" b="1" dirty="0" err="1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ー</a:t>
                  </a:r>
                  <a:endPara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63" name="テキスト ボックス 62">
                  <a:extLst>
                    <a:ext uri="{FF2B5EF4-FFF2-40B4-BE49-F238E27FC236}">
                      <a16:creationId xmlns:a16="http://schemas.microsoft.com/office/drawing/2014/main" id="{D8E7F290-79B7-4AFA-BF75-B91E3A323905}"/>
                    </a:ext>
                  </a:extLst>
                </p:cNvPr>
                <p:cNvSpPr txBox="1"/>
                <p:nvPr/>
              </p:nvSpPr>
              <p:spPr>
                <a:xfrm>
                  <a:off x="193200" y="2624049"/>
                  <a:ext cx="79231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ja-JP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1048</a:t>
                  </a:r>
                  <a:r>
                    <a:rPr lang="ja-JP" altLang="en-US" sz="1200" b="1" dirty="0" err="1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ー</a:t>
                  </a:r>
                  <a:endPara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64" name="テキスト ボックス 63">
                  <a:extLst>
                    <a:ext uri="{FF2B5EF4-FFF2-40B4-BE49-F238E27FC236}">
                      <a16:creationId xmlns:a16="http://schemas.microsoft.com/office/drawing/2014/main" id="{50170A9B-676E-4248-88FD-C596775C40D7}"/>
                    </a:ext>
                  </a:extLst>
                </p:cNvPr>
                <p:cNvSpPr txBox="1"/>
                <p:nvPr/>
              </p:nvSpPr>
              <p:spPr>
                <a:xfrm>
                  <a:off x="252534" y="2373479"/>
                  <a:ext cx="7381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(</a:t>
                  </a:r>
                  <a:r>
                    <a:rPr lang="en-US" sz="1200" b="1" dirty="0" err="1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kDa</a:t>
                  </a:r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)</a:t>
                  </a:r>
                </a:p>
              </p:txBody>
            </p:sp>
            <p:sp>
              <p:nvSpPr>
                <p:cNvPr id="65" name="テキスト ボックス 64">
                  <a:extLst>
                    <a:ext uri="{FF2B5EF4-FFF2-40B4-BE49-F238E27FC236}">
                      <a16:creationId xmlns:a16="http://schemas.microsoft.com/office/drawing/2014/main" id="{D53F544A-E1E4-494C-9262-ECB215DD42C7}"/>
                    </a:ext>
                  </a:extLst>
                </p:cNvPr>
                <p:cNvSpPr txBox="1"/>
                <p:nvPr/>
              </p:nvSpPr>
              <p:spPr>
                <a:xfrm>
                  <a:off x="336166" y="2744081"/>
                  <a:ext cx="64934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ja-JP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720</a:t>
                  </a:r>
                  <a:r>
                    <a:rPr lang="ja-JP" altLang="en-US" sz="1200" b="1" dirty="0" err="1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ー</a:t>
                  </a:r>
                  <a:endPara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66" name="テキスト ボックス 65">
                  <a:extLst>
                    <a:ext uri="{FF2B5EF4-FFF2-40B4-BE49-F238E27FC236}">
                      <a16:creationId xmlns:a16="http://schemas.microsoft.com/office/drawing/2014/main" id="{87809412-8EDD-4A6E-A00F-7C84467D2A2C}"/>
                    </a:ext>
                  </a:extLst>
                </p:cNvPr>
                <p:cNvSpPr txBox="1"/>
                <p:nvPr/>
              </p:nvSpPr>
              <p:spPr>
                <a:xfrm>
                  <a:off x="336166" y="3399917"/>
                  <a:ext cx="64934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ja-JP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242</a:t>
                  </a:r>
                  <a:r>
                    <a:rPr lang="ja-JP" altLang="en-US" sz="1200" b="1" dirty="0" err="1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ー</a:t>
                  </a:r>
                  <a:endPara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sp>
              <p:nvSpPr>
                <p:cNvPr id="69" name="テキスト ボックス 68">
                  <a:extLst>
                    <a:ext uri="{FF2B5EF4-FFF2-40B4-BE49-F238E27FC236}">
                      <a16:creationId xmlns:a16="http://schemas.microsoft.com/office/drawing/2014/main" id="{0A104656-F178-42AB-AFC5-63C84BD0D79F}"/>
                    </a:ext>
                  </a:extLst>
                </p:cNvPr>
                <p:cNvSpPr txBox="1"/>
                <p:nvPr/>
              </p:nvSpPr>
              <p:spPr>
                <a:xfrm>
                  <a:off x="702537" y="2380412"/>
                  <a:ext cx="5164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10</a:t>
                  </a:r>
                </a:p>
              </p:txBody>
            </p:sp>
          </p:grp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8C18B723-E1B9-4D08-B5EE-C80203B3AEDA}"/>
                </a:ext>
              </a:extLst>
            </p:cNvPr>
            <p:cNvGrpSpPr/>
            <p:nvPr/>
          </p:nvGrpSpPr>
          <p:grpSpPr>
            <a:xfrm>
              <a:off x="3274916" y="1788301"/>
              <a:ext cx="3438893" cy="1791603"/>
              <a:chOff x="3274916" y="1915301"/>
              <a:chExt cx="3438893" cy="1791603"/>
            </a:xfrm>
          </p:grpSpPr>
          <p:sp>
            <p:nvSpPr>
              <p:cNvPr id="74" name="テキスト ボックス 73">
                <a:extLst>
                  <a:ext uri="{FF2B5EF4-FFF2-40B4-BE49-F238E27FC236}">
                    <a16:creationId xmlns:a16="http://schemas.microsoft.com/office/drawing/2014/main" id="{D6E6267F-9D8E-4287-A761-A773E7CA0EEC}"/>
                  </a:ext>
                </a:extLst>
              </p:cNvPr>
              <p:cNvSpPr txBox="1"/>
              <p:nvPr/>
            </p:nvSpPr>
            <p:spPr>
              <a:xfrm>
                <a:off x="3274916" y="2420930"/>
                <a:ext cx="7923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1048</a:t>
                </a:r>
                <a:r>
                  <a:rPr lang="ja-JP" altLang="en-US" sz="1200" b="1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ー</a:t>
                </a:r>
                <a:endParaRPr 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pic>
            <p:nvPicPr>
              <p:cNvPr id="76" name="図 75">
                <a:extLst>
                  <a:ext uri="{FF2B5EF4-FFF2-40B4-BE49-F238E27FC236}">
                    <a16:creationId xmlns:a16="http://schemas.microsoft.com/office/drawing/2014/main" id="{2C9160BB-BFFF-45A1-9F0D-540E4063E3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0671" t="4903" r="8111" b="48774"/>
              <a:stretch/>
            </p:blipFill>
            <p:spPr>
              <a:xfrm>
                <a:off x="3973121" y="2484075"/>
                <a:ext cx="2664308" cy="122282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77" name="テキスト ボックス 76">
                <a:extLst>
                  <a:ext uri="{FF2B5EF4-FFF2-40B4-BE49-F238E27FC236}">
                    <a16:creationId xmlns:a16="http://schemas.microsoft.com/office/drawing/2014/main" id="{D9E93C6C-8D98-4321-AF4A-3004811599D3}"/>
                  </a:ext>
                </a:extLst>
              </p:cNvPr>
              <p:cNvSpPr txBox="1"/>
              <p:nvPr/>
            </p:nvSpPr>
            <p:spPr>
              <a:xfrm>
                <a:off x="4011798" y="2219881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12</a:t>
                </a:r>
              </a:p>
            </p:txBody>
          </p:sp>
          <p:sp>
            <p:nvSpPr>
              <p:cNvPr id="78" name="テキスト ボックス 77">
                <a:extLst>
                  <a:ext uri="{FF2B5EF4-FFF2-40B4-BE49-F238E27FC236}">
                    <a16:creationId xmlns:a16="http://schemas.microsoft.com/office/drawing/2014/main" id="{094EC24D-E849-4C18-8340-64C47028773C}"/>
                  </a:ext>
                </a:extLst>
              </p:cNvPr>
              <p:cNvSpPr txBox="1"/>
              <p:nvPr/>
            </p:nvSpPr>
            <p:spPr>
              <a:xfrm>
                <a:off x="4221624" y="2219881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14</a:t>
                </a:r>
              </a:p>
            </p:txBody>
          </p:sp>
          <p:sp>
            <p:nvSpPr>
              <p:cNvPr id="79" name="テキスト ボックス 78">
                <a:extLst>
                  <a:ext uri="{FF2B5EF4-FFF2-40B4-BE49-F238E27FC236}">
                    <a16:creationId xmlns:a16="http://schemas.microsoft.com/office/drawing/2014/main" id="{8CEC13F7-50E2-4E7F-8DFC-54228CA9DA42}"/>
                  </a:ext>
                </a:extLst>
              </p:cNvPr>
              <p:cNvSpPr txBox="1"/>
              <p:nvPr/>
            </p:nvSpPr>
            <p:spPr>
              <a:xfrm>
                <a:off x="4434911" y="2219881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16</a:t>
                </a:r>
              </a:p>
            </p:txBody>
          </p:sp>
          <p:sp>
            <p:nvSpPr>
              <p:cNvPr id="80" name="テキスト ボックス 79">
                <a:extLst>
                  <a:ext uri="{FF2B5EF4-FFF2-40B4-BE49-F238E27FC236}">
                    <a16:creationId xmlns:a16="http://schemas.microsoft.com/office/drawing/2014/main" id="{D3EFA07B-E90A-41ED-9732-0DB42CE32C0C}"/>
                  </a:ext>
                </a:extLst>
              </p:cNvPr>
              <p:cNvSpPr txBox="1"/>
              <p:nvPr/>
            </p:nvSpPr>
            <p:spPr>
              <a:xfrm>
                <a:off x="4644825" y="2219881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18</a:t>
                </a:r>
              </a:p>
            </p:txBody>
          </p:sp>
          <p:sp>
            <p:nvSpPr>
              <p:cNvPr id="81" name="テキスト ボックス 80">
                <a:extLst>
                  <a:ext uri="{FF2B5EF4-FFF2-40B4-BE49-F238E27FC236}">
                    <a16:creationId xmlns:a16="http://schemas.microsoft.com/office/drawing/2014/main" id="{CA6F01BF-EA5D-4494-ADCA-DAD4016D5736}"/>
                  </a:ext>
                </a:extLst>
              </p:cNvPr>
              <p:cNvSpPr txBox="1"/>
              <p:nvPr/>
            </p:nvSpPr>
            <p:spPr>
              <a:xfrm>
                <a:off x="4863636" y="2219881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20</a:t>
                </a:r>
              </a:p>
            </p:txBody>
          </p:sp>
          <p:sp>
            <p:nvSpPr>
              <p:cNvPr id="82" name="テキスト ボックス 81">
                <a:extLst>
                  <a:ext uri="{FF2B5EF4-FFF2-40B4-BE49-F238E27FC236}">
                    <a16:creationId xmlns:a16="http://schemas.microsoft.com/office/drawing/2014/main" id="{10A1F934-3FCB-4CCD-AFD8-A40264CEEC22}"/>
                  </a:ext>
                </a:extLst>
              </p:cNvPr>
              <p:cNvSpPr txBox="1"/>
              <p:nvPr/>
            </p:nvSpPr>
            <p:spPr>
              <a:xfrm>
                <a:off x="5266930" y="2219881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24</a:t>
                </a:r>
              </a:p>
            </p:txBody>
          </p:sp>
          <p:sp>
            <p:nvSpPr>
              <p:cNvPr id="83" name="テキスト ボックス 82">
                <a:extLst>
                  <a:ext uri="{FF2B5EF4-FFF2-40B4-BE49-F238E27FC236}">
                    <a16:creationId xmlns:a16="http://schemas.microsoft.com/office/drawing/2014/main" id="{1021BE90-4FE4-4CCB-8F7E-3F70FE405411}"/>
                  </a:ext>
                </a:extLst>
              </p:cNvPr>
              <p:cNvSpPr txBox="1"/>
              <p:nvPr/>
            </p:nvSpPr>
            <p:spPr>
              <a:xfrm>
                <a:off x="5490229" y="2219881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26</a:t>
                </a:r>
              </a:p>
            </p:txBody>
          </p:sp>
          <p:sp>
            <p:nvSpPr>
              <p:cNvPr id="84" name="テキスト ボックス 83">
                <a:extLst>
                  <a:ext uri="{FF2B5EF4-FFF2-40B4-BE49-F238E27FC236}">
                    <a16:creationId xmlns:a16="http://schemas.microsoft.com/office/drawing/2014/main" id="{38903B40-46BC-4183-9DE6-842B2764D5F2}"/>
                  </a:ext>
                </a:extLst>
              </p:cNvPr>
              <p:cNvSpPr txBox="1"/>
              <p:nvPr/>
            </p:nvSpPr>
            <p:spPr>
              <a:xfrm>
                <a:off x="5713528" y="2219881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28</a:t>
                </a:r>
              </a:p>
            </p:txBody>
          </p:sp>
          <p:sp>
            <p:nvSpPr>
              <p:cNvPr id="85" name="テキスト ボックス 84">
                <a:extLst>
                  <a:ext uri="{FF2B5EF4-FFF2-40B4-BE49-F238E27FC236}">
                    <a16:creationId xmlns:a16="http://schemas.microsoft.com/office/drawing/2014/main" id="{58F4E3F7-A120-491B-B280-3C17F7BE4C77}"/>
                  </a:ext>
                </a:extLst>
              </p:cNvPr>
              <p:cNvSpPr txBox="1"/>
              <p:nvPr/>
            </p:nvSpPr>
            <p:spPr>
              <a:xfrm>
                <a:off x="5952386" y="2219881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30</a:t>
                </a:r>
              </a:p>
            </p:txBody>
          </p:sp>
          <p:sp>
            <p:nvSpPr>
              <p:cNvPr id="86" name="テキスト ボックス 85">
                <a:extLst>
                  <a:ext uri="{FF2B5EF4-FFF2-40B4-BE49-F238E27FC236}">
                    <a16:creationId xmlns:a16="http://schemas.microsoft.com/office/drawing/2014/main" id="{A7D0EDC4-D33F-4EC6-BB17-9F8F22287400}"/>
                  </a:ext>
                </a:extLst>
              </p:cNvPr>
              <p:cNvSpPr txBox="1"/>
              <p:nvPr/>
            </p:nvSpPr>
            <p:spPr>
              <a:xfrm>
                <a:off x="6197388" y="2219881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32</a:t>
                </a:r>
              </a:p>
            </p:txBody>
          </p:sp>
          <p:sp>
            <p:nvSpPr>
              <p:cNvPr id="87" name="テキスト ボックス 86">
                <a:extLst>
                  <a:ext uri="{FF2B5EF4-FFF2-40B4-BE49-F238E27FC236}">
                    <a16:creationId xmlns:a16="http://schemas.microsoft.com/office/drawing/2014/main" id="{3D47C1D5-F6C9-4D71-88C0-522EAEBA2BB8}"/>
                  </a:ext>
                </a:extLst>
              </p:cNvPr>
              <p:cNvSpPr txBox="1"/>
              <p:nvPr/>
            </p:nvSpPr>
            <p:spPr>
              <a:xfrm>
                <a:off x="5064301" y="2219881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22</a:t>
                </a:r>
              </a:p>
            </p:txBody>
          </p:sp>
          <p:cxnSp>
            <p:nvCxnSpPr>
              <p:cNvPr id="88" name="直線コネクタ 87">
                <a:extLst>
                  <a:ext uri="{FF2B5EF4-FFF2-40B4-BE49-F238E27FC236}">
                    <a16:creationId xmlns:a16="http://schemas.microsoft.com/office/drawing/2014/main" id="{4F17F62D-52D3-426B-A5A7-6551ED123323}"/>
                  </a:ext>
                </a:extLst>
              </p:cNvPr>
              <p:cNvCxnSpPr/>
              <p:nvPr/>
            </p:nvCxnSpPr>
            <p:spPr>
              <a:xfrm>
                <a:off x="4169767" y="2216484"/>
                <a:ext cx="2304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9" name="テキスト ボックス 88">
                <a:extLst>
                  <a:ext uri="{FF2B5EF4-FFF2-40B4-BE49-F238E27FC236}">
                    <a16:creationId xmlns:a16="http://schemas.microsoft.com/office/drawing/2014/main" id="{7CBF116E-741D-42FF-8C7B-11A991D1E7F6}"/>
                  </a:ext>
                </a:extLst>
              </p:cNvPr>
              <p:cNvSpPr txBox="1"/>
              <p:nvPr/>
            </p:nvSpPr>
            <p:spPr>
              <a:xfrm>
                <a:off x="4388665" y="1915301"/>
                <a:ext cx="18662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Xenopus </a:t>
                </a:r>
              </a:p>
            </p:txBody>
          </p:sp>
          <p:sp>
            <p:nvSpPr>
              <p:cNvPr id="90" name="テキスト ボックス 89">
                <a:extLst>
                  <a:ext uri="{FF2B5EF4-FFF2-40B4-BE49-F238E27FC236}">
                    <a16:creationId xmlns:a16="http://schemas.microsoft.com/office/drawing/2014/main" id="{1E6CD65A-659E-4A13-A303-957DAC80FE9F}"/>
                  </a:ext>
                </a:extLst>
              </p:cNvPr>
              <p:cNvSpPr txBox="1"/>
              <p:nvPr/>
            </p:nvSpPr>
            <p:spPr>
              <a:xfrm>
                <a:off x="3813415" y="2224130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10</a:t>
                </a:r>
              </a:p>
            </p:txBody>
          </p:sp>
          <p:sp>
            <p:nvSpPr>
              <p:cNvPr id="91" name="テキスト ボックス 90">
                <a:extLst>
                  <a:ext uri="{FF2B5EF4-FFF2-40B4-BE49-F238E27FC236}">
                    <a16:creationId xmlns:a16="http://schemas.microsoft.com/office/drawing/2014/main" id="{B97B15E7-330B-4C11-96CE-A56B88C0CA3E}"/>
                  </a:ext>
                </a:extLst>
              </p:cNvPr>
              <p:cNvSpPr txBox="1"/>
              <p:nvPr/>
            </p:nvSpPr>
            <p:spPr>
              <a:xfrm>
                <a:off x="3417882" y="2774391"/>
                <a:ext cx="64934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480</a:t>
                </a:r>
                <a:r>
                  <a:rPr lang="ja-JP" altLang="en-US" sz="1200" b="1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ー</a:t>
                </a:r>
                <a:endParaRPr 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92" name="テキスト ボックス 91">
                <a:extLst>
                  <a:ext uri="{FF2B5EF4-FFF2-40B4-BE49-F238E27FC236}">
                    <a16:creationId xmlns:a16="http://schemas.microsoft.com/office/drawing/2014/main" id="{DACA193A-B4D3-498E-A13C-1CDCA181E9A1}"/>
                  </a:ext>
                </a:extLst>
              </p:cNvPr>
              <p:cNvSpPr txBox="1"/>
              <p:nvPr/>
            </p:nvSpPr>
            <p:spPr>
              <a:xfrm>
                <a:off x="3417882" y="2566362"/>
                <a:ext cx="64934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720</a:t>
                </a:r>
                <a:r>
                  <a:rPr lang="ja-JP" altLang="en-US" sz="1200" b="1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ー</a:t>
                </a:r>
                <a:endParaRPr 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93" name="テキスト ボックス 92">
                <a:extLst>
                  <a:ext uri="{FF2B5EF4-FFF2-40B4-BE49-F238E27FC236}">
                    <a16:creationId xmlns:a16="http://schemas.microsoft.com/office/drawing/2014/main" id="{5F94C7D5-A22F-4E1B-82B9-826063341D2F}"/>
                  </a:ext>
                </a:extLst>
              </p:cNvPr>
              <p:cNvSpPr txBox="1"/>
              <p:nvPr/>
            </p:nvSpPr>
            <p:spPr>
              <a:xfrm>
                <a:off x="3417882" y="3230665"/>
                <a:ext cx="64934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242</a:t>
                </a:r>
                <a:r>
                  <a:rPr lang="ja-JP" altLang="en-US" sz="1200" b="1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ー</a:t>
                </a:r>
                <a:endParaRPr 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96" name="テキスト ボックス 95">
                <a:extLst>
                  <a:ext uri="{FF2B5EF4-FFF2-40B4-BE49-F238E27FC236}">
                    <a16:creationId xmlns:a16="http://schemas.microsoft.com/office/drawing/2014/main" id="{54FCEBD7-A7B7-4E30-9AA7-591C7F078054}"/>
                  </a:ext>
                </a:extLst>
              </p:cNvPr>
              <p:cNvSpPr txBox="1"/>
              <p:nvPr/>
            </p:nvSpPr>
            <p:spPr>
              <a:xfrm>
                <a:off x="3371441" y="2055104"/>
                <a:ext cx="7381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(</a:t>
                </a:r>
                <a:r>
                  <a:rPr lang="en-US" sz="1200" b="1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kDa</a:t>
                </a:r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)</a:t>
                </a:r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ECB9B94F-0CB8-43FD-838C-55CCB10C544D}"/>
                </a:ext>
              </a:extLst>
            </p:cNvPr>
            <p:cNvGrpSpPr/>
            <p:nvPr/>
          </p:nvGrpSpPr>
          <p:grpSpPr>
            <a:xfrm>
              <a:off x="-108425" y="3607373"/>
              <a:ext cx="3524725" cy="1674480"/>
              <a:chOff x="-108425" y="3670873"/>
              <a:chExt cx="3524725" cy="1674480"/>
            </a:xfrm>
          </p:grpSpPr>
          <p:pic>
            <p:nvPicPr>
              <p:cNvPr id="98" name="図 97">
                <a:extLst>
                  <a:ext uri="{FF2B5EF4-FFF2-40B4-BE49-F238E27FC236}">
                    <a16:creationId xmlns:a16="http://schemas.microsoft.com/office/drawing/2014/main" id="{129DD578-0E9D-4734-B6E1-DB2C3883D3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8632" t="4902" r="10873" b="54862"/>
              <a:stretch/>
            </p:blipFill>
            <p:spPr>
              <a:xfrm>
                <a:off x="592382" y="4283230"/>
                <a:ext cx="2713030" cy="1062123"/>
              </a:xfrm>
              <a:prstGeom prst="rect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</p:pic>
          <p:sp>
            <p:nvSpPr>
              <p:cNvPr id="99" name="テキスト ボックス 98">
                <a:extLst>
                  <a:ext uri="{FF2B5EF4-FFF2-40B4-BE49-F238E27FC236}">
                    <a16:creationId xmlns:a16="http://schemas.microsoft.com/office/drawing/2014/main" id="{54551605-8F4D-4F4F-AC4A-E7761EDF198F}"/>
                  </a:ext>
                </a:extLst>
              </p:cNvPr>
              <p:cNvSpPr txBox="1"/>
              <p:nvPr/>
            </p:nvSpPr>
            <p:spPr>
              <a:xfrm>
                <a:off x="714289" y="3975453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12</a:t>
                </a:r>
              </a:p>
            </p:txBody>
          </p:sp>
          <p:sp>
            <p:nvSpPr>
              <p:cNvPr id="100" name="テキスト ボックス 99">
                <a:extLst>
                  <a:ext uri="{FF2B5EF4-FFF2-40B4-BE49-F238E27FC236}">
                    <a16:creationId xmlns:a16="http://schemas.microsoft.com/office/drawing/2014/main" id="{790337D7-ACAD-4368-9588-3D0E5D3C3FF5}"/>
                  </a:ext>
                </a:extLst>
              </p:cNvPr>
              <p:cNvSpPr txBox="1"/>
              <p:nvPr/>
            </p:nvSpPr>
            <p:spPr>
              <a:xfrm>
                <a:off x="924115" y="3975453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14</a:t>
                </a:r>
              </a:p>
            </p:txBody>
          </p:sp>
          <p:sp>
            <p:nvSpPr>
              <p:cNvPr id="101" name="テキスト ボックス 100">
                <a:extLst>
                  <a:ext uri="{FF2B5EF4-FFF2-40B4-BE49-F238E27FC236}">
                    <a16:creationId xmlns:a16="http://schemas.microsoft.com/office/drawing/2014/main" id="{98F0E28E-F0D2-420B-A0F8-3DB9F619D4D5}"/>
                  </a:ext>
                </a:extLst>
              </p:cNvPr>
              <p:cNvSpPr txBox="1"/>
              <p:nvPr/>
            </p:nvSpPr>
            <p:spPr>
              <a:xfrm>
                <a:off x="1137402" y="3975453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16</a:t>
                </a:r>
              </a:p>
            </p:txBody>
          </p:sp>
          <p:sp>
            <p:nvSpPr>
              <p:cNvPr id="102" name="テキスト ボックス 101">
                <a:extLst>
                  <a:ext uri="{FF2B5EF4-FFF2-40B4-BE49-F238E27FC236}">
                    <a16:creationId xmlns:a16="http://schemas.microsoft.com/office/drawing/2014/main" id="{91304A52-4E5A-4FC5-A70F-91709A5761A0}"/>
                  </a:ext>
                </a:extLst>
              </p:cNvPr>
              <p:cNvSpPr txBox="1"/>
              <p:nvPr/>
            </p:nvSpPr>
            <p:spPr>
              <a:xfrm>
                <a:off x="1347316" y="3975453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18</a:t>
                </a:r>
              </a:p>
            </p:txBody>
          </p:sp>
          <p:sp>
            <p:nvSpPr>
              <p:cNvPr id="103" name="テキスト ボックス 102">
                <a:extLst>
                  <a:ext uri="{FF2B5EF4-FFF2-40B4-BE49-F238E27FC236}">
                    <a16:creationId xmlns:a16="http://schemas.microsoft.com/office/drawing/2014/main" id="{984230C7-8EFC-45CE-9057-45BCF765C20C}"/>
                  </a:ext>
                </a:extLst>
              </p:cNvPr>
              <p:cNvSpPr txBox="1"/>
              <p:nvPr/>
            </p:nvSpPr>
            <p:spPr>
              <a:xfrm>
                <a:off x="1566127" y="3975453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20</a:t>
                </a:r>
              </a:p>
            </p:txBody>
          </p:sp>
          <p:sp>
            <p:nvSpPr>
              <p:cNvPr id="104" name="テキスト ボックス 103">
                <a:extLst>
                  <a:ext uri="{FF2B5EF4-FFF2-40B4-BE49-F238E27FC236}">
                    <a16:creationId xmlns:a16="http://schemas.microsoft.com/office/drawing/2014/main" id="{0C58E70D-C9F6-4E6B-880F-1CA734E9DC09}"/>
                  </a:ext>
                </a:extLst>
              </p:cNvPr>
              <p:cNvSpPr txBox="1"/>
              <p:nvPr/>
            </p:nvSpPr>
            <p:spPr>
              <a:xfrm>
                <a:off x="1969421" y="3975453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24</a:t>
                </a:r>
              </a:p>
            </p:txBody>
          </p:sp>
          <p:sp>
            <p:nvSpPr>
              <p:cNvPr id="105" name="テキスト ボックス 104">
                <a:extLst>
                  <a:ext uri="{FF2B5EF4-FFF2-40B4-BE49-F238E27FC236}">
                    <a16:creationId xmlns:a16="http://schemas.microsoft.com/office/drawing/2014/main" id="{0B79B1F1-85F5-4826-882C-9D2BCEB0C0F8}"/>
                  </a:ext>
                </a:extLst>
              </p:cNvPr>
              <p:cNvSpPr txBox="1"/>
              <p:nvPr/>
            </p:nvSpPr>
            <p:spPr>
              <a:xfrm>
                <a:off x="2192720" y="3975453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26</a:t>
                </a:r>
              </a:p>
            </p:txBody>
          </p:sp>
          <p:sp>
            <p:nvSpPr>
              <p:cNvPr id="106" name="テキスト ボックス 105">
                <a:extLst>
                  <a:ext uri="{FF2B5EF4-FFF2-40B4-BE49-F238E27FC236}">
                    <a16:creationId xmlns:a16="http://schemas.microsoft.com/office/drawing/2014/main" id="{7977294B-3D2A-48DE-A081-2B9319C1EFFF}"/>
                  </a:ext>
                </a:extLst>
              </p:cNvPr>
              <p:cNvSpPr txBox="1"/>
              <p:nvPr/>
            </p:nvSpPr>
            <p:spPr>
              <a:xfrm>
                <a:off x="2416019" y="3975453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28</a:t>
                </a:r>
              </a:p>
            </p:txBody>
          </p:sp>
          <p:sp>
            <p:nvSpPr>
              <p:cNvPr id="107" name="テキスト ボックス 106">
                <a:extLst>
                  <a:ext uri="{FF2B5EF4-FFF2-40B4-BE49-F238E27FC236}">
                    <a16:creationId xmlns:a16="http://schemas.microsoft.com/office/drawing/2014/main" id="{99BBA77E-BD3E-4073-8B8E-E464699481B4}"/>
                  </a:ext>
                </a:extLst>
              </p:cNvPr>
              <p:cNvSpPr txBox="1"/>
              <p:nvPr/>
            </p:nvSpPr>
            <p:spPr>
              <a:xfrm>
                <a:off x="2654877" y="3975453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30</a:t>
                </a:r>
              </a:p>
            </p:txBody>
          </p:sp>
          <p:sp>
            <p:nvSpPr>
              <p:cNvPr id="108" name="テキスト ボックス 107">
                <a:extLst>
                  <a:ext uri="{FF2B5EF4-FFF2-40B4-BE49-F238E27FC236}">
                    <a16:creationId xmlns:a16="http://schemas.microsoft.com/office/drawing/2014/main" id="{6608765B-077B-428C-B4E4-4D9730953ABA}"/>
                  </a:ext>
                </a:extLst>
              </p:cNvPr>
              <p:cNvSpPr txBox="1"/>
              <p:nvPr/>
            </p:nvSpPr>
            <p:spPr>
              <a:xfrm>
                <a:off x="2899879" y="3975453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32</a:t>
                </a:r>
              </a:p>
            </p:txBody>
          </p:sp>
          <p:sp>
            <p:nvSpPr>
              <p:cNvPr id="109" name="テキスト ボックス 108">
                <a:extLst>
                  <a:ext uri="{FF2B5EF4-FFF2-40B4-BE49-F238E27FC236}">
                    <a16:creationId xmlns:a16="http://schemas.microsoft.com/office/drawing/2014/main" id="{BE5940BC-ACEE-4C64-BD8C-F26074A9451C}"/>
                  </a:ext>
                </a:extLst>
              </p:cNvPr>
              <p:cNvSpPr txBox="1"/>
              <p:nvPr/>
            </p:nvSpPr>
            <p:spPr>
              <a:xfrm>
                <a:off x="1766792" y="3975453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22</a:t>
                </a:r>
              </a:p>
            </p:txBody>
          </p:sp>
          <p:cxnSp>
            <p:nvCxnSpPr>
              <p:cNvPr id="110" name="直線コネクタ 109">
                <a:extLst>
                  <a:ext uri="{FF2B5EF4-FFF2-40B4-BE49-F238E27FC236}">
                    <a16:creationId xmlns:a16="http://schemas.microsoft.com/office/drawing/2014/main" id="{38C1067D-4851-4C0E-89F4-806318999732}"/>
                  </a:ext>
                </a:extLst>
              </p:cNvPr>
              <p:cNvCxnSpPr/>
              <p:nvPr/>
            </p:nvCxnSpPr>
            <p:spPr>
              <a:xfrm>
                <a:off x="872258" y="3972056"/>
                <a:ext cx="2304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1" name="テキスト ボックス 110">
                <a:extLst>
                  <a:ext uri="{FF2B5EF4-FFF2-40B4-BE49-F238E27FC236}">
                    <a16:creationId xmlns:a16="http://schemas.microsoft.com/office/drawing/2014/main" id="{9A5D9E08-E9C9-4DBE-B0E3-EBF45569FA54}"/>
                  </a:ext>
                </a:extLst>
              </p:cNvPr>
              <p:cNvSpPr txBox="1"/>
              <p:nvPr/>
            </p:nvSpPr>
            <p:spPr>
              <a:xfrm>
                <a:off x="1091156" y="3670873"/>
                <a:ext cx="18662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Goldfish </a:t>
                </a:r>
              </a:p>
            </p:txBody>
          </p:sp>
          <p:sp>
            <p:nvSpPr>
              <p:cNvPr id="112" name="テキスト ボックス 111">
                <a:extLst>
                  <a:ext uri="{FF2B5EF4-FFF2-40B4-BE49-F238E27FC236}">
                    <a16:creationId xmlns:a16="http://schemas.microsoft.com/office/drawing/2014/main" id="{E6932655-5BEC-420A-BCC2-5DD27CD3F3E9}"/>
                  </a:ext>
                </a:extLst>
              </p:cNvPr>
              <p:cNvSpPr txBox="1"/>
              <p:nvPr/>
            </p:nvSpPr>
            <p:spPr>
              <a:xfrm>
                <a:off x="499014" y="3978849"/>
                <a:ext cx="51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10</a:t>
                </a:r>
              </a:p>
            </p:txBody>
          </p:sp>
          <p:sp>
            <p:nvSpPr>
              <p:cNvPr id="113" name="テキスト ボックス 112">
                <a:extLst>
                  <a:ext uri="{FF2B5EF4-FFF2-40B4-BE49-F238E27FC236}">
                    <a16:creationId xmlns:a16="http://schemas.microsoft.com/office/drawing/2014/main" id="{E7E741E9-9B16-417C-B907-7E7F25645E0D}"/>
                  </a:ext>
                </a:extLst>
              </p:cNvPr>
              <p:cNvSpPr txBox="1"/>
              <p:nvPr/>
            </p:nvSpPr>
            <p:spPr>
              <a:xfrm>
                <a:off x="34541" y="4610555"/>
                <a:ext cx="64934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480</a:t>
                </a:r>
                <a:r>
                  <a:rPr lang="ja-JP" altLang="en-US" sz="1200" b="1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ー</a:t>
                </a:r>
                <a:endParaRPr 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14" name="テキスト ボックス 113">
                <a:extLst>
                  <a:ext uri="{FF2B5EF4-FFF2-40B4-BE49-F238E27FC236}">
                    <a16:creationId xmlns:a16="http://schemas.microsoft.com/office/drawing/2014/main" id="{8142BE4A-5ED6-4ABF-BE4E-B0DE175CCF32}"/>
                  </a:ext>
                </a:extLst>
              </p:cNvPr>
              <p:cNvSpPr txBox="1"/>
              <p:nvPr/>
            </p:nvSpPr>
            <p:spPr>
              <a:xfrm>
                <a:off x="-108425" y="4257094"/>
                <a:ext cx="7923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1048</a:t>
                </a:r>
                <a:r>
                  <a:rPr lang="ja-JP" altLang="en-US" sz="1200" b="1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ー</a:t>
                </a:r>
                <a:endParaRPr 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15" name="テキスト ボックス 114">
                <a:extLst>
                  <a:ext uri="{FF2B5EF4-FFF2-40B4-BE49-F238E27FC236}">
                    <a16:creationId xmlns:a16="http://schemas.microsoft.com/office/drawing/2014/main" id="{2FA2DCA2-D37B-45EC-A205-7700538EC33F}"/>
                  </a:ext>
                </a:extLst>
              </p:cNvPr>
              <p:cNvSpPr txBox="1"/>
              <p:nvPr/>
            </p:nvSpPr>
            <p:spPr>
              <a:xfrm>
                <a:off x="34541" y="4383476"/>
                <a:ext cx="64934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720</a:t>
                </a:r>
                <a:r>
                  <a:rPr lang="ja-JP" altLang="en-US" sz="1200" b="1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ー</a:t>
                </a:r>
                <a:endParaRPr 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16" name="テキスト ボックス 115">
                <a:extLst>
                  <a:ext uri="{FF2B5EF4-FFF2-40B4-BE49-F238E27FC236}">
                    <a16:creationId xmlns:a16="http://schemas.microsoft.com/office/drawing/2014/main" id="{6D8B4E20-1EF1-4AF3-A897-0FCF05324B89}"/>
                  </a:ext>
                </a:extLst>
              </p:cNvPr>
              <p:cNvSpPr txBox="1"/>
              <p:nvPr/>
            </p:nvSpPr>
            <p:spPr>
              <a:xfrm>
                <a:off x="34541" y="5066829"/>
                <a:ext cx="64934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242</a:t>
                </a:r>
                <a:r>
                  <a:rPr lang="ja-JP" altLang="en-US" sz="1200" b="1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ー</a:t>
                </a:r>
                <a:endParaRPr lang="en-US" sz="12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19" name="テキスト ボックス 118">
                <a:extLst>
                  <a:ext uri="{FF2B5EF4-FFF2-40B4-BE49-F238E27FC236}">
                    <a16:creationId xmlns:a16="http://schemas.microsoft.com/office/drawing/2014/main" id="{A120C586-C7A8-4486-AF65-91165DCE2C3B}"/>
                  </a:ext>
                </a:extLst>
              </p:cNvPr>
              <p:cNvSpPr txBox="1"/>
              <p:nvPr/>
            </p:nvSpPr>
            <p:spPr>
              <a:xfrm>
                <a:off x="-11900" y="3891268"/>
                <a:ext cx="7381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(</a:t>
                </a:r>
                <a:r>
                  <a:rPr lang="en-US" sz="1200" b="1" dirty="0" err="1">
                    <a:latin typeface="Helvetica" panose="020B0604020202020204" pitchFamily="34" charset="0"/>
                    <a:cs typeface="Helvetica" panose="020B0604020202020204" pitchFamily="34" charset="0"/>
                  </a:rPr>
                  <a:t>kDa</a:t>
                </a:r>
                <a:r>
                  <a:rPr lang="en-US" sz="12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)</a:t>
                </a:r>
              </a:p>
            </p:txBody>
          </p:sp>
        </p:grpSp>
        <p:sp>
          <p:nvSpPr>
            <p:cNvPr id="123" name="右大かっこ 122">
              <a:extLst>
                <a:ext uri="{FF2B5EF4-FFF2-40B4-BE49-F238E27FC236}">
                  <a16:creationId xmlns:a16="http://schemas.microsoft.com/office/drawing/2014/main" id="{6D3F80FC-A1B3-4C59-A22F-DDAD1C1A7BAF}"/>
                </a:ext>
              </a:extLst>
            </p:cNvPr>
            <p:cNvSpPr/>
            <p:nvPr/>
          </p:nvSpPr>
          <p:spPr>
            <a:xfrm>
              <a:off x="5278654" y="3915258"/>
              <a:ext cx="45719" cy="200561"/>
            </a:xfrm>
            <a:prstGeom prst="rightBracket">
              <a:avLst/>
            </a:prstGeom>
            <a:ln w="285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24" name="右大かっこ 123">
              <a:extLst>
                <a:ext uri="{FF2B5EF4-FFF2-40B4-BE49-F238E27FC236}">
                  <a16:creationId xmlns:a16="http://schemas.microsoft.com/office/drawing/2014/main" id="{438729BA-A26E-442B-88F9-C9FF5BEB45E7}"/>
                </a:ext>
              </a:extLst>
            </p:cNvPr>
            <p:cNvSpPr/>
            <p:nvPr/>
          </p:nvSpPr>
          <p:spPr>
            <a:xfrm>
              <a:off x="5278654" y="4185975"/>
              <a:ext cx="45719" cy="200561"/>
            </a:xfrm>
            <a:prstGeom prst="rightBracket">
              <a:avLst/>
            </a:prstGeom>
            <a:ln w="28575">
              <a:solidFill>
                <a:srgbClr val="F4B18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accent2"/>
                </a:solidFill>
              </a:endParaRPr>
            </a:p>
          </p:txBody>
        </p:sp>
        <p:sp>
          <p:nvSpPr>
            <p:cNvPr id="125" name="右大かっこ 124">
              <a:extLst>
                <a:ext uri="{FF2B5EF4-FFF2-40B4-BE49-F238E27FC236}">
                  <a16:creationId xmlns:a16="http://schemas.microsoft.com/office/drawing/2014/main" id="{E440A97C-5095-4172-8C7E-943A2D0DD001}"/>
                </a:ext>
              </a:extLst>
            </p:cNvPr>
            <p:cNvSpPr/>
            <p:nvPr/>
          </p:nvSpPr>
          <p:spPr>
            <a:xfrm>
              <a:off x="5278654" y="4489689"/>
              <a:ext cx="46540" cy="576000"/>
            </a:xfrm>
            <a:prstGeom prst="rightBracket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accent2"/>
                </a:solidFill>
              </a:endParaRPr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A62E2D31-58CA-4F57-8A5D-9C971A5444C9}"/>
                </a:ext>
              </a:extLst>
            </p:cNvPr>
            <p:cNvSpPr txBox="1"/>
            <p:nvPr/>
          </p:nvSpPr>
          <p:spPr>
            <a:xfrm>
              <a:off x="5411268" y="3851637"/>
              <a:ext cx="763875" cy="276999"/>
            </a:xfrm>
            <a:prstGeom prst="rect">
              <a:avLst/>
            </a:prstGeom>
            <a:pattFill prst="pct30">
              <a:fgClr>
                <a:schemeClr val="accent1">
                  <a:lumMod val="60000"/>
                  <a:lumOff val="40000"/>
                </a:schemeClr>
              </a:fgClr>
              <a:bgClr>
                <a:schemeClr val="bg1"/>
              </a:bgClr>
            </a:patt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HMW</a:t>
              </a:r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A816A28B-772F-4CC1-8C5B-F65D3AE3332F}"/>
                </a:ext>
              </a:extLst>
            </p:cNvPr>
            <p:cNvSpPr txBox="1"/>
            <p:nvPr/>
          </p:nvSpPr>
          <p:spPr>
            <a:xfrm>
              <a:off x="5411269" y="4160965"/>
              <a:ext cx="763875" cy="276999"/>
            </a:xfrm>
            <a:prstGeom prst="rect">
              <a:avLst/>
            </a:prstGeom>
            <a:pattFill prst="pct30">
              <a:fgClr>
                <a:srgbClr val="F4B183"/>
              </a:fgClr>
              <a:bgClr>
                <a:schemeClr val="bg1"/>
              </a:bgClr>
            </a:patt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MMW</a:t>
              </a:r>
            </a:p>
          </p:txBody>
        </p:sp>
        <p:sp>
          <p:nvSpPr>
            <p:cNvPr id="128" name="テキスト ボックス 127">
              <a:extLst>
                <a:ext uri="{FF2B5EF4-FFF2-40B4-BE49-F238E27FC236}">
                  <a16:creationId xmlns:a16="http://schemas.microsoft.com/office/drawing/2014/main" id="{33CB1358-9EE2-43FF-AB6C-1D0CACCE3B6B}"/>
                </a:ext>
              </a:extLst>
            </p:cNvPr>
            <p:cNvSpPr txBox="1"/>
            <p:nvPr/>
          </p:nvSpPr>
          <p:spPr>
            <a:xfrm>
              <a:off x="5411268" y="4685264"/>
              <a:ext cx="595381" cy="276999"/>
            </a:xfrm>
            <a:prstGeom prst="rect">
              <a:avLst/>
            </a:prstGeom>
            <a:pattFill prst="pct30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LMW</a:t>
              </a:r>
            </a:p>
          </p:txBody>
        </p:sp>
        <p:sp>
          <p:nvSpPr>
            <p:cNvPr id="129" name="テキスト ボックス 128">
              <a:extLst>
                <a:ext uri="{FF2B5EF4-FFF2-40B4-BE49-F238E27FC236}">
                  <a16:creationId xmlns:a16="http://schemas.microsoft.com/office/drawing/2014/main" id="{9CACA078-94DD-4D56-90B6-54E28DEAC6B8}"/>
                </a:ext>
              </a:extLst>
            </p:cNvPr>
            <p:cNvSpPr txBox="1"/>
            <p:nvPr/>
          </p:nvSpPr>
          <p:spPr>
            <a:xfrm>
              <a:off x="4376647" y="5187535"/>
              <a:ext cx="14097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(Xenopus, No. 20)</a:t>
              </a:r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E54B605E-8639-4C15-B2E9-DDD29A25B1A0}"/>
                </a:ext>
              </a:extLst>
            </p:cNvPr>
            <p:cNvSpPr txBox="1"/>
            <p:nvPr/>
          </p:nvSpPr>
          <p:spPr>
            <a:xfrm>
              <a:off x="4333651" y="4002690"/>
              <a:ext cx="9450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720 ―</a:t>
              </a:r>
              <a:endParaRPr kumimoji="1" lang="ja-JP" altLang="en-US" sz="12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712A9B3F-82B1-4409-A97C-50B3F6603DFF}"/>
                </a:ext>
              </a:extLst>
            </p:cNvPr>
            <p:cNvSpPr txBox="1"/>
            <p:nvPr/>
          </p:nvSpPr>
          <p:spPr>
            <a:xfrm>
              <a:off x="4333651" y="4347070"/>
              <a:ext cx="9450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480 ―</a:t>
              </a:r>
              <a:endParaRPr kumimoji="1" lang="ja-JP" altLang="en-US" sz="12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901840D3-4384-4362-A377-5D5C7C40C382}"/>
                </a:ext>
              </a:extLst>
            </p:cNvPr>
            <p:cNvSpPr txBox="1"/>
            <p:nvPr/>
          </p:nvSpPr>
          <p:spPr>
            <a:xfrm>
              <a:off x="4268792" y="3683194"/>
              <a:ext cx="9450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(</a:t>
              </a:r>
              <a:r>
                <a:rPr kumimoji="1" lang="en-US" altLang="ja-JP" sz="1200" b="1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kDa</a:t>
              </a:r>
              <a:r>
                <a:rPr kumimoji="1" lang="en-US" altLang="ja-JP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)</a:t>
              </a:r>
              <a:endParaRPr kumimoji="1" lang="ja-JP" altLang="en-US" sz="12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pic>
          <p:nvPicPr>
            <p:cNvPr id="134" name="図 133">
              <a:extLst>
                <a:ext uri="{FF2B5EF4-FFF2-40B4-BE49-F238E27FC236}">
                  <a16:creationId xmlns:a16="http://schemas.microsoft.com/office/drawing/2014/main" id="{5A8D59E9-3C4D-4462-BCAD-8A73F12617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42459" t="4903" r="50323" b="59131"/>
            <a:stretch/>
          </p:blipFill>
          <p:spPr>
            <a:xfrm>
              <a:off x="4904602" y="3844048"/>
              <a:ext cx="328298" cy="131629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aphicFrame>
        <p:nvGraphicFramePr>
          <p:cNvPr id="122" name="表 121">
            <a:extLst>
              <a:ext uri="{FF2B5EF4-FFF2-40B4-BE49-F238E27FC236}">
                <a16:creationId xmlns:a16="http://schemas.microsoft.com/office/drawing/2014/main" id="{7C5FB060-B845-456B-9933-DDBDF34553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632569"/>
              </p:ext>
            </p:extLst>
          </p:nvPr>
        </p:nvGraphicFramePr>
        <p:xfrm>
          <a:off x="1347317" y="5693235"/>
          <a:ext cx="4541285" cy="1722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27016">
                  <a:extLst>
                    <a:ext uri="{9D8B030D-6E8A-4147-A177-3AD203B41FA5}">
                      <a16:colId xmlns:a16="http://schemas.microsoft.com/office/drawing/2014/main" val="1737995662"/>
                    </a:ext>
                  </a:extLst>
                </a:gridCol>
                <a:gridCol w="1325992">
                  <a:extLst>
                    <a:ext uri="{9D8B030D-6E8A-4147-A177-3AD203B41FA5}">
                      <a16:colId xmlns:a16="http://schemas.microsoft.com/office/drawing/2014/main" val="2217639039"/>
                    </a:ext>
                  </a:extLst>
                </a:gridCol>
                <a:gridCol w="1514736">
                  <a:extLst>
                    <a:ext uri="{9D8B030D-6E8A-4147-A177-3AD203B41FA5}">
                      <a16:colId xmlns:a16="http://schemas.microsoft.com/office/drawing/2014/main" val="3313914447"/>
                    </a:ext>
                  </a:extLst>
                </a:gridCol>
                <a:gridCol w="973541">
                  <a:extLst>
                    <a:ext uri="{9D8B030D-6E8A-4147-A177-3AD203B41FA5}">
                      <a16:colId xmlns:a16="http://schemas.microsoft.com/office/drawing/2014/main" val="1558636641"/>
                    </a:ext>
                  </a:extLst>
                </a:gridCol>
              </a:tblGrid>
              <a:tr h="562342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Type</a:t>
                      </a:r>
                      <a:endParaRPr lang="en-US" sz="11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Molecular size</a:t>
                      </a:r>
                    </a:p>
                    <a:p>
                      <a:pPr algn="ctr"/>
                      <a:r>
                        <a:rPr lang="en-US" sz="11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(Native-PAGE marker)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Molecular size (</a:t>
                      </a:r>
                      <a:r>
                        <a:rPr lang="en-US" sz="11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Calibration curve)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Molecular form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0850480"/>
                  </a:ext>
                </a:extLst>
              </a:tr>
              <a:tr h="420444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High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over 720 </a:t>
                      </a:r>
                      <a:r>
                        <a:rPr lang="en-US" sz="11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kDa</a:t>
                      </a:r>
                      <a:endParaRPr lang="en-US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oligo-</a:t>
                      </a:r>
                    </a:p>
                    <a:p>
                      <a:pPr algn="ctr"/>
                      <a:r>
                        <a:rPr lang="en-US" sz="11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polymer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4754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Medium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480-720 </a:t>
                      </a:r>
                      <a:r>
                        <a:rPr lang="en-US" sz="11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kDa</a:t>
                      </a:r>
                      <a:endParaRPr lang="en-US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dimer-tetramer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8940155"/>
                  </a:ext>
                </a:extLst>
              </a:tr>
              <a:tr h="252267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under 480 </a:t>
                      </a:r>
                      <a:r>
                        <a:rPr lang="en-US" sz="11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kDa</a:t>
                      </a:r>
                      <a:endParaRPr lang="en-US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monomer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79082484"/>
                  </a:ext>
                </a:extLst>
              </a:tr>
            </a:tbl>
          </a:graphicData>
        </a:graphic>
      </p:graphicFrame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A9E806F9-3C54-1A41-92C1-686A3C8C7CA3}"/>
              </a:ext>
            </a:extLst>
          </p:cNvPr>
          <p:cNvSpPr txBox="1"/>
          <p:nvPr/>
        </p:nvSpPr>
        <p:spPr>
          <a:xfrm>
            <a:off x="63650" y="-23871"/>
            <a:ext cx="61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(A)</a:t>
            </a: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A8575726-1A82-BF4D-A69B-50D69503F271}"/>
              </a:ext>
            </a:extLst>
          </p:cNvPr>
          <p:cNvSpPr txBox="1"/>
          <p:nvPr/>
        </p:nvSpPr>
        <p:spPr>
          <a:xfrm>
            <a:off x="502060" y="5521267"/>
            <a:ext cx="61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981363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9754</TotalTime>
  <Words>1109</Words>
  <Application>Microsoft Macintosh PowerPoint</Application>
  <PresentationFormat>A4 210 x 297 mm</PresentationFormat>
  <Paragraphs>563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游ゴシック</vt:lpstr>
      <vt:lpstr>游ゴシック Light</vt:lpstr>
      <vt:lpstr>Arial</vt:lpstr>
      <vt:lpstr>Calibri</vt:lpstr>
      <vt:lpstr>Calibri Light</vt:lpstr>
      <vt:lpstr>Helvetica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icydefish@yahoo.co.jp</dc:creator>
  <cp:lastModifiedBy>Microsoft Office User</cp:lastModifiedBy>
  <cp:revision>452</cp:revision>
  <cp:lastPrinted>2020-09-10T15:32:52Z</cp:lastPrinted>
  <dcterms:created xsi:type="dcterms:W3CDTF">2017-12-08T10:51:55Z</dcterms:created>
  <dcterms:modified xsi:type="dcterms:W3CDTF">2020-10-01T02:45:27Z</dcterms:modified>
</cp:coreProperties>
</file>