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9664" y="5786571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S4. </a:t>
            </a:r>
            <a:r>
              <a:rPr lang="en-US" dirty="0" smtClean="0"/>
              <a:t>View of the gene network, associated </a:t>
            </a:r>
            <a:r>
              <a:rPr lang="en-US" dirty="0"/>
              <a:t>with </a:t>
            </a:r>
            <a:r>
              <a:rPr lang="en-US" dirty="0"/>
              <a:t>diabetic </a:t>
            </a:r>
            <a:r>
              <a:rPr lang="en-US" dirty="0" smtClean="0"/>
              <a:t>nephropathy</a:t>
            </a:r>
            <a:r>
              <a:rPr lang="en-US" dirty="0" smtClean="0"/>
              <a:t>, </a:t>
            </a:r>
            <a:r>
              <a:rPr lang="en-US" dirty="0" smtClean="0"/>
              <a:t>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52"/>
            <a:ext cx="12033505" cy="571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4</cp:revision>
  <dcterms:created xsi:type="dcterms:W3CDTF">2020-11-17T23:35:00Z</dcterms:created>
  <dcterms:modified xsi:type="dcterms:W3CDTF">2020-11-17T23:52:00Z</dcterms:modified>
</cp:coreProperties>
</file>