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1168" y="6216375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S2. View of the gene network of </a:t>
            </a:r>
            <a:r>
              <a:rPr lang="en-US" dirty="0"/>
              <a:t>hypoglycemia </a:t>
            </a:r>
            <a:r>
              <a:rPr lang="en-US" dirty="0" smtClean="0"/>
              <a:t>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17"/>
            <a:ext cx="12192000" cy="620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2</cp:revision>
  <dcterms:created xsi:type="dcterms:W3CDTF">2020-11-17T23:35:00Z</dcterms:created>
  <dcterms:modified xsi:type="dcterms:W3CDTF">2020-11-17T23:41:29Z</dcterms:modified>
</cp:coreProperties>
</file>