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843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19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314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420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97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508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95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563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043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375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56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688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9664" y="5786571"/>
            <a:ext cx="1175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Figure </a:t>
            </a:r>
            <a:r>
              <a:rPr lang="en-US" dirty="0" smtClean="0"/>
              <a:t>S5. </a:t>
            </a:r>
            <a:r>
              <a:rPr lang="en-US" dirty="0" smtClean="0"/>
              <a:t>View of the gene network, associated </a:t>
            </a:r>
            <a:r>
              <a:rPr lang="en-US" dirty="0"/>
              <a:t>with </a:t>
            </a:r>
            <a:r>
              <a:rPr lang="en-US" dirty="0"/>
              <a:t>diabetic retinopathy</a:t>
            </a:r>
            <a:r>
              <a:rPr lang="en-US" dirty="0" smtClean="0"/>
              <a:t>, </a:t>
            </a:r>
            <a:r>
              <a:rPr lang="en-US" dirty="0" smtClean="0"/>
              <a:t>reconstructed </a:t>
            </a:r>
            <a:r>
              <a:rPr lang="en-US" dirty="0"/>
              <a:t>using the </a:t>
            </a:r>
            <a:r>
              <a:rPr lang="en-US" dirty="0" err="1" smtClean="0"/>
              <a:t>ANDSystem</a:t>
            </a:r>
            <a:r>
              <a:rPr lang="en-US" dirty="0"/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75199" cy="5532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3005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19</Words>
  <Application>Microsoft Office PowerPoint</Application>
  <PresentationFormat>Широкоэкранный</PresentationFormat>
  <Paragraphs>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Olga Saik</dc:creator>
  <cp:lastModifiedBy>Olga Saik</cp:lastModifiedBy>
  <cp:revision>5</cp:revision>
  <dcterms:created xsi:type="dcterms:W3CDTF">2020-11-17T23:35:00Z</dcterms:created>
  <dcterms:modified xsi:type="dcterms:W3CDTF">2020-11-17T23:57:34Z</dcterms:modified>
</cp:coreProperties>
</file>