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43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9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14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2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9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50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563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43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7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E8749-7B99-4951-9F3A-1C7FA3ACB5F2}" type="datetimeFigureOut">
              <a:rPr lang="en-US" smtClean="0"/>
              <a:t>11/18/2020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5EB38-A0CC-4681-9E98-E25315B48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688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5420811"/>
            <a:ext cx="117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Figure </a:t>
            </a:r>
            <a:r>
              <a:rPr lang="en-US" dirty="0" smtClean="0"/>
              <a:t>S6. </a:t>
            </a:r>
            <a:r>
              <a:rPr lang="en-US" dirty="0" smtClean="0"/>
              <a:t>View of the gene network, associated </a:t>
            </a:r>
            <a:r>
              <a:rPr lang="en-US" dirty="0"/>
              <a:t>with diabetic </a:t>
            </a:r>
            <a:r>
              <a:rPr lang="en-US" dirty="0" smtClean="0"/>
              <a:t>neuropathy</a:t>
            </a:r>
            <a:r>
              <a:rPr lang="en-US" dirty="0" smtClean="0"/>
              <a:t>, </a:t>
            </a:r>
            <a:r>
              <a:rPr lang="en-US" dirty="0" smtClean="0"/>
              <a:t>reconstructed </a:t>
            </a:r>
            <a:r>
              <a:rPr lang="en-US" dirty="0"/>
              <a:t>using the </a:t>
            </a:r>
            <a:r>
              <a:rPr lang="en-US" dirty="0" err="1" smtClean="0"/>
              <a:t>ANDSystem</a:t>
            </a:r>
            <a:r>
              <a:rPr lang="en-US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1" r="13697" b="10052"/>
          <a:stretch/>
        </p:blipFill>
        <p:spPr>
          <a:xfrm>
            <a:off x="0" y="0"/>
            <a:ext cx="12127454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00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Saik</dc:creator>
  <cp:lastModifiedBy>Olga Saik</cp:lastModifiedBy>
  <cp:revision>6</cp:revision>
  <dcterms:created xsi:type="dcterms:W3CDTF">2020-11-17T23:35:00Z</dcterms:created>
  <dcterms:modified xsi:type="dcterms:W3CDTF">2020-11-18T00:00:00Z</dcterms:modified>
</cp:coreProperties>
</file>