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43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1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2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0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6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4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7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88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5762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" y="5576295"/>
            <a:ext cx="117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Figure </a:t>
            </a:r>
            <a:r>
              <a:rPr lang="en-US" dirty="0" smtClean="0"/>
              <a:t>S1. View of the gene network of hyperglycemia reconstructed </a:t>
            </a:r>
            <a:r>
              <a:rPr lang="en-US" dirty="0"/>
              <a:t>using the </a:t>
            </a:r>
            <a:r>
              <a:rPr lang="en-US" dirty="0" err="1" smtClean="0"/>
              <a:t>ANDSystem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8300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Saik</dc:creator>
  <cp:lastModifiedBy>Olga Saik</cp:lastModifiedBy>
  <cp:revision>1</cp:revision>
  <dcterms:created xsi:type="dcterms:W3CDTF">2020-11-17T23:35:00Z</dcterms:created>
  <dcterms:modified xsi:type="dcterms:W3CDTF">2020-11-17T23:35:21Z</dcterms:modified>
</cp:coreProperties>
</file>