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ED214-960B-1145-9C6D-26A658B477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C12F33-8EDB-6046-9A6E-C43FA4EFEB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2C06E-3AF7-6045-BEE1-BB7BF96A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F3CC9-6916-6B4D-AC39-6126B4E8D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4668E-414F-DF43-B366-74CA98505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6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FD21E-4F20-044A-9613-21284F4D5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E39115-F1FF-9349-AB10-B1B53762C0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D6646-4250-5C4A-AED2-5283B9110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07EC2-0775-6B4D-BE8F-0E3A564D1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5CD14-2C8A-2642-9341-F2ED577D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83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E7715A-1102-7446-B950-B1CBBA81C9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7EFC3A-1F66-1F4D-AFAA-EEDE8CD643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26588-170E-124D-BEF2-E3D4E4BBD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64498-40AB-204C-9D30-107663F2D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74245-3DA1-A347-B3C0-CAC3DCA72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7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A83A5-553B-6746-BE39-7B13B5C0C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0719D-5BEA-8D4C-8A92-B42C830B1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4C7D5-DCF5-DF40-A981-B5705EABF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CBE29-81D9-6C43-9F3D-61F45B909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9B3CC-7DF5-DD42-90E7-D26793200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28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EA5B5-554C-7E43-AF79-777EC0104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8A840-E6D1-2E4D-B5DA-DD103BAF1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50731-1072-E047-ADD1-7DADCA068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471CA-41DD-474E-B6BC-B9C684DE5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408D1-BBE2-F34C-9FF5-9FD8E4B77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7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FD774-1C6F-4A4E-AA1B-5BDA16AE5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1F38B-424F-1E49-ABCE-C2BBDDE8EE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8375D-0464-1A40-85BB-A82F2B6B0E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6038B-48E5-7243-B1DF-C3CB00F6C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E1741E-685A-D844-8426-CDAF38540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216283-12AD-6F48-9F8F-A407A2992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67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C7CBC-FEB6-A847-8CE4-DCE59474F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6AF1EE-62F9-0445-90D1-1BEB1B937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45D899-AEBB-1C4E-A9D4-EDC42BFC2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1CA186-B706-7247-85B5-F327244CB9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EDBFD4-73DC-7941-9CF1-EE23FF88EB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825940-D031-BD4A-8ADA-B20FDE97C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6D165-4B94-8E43-9DD7-ABB0FC0E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C5B57C-FE80-A745-B34A-E211F5358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9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54D18-B52A-F14C-B440-C4D753DBF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BBA691-E096-174C-AE83-2B96DE064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798337-8F58-EC4B-878A-31994D1A5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40A65-C002-A846-A18E-B4EC92286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4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B51A78-78F9-8341-95EE-23FD1BAE9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5D3BC6-EC2B-0D44-ADFC-8519C28FF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CF9716-D98E-F347-B695-CB9508256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5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1EF28-15BA-434D-A619-C65441275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DBEF4-9A2F-1F44-8307-D12F0B3F9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348BC1-1D94-384C-835B-FD3C07BC0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3B3A46-578F-684C-A90A-60A51DDBB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7F5FAB-47B7-AF48-B755-0B270FC27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7FA016-B479-D847-9398-60CB088D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EBB16-1D1F-EA4C-A4D0-75104CC94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899E31-4679-2941-A2A6-5A1A279852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6D9E9D-96FA-304A-9CA2-3AFBC4FCE5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5AF30-4F17-544A-8CB3-C67FE7963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D16128-777E-3E4C-8E9F-626121EA0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EDD12E-9A2B-FF47-B2CD-C141D4B7D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94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D2C8AA-54C8-E649-AA1A-5EFFD8E51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808128-5743-7B44-B565-7E00AF9FA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8F3F7-558C-D04B-9087-0C443F8E7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90657-36A6-434D-B47D-9DDC8EBF77E5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3B00B-B4C5-4E48-AC2E-7F5C779D46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82E89-5EB4-FC41-BE00-CA27192CB8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1A2C6-C118-D140-84A5-3083A41BB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23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einatlas.org/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2AF21053-1001-9B4F-AF6E-5BC6BA7B8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769" y="377520"/>
            <a:ext cx="5204825" cy="49692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EFB8549-CC4F-3F4F-9F04-E17E971B3BCC}"/>
              </a:ext>
            </a:extLst>
          </p:cNvPr>
          <p:cNvSpPr/>
          <p:nvPr/>
        </p:nvSpPr>
        <p:spPr>
          <a:xfrm>
            <a:off x="405008" y="5687336"/>
            <a:ext cx="11544822" cy="543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kern="100" dirty="0">
                <a:latin typeface="Palatino Linotype" panose="0204050205050503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Supplementary Figure S1. </a:t>
            </a:r>
            <a:r>
              <a:rPr lang="en-US" sz="1400" kern="100" dirty="0">
                <a:latin typeface="Palatino Linotype" panose="0204050205050503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Survival analysis in lung cancer according to EHMT2 expression. Kaplan-Meier plots based on EHMT2 expression were obtained from the Human Protein Atlas (</a:t>
            </a:r>
            <a:r>
              <a:rPr lang="en-US" sz="1400" u="sng" kern="100" dirty="0">
                <a:solidFill>
                  <a:srgbClr val="0563C1"/>
                </a:solidFill>
                <a:latin typeface="Palatino Linotype" panose="02040502050505030304" pitchFamily="18" charset="0"/>
                <a:ea typeface="Malgun Gothic" panose="020B0503020000020004" pitchFamily="34" charset="-127"/>
                <a:cs typeface="Times New Roman" panose="02020603050405020304" pitchFamily="18" charset="0"/>
                <a:hlinkClick r:id="rId3"/>
              </a:rPr>
              <a:t>https://www.proteinatlas.org/</a:t>
            </a:r>
            <a:r>
              <a:rPr lang="en-US" sz="1400" kern="100" dirty="0">
                <a:latin typeface="Palatino Linotype" panose="0204050205050503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ENSG00000204371-EHMT2/pathology/tissue/</a:t>
            </a:r>
            <a:r>
              <a:rPr lang="en-US" sz="1400" kern="100" dirty="0" err="1">
                <a:latin typeface="Palatino Linotype" panose="0204050205050503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lung+cancer</a:t>
            </a:r>
            <a:r>
              <a:rPr lang="en-US" sz="1400" kern="100" dirty="0">
                <a:latin typeface="Palatino Linotype" panose="0204050205050503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)</a:t>
            </a:r>
            <a:endParaRPr lang="en-US" sz="1400" kern="100" dirty="0">
              <a:effectLst/>
              <a:latin typeface="Palatino Linotype" panose="0204050205050503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479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clock&#10;&#10;Description automatically generated">
            <a:extLst>
              <a:ext uri="{FF2B5EF4-FFF2-40B4-BE49-F238E27FC236}">
                <a16:creationId xmlns:a16="http://schemas.microsoft.com/office/drawing/2014/main" id="{EDAE4DAF-E232-D44B-AB5D-E20DD5C825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3120" y="627544"/>
            <a:ext cx="9102074" cy="460554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4115105-32E4-9947-ABDE-7569EC2CF5F2}"/>
              </a:ext>
            </a:extLst>
          </p:cNvPr>
          <p:cNvSpPr/>
          <p:nvPr/>
        </p:nvSpPr>
        <p:spPr>
          <a:xfrm>
            <a:off x="326571" y="5686909"/>
            <a:ext cx="11462658" cy="543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="1" kern="100" dirty="0">
                <a:latin typeface="Palatino Linotype" panose="0204050205050503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Supplementary Figure S2. Apoptosis induced by BIX. </a:t>
            </a:r>
            <a:r>
              <a:rPr lang="en-US" sz="1400" kern="100" dirty="0">
                <a:latin typeface="Palatino Linotype" panose="0204050205050503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FACS analysis of Annexin V (AV) and propidium iodide (PI) binding. Q3 and Q4 indicate late and early apoptosis, respectively. </a:t>
            </a:r>
            <a:endParaRPr lang="en-US" sz="1400" kern="100" dirty="0">
              <a:effectLst/>
              <a:latin typeface="Palatino Linotype" panose="0204050205050503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211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82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lindroth anders</dc:creator>
  <cp:lastModifiedBy>lindroth anders</cp:lastModifiedBy>
  <cp:revision>1</cp:revision>
  <dcterms:created xsi:type="dcterms:W3CDTF">2020-01-10T01:53:37Z</dcterms:created>
  <dcterms:modified xsi:type="dcterms:W3CDTF">2020-01-10T01:57:36Z</dcterms:modified>
</cp:coreProperties>
</file>