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</p:sldIdLst>
  <p:sldSz cx="2743200" cy="4114800"/>
  <p:notesSz cx="6858000" cy="9144000"/>
  <p:defaultTextStyle>
    <a:defPPr>
      <a:defRPr lang="it-IT"/>
    </a:defPPr>
    <a:lvl1pPr marL="0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1pPr>
    <a:lvl2pPr marL="311856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2pPr>
    <a:lvl3pPr marL="623712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3pPr>
    <a:lvl4pPr marL="935568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4pPr>
    <a:lvl5pPr marL="1247424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5pPr>
    <a:lvl6pPr marL="1559281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6pPr>
    <a:lvl7pPr marL="1871137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7pPr>
    <a:lvl8pPr marL="2182993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8pPr>
    <a:lvl9pPr marL="2494849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3" autoAdjust="0"/>
    <p:restoredTop sz="94660"/>
  </p:normalViewPr>
  <p:slideViewPr>
    <p:cSldViewPr snapToGrid="0">
      <p:cViewPr varScale="1">
        <p:scale>
          <a:sx n="183" d="100"/>
          <a:sy n="183" d="100"/>
        </p:scale>
        <p:origin x="275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673418"/>
            <a:ext cx="2331720" cy="1432560"/>
          </a:xfrm>
        </p:spPr>
        <p:txBody>
          <a:bodyPr anchor="b"/>
          <a:lstStyle>
            <a:lvl1pPr algn="ctr"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2161223"/>
            <a:ext cx="2057400" cy="993457"/>
          </a:xfrm>
        </p:spPr>
        <p:txBody>
          <a:bodyPr/>
          <a:lstStyle>
            <a:lvl1pPr marL="0" indent="0" algn="ctr">
              <a:buNone/>
              <a:defRPr sz="720"/>
            </a:lvl1pPr>
            <a:lvl2pPr marL="137160" indent="0" algn="ctr">
              <a:buNone/>
              <a:defRPr sz="600"/>
            </a:lvl2pPr>
            <a:lvl3pPr marL="274320" indent="0" algn="ctr">
              <a:buNone/>
              <a:defRPr sz="540"/>
            </a:lvl3pPr>
            <a:lvl4pPr marL="411480" indent="0" algn="ctr">
              <a:buNone/>
              <a:defRPr sz="480"/>
            </a:lvl4pPr>
            <a:lvl5pPr marL="548640" indent="0" algn="ctr">
              <a:buNone/>
              <a:defRPr sz="480"/>
            </a:lvl5pPr>
            <a:lvl6pPr marL="685800" indent="0" algn="ctr">
              <a:buNone/>
              <a:defRPr sz="480"/>
            </a:lvl6pPr>
            <a:lvl7pPr marL="822960" indent="0" algn="ctr">
              <a:buNone/>
              <a:defRPr sz="480"/>
            </a:lvl7pPr>
            <a:lvl8pPr marL="960120" indent="0" algn="ctr">
              <a:buNone/>
              <a:defRPr sz="480"/>
            </a:lvl8pPr>
            <a:lvl9pPr marL="1097280" indent="0" algn="ctr">
              <a:buNone/>
              <a:defRPr sz="48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837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86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" y="219075"/>
            <a:ext cx="591503" cy="348710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" y="219075"/>
            <a:ext cx="1740218" cy="3487103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4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70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" y="1025844"/>
            <a:ext cx="2366010" cy="1711642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" y="2753679"/>
            <a:ext cx="2366010" cy="900112"/>
          </a:xfrm>
        </p:spPr>
        <p:txBody>
          <a:bodyPr/>
          <a:lstStyle>
            <a:lvl1pPr marL="0" indent="0">
              <a:buNone/>
              <a:defRPr sz="720">
                <a:solidFill>
                  <a:schemeClr val="tx1"/>
                </a:solidFill>
              </a:defRPr>
            </a:lvl1pPr>
            <a:lvl2pPr marL="13716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274320" indent="0">
              <a:buNone/>
              <a:defRPr sz="540">
                <a:solidFill>
                  <a:schemeClr val="tx1">
                    <a:tint val="75000"/>
                  </a:schemeClr>
                </a:solidFill>
              </a:defRPr>
            </a:lvl3pPr>
            <a:lvl4pPr marL="4114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4pPr>
            <a:lvl5pPr marL="54864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5pPr>
            <a:lvl6pPr marL="68580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6pPr>
            <a:lvl7pPr marL="82296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7pPr>
            <a:lvl8pPr marL="96012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8pPr>
            <a:lvl9pPr marL="10972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0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" y="1095375"/>
            <a:ext cx="1165860" cy="261080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" y="1095375"/>
            <a:ext cx="1165860" cy="261080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17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" y="219076"/>
            <a:ext cx="2366010" cy="7953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3" y="1008698"/>
            <a:ext cx="1160502" cy="494347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3" y="1503045"/>
            <a:ext cx="1160502" cy="221075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" y="1008698"/>
            <a:ext cx="1166217" cy="494347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" y="1503045"/>
            <a:ext cx="1166217" cy="221075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00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72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414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274320"/>
            <a:ext cx="884753" cy="96012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" y="592456"/>
            <a:ext cx="1388745" cy="2924175"/>
          </a:xfrm>
        </p:spPr>
        <p:txBody>
          <a:bodyPr/>
          <a:lstStyle>
            <a:lvl1pPr>
              <a:defRPr sz="960"/>
            </a:lvl1pPr>
            <a:lvl2pPr>
              <a:defRPr sz="840"/>
            </a:lvl2pPr>
            <a:lvl3pPr>
              <a:defRPr sz="72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1234440"/>
            <a:ext cx="884753" cy="2286953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55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274320"/>
            <a:ext cx="884753" cy="96012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" y="592456"/>
            <a:ext cx="1388745" cy="2924175"/>
          </a:xfrm>
        </p:spPr>
        <p:txBody>
          <a:bodyPr anchor="t"/>
          <a:lstStyle>
            <a:lvl1pPr marL="0" indent="0">
              <a:buNone/>
              <a:defRPr sz="960"/>
            </a:lvl1pPr>
            <a:lvl2pPr marL="137160" indent="0">
              <a:buNone/>
              <a:defRPr sz="840"/>
            </a:lvl2pPr>
            <a:lvl3pPr marL="274320" indent="0">
              <a:buNone/>
              <a:defRPr sz="720"/>
            </a:lvl3pPr>
            <a:lvl4pPr marL="411480" indent="0">
              <a:buNone/>
              <a:defRPr sz="600"/>
            </a:lvl4pPr>
            <a:lvl5pPr marL="548640" indent="0">
              <a:buNone/>
              <a:defRPr sz="600"/>
            </a:lvl5pPr>
            <a:lvl6pPr marL="685800" indent="0">
              <a:buNone/>
              <a:defRPr sz="600"/>
            </a:lvl6pPr>
            <a:lvl7pPr marL="822960" indent="0">
              <a:buNone/>
              <a:defRPr sz="600"/>
            </a:lvl7pPr>
            <a:lvl8pPr marL="960120" indent="0">
              <a:buNone/>
              <a:defRPr sz="600"/>
            </a:lvl8pPr>
            <a:lvl9pPr marL="1097280" indent="0">
              <a:buNone/>
              <a:defRPr sz="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1234440"/>
            <a:ext cx="884753" cy="2286953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6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" y="219076"/>
            <a:ext cx="236601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" y="1095375"/>
            <a:ext cx="236601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" y="3813811"/>
            <a:ext cx="61722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AEBB9-D6EC-4328-9258-C517241F9C46}" type="datetimeFigureOut">
              <a:rPr lang="it-IT" smtClean="0"/>
              <a:t>28/11/2019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" y="3813811"/>
            <a:ext cx="92583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" y="3813811"/>
            <a:ext cx="61722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651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274320" rtl="0" eaLnBrk="1" latinLnBrk="0" hangingPunct="1">
        <a:lnSpc>
          <a:spcPct val="90000"/>
        </a:lnSpc>
        <a:spcBef>
          <a:spcPct val="0"/>
        </a:spcBef>
        <a:buNone/>
        <a:defRPr sz="13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27432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00"/>
            <a:ext cx="2743200" cy="3543485"/>
          </a:xfrm>
          <a:prstGeom prst="rect">
            <a:avLst/>
          </a:prstGeom>
        </p:spPr>
      </p:pic>
      <p:sp>
        <p:nvSpPr>
          <p:cNvPr id="21" name="Rettangolo 20"/>
          <p:cNvSpPr/>
          <p:nvPr/>
        </p:nvSpPr>
        <p:spPr>
          <a:xfrm>
            <a:off x="7560" y="3870911"/>
            <a:ext cx="914400" cy="1959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dirty="0" smtClean="0">
                <a:solidFill>
                  <a:prstClr val="black"/>
                </a:solidFill>
              </a:rPr>
              <a:t>10</a:t>
            </a:r>
            <a:r>
              <a:rPr lang="it-IT" sz="1200" baseline="30000" dirty="0" smtClean="0">
                <a:solidFill>
                  <a:prstClr val="black"/>
                </a:solidFill>
              </a:rPr>
              <a:t>-5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>
                <a:solidFill>
                  <a:prstClr val="black"/>
                </a:solidFill>
              </a:rPr>
              <a:t>to </a:t>
            </a:r>
            <a:r>
              <a:rPr lang="it-IT" sz="1200" dirty="0" smtClean="0">
                <a:solidFill>
                  <a:prstClr val="black"/>
                </a:solidFill>
              </a:rPr>
              <a:t>10</a:t>
            </a:r>
            <a:r>
              <a:rPr lang="it-IT" sz="1200" baseline="30000" dirty="0" smtClean="0">
                <a:solidFill>
                  <a:prstClr val="black"/>
                </a:solidFill>
              </a:rPr>
              <a:t>-7</a:t>
            </a:r>
            <a:endParaRPr lang="it-IT" sz="1200" baseline="30000" dirty="0">
              <a:solidFill>
                <a:prstClr val="black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921071" y="3870911"/>
            <a:ext cx="914400" cy="195943"/>
          </a:xfrm>
          <a:prstGeom prst="rect">
            <a:avLst/>
          </a:prstGeom>
          <a:solidFill>
            <a:srgbClr val="FF99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dirty="0" smtClean="0">
                <a:solidFill>
                  <a:prstClr val="black"/>
                </a:solidFill>
              </a:rPr>
              <a:t>10</a:t>
            </a:r>
            <a:r>
              <a:rPr lang="it-IT" sz="1200" baseline="30000" dirty="0" smtClean="0">
                <a:solidFill>
                  <a:prstClr val="black"/>
                </a:solidFill>
              </a:rPr>
              <a:t>-7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>
                <a:solidFill>
                  <a:prstClr val="black"/>
                </a:solidFill>
              </a:rPr>
              <a:t>to </a:t>
            </a:r>
            <a:r>
              <a:rPr lang="it-IT" sz="1200" dirty="0" smtClean="0">
                <a:solidFill>
                  <a:prstClr val="black"/>
                </a:solidFill>
              </a:rPr>
              <a:t>10</a:t>
            </a:r>
            <a:r>
              <a:rPr lang="it-IT" sz="1200" baseline="30000" dirty="0" smtClean="0">
                <a:solidFill>
                  <a:prstClr val="black"/>
                </a:solidFill>
              </a:rPr>
              <a:t>-9</a:t>
            </a:r>
            <a:endParaRPr lang="it-IT" sz="1200" baseline="30000" dirty="0">
              <a:solidFill>
                <a:prstClr val="black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825586" y="3870911"/>
            <a:ext cx="914400" cy="195943"/>
          </a:xfrm>
          <a:prstGeom prst="rect">
            <a:avLst/>
          </a:prstGeom>
          <a:solidFill>
            <a:srgbClr val="CC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dirty="0" smtClean="0">
                <a:solidFill>
                  <a:prstClr val="black"/>
                </a:solidFill>
              </a:rPr>
              <a:t>&lt; 10</a:t>
            </a:r>
            <a:r>
              <a:rPr lang="it-IT" sz="1200" baseline="30000" dirty="0" smtClean="0">
                <a:solidFill>
                  <a:prstClr val="black"/>
                </a:solidFill>
              </a:rPr>
              <a:t>-9</a:t>
            </a:r>
            <a:endParaRPr lang="it-IT" sz="1200" baseline="30000" dirty="0">
              <a:solidFill>
                <a:prstClr val="black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99760" y="3648591"/>
            <a:ext cx="1342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p-</a:t>
            </a:r>
            <a:r>
              <a:rPr lang="it-IT" sz="1200" dirty="0" err="1" smtClean="0"/>
              <a:t>value</a:t>
            </a:r>
            <a:r>
              <a:rPr lang="it-IT" sz="1200" dirty="0" smtClean="0"/>
              <a:t> color scale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97909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3117</TotalTime>
  <Words>11</Words>
  <Application>Microsoft Office PowerPoint</Application>
  <PresentationFormat>Personalizzato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 Ragni</dc:creator>
  <cp:lastModifiedBy>Enrico Ragni</cp:lastModifiedBy>
  <cp:revision>71</cp:revision>
  <dcterms:created xsi:type="dcterms:W3CDTF">2019-10-01T07:33:44Z</dcterms:created>
  <dcterms:modified xsi:type="dcterms:W3CDTF">2019-11-28T14:58:40Z</dcterms:modified>
</cp:coreProperties>
</file>