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2743200" cy="5486400"/>
  <p:notesSz cx="6858000" cy="9144000"/>
  <p:defaultTextStyle>
    <a:defPPr>
      <a:defRPr lang="it-IT"/>
    </a:defPPr>
    <a:lvl1pPr marL="0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1pPr>
    <a:lvl2pPr marL="311856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2pPr>
    <a:lvl3pPr marL="623712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3pPr>
    <a:lvl4pPr marL="935568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4pPr>
    <a:lvl5pPr marL="1247424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5pPr>
    <a:lvl6pPr marL="1559281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6pPr>
    <a:lvl7pPr marL="1871137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7pPr>
    <a:lvl8pPr marL="2182993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8pPr>
    <a:lvl9pPr marL="2494849" algn="l" defTabSz="623712" rtl="0" eaLnBrk="1" latinLnBrk="0" hangingPunct="1">
      <a:defRPr sz="12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03" autoAdjust="0"/>
    <p:restoredTop sz="94660"/>
  </p:normalViewPr>
  <p:slideViewPr>
    <p:cSldViewPr snapToGrid="0">
      <p:cViewPr>
        <p:scale>
          <a:sx n="400" d="100"/>
          <a:sy n="400" d="100"/>
        </p:scale>
        <p:origin x="870" y="-4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897890"/>
            <a:ext cx="2331720" cy="1910080"/>
          </a:xfrm>
        </p:spPr>
        <p:txBody>
          <a:bodyPr anchor="b"/>
          <a:lstStyle>
            <a:lvl1pPr algn="ctr"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2881630"/>
            <a:ext cx="2057400" cy="1324610"/>
          </a:xfrm>
        </p:spPr>
        <p:txBody>
          <a:bodyPr/>
          <a:lstStyle>
            <a:lvl1pPr marL="0" indent="0" algn="ctr">
              <a:buNone/>
              <a:defRPr sz="720"/>
            </a:lvl1pPr>
            <a:lvl2pPr marL="137160" indent="0" algn="ctr">
              <a:buNone/>
              <a:defRPr sz="600"/>
            </a:lvl2pPr>
            <a:lvl3pPr marL="274320" indent="0" algn="ctr">
              <a:buNone/>
              <a:defRPr sz="540"/>
            </a:lvl3pPr>
            <a:lvl4pPr marL="411480" indent="0" algn="ctr">
              <a:buNone/>
              <a:defRPr sz="480"/>
            </a:lvl4pPr>
            <a:lvl5pPr marL="548640" indent="0" algn="ctr">
              <a:buNone/>
              <a:defRPr sz="480"/>
            </a:lvl5pPr>
            <a:lvl6pPr marL="685800" indent="0" algn="ctr">
              <a:buNone/>
              <a:defRPr sz="480"/>
            </a:lvl6pPr>
            <a:lvl7pPr marL="822960" indent="0" algn="ctr">
              <a:buNone/>
              <a:defRPr sz="480"/>
            </a:lvl7pPr>
            <a:lvl8pPr marL="960120" indent="0" algn="ctr">
              <a:buNone/>
              <a:defRPr sz="480"/>
            </a:lvl8pPr>
            <a:lvl9pPr marL="1097280" indent="0" algn="ctr">
              <a:buNone/>
              <a:defRPr sz="48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442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461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" y="292100"/>
            <a:ext cx="591503" cy="464947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" y="292100"/>
            <a:ext cx="1740218" cy="464947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125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01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" y="1367791"/>
            <a:ext cx="2366010" cy="228219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" y="3671571"/>
            <a:ext cx="2366010" cy="1200150"/>
          </a:xfrm>
        </p:spPr>
        <p:txBody>
          <a:bodyPr/>
          <a:lstStyle>
            <a:lvl1pPr marL="0" indent="0">
              <a:buNone/>
              <a:defRPr sz="720">
                <a:solidFill>
                  <a:schemeClr val="tx1"/>
                </a:solidFill>
              </a:defRPr>
            </a:lvl1pPr>
            <a:lvl2pPr marL="13716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274320" indent="0">
              <a:buNone/>
              <a:defRPr sz="540">
                <a:solidFill>
                  <a:schemeClr val="tx1">
                    <a:tint val="75000"/>
                  </a:schemeClr>
                </a:solidFill>
              </a:defRPr>
            </a:lvl3pPr>
            <a:lvl4pPr marL="4114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4pPr>
            <a:lvl5pPr marL="54864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5pPr>
            <a:lvl6pPr marL="68580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6pPr>
            <a:lvl7pPr marL="82296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7pPr>
            <a:lvl8pPr marL="96012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8pPr>
            <a:lvl9pPr marL="109728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6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" y="1460500"/>
            <a:ext cx="1165860" cy="348107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" y="1460500"/>
            <a:ext cx="1165860" cy="348107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70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" y="292101"/>
            <a:ext cx="2366010" cy="106045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3" y="1344930"/>
            <a:ext cx="1160502" cy="659130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3" y="2004060"/>
            <a:ext cx="1160502" cy="294767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" y="1344930"/>
            <a:ext cx="1166217" cy="659130"/>
          </a:xfrm>
        </p:spPr>
        <p:txBody>
          <a:bodyPr anchor="b"/>
          <a:lstStyle>
            <a:lvl1pPr marL="0" indent="0">
              <a:buNone/>
              <a:defRPr sz="720" b="1"/>
            </a:lvl1pPr>
            <a:lvl2pPr marL="137160" indent="0">
              <a:buNone/>
              <a:defRPr sz="600" b="1"/>
            </a:lvl2pPr>
            <a:lvl3pPr marL="274320" indent="0">
              <a:buNone/>
              <a:defRPr sz="540" b="1"/>
            </a:lvl3pPr>
            <a:lvl4pPr marL="411480" indent="0">
              <a:buNone/>
              <a:defRPr sz="480" b="1"/>
            </a:lvl4pPr>
            <a:lvl5pPr marL="548640" indent="0">
              <a:buNone/>
              <a:defRPr sz="480" b="1"/>
            </a:lvl5pPr>
            <a:lvl6pPr marL="685800" indent="0">
              <a:buNone/>
              <a:defRPr sz="480" b="1"/>
            </a:lvl6pPr>
            <a:lvl7pPr marL="822960" indent="0">
              <a:buNone/>
              <a:defRPr sz="480" b="1"/>
            </a:lvl7pPr>
            <a:lvl8pPr marL="960120" indent="0">
              <a:buNone/>
              <a:defRPr sz="480" b="1"/>
            </a:lvl8pPr>
            <a:lvl9pPr marL="1097280" indent="0">
              <a:buNone/>
              <a:defRPr sz="48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" y="2004060"/>
            <a:ext cx="1166217" cy="294767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25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7942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20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365760"/>
            <a:ext cx="884753" cy="128016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" y="789941"/>
            <a:ext cx="1388745" cy="3898900"/>
          </a:xfrm>
        </p:spPr>
        <p:txBody>
          <a:bodyPr/>
          <a:lstStyle>
            <a:lvl1pPr>
              <a:defRPr sz="960"/>
            </a:lvl1pPr>
            <a:lvl2pPr>
              <a:defRPr sz="840"/>
            </a:lvl2pPr>
            <a:lvl3pPr>
              <a:defRPr sz="72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1645920"/>
            <a:ext cx="884753" cy="3049270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541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3" y="365760"/>
            <a:ext cx="884753" cy="1280160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" y="789941"/>
            <a:ext cx="1388745" cy="3898900"/>
          </a:xfrm>
        </p:spPr>
        <p:txBody>
          <a:bodyPr anchor="t"/>
          <a:lstStyle>
            <a:lvl1pPr marL="0" indent="0">
              <a:buNone/>
              <a:defRPr sz="960"/>
            </a:lvl1pPr>
            <a:lvl2pPr marL="137160" indent="0">
              <a:buNone/>
              <a:defRPr sz="840"/>
            </a:lvl2pPr>
            <a:lvl3pPr marL="274320" indent="0">
              <a:buNone/>
              <a:defRPr sz="720"/>
            </a:lvl3pPr>
            <a:lvl4pPr marL="411480" indent="0">
              <a:buNone/>
              <a:defRPr sz="600"/>
            </a:lvl4pPr>
            <a:lvl5pPr marL="548640" indent="0">
              <a:buNone/>
              <a:defRPr sz="600"/>
            </a:lvl5pPr>
            <a:lvl6pPr marL="685800" indent="0">
              <a:buNone/>
              <a:defRPr sz="600"/>
            </a:lvl6pPr>
            <a:lvl7pPr marL="822960" indent="0">
              <a:buNone/>
              <a:defRPr sz="600"/>
            </a:lvl7pPr>
            <a:lvl8pPr marL="960120" indent="0">
              <a:buNone/>
              <a:defRPr sz="600"/>
            </a:lvl8pPr>
            <a:lvl9pPr marL="1097280" indent="0">
              <a:buNone/>
              <a:defRPr sz="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3" y="1645920"/>
            <a:ext cx="884753" cy="3049270"/>
          </a:xfrm>
        </p:spPr>
        <p:txBody>
          <a:bodyPr/>
          <a:lstStyle>
            <a:lvl1pPr marL="0" indent="0">
              <a:buNone/>
              <a:defRPr sz="480"/>
            </a:lvl1pPr>
            <a:lvl2pPr marL="137160" indent="0">
              <a:buNone/>
              <a:defRPr sz="420"/>
            </a:lvl2pPr>
            <a:lvl3pPr marL="274320" indent="0">
              <a:buNone/>
              <a:defRPr sz="360"/>
            </a:lvl3pPr>
            <a:lvl4pPr marL="411480" indent="0">
              <a:buNone/>
              <a:defRPr sz="300"/>
            </a:lvl4pPr>
            <a:lvl5pPr marL="548640" indent="0">
              <a:buNone/>
              <a:defRPr sz="300"/>
            </a:lvl5pPr>
            <a:lvl6pPr marL="685800" indent="0">
              <a:buNone/>
              <a:defRPr sz="300"/>
            </a:lvl6pPr>
            <a:lvl7pPr marL="822960" indent="0">
              <a:buNone/>
              <a:defRPr sz="300"/>
            </a:lvl7pPr>
            <a:lvl8pPr marL="960120" indent="0">
              <a:buNone/>
              <a:defRPr sz="300"/>
            </a:lvl8pPr>
            <a:lvl9pPr marL="1097280" indent="0">
              <a:buNone/>
              <a:defRPr sz="3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6175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" y="292101"/>
            <a:ext cx="236601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" y="1460500"/>
            <a:ext cx="236601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" y="5085081"/>
            <a:ext cx="6172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AEBB9-D6EC-4328-9258-C517241F9C46}" type="datetimeFigureOut">
              <a:rPr lang="it-IT" smtClean="0"/>
              <a:t>27/11/2019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" y="5085081"/>
            <a:ext cx="92583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" y="5085081"/>
            <a:ext cx="6172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6CB5E-6DFC-4C5A-BE1D-FE606FCCBD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92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274320" rtl="0" eaLnBrk="1" latinLnBrk="0" hangingPunct="1">
        <a:lnSpc>
          <a:spcPct val="90000"/>
        </a:lnSpc>
        <a:spcBef>
          <a:spcPct val="0"/>
        </a:spcBef>
        <a:buNone/>
        <a:defRPr sz="13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27432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" indent="-68580" algn="l" defTabSz="274320" rtl="0" eaLnBrk="1" latinLnBrk="0" hangingPunct="1">
        <a:lnSpc>
          <a:spcPct val="90000"/>
        </a:lnSpc>
        <a:spcBef>
          <a:spcPts val="150"/>
        </a:spcBef>
        <a:buFont typeface="Arial" panose="020B0604020202020204" pitchFamily="34" charset="0"/>
        <a:buChar char="•"/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" algn="l" defTabSz="274320" rtl="0" eaLnBrk="1" latinLnBrk="0" hangingPunct="1">
        <a:defRPr sz="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>
            <a:grpSpLocks noChangeAspect="1"/>
          </p:cNvGrpSpPr>
          <p:nvPr/>
        </p:nvGrpSpPr>
        <p:grpSpPr>
          <a:xfrm rot="5400000">
            <a:off x="-172251" y="2527637"/>
            <a:ext cx="5394960" cy="435933"/>
            <a:chOff x="66675" y="4997663"/>
            <a:chExt cx="5997894" cy="484655"/>
          </a:xfrm>
        </p:grpSpPr>
        <p:sp>
          <p:nvSpPr>
            <p:cNvPr id="9" name="Rettangolo 8"/>
            <p:cNvSpPr/>
            <p:nvPr/>
          </p:nvSpPr>
          <p:spPr>
            <a:xfrm>
              <a:off x="66675" y="5286375"/>
              <a:ext cx="1200150" cy="1959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>
                  <a:solidFill>
                    <a:schemeClr val="tx1"/>
                  </a:solidFill>
                </a:rPr>
                <a:t>&gt; 10</a:t>
              </a:r>
              <a:r>
                <a:rPr lang="it-IT" sz="1200" baseline="30000" dirty="0" smtClean="0">
                  <a:solidFill>
                    <a:schemeClr val="tx1"/>
                  </a:solidFill>
                </a:rPr>
                <a:t>-3</a:t>
              </a:r>
              <a:endParaRPr lang="it-IT" sz="12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1265397" y="5286375"/>
              <a:ext cx="1200150" cy="19594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it-IT" sz="1200" dirty="0" smtClean="0">
                  <a:solidFill>
                    <a:prstClr val="black"/>
                  </a:solidFill>
                </a:rPr>
                <a:t>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-3</a:t>
              </a:r>
              <a:r>
                <a:rPr lang="it-IT" sz="1200" dirty="0" smtClean="0">
                  <a:solidFill>
                    <a:prstClr val="black"/>
                  </a:solidFill>
                </a:rPr>
                <a:t> to 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-5</a:t>
              </a:r>
              <a:endParaRPr lang="it-IT" sz="12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2468880" y="5286375"/>
              <a:ext cx="1200150" cy="19594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it-IT" sz="1200" dirty="0" smtClean="0">
                  <a:solidFill>
                    <a:prstClr val="black"/>
                  </a:solidFill>
                </a:rPr>
                <a:t>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-5</a:t>
              </a:r>
              <a:r>
                <a:rPr lang="it-IT" sz="1200" dirty="0" smtClean="0">
                  <a:solidFill>
                    <a:prstClr val="black"/>
                  </a:solidFill>
                </a:rPr>
                <a:t> </a:t>
              </a:r>
              <a:r>
                <a:rPr lang="it-IT" sz="1200" dirty="0">
                  <a:solidFill>
                    <a:prstClr val="black"/>
                  </a:solidFill>
                </a:rPr>
                <a:t>to </a:t>
              </a:r>
              <a:r>
                <a:rPr lang="it-IT" sz="1200" dirty="0" smtClean="0">
                  <a:solidFill>
                    <a:prstClr val="black"/>
                  </a:solidFill>
                </a:rPr>
                <a:t>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-7</a:t>
              </a:r>
              <a:endParaRPr lang="it-IT" sz="12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3664269" y="5286375"/>
              <a:ext cx="1200150" cy="195943"/>
            </a:xfrm>
            <a:prstGeom prst="rect">
              <a:avLst/>
            </a:prstGeom>
            <a:solidFill>
              <a:srgbClr val="FF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it-IT" sz="1200" dirty="0" smtClean="0">
                  <a:solidFill>
                    <a:prstClr val="black"/>
                  </a:solidFill>
                </a:rPr>
                <a:t>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-7</a:t>
              </a:r>
              <a:r>
                <a:rPr lang="it-IT" sz="1200" dirty="0" smtClean="0">
                  <a:solidFill>
                    <a:prstClr val="black"/>
                  </a:solidFill>
                </a:rPr>
                <a:t> </a:t>
              </a:r>
              <a:r>
                <a:rPr lang="it-IT" sz="1200" dirty="0">
                  <a:solidFill>
                    <a:prstClr val="black"/>
                  </a:solidFill>
                </a:rPr>
                <a:t>to </a:t>
              </a:r>
              <a:r>
                <a:rPr lang="it-IT" sz="1200" dirty="0" smtClean="0">
                  <a:solidFill>
                    <a:prstClr val="black"/>
                  </a:solidFill>
                </a:rPr>
                <a:t>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-9</a:t>
              </a:r>
              <a:endParaRPr lang="it-IT" sz="12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4864419" y="5286375"/>
              <a:ext cx="1200150" cy="195943"/>
            </a:xfrm>
            <a:prstGeom prst="rect">
              <a:avLst/>
            </a:prstGeom>
            <a:solidFill>
              <a:srgbClr val="CC33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it-IT" sz="1200" dirty="0" smtClean="0">
                  <a:solidFill>
                    <a:prstClr val="black"/>
                  </a:solidFill>
                </a:rPr>
                <a:t>&lt; 10</a:t>
              </a:r>
              <a:r>
                <a:rPr lang="it-IT" sz="1200" baseline="30000" dirty="0" smtClean="0">
                  <a:solidFill>
                    <a:prstClr val="black"/>
                  </a:solidFill>
                </a:rPr>
                <a:t>-9</a:t>
              </a:r>
              <a:endParaRPr lang="it-IT" sz="12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2397937" y="4997663"/>
              <a:ext cx="13420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p-</a:t>
              </a:r>
              <a:r>
                <a:rPr lang="it-IT" sz="1200" dirty="0" err="1" smtClean="0"/>
                <a:t>value</a:t>
              </a:r>
              <a:r>
                <a:rPr lang="it-IT" sz="1200" dirty="0" smtClean="0"/>
                <a:t> color scale</a:t>
              </a:r>
              <a:endParaRPr lang="it-IT" sz="1200" dirty="0"/>
            </a:p>
          </p:txBody>
        </p:sp>
      </p:grp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547701" y="1764578"/>
            <a:ext cx="5394960" cy="192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9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3009</TotalTime>
  <Words>16</Words>
  <Application>Microsoft Office PowerPoint</Application>
  <PresentationFormat>Personalizzato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 Ragni</dc:creator>
  <cp:lastModifiedBy>Enrico Ragni</cp:lastModifiedBy>
  <cp:revision>68</cp:revision>
  <dcterms:created xsi:type="dcterms:W3CDTF">2019-10-01T07:33:44Z</dcterms:created>
  <dcterms:modified xsi:type="dcterms:W3CDTF">2019-11-27T11:48:20Z</dcterms:modified>
</cp:coreProperties>
</file>