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60" autoAdjust="0"/>
  </p:normalViewPr>
  <p:slideViewPr>
    <p:cSldViewPr>
      <p:cViewPr varScale="1">
        <p:scale>
          <a:sx n="80" d="100"/>
          <a:sy n="80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FF215-F889-4FF2-B67D-B92A4DEF83CA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9DF6-8814-4531-A0CF-E3BF5DE3C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478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1.(a) </a:t>
            </a:r>
            <a:r>
              <a:rPr lang="en-US" altLang="zh-CN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 ions current of  one quality control  sample by mass spectrometry; (b) Multi-peak detection plot of metabolites in the multiple reaction monitoring mode; (c</a:t>
            </a:r>
            <a:r>
              <a:rPr lang="en-US" altLang="zh-CN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Total ions current overlaps of the quality control samples by mass spectrometry detection.</a:t>
            </a:r>
            <a:endParaRPr lang="zh-CN" altLang="en-US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1B3B9-2FA0-49E7-A450-A25E5CCED0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92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</a:t>
            </a:r>
            <a:r>
              <a:rPr lang="en-US" altLang="zh-CN" dirty="0" smtClean="0"/>
              <a:t>Principal component analysis score diagram for mass spectrum data of samples and quality control samples. The X-axis represents the first principal component (PC1), and the Y-axis represents the second principal component (PC2).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9DF6-8814-4531-A0CF-E3BF5DE3C1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832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 (a) Score scatter plot of the orthogonal projections to latent structures-discriminant analysis (OPLS-DA)  model;</a:t>
            </a:r>
            <a:r>
              <a:rPr lang="en-US" altLang="zh-CN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(b) </a:t>
            </a:r>
            <a:r>
              <a:rPr lang="en-US" altLang="zh-C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Permutation test of the OPLS-DA model.</a:t>
            </a:r>
            <a:endParaRPr lang="zh-CN" altLang="en-US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9DF6-8814-4531-A0CF-E3BF5DE3C1B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362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4.  Content of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22 metabolites with different contents in the three periods of leaf color change.</a:t>
            </a:r>
            <a:endParaRPr lang="zh-CN" altLang="en-US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9DF6-8814-4531-A0CF-E3BF5DE3C1B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431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5. Enzyme active of </a:t>
            </a:r>
            <a:r>
              <a:rPr lang="en-US" altLang="zh-CN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anthocyanidin</a:t>
            </a: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3-O-glucosyltransferase (UFGT) and gene expression of </a:t>
            </a:r>
            <a:r>
              <a:rPr lang="en-US" altLang="zh-CN" b="0" i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UFGT</a:t>
            </a: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during</a:t>
            </a:r>
            <a:r>
              <a:rPr lang="en-US" altLang="zh-CN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zh-CN" dirty="0" smtClean="0"/>
              <a:t>period of leaf color change.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9DF6-8814-4531-A0CF-E3BF5DE3C1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84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altLang="zh-CN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en-US" altLang="zh-CN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Configuration route of working 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solution for the determination of total flavonoids</a:t>
            </a:r>
            <a:r>
              <a:rPr lang="en-US" altLang="zh-CN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09DF6-8814-4531-A0CF-E3BF5DE3C1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846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2020-3-05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588" y="260648"/>
            <a:ext cx="3600400" cy="190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424765" y="8241"/>
            <a:ext cx="1234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QC_MS_TIC-N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156" y="268434"/>
            <a:ext cx="3600000" cy="190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83839" y="40213"/>
            <a:ext cx="12186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QC_MS_TIC-P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140" y="2625879"/>
            <a:ext cx="3600000" cy="191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761499" y="2384505"/>
            <a:ext cx="28793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MRM_detection_of_multimodal_maps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988" y="2633445"/>
            <a:ext cx="3600000" cy="190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5650331" y="2394180"/>
            <a:ext cx="28793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MRM_detection_of_multimodal_maps</a:t>
            </a:r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-N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25" y="4913436"/>
            <a:ext cx="3600000" cy="189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340688" y="4672062"/>
            <a:ext cx="16834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QC_MS_tic_overlap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442" y="4898851"/>
            <a:ext cx="35972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6200343" y="4636436"/>
            <a:ext cx="16834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QC_MS_tic_overlap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57141" y="40213"/>
            <a:ext cx="7848872" cy="2258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59632" y="2394180"/>
            <a:ext cx="7848872" cy="22066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257141" y="4672062"/>
            <a:ext cx="7848872" cy="2141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99592" y="4630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9905" y="23941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0218" y="467815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3"/>
          <p:cNvSpPr txBox="1"/>
          <p:nvPr/>
        </p:nvSpPr>
        <p:spPr>
          <a:xfrm>
            <a:off x="0" y="-37926"/>
            <a:ext cx="1185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668" y="54868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-37926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9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7" y="62100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452" y="62100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04" y="62100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7" y="384439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080" y="384439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04" y="3844398"/>
            <a:ext cx="288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350936" y="404664"/>
            <a:ext cx="8757567" cy="309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50935" y="3645024"/>
            <a:ext cx="8757567" cy="30963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41563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7620" y="38613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-37926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76320" y="404664"/>
            <a:ext cx="1414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RL_vs_GL_oplsda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06995" y="418564"/>
            <a:ext cx="1414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RL_vs_YL_oplsda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61419" y="404664"/>
            <a:ext cx="1414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YL_vs_GL_oplsda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7479" y="3705898"/>
            <a:ext cx="23118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RL_vs_GL_oplsda_permutation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58154" y="3722868"/>
            <a:ext cx="23022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RL_vs_YL_oplsda_permutation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17387" y="3722867"/>
            <a:ext cx="23118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YL_vs_GL_oplsda_permutation</a:t>
            </a:r>
            <a:endParaRPr lang="zh-CN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83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1"/>
          <p:cNvSpPr txBox="1"/>
          <p:nvPr/>
        </p:nvSpPr>
        <p:spPr>
          <a:xfrm>
            <a:off x="0" y="-37926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4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28800"/>
            <a:ext cx="8545680" cy="28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0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9" y="1484784"/>
            <a:ext cx="4499999" cy="270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84784"/>
            <a:ext cx="4499999" cy="2700000"/>
          </a:xfrm>
          <a:prstGeom prst="rect">
            <a:avLst/>
          </a:prstGeom>
        </p:spPr>
      </p:pic>
      <p:sp>
        <p:nvSpPr>
          <p:cNvPr id="5" name="TextBox 11"/>
          <p:cNvSpPr txBox="1"/>
          <p:nvPr/>
        </p:nvSpPr>
        <p:spPr>
          <a:xfrm>
            <a:off x="0" y="-37926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5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18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34" y="2207880"/>
            <a:ext cx="7829731" cy="244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331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223</Words>
  <Application>Microsoft Office PowerPoint</Application>
  <PresentationFormat>全屏显示(4:3)</PresentationFormat>
  <Paragraphs>34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Jie</dc:creator>
  <cp:lastModifiedBy>lenovo</cp:lastModifiedBy>
  <cp:revision>23</cp:revision>
  <dcterms:created xsi:type="dcterms:W3CDTF">2019-12-10T07:16:45Z</dcterms:created>
  <dcterms:modified xsi:type="dcterms:W3CDTF">2020-03-05T04:07:26Z</dcterms:modified>
</cp:coreProperties>
</file>