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79"/>
    <p:restoredTop sz="94882" autoAdjust="0"/>
  </p:normalViewPr>
  <p:slideViewPr>
    <p:cSldViewPr snapToGrid="0">
      <p:cViewPr varScale="1">
        <p:scale>
          <a:sx n="105" d="100"/>
          <a:sy n="105" d="100"/>
        </p:scale>
        <p:origin x="224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876A6-B79F-4790-BD45-2FF09693A5C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6FA002-604A-4AF0-983E-E375B5D442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543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Supporting Movie for the article “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Switching between Ultrafast Pathways Enables a Green-Red Emission Ratiometric Ca</a:t>
            </a:r>
            <a:r>
              <a:rPr lang="en-US" sz="1200" kern="1200" baseline="300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2+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Biosensor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” by L. </a:t>
            </a:r>
            <a:r>
              <a:rPr lang="en-US" sz="1200" b="0" i="0" u="none" strike="noStrike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Tang, 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et al. (2020)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6FA002-604A-4AF0-983E-E375B5D442E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659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54F6D1-6AB4-4670-A11B-42B4D3CAFB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91FC31-7F2A-401F-B4E6-76229204AF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6B5207-1F25-4FDB-BCC2-DF75FEB83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93F162-C001-44CA-9443-8FB88527C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69952-8530-4472-BD14-6407228ADB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22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F982A-88D6-4DD1-9B25-8E6209C6A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E31727-A34E-4073-A7DD-5B1977C72F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92CF35-B9F9-4E64-89E3-254D5A9A4A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93BF1-7DD2-4F36-914E-6968999E6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1F066C-5331-4CBA-80E6-54638BB46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73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051591-CF43-44FF-BD90-1991AEF765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0FE580-CCF7-4B93-AFF8-93EEC5695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B1BC0-4EAF-4F96-9CFC-E2C651F32E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FB78F1-A5D4-41A1-B64D-153125C45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3D1595-7A19-4673-ACFB-077932716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480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5C0945-0826-427C-9731-617C127B1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95FD06-2BEA-44D2-87CF-793DE5DBF5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288E2-96C0-44D8-ABDA-74B22DC8E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DB20D1-889C-47FA-99A9-175249B04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EEF926-5054-4D93-875C-10409FEAC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543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EBCD8-AA6D-499D-9C22-5362A7040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07EA4E-7EB3-431B-835B-B7FB230DCC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575B3-22F2-4DEF-8837-D56866153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950ED4-72EA-492E-BBCB-AAF9FD638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884212-5AEB-4701-AA7C-9DE80641F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134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442EB-BE4A-4E75-A095-22A413CC88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279E2-2409-4D97-AF75-86A92B3D45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CD9644-C6D6-4DBA-9E03-8154C8A658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68FA8C-1486-45B1-9B66-99331E4ADF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4351F6-9B21-405E-95D2-0265DD7B91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30F011-0A29-48AF-ACFB-47514A536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79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624BFB-7FDB-499E-B710-9DED21386F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15DF27-9BE5-49AD-99BD-C41B61CA42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5FF8F3-9F99-437D-BFE4-97D6EF863C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D92EAA3-6D7B-4F55-B63D-E993005198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F2C0A1B-D3A8-4869-AF06-C2C0FC8868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9007B6-975B-491D-899F-965FC92A8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0D7D3F-4B9D-48BB-A356-6932DAA179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E74226-8E66-47C3-BE0E-660A50F62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38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29D7B-7FB4-4876-81BB-D24EAFA69E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E5B346-9D9A-4B32-AB80-53891AB03E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EB61D4-1EBA-42E5-931F-02BB3E9A2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DC6C6E-9916-4ACC-BEC7-22511DDEB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255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67A39A-21EC-4A96-B0E4-06F2FE0A6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EF1CAED-BE08-474A-A1BA-6CBF28483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BD7AB1-DC0B-447F-8536-EA0C86C22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1666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9DAAA-1CEA-4E76-9399-5EEC22DC6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58488-3AE8-49FA-A94F-D7923DB69A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84344B-D758-46FE-A3D3-56AB632C6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74EB47-AB44-4944-9323-6CCE5F08C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CC2EBB-9C90-4264-AF64-FAD4DD2BC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435AED-AC1D-4FD7-960C-F646D9208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520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6B80E-6056-40AE-8EA1-29B368039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772317-F58C-4620-8220-DA5EA1C41B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FB22F6-D0EE-4BE6-B544-9348EFADD0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87A54C-B77A-4F6D-AF38-8734FF2813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6837CC-61B2-45E5-B7DE-DDF57C410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DCD46-8801-44A3-AF08-A5DAFFCA9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6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E2F7ED-0884-4B2F-AE65-782F0EA1A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CABF92-BB47-4015-9642-A52060792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3830E3-689B-43BA-9AE6-B6494889AB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ACD8C-97ED-4045-9376-4D91A7801C24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AC62D-D1F8-40B3-88A3-8EED5AA177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939D7-214C-4BF9-AF01-D143DC4744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7C92BB-355F-4DF6-BDA0-A50008E883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838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inal_movie">
            <a:hlinkClick r:id="" action="ppaction://media"/>
            <a:extLst>
              <a:ext uri="{FF2B5EF4-FFF2-40B4-BE49-F238E27FC236}">
                <a16:creationId xmlns:a16="http://schemas.microsoft.com/office/drawing/2014/main" id="{16F7E26D-0840-43EB-ABBC-4C384D53D7D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04353" y="168978"/>
            <a:ext cx="8022058" cy="53480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20D7B5-0CDE-4CA8-AD2C-EA0A45EBF012}"/>
              </a:ext>
            </a:extLst>
          </p:cNvPr>
          <p:cNvSpPr txBox="1"/>
          <p:nvPr/>
        </p:nvSpPr>
        <p:spPr>
          <a:xfrm>
            <a:off x="92242" y="5921263"/>
            <a:ext cx="118029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Video S1.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A representative time-lapse movie of the emission- and excitation-ratiometric imaging experiments of HeLa cells expressing REX-GECO1 before (low Ca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and after (high Ca</a:t>
            </a:r>
            <a:r>
              <a:rPr lang="en-US" sz="1400" baseline="30000" dirty="0">
                <a:latin typeface="Arial" panose="020B0604020202020204" pitchFamily="34" charset="0"/>
                <a:cs typeface="Arial" panose="020B0604020202020204" pitchFamily="34" charset="0"/>
              </a:rPr>
              <a:t>2+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) histamine and ionomycin treatment within ~500 s. The ratio calculation was performed after a mean filter with radius = 2 pixels (see the experimental methods Section 3.2). The ratio is presented as R/R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namely </a:t>
            </a:r>
            <a:r>
              <a:rPr lang="en-US" sz="1400" dirty="0">
                <a:latin typeface="Symbol" pitchFamily="2" charset="2"/>
                <a:cs typeface="Arial" panose="020B0604020202020204" pitchFamily="34" charset="0"/>
              </a:rPr>
              <a:t>D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R/R</a:t>
            </a:r>
            <a:r>
              <a:rPr lang="en-US" sz="1400" baseline="-25000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+1, and this normalized ratio directly reflects the dynamic range of REX-GECO1 as a ratiometric biosensor.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4002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</TotalTime>
  <Words>122</Words>
  <Application>Microsoft Macintosh PowerPoint</Application>
  <PresentationFormat>Widescreen</PresentationFormat>
  <Paragraphs>3</Paragraphs>
  <Slides>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等线</vt:lpstr>
      <vt:lpstr>黑体</vt:lpstr>
      <vt:lpstr>Arial</vt:lpstr>
      <vt:lpstr>Symbol</vt:lpstr>
      <vt:lpstr>Office Theme</vt:lpstr>
      <vt:lpstr>PowerPoint Presentation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Zhang Shuce</dc:creator>
  <cp:lastModifiedBy>Chong Fang</cp:lastModifiedBy>
  <cp:revision>84</cp:revision>
  <dcterms:created xsi:type="dcterms:W3CDTF">2020-09-24T17:32:47Z</dcterms:created>
  <dcterms:modified xsi:type="dcterms:W3CDTF">2020-12-28T04:12:45Z</dcterms:modified>
</cp:coreProperties>
</file>