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5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56">
          <p15:clr>
            <a:srgbClr val="A4A3A4"/>
          </p15:clr>
        </p15:guide>
        <p15:guide id="2" pos="1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101" d="100"/>
          <a:sy n="101" d="100"/>
        </p:scale>
        <p:origin x="1230" y="102"/>
      </p:cViewPr>
      <p:guideLst>
        <p:guide orient="horz" pos="1956"/>
        <p:guide pos="1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2130426"/>
            <a:ext cx="7772400" cy="147002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CBDC5-5B77-9B45-B530-A177C8488AE1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66BA-6F7C-A741-A3D8-85A874E75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8211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CBDC5-5B77-9B45-B530-A177C8488AE1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66BA-6F7C-A741-A3D8-85A874E75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553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274639"/>
            <a:ext cx="2057401" cy="5851526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1" y="274639"/>
            <a:ext cx="6019801" cy="585152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CBDC5-5B77-9B45-B530-A177C8488AE1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66BA-6F7C-A741-A3D8-85A874E75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195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CBDC5-5B77-9B45-B530-A177C8488AE1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66BA-6F7C-A741-A3D8-85A874E75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162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CBDC5-5B77-9B45-B530-A177C8488AE1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66BA-6F7C-A741-A3D8-85A874E75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18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2" y="1600204"/>
            <a:ext cx="40386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1" y="1600204"/>
            <a:ext cx="40386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CBDC5-5B77-9B45-B530-A177C8488AE1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66BA-6F7C-A741-A3D8-85A874E75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210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6"/>
            <a:ext cx="4040189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535116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CBDC5-5B77-9B45-B530-A177C8488AE1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66BA-6F7C-A741-A3D8-85A874E75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60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CBDC5-5B77-9B45-B530-A177C8488AE1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66BA-6F7C-A741-A3D8-85A874E75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347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CBDC5-5B77-9B45-B530-A177C8488AE1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66BA-6F7C-A741-A3D8-85A874E75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264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2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4" y="273055"/>
            <a:ext cx="511174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CBDC5-5B77-9B45-B530-A177C8488AE1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66BA-6F7C-A741-A3D8-85A874E75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419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CBDC5-5B77-9B45-B530-A177C8488AE1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66BA-6F7C-A741-A3D8-85A874E75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79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6CBDC5-5B77-9B45-B530-A177C8488AE1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6356350"/>
            <a:ext cx="2895600" cy="36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CD66BA-6F7C-A741-A3D8-85A874E75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355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ovieS5_l5_b2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l="13320" t="14360" r="11298" b="6630"/>
          <a:stretch/>
        </p:blipFill>
        <p:spPr>
          <a:xfrm>
            <a:off x="2231794" y="1810983"/>
            <a:ext cx="4692881" cy="250545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DAC6D77-076D-4353-AF1B-527F1AF1CBCC}"/>
              </a:ext>
            </a:extLst>
          </p:cNvPr>
          <p:cNvSpPr txBox="1"/>
          <p:nvPr/>
        </p:nvSpPr>
        <p:spPr>
          <a:xfrm>
            <a:off x="2352675" y="610899"/>
            <a:ext cx="4448175" cy="993518"/>
          </a:xfrm>
          <a:prstGeom prst="rect">
            <a:avLst/>
          </a:prstGeom>
          <a:noFill/>
        </p:spPr>
        <p:txBody>
          <a:bodyPr wrap="square" lIns="69513" tIns="34755" rIns="69513" bIns="34755" rtlCol="0">
            <a:spAutoFit/>
          </a:bodyPr>
          <a:lstStyle/>
          <a:p>
            <a:pPr algn="ctr"/>
            <a:r>
              <a:rPr lang="en-US" sz="2000" b="1" dirty="0">
                <a:latin typeface="Arial"/>
                <a:cs typeface="Arial"/>
              </a:rPr>
              <a:t>Supplementary Movie 2 </a:t>
            </a:r>
          </a:p>
          <a:p>
            <a:pPr algn="ctr"/>
            <a:r>
              <a:rPr lang="en-US" sz="2000" b="1" dirty="0">
                <a:latin typeface="Arial"/>
                <a:cs typeface="Arial"/>
              </a:rPr>
              <a:t>(SM2)</a:t>
            </a:r>
            <a:r>
              <a:rPr lang="en-US" sz="2000" dirty="0">
                <a:latin typeface="Arial"/>
                <a:cs typeface="Arial"/>
              </a:rPr>
              <a:t> </a:t>
            </a:r>
          </a:p>
          <a:p>
            <a:pPr algn="ctr"/>
            <a:r>
              <a:rPr lang="en-US" sz="2000" dirty="0">
                <a:latin typeface="Arial"/>
                <a:cs typeface="Arial"/>
              </a:rPr>
              <a:t>BS2 Binding</a:t>
            </a:r>
          </a:p>
        </p:txBody>
      </p:sp>
    </p:spTree>
    <p:extLst>
      <p:ext uri="{BB962C8B-B14F-4D97-AF65-F5344CB8AC3E}">
        <p14:creationId xmlns:p14="http://schemas.microsoft.com/office/powerpoint/2010/main" val="1618120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14782</TotalTime>
  <Words>8</Words>
  <Application>Microsoft Office PowerPoint</Application>
  <PresentationFormat>On-screen Show (4:3)</PresentationFormat>
  <Paragraphs>3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VCU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BALAJI NAGARAJAN</dc:creator>
  <cp:lastModifiedBy>Umesh Desai</cp:lastModifiedBy>
  <cp:revision>166</cp:revision>
  <cp:lastPrinted>2021-05-23T16:24:43Z</cp:lastPrinted>
  <dcterms:created xsi:type="dcterms:W3CDTF">2020-04-08T17:52:29Z</dcterms:created>
  <dcterms:modified xsi:type="dcterms:W3CDTF">2021-06-08T17:39:09Z</dcterms:modified>
</cp:coreProperties>
</file>