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59" autoAdjust="0"/>
    <p:restoredTop sz="94660"/>
  </p:normalViewPr>
  <p:slideViewPr>
    <p:cSldViewPr snapToGrid="0">
      <p:cViewPr varScale="1">
        <p:scale>
          <a:sx n="91" d="100"/>
          <a:sy n="91" d="100"/>
        </p:scale>
        <p:origin x="7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8988-A9FB-47A7-9207-09A3D77B195C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90E2-8B7F-4BAA-B263-A29FA9BAC3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402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8988-A9FB-47A7-9207-09A3D77B195C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90E2-8B7F-4BAA-B263-A29FA9BAC3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79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8988-A9FB-47A7-9207-09A3D77B195C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90E2-8B7F-4BAA-B263-A29FA9BAC3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34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8988-A9FB-47A7-9207-09A3D77B195C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90E2-8B7F-4BAA-B263-A29FA9BAC3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922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8988-A9FB-47A7-9207-09A3D77B195C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90E2-8B7F-4BAA-B263-A29FA9BAC3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249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8988-A9FB-47A7-9207-09A3D77B195C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90E2-8B7F-4BAA-B263-A29FA9BAC3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696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8988-A9FB-47A7-9207-09A3D77B195C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90E2-8B7F-4BAA-B263-A29FA9BAC3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598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8988-A9FB-47A7-9207-09A3D77B195C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90E2-8B7F-4BAA-B263-A29FA9BAC3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207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8988-A9FB-47A7-9207-09A3D77B195C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90E2-8B7F-4BAA-B263-A29FA9BAC3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037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8988-A9FB-47A7-9207-09A3D77B195C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90E2-8B7F-4BAA-B263-A29FA9BAC3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1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8988-A9FB-47A7-9207-09A3D77B195C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90E2-8B7F-4BAA-B263-A29FA9BAC3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049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D8988-A9FB-47A7-9207-09A3D77B195C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D90E2-8B7F-4BAA-B263-A29FA9BAC3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83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501413"/>
              </p:ext>
            </p:extLst>
          </p:nvPr>
        </p:nvGraphicFramePr>
        <p:xfrm>
          <a:off x="153760" y="771261"/>
          <a:ext cx="7737208" cy="3669248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461566"/>
                <a:gridCol w="1252771"/>
                <a:gridCol w="1252771"/>
                <a:gridCol w="1043976"/>
                <a:gridCol w="1539587"/>
                <a:gridCol w="1186537"/>
              </a:tblGrid>
              <a:tr h="532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P</a:t>
                      </a:r>
                      <a:r>
                        <a:rPr lang="en-US" sz="1400" b="1" u="none" strike="noStrike" dirty="0" err="1" smtClean="0">
                          <a:effectLst/>
                        </a:rPr>
                        <a:t>robeID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BETA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P_VAL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FDR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smtClean="0">
                          <a:effectLst/>
                        </a:rPr>
                        <a:t>Nearest gene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37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cg03071146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-0.28721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0.048025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2.23E-09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0.001046152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ASB3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9345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cg04616218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0.101155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0.018718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6.51E-08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0.015301864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dirty="0" smtClean="0">
                          <a:effectLst/>
                        </a:rPr>
                        <a:t>BOLA2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37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cg01307115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-0.19517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0.037454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1.88E-07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0.029438268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dirty="0" smtClean="0">
                          <a:effectLst/>
                        </a:rPr>
                        <a:t>YDJC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37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cg11898646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-0.16462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0.032375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3.68E-07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0.037948615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dirty="0" smtClean="0">
                          <a:effectLst/>
                        </a:rPr>
                        <a:t>EBF1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37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cg06755071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-0.19664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0.038863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4.20E-07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0.037948615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dirty="0" smtClean="0">
                          <a:effectLst/>
                        </a:rPr>
                        <a:t>TRPV3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9345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cg08344174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0.123914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0.024624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4.85E-07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0.037948615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dirty="0" smtClean="0">
                          <a:effectLst/>
                        </a:rPr>
                        <a:t>FAM50B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7084" y="185057"/>
            <a:ext cx="9133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Supplementary file S6</a:t>
            </a:r>
            <a:r>
              <a:rPr lang="en-GB" sz="1600" b="1" dirty="0" smtClean="0"/>
              <a:t>. </a:t>
            </a:r>
            <a:r>
              <a:rPr lang="en-GB" sz="1600" b="1" dirty="0" smtClean="0"/>
              <a:t>List of significant DMPs (FDR &lt; 0.05) from the Recurrent vs Intermittent AF adjusted </a:t>
            </a:r>
            <a:r>
              <a:rPr lang="en-GB" sz="1600" b="1" smtClean="0"/>
              <a:t>model 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867344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68</Words>
  <Application>Microsoft Macintosh PowerPoint</Application>
  <PresentationFormat>On-screen Show (4:3)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>IARC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Akram Ghantous</dc:creator>
  <cp:lastModifiedBy>Michael Routledge</cp:lastModifiedBy>
  <cp:revision>4</cp:revision>
  <dcterms:created xsi:type="dcterms:W3CDTF">2020-03-13T18:38:48Z</dcterms:created>
  <dcterms:modified xsi:type="dcterms:W3CDTF">2021-03-25T16:18:24Z</dcterms:modified>
</cp:coreProperties>
</file>