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8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5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54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40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9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90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1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87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5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13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1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5657-2B01-406F-A40C-D57FA398EF0E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64FC8-0F76-440D-B381-38B2AA2BE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16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37348"/>
              </p:ext>
            </p:extLst>
          </p:nvPr>
        </p:nvGraphicFramePr>
        <p:xfrm>
          <a:off x="179448" y="788893"/>
          <a:ext cx="8685420" cy="457050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331949"/>
                <a:gridCol w="1331949"/>
                <a:gridCol w="1331949"/>
                <a:gridCol w="1331949"/>
                <a:gridCol w="2025675"/>
                <a:gridCol w="1331949"/>
              </a:tblGrid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P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robeID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BETA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P_VAL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FDR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Nearest gene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cg15899297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-0.22683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0.038145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2.74E-09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0.001287288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PRKAR1B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cg05639533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0.254801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0.046429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4.07E-08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0.009554339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WIPI2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cg19516235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0.234292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0.04438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1.30E-07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0.017618839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TXNRD1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cg15840110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0.19009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0.03619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1.50E-07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0.017618839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SDK1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cg21798815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-0.19089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0.036914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2.33E-07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0.021872537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SULF2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cg05103132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-0.10487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0.020605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3.59E-07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0.028086914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SMYD5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cg05019488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-0.09844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0.019488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4.38E-07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0.02942236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CREB1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cg04988219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0.264768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0.052915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5.63E-07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0.033028218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HOTTIP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cg22007110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0.141504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0.028409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6.33E-07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0.033028218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CRHR2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cg00162751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-0.21414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0.043247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7.36E-07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0.034584713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MARC2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cg09059822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-0.20089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0.041019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9.70E-07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0.04144715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ALLC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cg13972343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-0.23578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0.048395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1.11E-06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0.043267062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EVX2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cg23993375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-0.23361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0.0482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1.26E-06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0.043267062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UBQLN2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cg05516272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-0.37732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0.077936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1.29E-06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0.043267062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ZDHHC24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cg15771735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0.199887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0.04143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1.40E-06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0.043911797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PRIM2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cg07630532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0.168121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0.034977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1.54E-06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0.045093442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355" marR="7355" marT="73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HRH3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7084" y="185057"/>
            <a:ext cx="9056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Supplementary file S5</a:t>
            </a:r>
            <a:r>
              <a:rPr lang="en-GB" sz="1600" b="1" dirty="0" smtClean="0"/>
              <a:t>. </a:t>
            </a:r>
            <a:r>
              <a:rPr lang="en-GB" sz="1600" b="1" dirty="0" smtClean="0"/>
              <a:t>List of significant DMPs (FDR &lt; 0.05) from the Recurrent vs Low AF adjusted model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78996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133</Words>
  <Application>Microsoft Macintosh PowerPoint</Application>
  <PresentationFormat>On-screen Show (4:3)</PresentationFormat>
  <Paragraphs>103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>IARC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Akram Ghantous</dc:creator>
  <cp:lastModifiedBy>Michael Routledge</cp:lastModifiedBy>
  <cp:revision>5</cp:revision>
  <dcterms:created xsi:type="dcterms:W3CDTF">2020-03-13T18:42:49Z</dcterms:created>
  <dcterms:modified xsi:type="dcterms:W3CDTF">2021-03-25T16:15:52Z</dcterms:modified>
</cp:coreProperties>
</file>