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27432000" cy="36576000"/>
  <p:notesSz cx="6858000" cy="9144000"/>
  <p:defaultTextStyle>
    <a:defPPr>
      <a:defRPr lang="ko-KR"/>
    </a:defPPr>
    <a:lvl1pPr marL="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830" autoAdjust="0"/>
  </p:normalViewPr>
  <p:slideViewPr>
    <p:cSldViewPr snapToGrid="0">
      <p:cViewPr>
        <p:scale>
          <a:sx n="33" d="100"/>
          <a:sy n="33" d="100"/>
        </p:scale>
        <p:origin x="198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AE80E-39AD-4B2B-A5C9-7D4F2AB41C4E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55B1E-D88D-4050-A095-47BF30C9DF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1157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3072258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b="0" dirty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3AAA69-556E-4B08-A185-266B088A5B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8210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985936"/>
            <a:ext cx="23317200" cy="127338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19210869"/>
            <a:ext cx="20574000" cy="8830731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1865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1640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7" y="1947334"/>
            <a:ext cx="5915025" cy="3099646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2" y="1947334"/>
            <a:ext cx="17402175" cy="3099646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513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6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4" y="9118611"/>
            <a:ext cx="23660100" cy="15214597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4" y="24477144"/>
            <a:ext cx="23660100" cy="8000997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/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420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8467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1947342"/>
            <a:ext cx="23660100" cy="70696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6" y="8966203"/>
            <a:ext cx="11605020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6" y="13360400"/>
            <a:ext cx="11605020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2" y="8966203"/>
            <a:ext cx="11662173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2" y="13360400"/>
            <a:ext cx="11662173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10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22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149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5266275"/>
            <a:ext cx="13887450" cy="2599266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734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5266275"/>
            <a:ext cx="13887450" cy="2599266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50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CEF0F-E121-415B-9CBF-65060F708A33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0" y="33900542"/>
            <a:ext cx="92583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8B07-84F0-4372-B95A-AFEB17330E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1620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743200" rtl="0" eaLnBrk="1" latinLnBrk="1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1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직사각형 110">
            <a:extLst>
              <a:ext uri="{FF2B5EF4-FFF2-40B4-BE49-F238E27FC236}">
                <a16:creationId xmlns="" xmlns:a16="http://schemas.microsoft.com/office/drawing/2014/main" id="{424EE987-4DDA-43CD-A5F5-E57D30820725}"/>
              </a:ext>
            </a:extLst>
          </p:cNvPr>
          <p:cNvSpPr/>
          <p:nvPr/>
        </p:nvSpPr>
        <p:spPr>
          <a:xfrm>
            <a:off x="844948" y="275155"/>
            <a:ext cx="284938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6000" b="1" dirty="0">
                <a:cs typeface="Times New Roman" panose="02020603050405020304" pitchFamily="18" charset="0"/>
              </a:rPr>
              <a:t>Supplementary Figure S5</a:t>
            </a:r>
            <a:endParaRPr lang="en-US" altLang="ko-KR" sz="6000" b="1" dirty="0"/>
          </a:p>
        </p:txBody>
      </p:sp>
      <p:graphicFrame>
        <p:nvGraphicFramePr>
          <p:cNvPr id="38" name="표 4">
            <a:extLst>
              <a:ext uri="{FF2B5EF4-FFF2-40B4-BE49-F238E27FC236}">
                <a16:creationId xmlns="" xmlns:a16="http://schemas.microsoft.com/office/drawing/2014/main" id="{43D26C4D-4366-4E60-9746-D63B24A5CA6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963810" y="6386214"/>
          <a:ext cx="14847727" cy="2217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5947">
                  <a:extLst>
                    <a:ext uri="{9D8B030D-6E8A-4147-A177-3AD203B41FA5}">
                      <a16:colId xmlns="" xmlns:a16="http://schemas.microsoft.com/office/drawing/2014/main" val="3832188506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2723504163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1361196494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3635747733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2409916873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2646258350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4190591251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1058469444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617291900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2115914450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907358098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1915992772"/>
                    </a:ext>
                  </a:extLst>
                </a:gridCol>
                <a:gridCol w="964315">
                  <a:extLst>
                    <a:ext uri="{9D8B030D-6E8A-4147-A177-3AD203B41FA5}">
                      <a16:colId xmlns="" xmlns:a16="http://schemas.microsoft.com/office/drawing/2014/main" val="853855339"/>
                    </a:ext>
                  </a:extLst>
                </a:gridCol>
              </a:tblGrid>
              <a:tr h="24003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HA-</a:t>
                      </a:r>
                      <a:r>
                        <a:rPr lang="en-US" altLang="ko-KR" sz="4400" b="1" dirty="0" err="1">
                          <a:solidFill>
                            <a:sysClr val="windowText" lastClr="000000"/>
                          </a:solidFill>
                        </a:rPr>
                        <a:t>Ub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23907173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</a:rPr>
                        <a:t>FLAG-ATG101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11113564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 smtClean="0"/>
                        <a:t>–</a:t>
                      </a:r>
                      <a:r>
                        <a:rPr lang="en-US" altLang="ko-KR" sz="4400" b="1" dirty="0" smtClean="0">
                          <a:solidFill>
                            <a:sysClr val="windowText" lastClr="000000"/>
                          </a:solidFill>
                        </a:rPr>
                        <a:t>AA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 smtClean="0">
                          <a:latin typeface="+mn-lt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 smtClean="0">
                          <a:latin typeface="+mn-lt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 smtClean="0">
                          <a:latin typeface="+mn-lt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 smtClean="0">
                          <a:latin typeface="+mn-lt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25338770"/>
                  </a:ext>
                </a:extLst>
              </a:tr>
            </a:tbl>
          </a:graphicData>
        </a:graphic>
      </p:graphicFrame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26BF1224-B0CB-4D91-9B65-5B281274E667}"/>
              </a:ext>
            </a:extLst>
          </p:cNvPr>
          <p:cNvSpPr txBox="1"/>
          <p:nvPr/>
        </p:nvSpPr>
        <p:spPr>
          <a:xfrm>
            <a:off x="10014860" y="4285164"/>
            <a:ext cx="248463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Total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0FAD5CD9-339B-4E15-A592-4EE71D328E0D}"/>
              </a:ext>
            </a:extLst>
          </p:cNvPr>
          <p:cNvSpPr txBox="1"/>
          <p:nvPr/>
        </p:nvSpPr>
        <p:spPr>
          <a:xfrm>
            <a:off x="15803473" y="4285161"/>
            <a:ext cx="265016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>
                <a:solidFill>
                  <a:sysClr val="windowText" lastClr="000000"/>
                </a:solidFill>
              </a:rPr>
              <a:t>IP : FLAG</a:t>
            </a:r>
            <a:endParaRPr lang="ko-KR" altLang="en-US" sz="4400" b="1">
              <a:solidFill>
                <a:sysClr val="windowText" lastClr="000000"/>
              </a:solidFill>
            </a:endParaRPr>
          </a:p>
        </p:txBody>
      </p:sp>
      <p:cxnSp>
        <p:nvCxnSpPr>
          <p:cNvPr id="43" name="직선 연결선 42">
            <a:extLst>
              <a:ext uri="{FF2B5EF4-FFF2-40B4-BE49-F238E27FC236}">
                <a16:creationId xmlns="" xmlns:a16="http://schemas.microsoft.com/office/drawing/2014/main" id="{5A23EA25-B4FB-4E61-A225-9F79626DD995}"/>
              </a:ext>
            </a:extLst>
          </p:cNvPr>
          <p:cNvCxnSpPr>
            <a:cxnSpLocks/>
          </p:cNvCxnSpPr>
          <p:nvPr/>
        </p:nvCxnSpPr>
        <p:spPr>
          <a:xfrm>
            <a:off x="8459052" y="6245053"/>
            <a:ext cx="248146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4A43E60C-3139-4299-8771-E9BC41D0E8CE}"/>
              </a:ext>
            </a:extLst>
          </p:cNvPr>
          <p:cNvSpPr txBox="1"/>
          <p:nvPr/>
        </p:nvSpPr>
        <p:spPr>
          <a:xfrm>
            <a:off x="8262997" y="5317293"/>
            <a:ext cx="277912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 err="1">
                <a:solidFill>
                  <a:sysClr val="windowText" lastClr="000000"/>
                </a:solidFill>
              </a:rPr>
              <a:t>shCTL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4008873F-C349-47C5-B9BD-C8FF981FDBEF}"/>
              </a:ext>
            </a:extLst>
          </p:cNvPr>
          <p:cNvSpPr txBox="1"/>
          <p:nvPr/>
        </p:nvSpPr>
        <p:spPr>
          <a:xfrm>
            <a:off x="11109934" y="5317290"/>
            <a:ext cx="277912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shHUWE1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D76F312A-ADBD-4C94-ADA6-9F54590AD07D}"/>
              </a:ext>
            </a:extLst>
          </p:cNvPr>
          <p:cNvSpPr txBox="1"/>
          <p:nvPr/>
        </p:nvSpPr>
        <p:spPr>
          <a:xfrm>
            <a:off x="14071177" y="5317293"/>
            <a:ext cx="277912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 err="1">
                <a:solidFill>
                  <a:sysClr val="windowText" lastClr="000000"/>
                </a:solidFill>
              </a:rPr>
              <a:t>shCTL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48D367A5-59BA-4057-AFAF-50401F7C3D3D}"/>
              </a:ext>
            </a:extLst>
          </p:cNvPr>
          <p:cNvSpPr txBox="1"/>
          <p:nvPr/>
        </p:nvSpPr>
        <p:spPr>
          <a:xfrm>
            <a:off x="17051468" y="5317290"/>
            <a:ext cx="277912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shHUWE1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229CA4FA-DD2A-4DE1-AB64-3C9E37AFBE75}"/>
              </a:ext>
            </a:extLst>
          </p:cNvPr>
          <p:cNvSpPr txBox="1"/>
          <p:nvPr/>
        </p:nvSpPr>
        <p:spPr>
          <a:xfrm>
            <a:off x="5295200" y="10610625"/>
            <a:ext cx="24846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/>
              <a:t>HA</a:t>
            </a:r>
          </a:p>
          <a:p>
            <a:pPr algn="r"/>
            <a:r>
              <a:rPr lang="en-US" altLang="ko-KR" sz="4400" b="1" dirty="0"/>
              <a:t>(HA-</a:t>
            </a:r>
            <a:r>
              <a:rPr lang="en-US" altLang="ko-KR" sz="4400" b="1" dirty="0" err="1"/>
              <a:t>Ub</a:t>
            </a:r>
            <a:r>
              <a:rPr lang="en-US" altLang="ko-KR" sz="4400" b="1" dirty="0"/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59790445-0DF6-44F8-B2A4-BBD4E6AD569F}"/>
              </a:ext>
            </a:extLst>
          </p:cNvPr>
          <p:cNvSpPr txBox="1"/>
          <p:nvPr/>
        </p:nvSpPr>
        <p:spPr>
          <a:xfrm>
            <a:off x="3086100" y="13436872"/>
            <a:ext cx="46937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/>
              <a:t>FLAG</a:t>
            </a:r>
          </a:p>
          <a:p>
            <a:pPr algn="r"/>
            <a:r>
              <a:rPr lang="en-US" altLang="ko-KR" sz="4400" b="1" dirty="0"/>
              <a:t>(FLAG-ATG101)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8416C3FD-D6C1-4E86-B57A-A4185422D260}"/>
              </a:ext>
            </a:extLst>
          </p:cNvPr>
          <p:cNvSpPr txBox="1"/>
          <p:nvPr/>
        </p:nvSpPr>
        <p:spPr>
          <a:xfrm>
            <a:off x="20804544" y="11703309"/>
            <a:ext cx="1461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50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30" name="직선 연결선 29">
            <a:extLst>
              <a:ext uri="{FF2B5EF4-FFF2-40B4-BE49-F238E27FC236}">
                <a16:creationId xmlns="" xmlns:a16="http://schemas.microsoft.com/office/drawing/2014/main" id="{FF48DA3B-AD00-44AC-A515-F98F3AB063A8}"/>
              </a:ext>
            </a:extLst>
          </p:cNvPr>
          <p:cNvCxnSpPr/>
          <p:nvPr/>
        </p:nvCxnSpPr>
        <p:spPr>
          <a:xfrm>
            <a:off x="20352006" y="12108223"/>
            <a:ext cx="375472" cy="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59D05263-6096-4856-A355-F29C6969A6FE}"/>
              </a:ext>
            </a:extLst>
          </p:cNvPr>
          <p:cNvSpPr txBox="1"/>
          <p:nvPr/>
        </p:nvSpPr>
        <p:spPr>
          <a:xfrm>
            <a:off x="20804544" y="13445595"/>
            <a:ext cx="1461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25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32" name="직선 연결선 31">
            <a:extLst>
              <a:ext uri="{FF2B5EF4-FFF2-40B4-BE49-F238E27FC236}">
                <a16:creationId xmlns="" xmlns:a16="http://schemas.microsoft.com/office/drawing/2014/main" id="{1E80B6FC-74F2-47B9-AEF0-D6D1D7E8E8B8}"/>
              </a:ext>
            </a:extLst>
          </p:cNvPr>
          <p:cNvCxnSpPr/>
          <p:nvPr/>
        </p:nvCxnSpPr>
        <p:spPr>
          <a:xfrm>
            <a:off x="20352006" y="13914165"/>
            <a:ext cx="375472" cy="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A9B892DA-9BDC-4965-8D1C-9DB03817AE7F}"/>
              </a:ext>
            </a:extLst>
          </p:cNvPr>
          <p:cNvSpPr txBox="1"/>
          <p:nvPr/>
        </p:nvSpPr>
        <p:spPr>
          <a:xfrm>
            <a:off x="20815053" y="10759637"/>
            <a:ext cx="1461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75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34" name="직선 연결선 33">
            <a:extLst>
              <a:ext uri="{FF2B5EF4-FFF2-40B4-BE49-F238E27FC236}">
                <a16:creationId xmlns="" xmlns:a16="http://schemas.microsoft.com/office/drawing/2014/main" id="{86CCE44C-E6D1-49BF-8B99-890ED30A8C18}"/>
              </a:ext>
            </a:extLst>
          </p:cNvPr>
          <p:cNvCxnSpPr/>
          <p:nvPr/>
        </p:nvCxnSpPr>
        <p:spPr>
          <a:xfrm>
            <a:off x="20347504" y="11210656"/>
            <a:ext cx="375472" cy="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그림 34">
            <a:extLst>
              <a:ext uri="{FF2B5EF4-FFF2-40B4-BE49-F238E27FC236}">
                <a16:creationId xmlns="" xmlns:a16="http://schemas.microsoft.com/office/drawing/2014/main" id="{A50E7FBD-F5E7-4C6E-89F5-3A4CA51963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l="17705" t="21228" r="45054" b="23013"/>
          <a:stretch/>
        </p:blipFill>
        <p:spPr>
          <a:xfrm>
            <a:off x="8333939" y="13468833"/>
            <a:ext cx="5731169" cy="14294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0B0A9D35-AF40-49C6-8E24-8F15887AEF42}"/>
              </a:ext>
            </a:extLst>
          </p:cNvPr>
          <p:cNvSpPr txBox="1"/>
          <p:nvPr/>
        </p:nvSpPr>
        <p:spPr>
          <a:xfrm>
            <a:off x="19830588" y="14052601"/>
            <a:ext cx="820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dirty="0">
                <a:solidFill>
                  <a:prstClr val="black"/>
                </a:solidFill>
              </a:rPr>
              <a:t>*</a:t>
            </a:r>
            <a:endParaRPr lang="ko-KR" altLang="en-US" sz="4400" dirty="0">
              <a:solidFill>
                <a:prstClr val="black"/>
              </a:solidFill>
            </a:endParaRPr>
          </a:p>
        </p:txBody>
      </p:sp>
      <p:pic>
        <p:nvPicPr>
          <p:cNvPr id="51" name="그림 50">
            <a:extLst>
              <a:ext uri="{FF2B5EF4-FFF2-40B4-BE49-F238E27FC236}">
                <a16:creationId xmlns="" xmlns:a16="http://schemas.microsoft.com/office/drawing/2014/main" id="{92C6F9F1-EA09-4F0B-A9F0-FA90297D1E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l="53509" t="18751" r="5877" b="20148"/>
          <a:stretch/>
        </p:blipFill>
        <p:spPr>
          <a:xfrm>
            <a:off x="14274769" y="13468833"/>
            <a:ext cx="5707575" cy="14294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86" name="직선 연결선 85">
            <a:extLst>
              <a:ext uri="{FF2B5EF4-FFF2-40B4-BE49-F238E27FC236}">
                <a16:creationId xmlns="" xmlns:a16="http://schemas.microsoft.com/office/drawing/2014/main" id="{B42F7696-4B3A-4359-AF9F-6E710CF14CAF}"/>
              </a:ext>
            </a:extLst>
          </p:cNvPr>
          <p:cNvCxnSpPr>
            <a:cxnSpLocks/>
          </p:cNvCxnSpPr>
          <p:nvPr/>
        </p:nvCxnSpPr>
        <p:spPr>
          <a:xfrm>
            <a:off x="14240954" y="5208900"/>
            <a:ext cx="529198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그림 18">
            <a:extLst>
              <a:ext uri="{FF2B5EF4-FFF2-40B4-BE49-F238E27FC236}">
                <a16:creationId xmlns="" xmlns:a16="http://schemas.microsoft.com/office/drawing/2014/main" id="{8BD9BC65-451E-4B87-8947-CC401BD46D5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l="11087" t="3490" r="46075"/>
          <a:stretch/>
        </p:blipFill>
        <p:spPr>
          <a:xfrm>
            <a:off x="8333939" y="8634157"/>
            <a:ext cx="5734202" cy="46069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3" name="그림 82">
            <a:extLst>
              <a:ext uri="{FF2B5EF4-FFF2-40B4-BE49-F238E27FC236}">
                <a16:creationId xmlns="" xmlns:a16="http://schemas.microsoft.com/office/drawing/2014/main" id="{C65B6ADA-2593-4015-9C1A-831F85F31B8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l="52508" t="3490" r="4654"/>
          <a:stretch/>
        </p:blipFill>
        <p:spPr>
          <a:xfrm>
            <a:off x="14240954" y="8634157"/>
            <a:ext cx="5734202" cy="46069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81" name="직선 연결선 80">
            <a:extLst>
              <a:ext uri="{FF2B5EF4-FFF2-40B4-BE49-F238E27FC236}">
                <a16:creationId xmlns="" xmlns:a16="http://schemas.microsoft.com/office/drawing/2014/main" id="{5A23EA25-B4FB-4E61-A225-9F79626DD995}"/>
              </a:ext>
            </a:extLst>
          </p:cNvPr>
          <p:cNvCxnSpPr>
            <a:cxnSpLocks/>
          </p:cNvCxnSpPr>
          <p:nvPr/>
        </p:nvCxnSpPr>
        <p:spPr>
          <a:xfrm>
            <a:off x="11258759" y="6245053"/>
            <a:ext cx="248146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연결선 84">
            <a:extLst>
              <a:ext uri="{FF2B5EF4-FFF2-40B4-BE49-F238E27FC236}">
                <a16:creationId xmlns="" xmlns:a16="http://schemas.microsoft.com/office/drawing/2014/main" id="{B42F7696-4B3A-4359-AF9F-6E710CF14CAF}"/>
              </a:ext>
            </a:extLst>
          </p:cNvPr>
          <p:cNvCxnSpPr>
            <a:cxnSpLocks/>
          </p:cNvCxnSpPr>
          <p:nvPr/>
        </p:nvCxnSpPr>
        <p:spPr>
          <a:xfrm>
            <a:off x="8524602" y="5208900"/>
            <a:ext cx="521562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연결선 86">
            <a:extLst>
              <a:ext uri="{FF2B5EF4-FFF2-40B4-BE49-F238E27FC236}">
                <a16:creationId xmlns="" xmlns:a16="http://schemas.microsoft.com/office/drawing/2014/main" id="{5A23EA25-B4FB-4E61-A225-9F79626DD995}"/>
              </a:ext>
            </a:extLst>
          </p:cNvPr>
          <p:cNvCxnSpPr>
            <a:cxnSpLocks/>
          </p:cNvCxnSpPr>
          <p:nvPr/>
        </p:nvCxnSpPr>
        <p:spPr>
          <a:xfrm>
            <a:off x="14220003" y="6245053"/>
            <a:ext cx="248146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연결선 87">
            <a:extLst>
              <a:ext uri="{FF2B5EF4-FFF2-40B4-BE49-F238E27FC236}">
                <a16:creationId xmlns="" xmlns:a16="http://schemas.microsoft.com/office/drawing/2014/main" id="{5A23EA25-B4FB-4E61-A225-9F79626DD995}"/>
              </a:ext>
            </a:extLst>
          </p:cNvPr>
          <p:cNvCxnSpPr>
            <a:cxnSpLocks/>
          </p:cNvCxnSpPr>
          <p:nvPr/>
        </p:nvCxnSpPr>
        <p:spPr>
          <a:xfrm>
            <a:off x="17051468" y="6245053"/>
            <a:ext cx="248146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4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64</Words>
  <Application>Microsoft Office PowerPoint</Application>
  <PresentationFormat>사용자 지정</PresentationFormat>
  <Paragraphs>55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Jaesang</dc:creator>
  <cp:lastModifiedBy>ncc</cp:lastModifiedBy>
  <cp:revision>3</cp:revision>
  <dcterms:created xsi:type="dcterms:W3CDTF">2021-08-22T13:00:05Z</dcterms:created>
  <dcterms:modified xsi:type="dcterms:W3CDTF">2021-08-25T02:00:58Z</dcterms:modified>
</cp:coreProperties>
</file>