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27432000" cy="36576000"/>
  <p:notesSz cx="6858000" cy="9144000"/>
  <p:defaultTextStyle>
    <a:defPPr>
      <a:defRPr lang="ko-KR"/>
    </a:defPPr>
    <a:lvl1pPr marL="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10" autoAdjust="0"/>
  </p:normalViewPr>
  <p:slideViewPr>
    <p:cSldViewPr snapToGrid="0">
      <p:cViewPr varScale="1">
        <p:scale>
          <a:sx n="22" d="100"/>
          <a:sy n="22" d="100"/>
        </p:scale>
        <p:origin x="28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42704-B48E-4705-971F-F9FC485B602D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B8343-6679-4EEF-B355-79742E85E2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6421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3AAA69-556E-4B08-A185-266B088A5B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33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798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19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1947334"/>
            <a:ext cx="5915025" cy="3099646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1947334"/>
            <a:ext cx="17402175" cy="3099646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27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152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792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120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3360400"/>
            <a:ext cx="11605020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8966203"/>
            <a:ext cx="11662173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3360400"/>
            <a:ext cx="11662173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98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338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78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5266275"/>
            <a:ext cx="13887450" cy="2599266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00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5266275"/>
            <a:ext cx="13887450" cy="2599266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261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EADF1-8070-4EEC-9A98-8832C4A1E10B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33900542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3B880-3930-471A-AEC5-88478BE618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884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1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1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표 4">
            <a:extLst>
              <a:ext uri="{FF2B5EF4-FFF2-40B4-BE49-F238E27FC236}">
                <a16:creationId xmlns="" xmlns:a16="http://schemas.microsoft.com/office/drawing/2014/main" id="{1877A40A-3C5E-4613-B2CC-C0A54A63469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960488" y="5783624"/>
          <a:ext cx="12366420" cy="2217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4276">
                  <a:extLst>
                    <a:ext uri="{9D8B030D-6E8A-4147-A177-3AD203B41FA5}">
                      <a16:colId xmlns="" xmlns:a16="http://schemas.microsoft.com/office/drawing/2014/main" val="3832188506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2723504163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1361196494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3635747733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2409916873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2646258350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4190591251"/>
                    </a:ext>
                  </a:extLst>
                </a:gridCol>
              </a:tblGrid>
              <a:tr h="210363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HA-</a:t>
                      </a:r>
                      <a:r>
                        <a:rPr lang="en-US" altLang="ko-KR" sz="4400" b="1" dirty="0" err="1">
                          <a:solidFill>
                            <a:sysClr val="windowText" lastClr="000000"/>
                          </a:solidFill>
                        </a:rPr>
                        <a:t>Ub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smtClean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23907173"/>
                  </a:ext>
                </a:extLst>
              </a:tr>
              <a:tr h="210363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FLAG-ATG101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11113564"/>
                  </a:ext>
                </a:extLst>
              </a:tr>
              <a:tr h="210363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 smtClean="0"/>
                        <a:t>–</a:t>
                      </a:r>
                      <a:r>
                        <a:rPr lang="en-US" altLang="ko-KR" sz="4400" b="1" dirty="0" smtClean="0">
                          <a:solidFill>
                            <a:sysClr val="windowText" lastClr="000000"/>
                          </a:solidFill>
                        </a:rPr>
                        <a:t>AA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5338770"/>
                  </a:ext>
                </a:extLst>
              </a:tr>
            </a:tbl>
          </a:graphicData>
        </a:graphic>
      </p:graphicFrame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B71948F1-715D-4BD1-AB52-4EE27496A039}"/>
              </a:ext>
            </a:extLst>
          </p:cNvPr>
          <p:cNvSpPr txBox="1"/>
          <p:nvPr/>
        </p:nvSpPr>
        <p:spPr>
          <a:xfrm>
            <a:off x="10815155" y="4751378"/>
            <a:ext cx="183200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Total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52974399-01AF-4983-8D73-31948E03DB1A}"/>
              </a:ext>
            </a:extLst>
          </p:cNvPr>
          <p:cNvSpPr txBox="1"/>
          <p:nvPr/>
        </p:nvSpPr>
        <p:spPr>
          <a:xfrm>
            <a:off x="14139940" y="4751378"/>
            <a:ext cx="26968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IP : FLAG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A4C24CC9-ECF4-488E-AFDA-A5C24506E0C6}"/>
              </a:ext>
            </a:extLst>
          </p:cNvPr>
          <p:cNvSpPr txBox="1"/>
          <p:nvPr/>
        </p:nvSpPr>
        <p:spPr>
          <a:xfrm>
            <a:off x="16344201" y="12163421"/>
            <a:ext cx="492624" cy="2119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dirty="0">
                <a:solidFill>
                  <a:prstClr val="black"/>
                </a:solidFill>
              </a:rPr>
              <a:t>*</a:t>
            </a:r>
            <a:endParaRPr lang="ko-KR" altLang="en-US" sz="4400" dirty="0">
              <a:solidFill>
                <a:prstClr val="black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="" xmlns:a16="http://schemas.microsoft.com/office/drawing/2014/main" id="{310C5F5E-7ABA-424D-9A61-0559169A3EF4}"/>
              </a:ext>
            </a:extLst>
          </p:cNvPr>
          <p:cNvSpPr txBox="1"/>
          <p:nvPr/>
        </p:nvSpPr>
        <p:spPr>
          <a:xfrm>
            <a:off x="18094069" y="12087221"/>
            <a:ext cx="451411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50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="" xmlns:a16="http://schemas.microsoft.com/office/drawing/2014/main" id="{8DEF5D42-BA74-4B29-A6AD-1E8776001C3B}"/>
              </a:ext>
            </a:extLst>
          </p:cNvPr>
          <p:cNvSpPr txBox="1"/>
          <p:nvPr/>
        </p:nvSpPr>
        <p:spPr>
          <a:xfrm>
            <a:off x="18094069" y="14862173"/>
            <a:ext cx="50815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25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0FAF5532-BDE3-49D9-8369-5BDA20CCDC90}"/>
              </a:ext>
            </a:extLst>
          </p:cNvPr>
          <p:cNvSpPr txBox="1"/>
          <p:nvPr/>
        </p:nvSpPr>
        <p:spPr>
          <a:xfrm>
            <a:off x="4896889" y="10062159"/>
            <a:ext cx="429654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HA</a:t>
            </a:r>
          </a:p>
          <a:p>
            <a:pPr algn="r"/>
            <a:r>
              <a:rPr lang="en-US" altLang="ko-KR" sz="4400" b="1" dirty="0"/>
              <a:t>(HA-</a:t>
            </a:r>
            <a:r>
              <a:rPr lang="en-US" altLang="ko-KR" sz="4400" b="1" dirty="0" err="1"/>
              <a:t>Ub</a:t>
            </a:r>
            <a:r>
              <a:rPr lang="en-US" altLang="ko-KR" sz="4400" b="1" dirty="0"/>
              <a:t>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974855F1-7D06-4250-8318-9FD3B9754DF3}"/>
              </a:ext>
            </a:extLst>
          </p:cNvPr>
          <p:cNvSpPr txBox="1"/>
          <p:nvPr/>
        </p:nvSpPr>
        <p:spPr>
          <a:xfrm>
            <a:off x="1809134" y="14599818"/>
            <a:ext cx="738429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ATG101</a:t>
            </a:r>
          </a:p>
          <a:p>
            <a:pPr algn="r"/>
            <a:r>
              <a:rPr lang="en-US" altLang="ko-KR" sz="4400" b="1" dirty="0"/>
              <a:t>(FLAG-ATG101)</a:t>
            </a:r>
          </a:p>
        </p:txBody>
      </p:sp>
      <p:cxnSp>
        <p:nvCxnSpPr>
          <p:cNvPr id="94" name="직선 연결선 93">
            <a:extLst>
              <a:ext uri="{FF2B5EF4-FFF2-40B4-BE49-F238E27FC236}">
                <a16:creationId xmlns="" xmlns:a16="http://schemas.microsoft.com/office/drawing/2014/main" id="{6C3CD6BC-64E6-4D74-9407-1EA939D7660B}"/>
              </a:ext>
            </a:extLst>
          </p:cNvPr>
          <p:cNvCxnSpPr>
            <a:cxnSpLocks/>
          </p:cNvCxnSpPr>
          <p:nvPr/>
        </p:nvCxnSpPr>
        <p:spPr>
          <a:xfrm>
            <a:off x="17518583" y="12508155"/>
            <a:ext cx="484364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직선 연결선 95">
            <a:extLst>
              <a:ext uri="{FF2B5EF4-FFF2-40B4-BE49-F238E27FC236}">
                <a16:creationId xmlns="" xmlns:a16="http://schemas.microsoft.com/office/drawing/2014/main" id="{7856F7AB-FEDA-4AD4-BBD1-41F22BB1FF36}"/>
              </a:ext>
            </a:extLst>
          </p:cNvPr>
          <p:cNvCxnSpPr>
            <a:cxnSpLocks/>
          </p:cNvCxnSpPr>
          <p:nvPr/>
        </p:nvCxnSpPr>
        <p:spPr>
          <a:xfrm>
            <a:off x="17518583" y="15283826"/>
            <a:ext cx="484364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314CE49A-4753-4D52-8E6D-AF70DA36B590}"/>
              </a:ext>
            </a:extLst>
          </p:cNvPr>
          <p:cNvSpPr txBox="1"/>
          <p:nvPr/>
        </p:nvSpPr>
        <p:spPr>
          <a:xfrm>
            <a:off x="18094071" y="10825922"/>
            <a:ext cx="375926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75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98" name="직선 연결선 97">
            <a:extLst>
              <a:ext uri="{FF2B5EF4-FFF2-40B4-BE49-F238E27FC236}">
                <a16:creationId xmlns="" xmlns:a16="http://schemas.microsoft.com/office/drawing/2014/main" id="{B357CEC1-AF8D-4B31-85A6-E36DF4424FDC}"/>
              </a:ext>
            </a:extLst>
          </p:cNvPr>
          <p:cNvCxnSpPr>
            <a:cxnSpLocks/>
          </p:cNvCxnSpPr>
          <p:nvPr/>
        </p:nvCxnSpPr>
        <p:spPr>
          <a:xfrm>
            <a:off x="17518583" y="11276556"/>
            <a:ext cx="484364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직선 연결선 108">
            <a:extLst>
              <a:ext uri="{FF2B5EF4-FFF2-40B4-BE49-F238E27FC236}">
                <a16:creationId xmlns="" xmlns:a16="http://schemas.microsoft.com/office/drawing/2014/main" id="{EE3AB2EC-AAC5-4C66-9072-B4F8664AECA9}"/>
              </a:ext>
            </a:extLst>
          </p:cNvPr>
          <p:cNvCxnSpPr>
            <a:cxnSpLocks/>
          </p:cNvCxnSpPr>
          <p:nvPr/>
        </p:nvCxnSpPr>
        <p:spPr>
          <a:xfrm>
            <a:off x="14139940" y="5626231"/>
            <a:ext cx="269688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="" xmlns:a16="http://schemas.microsoft.com/office/drawing/2014/main" id="{AECD57C9-38AB-45A4-A484-AA4F204C615D}"/>
              </a:ext>
            </a:extLst>
          </p:cNvPr>
          <p:cNvSpPr txBox="1"/>
          <p:nvPr/>
        </p:nvSpPr>
        <p:spPr>
          <a:xfrm>
            <a:off x="13110160" y="16889403"/>
            <a:ext cx="277080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dirty="0"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(a)</a:t>
            </a:r>
            <a:endParaRPr lang="ko-KR" altLang="en-US" sz="6600" dirty="0"/>
          </a:p>
        </p:txBody>
      </p:sp>
      <p:sp>
        <p:nvSpPr>
          <p:cNvPr id="111" name="직사각형 110">
            <a:extLst>
              <a:ext uri="{FF2B5EF4-FFF2-40B4-BE49-F238E27FC236}">
                <a16:creationId xmlns="" xmlns:a16="http://schemas.microsoft.com/office/drawing/2014/main" id="{424EE987-4DDA-43CD-A5F5-E57D30820725}"/>
              </a:ext>
            </a:extLst>
          </p:cNvPr>
          <p:cNvSpPr/>
          <p:nvPr/>
        </p:nvSpPr>
        <p:spPr>
          <a:xfrm>
            <a:off x="844948" y="919762"/>
            <a:ext cx="2849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b="1" dirty="0">
                <a:cs typeface="Times New Roman" panose="02020603050405020304" pitchFamily="18" charset="0"/>
              </a:rPr>
              <a:t>Supplementary Figure S2</a:t>
            </a:r>
            <a:endParaRPr lang="en-US" altLang="ko-KR" sz="6000" b="1" dirty="0"/>
          </a:p>
        </p:txBody>
      </p:sp>
      <p:pic>
        <p:nvPicPr>
          <p:cNvPr id="22" name="그림 21">
            <a:extLst>
              <a:ext uri="{FF2B5EF4-FFF2-40B4-BE49-F238E27FC236}">
                <a16:creationId xmlns="" xmlns:a16="http://schemas.microsoft.com/office/drawing/2014/main" id="{FB8E3F99-96CD-4735-9FDF-37A7F3587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213" t="12738" r="64042" b="18622"/>
          <a:stretch/>
        </p:blipFill>
        <p:spPr>
          <a:xfrm>
            <a:off x="9737980" y="14513233"/>
            <a:ext cx="3738535" cy="1627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그림 22">
            <a:extLst>
              <a:ext uri="{FF2B5EF4-FFF2-40B4-BE49-F238E27FC236}">
                <a16:creationId xmlns="" xmlns:a16="http://schemas.microsoft.com/office/drawing/2014/main" id="{72A70F3B-4B2B-46B4-B9E3-64EF8A4C0D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55507" t="11045" r="25404" b="21987"/>
          <a:stretch/>
        </p:blipFill>
        <p:spPr>
          <a:xfrm>
            <a:off x="13668524" y="14513233"/>
            <a:ext cx="3526122" cy="16279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그림 23">
            <a:extLst>
              <a:ext uri="{FF2B5EF4-FFF2-40B4-BE49-F238E27FC236}">
                <a16:creationId xmlns="" xmlns:a16="http://schemas.microsoft.com/office/drawing/2014/main" id="{080190C0-E703-433E-916C-76ECAE213D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269" t="2162" r="65614" b="16076"/>
          <a:stretch/>
        </p:blipFill>
        <p:spPr>
          <a:xfrm>
            <a:off x="9737980" y="8109495"/>
            <a:ext cx="3714724" cy="61440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그림 24">
            <a:extLst>
              <a:ext uri="{FF2B5EF4-FFF2-40B4-BE49-F238E27FC236}">
                <a16:creationId xmlns="" xmlns:a16="http://schemas.microsoft.com/office/drawing/2014/main" id="{704D5A9D-BE16-424C-AECA-717D989A28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043" t="2162" r="25969" b="16076"/>
          <a:stretch/>
        </p:blipFill>
        <p:spPr>
          <a:xfrm>
            <a:off x="13668523" y="8109495"/>
            <a:ext cx="3516136" cy="61440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7242133" y="15384712"/>
            <a:ext cx="651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/>
              <a:t>*</a:t>
            </a:r>
            <a:endParaRPr lang="ko-KR" altLang="en-US" sz="4400" b="1" dirty="0"/>
          </a:p>
        </p:txBody>
      </p:sp>
      <p:cxnSp>
        <p:nvCxnSpPr>
          <p:cNvPr id="29" name="직선 연결선 28">
            <a:extLst>
              <a:ext uri="{FF2B5EF4-FFF2-40B4-BE49-F238E27FC236}">
                <a16:creationId xmlns="" xmlns:a16="http://schemas.microsoft.com/office/drawing/2014/main" id="{EE3AB2EC-AAC5-4C66-9072-B4F8664AECA9}"/>
              </a:ext>
            </a:extLst>
          </p:cNvPr>
          <p:cNvCxnSpPr>
            <a:cxnSpLocks/>
          </p:cNvCxnSpPr>
          <p:nvPr/>
        </p:nvCxnSpPr>
        <p:spPr>
          <a:xfrm>
            <a:off x="10413275" y="5626231"/>
            <a:ext cx="269688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표 4">
            <a:extLst>
              <a:ext uri="{FF2B5EF4-FFF2-40B4-BE49-F238E27FC236}">
                <a16:creationId xmlns="" xmlns:a16="http://schemas.microsoft.com/office/drawing/2014/main" id="{1877A40A-3C5E-4613-B2CC-C0A54A63469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46188" y="20609966"/>
          <a:ext cx="12366420" cy="2217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4276">
                  <a:extLst>
                    <a:ext uri="{9D8B030D-6E8A-4147-A177-3AD203B41FA5}">
                      <a16:colId xmlns="" xmlns:a16="http://schemas.microsoft.com/office/drawing/2014/main" val="3832188506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2723504163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1361196494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3635747733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2409916873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2646258350"/>
                    </a:ext>
                  </a:extLst>
                </a:gridCol>
                <a:gridCol w="1252024">
                  <a:extLst>
                    <a:ext uri="{9D8B030D-6E8A-4147-A177-3AD203B41FA5}">
                      <a16:colId xmlns="" xmlns:a16="http://schemas.microsoft.com/office/drawing/2014/main" val="4190591251"/>
                    </a:ext>
                  </a:extLst>
                </a:gridCol>
              </a:tblGrid>
              <a:tr h="210363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</a:rPr>
                        <a:t>HA-</a:t>
                      </a:r>
                      <a:r>
                        <a:rPr lang="en-US" altLang="ko-KR" sz="4400" b="1" dirty="0" err="1">
                          <a:solidFill>
                            <a:sysClr val="windowText" lastClr="000000"/>
                          </a:solidFill>
                        </a:rPr>
                        <a:t>Ub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 smtClean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23907173"/>
                  </a:ext>
                </a:extLst>
              </a:tr>
              <a:tr h="210363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</a:rPr>
                        <a:t>FLAG-ATG101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11113564"/>
                  </a:ext>
                </a:extLst>
              </a:tr>
              <a:tr h="210363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4400" b="1" dirty="0" smtClean="0"/>
                        <a:t>–</a:t>
                      </a:r>
                      <a:r>
                        <a:rPr lang="en-US" altLang="ko-KR" sz="4400" b="1" dirty="0" smtClean="0">
                          <a:solidFill>
                            <a:sysClr val="windowText" lastClr="000000"/>
                          </a:solidFill>
                        </a:rPr>
                        <a:t>AA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ysClr val="windowText" lastClr="000000"/>
                          </a:solidFill>
                          <a:latin typeface="Calibri (본문)"/>
                        </a:rPr>
                        <a:t>+</a:t>
                      </a:r>
                      <a:endParaRPr lang="ko-KR" altLang="en-US" sz="4400" b="1" dirty="0">
                        <a:solidFill>
                          <a:sysClr val="windowText" lastClr="000000"/>
                        </a:solidFill>
                        <a:latin typeface="Calibri (본문)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5338770"/>
                  </a:ext>
                </a:extLst>
              </a:tr>
            </a:tbl>
          </a:graphicData>
        </a:graphic>
      </p:graphicFrame>
      <p:cxnSp>
        <p:nvCxnSpPr>
          <p:cNvPr id="33" name="직선 연결선 32">
            <a:extLst>
              <a:ext uri="{FF2B5EF4-FFF2-40B4-BE49-F238E27FC236}">
                <a16:creationId xmlns="" xmlns:a16="http://schemas.microsoft.com/office/drawing/2014/main" id="{020F78C8-4149-42B8-A045-A8EB7282E936}"/>
              </a:ext>
            </a:extLst>
          </p:cNvPr>
          <p:cNvCxnSpPr>
            <a:cxnSpLocks/>
          </p:cNvCxnSpPr>
          <p:nvPr/>
        </p:nvCxnSpPr>
        <p:spPr>
          <a:xfrm>
            <a:off x="10363200" y="20452573"/>
            <a:ext cx="26326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B71948F1-715D-4BD1-AB52-4EE27496A039}"/>
              </a:ext>
            </a:extLst>
          </p:cNvPr>
          <p:cNvSpPr txBox="1"/>
          <p:nvPr/>
        </p:nvSpPr>
        <p:spPr>
          <a:xfrm>
            <a:off x="10700855" y="19577720"/>
            <a:ext cx="183200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Total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52974399-01AF-4983-8D73-31948E03DB1A}"/>
              </a:ext>
            </a:extLst>
          </p:cNvPr>
          <p:cNvSpPr txBox="1"/>
          <p:nvPr/>
        </p:nvSpPr>
        <p:spPr>
          <a:xfrm>
            <a:off x="14458079" y="19577720"/>
            <a:ext cx="183200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en-US" altLang="ko-KR" sz="4400" b="1" dirty="0">
                <a:solidFill>
                  <a:sysClr val="windowText" lastClr="000000"/>
                </a:solidFill>
              </a:rPr>
              <a:t>IP : HA</a:t>
            </a:r>
            <a:endParaRPr lang="ko-KR" altLang="en-US" sz="4400" b="1" dirty="0">
              <a:solidFill>
                <a:sysClr val="windowText" lastClr="0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A4C24CC9-ECF4-488E-AFDA-A5C24506E0C6}"/>
              </a:ext>
            </a:extLst>
          </p:cNvPr>
          <p:cNvSpPr txBox="1"/>
          <p:nvPr/>
        </p:nvSpPr>
        <p:spPr>
          <a:xfrm>
            <a:off x="16229901" y="26989763"/>
            <a:ext cx="492624" cy="2119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dirty="0">
                <a:solidFill>
                  <a:prstClr val="black"/>
                </a:solidFill>
              </a:rPr>
              <a:t>*</a:t>
            </a:r>
            <a:endParaRPr lang="ko-KR" altLang="en-US" sz="4400" dirty="0">
              <a:solidFill>
                <a:prstClr val="black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310C5F5E-7ABA-424D-9A61-0559169A3EF4}"/>
              </a:ext>
            </a:extLst>
          </p:cNvPr>
          <p:cNvSpPr txBox="1"/>
          <p:nvPr/>
        </p:nvSpPr>
        <p:spPr>
          <a:xfrm>
            <a:off x="18097757" y="25628359"/>
            <a:ext cx="451411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50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8DEF5D42-BA74-4B29-A6AD-1E8776001C3B}"/>
              </a:ext>
            </a:extLst>
          </p:cNvPr>
          <p:cNvSpPr txBox="1"/>
          <p:nvPr/>
        </p:nvSpPr>
        <p:spPr>
          <a:xfrm>
            <a:off x="18097757" y="28516018"/>
            <a:ext cx="508152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25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0FAF5532-BDE3-49D9-8369-5BDA20CCDC90}"/>
              </a:ext>
            </a:extLst>
          </p:cNvPr>
          <p:cNvSpPr txBox="1"/>
          <p:nvPr/>
        </p:nvSpPr>
        <p:spPr>
          <a:xfrm>
            <a:off x="4770126" y="24888501"/>
            <a:ext cx="429654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HA</a:t>
            </a:r>
          </a:p>
          <a:p>
            <a:pPr algn="r"/>
            <a:r>
              <a:rPr lang="en-US" altLang="ko-KR" sz="4400" b="1" dirty="0"/>
              <a:t>(HA-</a:t>
            </a:r>
            <a:r>
              <a:rPr lang="en-US" altLang="ko-KR" sz="4400" b="1" dirty="0" err="1"/>
              <a:t>Ub</a:t>
            </a:r>
            <a:r>
              <a:rPr lang="en-US" altLang="ko-KR" sz="4400" b="1" dirty="0"/>
              <a:t>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974855F1-7D06-4250-8318-9FD3B9754DF3}"/>
              </a:ext>
            </a:extLst>
          </p:cNvPr>
          <p:cNvSpPr txBox="1"/>
          <p:nvPr/>
        </p:nvSpPr>
        <p:spPr>
          <a:xfrm>
            <a:off x="2011483" y="28390837"/>
            <a:ext cx="738429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/>
              <a:t>ATG101</a:t>
            </a:r>
          </a:p>
          <a:p>
            <a:pPr algn="r"/>
            <a:r>
              <a:rPr lang="en-US" altLang="ko-KR" sz="4400" b="1" dirty="0"/>
              <a:t>(FLAG-ATG101)</a:t>
            </a:r>
          </a:p>
        </p:txBody>
      </p:sp>
      <p:cxnSp>
        <p:nvCxnSpPr>
          <p:cNvPr id="41" name="직선 연결선 40">
            <a:extLst>
              <a:ext uri="{FF2B5EF4-FFF2-40B4-BE49-F238E27FC236}">
                <a16:creationId xmlns="" xmlns:a16="http://schemas.microsoft.com/office/drawing/2014/main" id="{6C3CD6BC-64E6-4D74-9407-1EA939D7660B}"/>
              </a:ext>
            </a:extLst>
          </p:cNvPr>
          <p:cNvCxnSpPr>
            <a:cxnSpLocks/>
          </p:cNvCxnSpPr>
          <p:nvPr/>
        </p:nvCxnSpPr>
        <p:spPr>
          <a:xfrm>
            <a:off x="17522271" y="26049293"/>
            <a:ext cx="484364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="" xmlns:a16="http://schemas.microsoft.com/office/drawing/2014/main" id="{7856F7AB-FEDA-4AD4-BBD1-41F22BB1FF36}"/>
              </a:ext>
            </a:extLst>
          </p:cNvPr>
          <p:cNvCxnSpPr>
            <a:cxnSpLocks/>
          </p:cNvCxnSpPr>
          <p:nvPr/>
        </p:nvCxnSpPr>
        <p:spPr>
          <a:xfrm>
            <a:off x="17522271" y="28937671"/>
            <a:ext cx="484364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314CE49A-4753-4D52-8E6D-AF70DA36B590}"/>
              </a:ext>
            </a:extLst>
          </p:cNvPr>
          <p:cNvSpPr txBox="1"/>
          <p:nvPr/>
        </p:nvSpPr>
        <p:spPr>
          <a:xfrm>
            <a:off x="18097759" y="24367060"/>
            <a:ext cx="375926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prstClr val="black"/>
                </a:solidFill>
              </a:rPr>
              <a:t>75</a:t>
            </a:r>
            <a:endParaRPr lang="ko-KR" altLang="en-US" sz="4400" b="1" dirty="0">
              <a:solidFill>
                <a:prstClr val="black"/>
              </a:solidFill>
            </a:endParaRPr>
          </a:p>
        </p:txBody>
      </p:sp>
      <p:cxnSp>
        <p:nvCxnSpPr>
          <p:cNvPr id="44" name="직선 연결선 43">
            <a:extLst>
              <a:ext uri="{FF2B5EF4-FFF2-40B4-BE49-F238E27FC236}">
                <a16:creationId xmlns="" xmlns:a16="http://schemas.microsoft.com/office/drawing/2014/main" id="{B357CEC1-AF8D-4B31-85A6-E36DF4424FDC}"/>
              </a:ext>
            </a:extLst>
          </p:cNvPr>
          <p:cNvCxnSpPr>
            <a:cxnSpLocks/>
          </p:cNvCxnSpPr>
          <p:nvPr/>
        </p:nvCxnSpPr>
        <p:spPr>
          <a:xfrm>
            <a:off x="17522271" y="24817694"/>
            <a:ext cx="484364" cy="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그림 44">
            <a:extLst>
              <a:ext uri="{FF2B5EF4-FFF2-40B4-BE49-F238E27FC236}">
                <a16:creationId xmlns="" xmlns:a16="http://schemas.microsoft.com/office/drawing/2014/main" id="{7C232673-76E7-4EC4-AB69-07C8757048F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8407" t="26068" r="62395" b="27196"/>
          <a:stretch/>
        </p:blipFill>
        <p:spPr>
          <a:xfrm>
            <a:off x="9735446" y="28108148"/>
            <a:ext cx="3602813" cy="18742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6" name="그림 45">
            <a:extLst>
              <a:ext uri="{FF2B5EF4-FFF2-40B4-BE49-F238E27FC236}">
                <a16:creationId xmlns="" xmlns:a16="http://schemas.microsoft.com/office/drawing/2014/main" id="{0F10E0B0-8E81-49E8-AF72-F04F72812A9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6347" t="7343" r="23767" b="6808"/>
          <a:stretch/>
        </p:blipFill>
        <p:spPr>
          <a:xfrm>
            <a:off x="13535567" y="22934126"/>
            <a:ext cx="3677044" cy="495634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7" name="그림 46">
            <a:extLst>
              <a:ext uri="{FF2B5EF4-FFF2-40B4-BE49-F238E27FC236}">
                <a16:creationId xmlns="" xmlns:a16="http://schemas.microsoft.com/office/drawing/2014/main" id="{16A5D029-5E91-46DE-B65E-FB107CC582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55874" t="26068" r="24928" b="27778"/>
          <a:stretch/>
        </p:blipFill>
        <p:spPr>
          <a:xfrm>
            <a:off x="13535561" y="28108148"/>
            <a:ext cx="3677044" cy="18890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8" name="그림 47">
            <a:extLst>
              <a:ext uri="{FF2B5EF4-FFF2-40B4-BE49-F238E27FC236}">
                <a16:creationId xmlns="" xmlns:a16="http://schemas.microsoft.com/office/drawing/2014/main" id="{2F40953F-52CD-40B7-80BF-CF065F9EE2E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6854" t="9058" r="65376" b="3534"/>
          <a:stretch/>
        </p:blipFill>
        <p:spPr>
          <a:xfrm>
            <a:off x="9772693" y="22930010"/>
            <a:ext cx="3565390" cy="495634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49" name="직선 연결선 48">
            <a:extLst>
              <a:ext uri="{FF2B5EF4-FFF2-40B4-BE49-F238E27FC236}">
                <a16:creationId xmlns="" xmlns:a16="http://schemas.microsoft.com/office/drawing/2014/main" id="{EE3AB2EC-AAC5-4C66-9072-B4F8664AECA9}"/>
              </a:ext>
            </a:extLst>
          </p:cNvPr>
          <p:cNvCxnSpPr>
            <a:cxnSpLocks/>
          </p:cNvCxnSpPr>
          <p:nvPr/>
        </p:nvCxnSpPr>
        <p:spPr>
          <a:xfrm>
            <a:off x="14150706" y="20452573"/>
            <a:ext cx="257181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AECD57C9-38AB-45A4-A484-AA4F204C615D}"/>
              </a:ext>
            </a:extLst>
          </p:cNvPr>
          <p:cNvSpPr txBox="1"/>
          <p:nvPr/>
        </p:nvSpPr>
        <p:spPr>
          <a:xfrm>
            <a:off x="12995860" y="31095123"/>
            <a:ext cx="277080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6600" dirty="0"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(b)</a:t>
            </a:r>
            <a:endParaRPr lang="ko-KR" altLang="en-US" sz="6600" dirty="0"/>
          </a:p>
        </p:txBody>
      </p:sp>
      <p:sp>
        <p:nvSpPr>
          <p:cNvPr id="51" name="TextBox 50"/>
          <p:cNvSpPr txBox="1"/>
          <p:nvPr/>
        </p:nvSpPr>
        <p:spPr>
          <a:xfrm>
            <a:off x="17242133" y="28954567"/>
            <a:ext cx="651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/>
              <a:t>*</a:t>
            </a:r>
            <a:endParaRPr lang="ko-KR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723777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88</Words>
  <Application>Microsoft Office PowerPoint</Application>
  <PresentationFormat>사용자 지정</PresentationFormat>
  <Paragraphs>68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Calibri (본문)</vt:lpstr>
      <vt:lpstr>SimSun</vt:lpstr>
      <vt:lpstr>맑은 고딕</vt:lpstr>
      <vt:lpstr>Arial</vt:lpstr>
      <vt:lpstr>Calibri</vt:lpstr>
      <vt:lpstr>Calibri Light</vt:lpstr>
      <vt:lpstr>Palatino Linotype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NCC</dc:creator>
  <cp:lastModifiedBy>ncc</cp:lastModifiedBy>
  <cp:revision>7</cp:revision>
  <dcterms:created xsi:type="dcterms:W3CDTF">2021-08-22T12:59:22Z</dcterms:created>
  <dcterms:modified xsi:type="dcterms:W3CDTF">2021-08-25T01:59:09Z</dcterms:modified>
</cp:coreProperties>
</file>