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docx" ContentType="application/vnd.openxmlformats-officedocument.wordprocessingml.document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7" r:id="rId2"/>
  </p:sldIdLst>
  <p:sldSz cx="27432000" cy="36576000"/>
  <p:notesSz cx="6858000" cy="9144000"/>
  <p:defaultTextStyle>
    <a:defPPr>
      <a:defRPr lang="ko-KR"/>
    </a:defPPr>
    <a:lvl1pPr marL="0" algn="l" defTabSz="3072384" rtl="0" eaLnBrk="1" latinLnBrk="1" hangingPunct="1">
      <a:defRPr sz="6048" kern="1200">
        <a:solidFill>
          <a:schemeClr val="tx1"/>
        </a:solidFill>
        <a:latin typeface="+mn-lt"/>
        <a:ea typeface="+mn-ea"/>
        <a:cs typeface="+mn-cs"/>
      </a:defRPr>
    </a:lvl1pPr>
    <a:lvl2pPr marL="1536192" algn="l" defTabSz="3072384" rtl="0" eaLnBrk="1" latinLnBrk="1" hangingPunct="1">
      <a:defRPr sz="6048" kern="1200">
        <a:solidFill>
          <a:schemeClr val="tx1"/>
        </a:solidFill>
        <a:latin typeface="+mn-lt"/>
        <a:ea typeface="+mn-ea"/>
        <a:cs typeface="+mn-cs"/>
      </a:defRPr>
    </a:lvl2pPr>
    <a:lvl3pPr marL="3072384" algn="l" defTabSz="3072384" rtl="0" eaLnBrk="1" latinLnBrk="1" hangingPunct="1">
      <a:defRPr sz="6048" kern="1200">
        <a:solidFill>
          <a:schemeClr val="tx1"/>
        </a:solidFill>
        <a:latin typeface="+mn-lt"/>
        <a:ea typeface="+mn-ea"/>
        <a:cs typeface="+mn-cs"/>
      </a:defRPr>
    </a:lvl3pPr>
    <a:lvl4pPr marL="4608576" algn="l" defTabSz="3072384" rtl="0" eaLnBrk="1" latinLnBrk="1" hangingPunct="1">
      <a:defRPr sz="6048" kern="1200">
        <a:solidFill>
          <a:schemeClr val="tx1"/>
        </a:solidFill>
        <a:latin typeface="+mn-lt"/>
        <a:ea typeface="+mn-ea"/>
        <a:cs typeface="+mn-cs"/>
      </a:defRPr>
    </a:lvl4pPr>
    <a:lvl5pPr marL="6144768" algn="l" defTabSz="3072384" rtl="0" eaLnBrk="1" latinLnBrk="1" hangingPunct="1">
      <a:defRPr sz="6048" kern="1200">
        <a:solidFill>
          <a:schemeClr val="tx1"/>
        </a:solidFill>
        <a:latin typeface="+mn-lt"/>
        <a:ea typeface="+mn-ea"/>
        <a:cs typeface="+mn-cs"/>
      </a:defRPr>
    </a:lvl5pPr>
    <a:lvl6pPr marL="7680960" algn="l" defTabSz="3072384" rtl="0" eaLnBrk="1" latinLnBrk="1" hangingPunct="1">
      <a:defRPr sz="6048" kern="1200">
        <a:solidFill>
          <a:schemeClr val="tx1"/>
        </a:solidFill>
        <a:latin typeface="+mn-lt"/>
        <a:ea typeface="+mn-ea"/>
        <a:cs typeface="+mn-cs"/>
      </a:defRPr>
    </a:lvl6pPr>
    <a:lvl7pPr marL="9217152" algn="l" defTabSz="3072384" rtl="0" eaLnBrk="1" latinLnBrk="1" hangingPunct="1">
      <a:defRPr sz="6048" kern="1200">
        <a:solidFill>
          <a:schemeClr val="tx1"/>
        </a:solidFill>
        <a:latin typeface="+mn-lt"/>
        <a:ea typeface="+mn-ea"/>
        <a:cs typeface="+mn-cs"/>
      </a:defRPr>
    </a:lvl7pPr>
    <a:lvl8pPr marL="10753344" algn="l" defTabSz="3072384" rtl="0" eaLnBrk="1" latinLnBrk="1" hangingPunct="1">
      <a:defRPr sz="6048" kern="1200">
        <a:solidFill>
          <a:schemeClr val="tx1"/>
        </a:solidFill>
        <a:latin typeface="+mn-lt"/>
        <a:ea typeface="+mn-ea"/>
        <a:cs typeface="+mn-cs"/>
      </a:defRPr>
    </a:lvl8pPr>
    <a:lvl9pPr marL="12289536" algn="l" defTabSz="3072384" rtl="0" eaLnBrk="1" latinLnBrk="1" hangingPunct="1">
      <a:defRPr sz="604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22" d="100"/>
          <a:sy n="22" d="100"/>
        </p:scale>
        <p:origin x="2886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E9D9998-9C2C-4F7E-8641-C49D14D07EA2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769BAC-22B6-4F4E-BEA5-FDBCF9E8A98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31040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3072384" rtl="0" eaLnBrk="1" latinLnBrk="1" hangingPunct="1">
      <a:defRPr sz="4032" kern="1200">
        <a:solidFill>
          <a:schemeClr val="tx1"/>
        </a:solidFill>
        <a:latin typeface="+mn-lt"/>
        <a:ea typeface="+mn-ea"/>
        <a:cs typeface="+mn-cs"/>
      </a:defRPr>
    </a:lvl1pPr>
    <a:lvl2pPr marL="1536192" algn="l" defTabSz="3072384" rtl="0" eaLnBrk="1" latinLnBrk="1" hangingPunct="1">
      <a:defRPr sz="4032" kern="1200">
        <a:solidFill>
          <a:schemeClr val="tx1"/>
        </a:solidFill>
        <a:latin typeface="+mn-lt"/>
        <a:ea typeface="+mn-ea"/>
        <a:cs typeface="+mn-cs"/>
      </a:defRPr>
    </a:lvl2pPr>
    <a:lvl3pPr marL="3072384" algn="l" defTabSz="3072384" rtl="0" eaLnBrk="1" latinLnBrk="1" hangingPunct="1">
      <a:defRPr sz="4032" kern="1200">
        <a:solidFill>
          <a:schemeClr val="tx1"/>
        </a:solidFill>
        <a:latin typeface="+mn-lt"/>
        <a:ea typeface="+mn-ea"/>
        <a:cs typeface="+mn-cs"/>
      </a:defRPr>
    </a:lvl3pPr>
    <a:lvl4pPr marL="4608576" algn="l" defTabSz="3072384" rtl="0" eaLnBrk="1" latinLnBrk="1" hangingPunct="1">
      <a:defRPr sz="4032" kern="1200">
        <a:solidFill>
          <a:schemeClr val="tx1"/>
        </a:solidFill>
        <a:latin typeface="+mn-lt"/>
        <a:ea typeface="+mn-ea"/>
        <a:cs typeface="+mn-cs"/>
      </a:defRPr>
    </a:lvl4pPr>
    <a:lvl5pPr marL="6144768" algn="l" defTabSz="3072384" rtl="0" eaLnBrk="1" latinLnBrk="1" hangingPunct="1">
      <a:defRPr sz="4032" kern="1200">
        <a:solidFill>
          <a:schemeClr val="tx1"/>
        </a:solidFill>
        <a:latin typeface="+mn-lt"/>
        <a:ea typeface="+mn-ea"/>
        <a:cs typeface="+mn-cs"/>
      </a:defRPr>
    </a:lvl5pPr>
    <a:lvl6pPr marL="7680960" algn="l" defTabSz="3072384" rtl="0" eaLnBrk="1" latinLnBrk="1" hangingPunct="1">
      <a:defRPr sz="4032" kern="1200">
        <a:solidFill>
          <a:schemeClr val="tx1"/>
        </a:solidFill>
        <a:latin typeface="+mn-lt"/>
        <a:ea typeface="+mn-ea"/>
        <a:cs typeface="+mn-cs"/>
      </a:defRPr>
    </a:lvl6pPr>
    <a:lvl7pPr marL="9217152" algn="l" defTabSz="3072384" rtl="0" eaLnBrk="1" latinLnBrk="1" hangingPunct="1">
      <a:defRPr sz="4032" kern="1200">
        <a:solidFill>
          <a:schemeClr val="tx1"/>
        </a:solidFill>
        <a:latin typeface="+mn-lt"/>
        <a:ea typeface="+mn-ea"/>
        <a:cs typeface="+mn-cs"/>
      </a:defRPr>
    </a:lvl7pPr>
    <a:lvl8pPr marL="10753344" algn="l" defTabSz="3072384" rtl="0" eaLnBrk="1" latinLnBrk="1" hangingPunct="1">
      <a:defRPr sz="4032" kern="1200">
        <a:solidFill>
          <a:schemeClr val="tx1"/>
        </a:solidFill>
        <a:latin typeface="+mn-lt"/>
        <a:ea typeface="+mn-ea"/>
        <a:cs typeface="+mn-cs"/>
      </a:defRPr>
    </a:lvl8pPr>
    <a:lvl9pPr marL="12289536" algn="l" defTabSz="3072384" rtl="0" eaLnBrk="1" latinLnBrk="1" hangingPunct="1">
      <a:defRPr sz="403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defTabSz="3072258">
              <a:defRPr/>
            </a:pPr>
            <a:r>
              <a:rPr lang="en-US" altLang="ko-KR" sz="1800" b="1" dirty="0">
                <a:solidFill>
                  <a:srgbClr val="000000"/>
                </a:solidFill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Table S1.</a:t>
            </a:r>
            <a:r>
              <a:rPr lang="en-US" altLang="ko-KR" sz="1800" dirty="0">
                <a:solidFill>
                  <a:srgbClr val="000000"/>
                </a:solidFill>
                <a:latin typeface="Palatino Linotype" panose="0204050205050503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E3 ligase candidates among ATG101-interacting proteins. E3 ligases potentially ubiquitinating ATG101 in MIA PaCa-2 cells were identified by LC/MS after immunoprecipitation of ATG101 FL or ΔC ATG101.</a:t>
            </a:r>
          </a:p>
          <a:p>
            <a:endParaRPr lang="en-US" altLang="ko-KR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53AAA69-556E-4B08-A185-266B088A5B93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868659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057400" y="5985936"/>
            <a:ext cx="23317200" cy="12733867"/>
          </a:xfrm>
        </p:spPr>
        <p:txBody>
          <a:bodyPr anchor="b"/>
          <a:lstStyle>
            <a:lvl1pPr algn="ctr">
              <a:defRPr sz="180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429000" y="19210869"/>
            <a:ext cx="20574000" cy="8830731"/>
          </a:xfrm>
        </p:spPr>
        <p:txBody>
          <a:bodyPr/>
          <a:lstStyle>
            <a:lvl1pPr marL="0" indent="0" algn="ctr">
              <a:buNone/>
              <a:defRPr sz="7200"/>
            </a:lvl1pPr>
            <a:lvl2pPr marL="1371600" indent="0" algn="ctr">
              <a:buNone/>
              <a:defRPr sz="6000"/>
            </a:lvl2pPr>
            <a:lvl3pPr marL="2743200" indent="0" algn="ctr">
              <a:buNone/>
              <a:defRPr sz="5400"/>
            </a:lvl3pPr>
            <a:lvl4pPr marL="4114800" indent="0" algn="ctr">
              <a:buNone/>
              <a:defRPr sz="4800"/>
            </a:lvl4pPr>
            <a:lvl5pPr marL="5486400" indent="0" algn="ctr">
              <a:buNone/>
              <a:defRPr sz="4800"/>
            </a:lvl5pPr>
            <a:lvl6pPr marL="6858000" indent="0" algn="ctr">
              <a:buNone/>
              <a:defRPr sz="4800"/>
            </a:lvl6pPr>
            <a:lvl7pPr marL="8229600" indent="0" algn="ctr">
              <a:buNone/>
              <a:defRPr sz="4800"/>
            </a:lvl7pPr>
            <a:lvl8pPr marL="9601200" indent="0" algn="ctr">
              <a:buNone/>
              <a:defRPr sz="4800"/>
            </a:lvl8pPr>
            <a:lvl9pPr marL="10972800" indent="0" algn="ctr">
              <a:buNone/>
              <a:defRPr sz="48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992747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080819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9631027" y="1947334"/>
            <a:ext cx="5915025" cy="30996469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885952" y="1947334"/>
            <a:ext cx="17402175" cy="30996469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30331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161990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71664" y="9118611"/>
            <a:ext cx="23660100" cy="15214597"/>
          </a:xfrm>
        </p:spPr>
        <p:txBody>
          <a:bodyPr anchor="b"/>
          <a:lstStyle>
            <a:lvl1pPr>
              <a:defRPr sz="180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71664" y="24477144"/>
            <a:ext cx="23660100" cy="8000997"/>
          </a:xfrm>
        </p:spPr>
        <p:txBody>
          <a:bodyPr/>
          <a:lstStyle>
            <a:lvl1pPr marL="0" indent="0">
              <a:buNone/>
              <a:defRPr sz="7200">
                <a:solidFill>
                  <a:schemeClr val="tx1"/>
                </a:solidFill>
              </a:defRPr>
            </a:lvl1pPr>
            <a:lvl2pPr marL="1371600" indent="0">
              <a:buNone/>
              <a:defRPr sz="6000">
                <a:solidFill>
                  <a:schemeClr val="tx1">
                    <a:tint val="75000"/>
                  </a:schemeClr>
                </a:solidFill>
              </a:defRPr>
            </a:lvl2pPr>
            <a:lvl3pPr marL="2743200" indent="0">
              <a:buNone/>
              <a:defRPr sz="5400">
                <a:solidFill>
                  <a:schemeClr val="tx1">
                    <a:tint val="75000"/>
                  </a:schemeClr>
                </a:solidFill>
              </a:defRPr>
            </a:lvl3pPr>
            <a:lvl4pPr marL="411480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4pPr>
            <a:lvl5pPr marL="548640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5pPr>
            <a:lvl6pPr marL="685800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6pPr>
            <a:lvl7pPr marL="822960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7pPr>
            <a:lvl8pPr marL="960120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8pPr>
            <a:lvl9pPr marL="1097280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405500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885950" y="9736667"/>
            <a:ext cx="11658600" cy="23207136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887450" y="9736667"/>
            <a:ext cx="11658600" cy="23207136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259021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89523" y="1947342"/>
            <a:ext cx="23660100" cy="7069669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89526" y="8966203"/>
            <a:ext cx="11605020" cy="4394197"/>
          </a:xfrm>
        </p:spPr>
        <p:txBody>
          <a:bodyPr anchor="b"/>
          <a:lstStyle>
            <a:lvl1pPr marL="0" indent="0">
              <a:buNone/>
              <a:defRPr sz="7200" b="1"/>
            </a:lvl1pPr>
            <a:lvl2pPr marL="1371600" indent="0">
              <a:buNone/>
              <a:defRPr sz="6000" b="1"/>
            </a:lvl2pPr>
            <a:lvl3pPr marL="2743200" indent="0">
              <a:buNone/>
              <a:defRPr sz="5400" b="1"/>
            </a:lvl3pPr>
            <a:lvl4pPr marL="4114800" indent="0">
              <a:buNone/>
              <a:defRPr sz="4800" b="1"/>
            </a:lvl4pPr>
            <a:lvl5pPr marL="5486400" indent="0">
              <a:buNone/>
              <a:defRPr sz="4800" b="1"/>
            </a:lvl5pPr>
            <a:lvl6pPr marL="6858000" indent="0">
              <a:buNone/>
              <a:defRPr sz="4800" b="1"/>
            </a:lvl6pPr>
            <a:lvl7pPr marL="8229600" indent="0">
              <a:buNone/>
              <a:defRPr sz="4800" b="1"/>
            </a:lvl7pPr>
            <a:lvl8pPr marL="9601200" indent="0">
              <a:buNone/>
              <a:defRPr sz="4800" b="1"/>
            </a:lvl8pPr>
            <a:lvl9pPr marL="10972800" indent="0">
              <a:buNone/>
              <a:defRPr sz="48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889526" y="13360400"/>
            <a:ext cx="11605020" cy="19651136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3887452" y="8966203"/>
            <a:ext cx="11662173" cy="4394197"/>
          </a:xfrm>
        </p:spPr>
        <p:txBody>
          <a:bodyPr anchor="b"/>
          <a:lstStyle>
            <a:lvl1pPr marL="0" indent="0">
              <a:buNone/>
              <a:defRPr sz="7200" b="1"/>
            </a:lvl1pPr>
            <a:lvl2pPr marL="1371600" indent="0">
              <a:buNone/>
              <a:defRPr sz="6000" b="1"/>
            </a:lvl2pPr>
            <a:lvl3pPr marL="2743200" indent="0">
              <a:buNone/>
              <a:defRPr sz="5400" b="1"/>
            </a:lvl3pPr>
            <a:lvl4pPr marL="4114800" indent="0">
              <a:buNone/>
              <a:defRPr sz="4800" b="1"/>
            </a:lvl4pPr>
            <a:lvl5pPr marL="5486400" indent="0">
              <a:buNone/>
              <a:defRPr sz="4800" b="1"/>
            </a:lvl5pPr>
            <a:lvl6pPr marL="6858000" indent="0">
              <a:buNone/>
              <a:defRPr sz="4800" b="1"/>
            </a:lvl6pPr>
            <a:lvl7pPr marL="8229600" indent="0">
              <a:buNone/>
              <a:defRPr sz="4800" b="1"/>
            </a:lvl7pPr>
            <a:lvl8pPr marL="9601200" indent="0">
              <a:buNone/>
              <a:defRPr sz="4800" b="1"/>
            </a:lvl8pPr>
            <a:lvl9pPr marL="10972800" indent="0">
              <a:buNone/>
              <a:defRPr sz="48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3887452" y="13360400"/>
            <a:ext cx="11662173" cy="19651136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688766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911147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701537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89523" y="2438400"/>
            <a:ext cx="8847534" cy="8534400"/>
          </a:xfrm>
        </p:spPr>
        <p:txBody>
          <a:bodyPr anchor="b"/>
          <a:lstStyle>
            <a:lvl1pPr>
              <a:defRPr sz="96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662173" y="5266275"/>
            <a:ext cx="13887450" cy="25992667"/>
          </a:xfrm>
        </p:spPr>
        <p:txBody>
          <a:bodyPr/>
          <a:lstStyle>
            <a:lvl1pPr>
              <a:defRPr sz="9600"/>
            </a:lvl1pPr>
            <a:lvl2pPr>
              <a:defRPr sz="8400"/>
            </a:lvl2pPr>
            <a:lvl3pPr>
              <a:defRPr sz="7200"/>
            </a:lvl3pPr>
            <a:lvl4pPr>
              <a:defRPr sz="6000"/>
            </a:lvl4pPr>
            <a:lvl5pPr>
              <a:defRPr sz="6000"/>
            </a:lvl5pPr>
            <a:lvl6pPr>
              <a:defRPr sz="6000"/>
            </a:lvl6pPr>
            <a:lvl7pPr>
              <a:defRPr sz="6000"/>
            </a:lvl7pPr>
            <a:lvl8pPr>
              <a:defRPr sz="6000"/>
            </a:lvl8pPr>
            <a:lvl9pPr>
              <a:defRPr sz="6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89523" y="10972800"/>
            <a:ext cx="8847534" cy="20328469"/>
          </a:xfrm>
        </p:spPr>
        <p:txBody>
          <a:bodyPr/>
          <a:lstStyle>
            <a:lvl1pPr marL="0" indent="0">
              <a:buNone/>
              <a:defRPr sz="4800"/>
            </a:lvl1pPr>
            <a:lvl2pPr marL="1371600" indent="0">
              <a:buNone/>
              <a:defRPr sz="4200"/>
            </a:lvl2pPr>
            <a:lvl3pPr marL="2743200" indent="0">
              <a:buNone/>
              <a:defRPr sz="3600"/>
            </a:lvl3pPr>
            <a:lvl4pPr marL="4114800" indent="0">
              <a:buNone/>
              <a:defRPr sz="3000"/>
            </a:lvl4pPr>
            <a:lvl5pPr marL="5486400" indent="0">
              <a:buNone/>
              <a:defRPr sz="3000"/>
            </a:lvl5pPr>
            <a:lvl6pPr marL="6858000" indent="0">
              <a:buNone/>
              <a:defRPr sz="3000"/>
            </a:lvl6pPr>
            <a:lvl7pPr marL="8229600" indent="0">
              <a:buNone/>
              <a:defRPr sz="3000"/>
            </a:lvl7pPr>
            <a:lvl8pPr marL="9601200" indent="0">
              <a:buNone/>
              <a:defRPr sz="3000"/>
            </a:lvl8pPr>
            <a:lvl9pPr marL="10972800" indent="0">
              <a:buNone/>
              <a:defRPr sz="3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868395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89523" y="2438400"/>
            <a:ext cx="8847534" cy="8534400"/>
          </a:xfrm>
        </p:spPr>
        <p:txBody>
          <a:bodyPr anchor="b"/>
          <a:lstStyle>
            <a:lvl1pPr>
              <a:defRPr sz="9600"/>
            </a:lvl1pPr>
          </a:lstStyle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662173" y="5266275"/>
            <a:ext cx="13887450" cy="25992667"/>
          </a:xfrm>
        </p:spPr>
        <p:txBody>
          <a:bodyPr anchor="t"/>
          <a:lstStyle>
            <a:lvl1pPr marL="0" indent="0">
              <a:buNone/>
              <a:defRPr sz="9600"/>
            </a:lvl1pPr>
            <a:lvl2pPr marL="1371600" indent="0">
              <a:buNone/>
              <a:defRPr sz="8400"/>
            </a:lvl2pPr>
            <a:lvl3pPr marL="2743200" indent="0">
              <a:buNone/>
              <a:defRPr sz="7200"/>
            </a:lvl3pPr>
            <a:lvl4pPr marL="4114800" indent="0">
              <a:buNone/>
              <a:defRPr sz="6000"/>
            </a:lvl4pPr>
            <a:lvl5pPr marL="5486400" indent="0">
              <a:buNone/>
              <a:defRPr sz="6000"/>
            </a:lvl5pPr>
            <a:lvl6pPr marL="6858000" indent="0">
              <a:buNone/>
              <a:defRPr sz="6000"/>
            </a:lvl6pPr>
            <a:lvl7pPr marL="8229600" indent="0">
              <a:buNone/>
              <a:defRPr sz="6000"/>
            </a:lvl7pPr>
            <a:lvl8pPr marL="9601200" indent="0">
              <a:buNone/>
              <a:defRPr sz="6000"/>
            </a:lvl8pPr>
            <a:lvl9pPr marL="10972800" indent="0">
              <a:buNone/>
              <a:defRPr sz="6000"/>
            </a:lvl9pPr>
          </a:lstStyle>
          <a:p>
            <a:r>
              <a:rPr lang="ko-KR" altLang="en-US" smtClean="0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89523" y="10972800"/>
            <a:ext cx="8847534" cy="20328469"/>
          </a:xfrm>
        </p:spPr>
        <p:txBody>
          <a:bodyPr/>
          <a:lstStyle>
            <a:lvl1pPr marL="0" indent="0">
              <a:buNone/>
              <a:defRPr sz="4800"/>
            </a:lvl1pPr>
            <a:lvl2pPr marL="1371600" indent="0">
              <a:buNone/>
              <a:defRPr sz="4200"/>
            </a:lvl2pPr>
            <a:lvl3pPr marL="2743200" indent="0">
              <a:buNone/>
              <a:defRPr sz="3600"/>
            </a:lvl3pPr>
            <a:lvl4pPr marL="4114800" indent="0">
              <a:buNone/>
              <a:defRPr sz="3000"/>
            </a:lvl4pPr>
            <a:lvl5pPr marL="5486400" indent="0">
              <a:buNone/>
              <a:defRPr sz="3000"/>
            </a:lvl5pPr>
            <a:lvl6pPr marL="6858000" indent="0">
              <a:buNone/>
              <a:defRPr sz="3000"/>
            </a:lvl6pPr>
            <a:lvl7pPr marL="8229600" indent="0">
              <a:buNone/>
              <a:defRPr sz="3000"/>
            </a:lvl7pPr>
            <a:lvl8pPr marL="9601200" indent="0">
              <a:buNone/>
              <a:defRPr sz="3000"/>
            </a:lvl8pPr>
            <a:lvl9pPr marL="10972800" indent="0">
              <a:buNone/>
              <a:defRPr sz="3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428796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885950" y="1947342"/>
            <a:ext cx="23660100" cy="70696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885950" y="9736667"/>
            <a:ext cx="23660100" cy="2320713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885950" y="33900542"/>
            <a:ext cx="6172200" cy="19473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33BCFB-B890-42B7-AA84-2B9E6FF3C0ED}" type="datetimeFigureOut">
              <a:rPr lang="ko-KR" altLang="en-US" smtClean="0"/>
              <a:t>2021-08-22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086850" y="33900542"/>
            <a:ext cx="9258300" cy="19473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9373850" y="33900542"/>
            <a:ext cx="6172200" cy="19473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9E940D-E1A5-4AFE-94D1-DA45B5FDB8B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683427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2743200" rtl="0" eaLnBrk="1" latinLnBrk="1" hangingPunct="1">
        <a:lnSpc>
          <a:spcPct val="90000"/>
        </a:lnSpc>
        <a:spcBef>
          <a:spcPct val="0"/>
        </a:spcBef>
        <a:buNone/>
        <a:defRPr sz="13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85800" indent="-685800" algn="l" defTabSz="2743200" rtl="0" eaLnBrk="1" latinLnBrk="1" hangingPunct="1">
        <a:lnSpc>
          <a:spcPct val="90000"/>
        </a:lnSpc>
        <a:spcBef>
          <a:spcPts val="3000"/>
        </a:spcBef>
        <a:buFont typeface="Arial" panose="020B0604020202020204" pitchFamily="34" charset="0"/>
        <a:buChar char="•"/>
        <a:defRPr sz="8400" kern="1200">
          <a:solidFill>
            <a:schemeClr val="tx1"/>
          </a:solidFill>
          <a:latin typeface="+mn-lt"/>
          <a:ea typeface="+mn-ea"/>
          <a:cs typeface="+mn-cs"/>
        </a:defRPr>
      </a:lvl1pPr>
      <a:lvl2pPr marL="2057400" indent="-685800" algn="l" defTabSz="2743200" rtl="0" eaLnBrk="1" latinLnBrk="1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7200" kern="1200">
          <a:solidFill>
            <a:schemeClr val="tx1"/>
          </a:solidFill>
          <a:latin typeface="+mn-lt"/>
          <a:ea typeface="+mn-ea"/>
          <a:cs typeface="+mn-cs"/>
        </a:defRPr>
      </a:lvl2pPr>
      <a:lvl3pPr marL="3429000" indent="-685800" algn="l" defTabSz="2743200" rtl="0" eaLnBrk="1" latinLnBrk="1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6000" kern="1200">
          <a:solidFill>
            <a:schemeClr val="tx1"/>
          </a:solidFill>
          <a:latin typeface="+mn-lt"/>
          <a:ea typeface="+mn-ea"/>
          <a:cs typeface="+mn-cs"/>
        </a:defRPr>
      </a:lvl3pPr>
      <a:lvl4pPr marL="4800600" indent="-685800" algn="l" defTabSz="2743200" rtl="0" eaLnBrk="1" latinLnBrk="1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5400" kern="1200">
          <a:solidFill>
            <a:schemeClr val="tx1"/>
          </a:solidFill>
          <a:latin typeface="+mn-lt"/>
          <a:ea typeface="+mn-ea"/>
          <a:cs typeface="+mn-cs"/>
        </a:defRPr>
      </a:lvl4pPr>
      <a:lvl5pPr marL="6172200" indent="-685800" algn="l" defTabSz="2743200" rtl="0" eaLnBrk="1" latinLnBrk="1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5400" kern="1200">
          <a:solidFill>
            <a:schemeClr val="tx1"/>
          </a:solidFill>
          <a:latin typeface="+mn-lt"/>
          <a:ea typeface="+mn-ea"/>
          <a:cs typeface="+mn-cs"/>
        </a:defRPr>
      </a:lvl5pPr>
      <a:lvl6pPr marL="7543800" indent="-685800" algn="l" defTabSz="2743200" rtl="0" eaLnBrk="1" latinLnBrk="1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5400" kern="1200">
          <a:solidFill>
            <a:schemeClr val="tx1"/>
          </a:solidFill>
          <a:latin typeface="+mn-lt"/>
          <a:ea typeface="+mn-ea"/>
          <a:cs typeface="+mn-cs"/>
        </a:defRPr>
      </a:lvl6pPr>
      <a:lvl7pPr marL="8915400" indent="-685800" algn="l" defTabSz="2743200" rtl="0" eaLnBrk="1" latinLnBrk="1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5400" kern="1200">
          <a:solidFill>
            <a:schemeClr val="tx1"/>
          </a:solidFill>
          <a:latin typeface="+mn-lt"/>
          <a:ea typeface="+mn-ea"/>
          <a:cs typeface="+mn-cs"/>
        </a:defRPr>
      </a:lvl7pPr>
      <a:lvl8pPr marL="10287000" indent="-685800" algn="l" defTabSz="2743200" rtl="0" eaLnBrk="1" latinLnBrk="1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5400" kern="1200">
          <a:solidFill>
            <a:schemeClr val="tx1"/>
          </a:solidFill>
          <a:latin typeface="+mn-lt"/>
          <a:ea typeface="+mn-ea"/>
          <a:cs typeface="+mn-cs"/>
        </a:defRPr>
      </a:lvl8pPr>
      <a:lvl9pPr marL="11658600" indent="-685800" algn="l" defTabSz="2743200" rtl="0" eaLnBrk="1" latinLnBrk="1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sz="5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743200" rtl="0" eaLnBrk="1" latinLnBrk="1" hangingPunct="1">
        <a:defRPr sz="54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algn="l" defTabSz="2743200" rtl="0" eaLnBrk="1" latinLnBrk="1" hangingPunct="1">
        <a:defRPr sz="5400" kern="1200">
          <a:solidFill>
            <a:schemeClr val="tx1"/>
          </a:solidFill>
          <a:latin typeface="+mn-lt"/>
          <a:ea typeface="+mn-ea"/>
          <a:cs typeface="+mn-cs"/>
        </a:defRPr>
      </a:lvl2pPr>
      <a:lvl3pPr marL="2743200" algn="l" defTabSz="2743200" rtl="0" eaLnBrk="1" latinLnBrk="1" hangingPunct="1">
        <a:defRPr sz="5400" kern="1200">
          <a:solidFill>
            <a:schemeClr val="tx1"/>
          </a:solidFill>
          <a:latin typeface="+mn-lt"/>
          <a:ea typeface="+mn-ea"/>
          <a:cs typeface="+mn-cs"/>
        </a:defRPr>
      </a:lvl3pPr>
      <a:lvl4pPr marL="4114800" algn="l" defTabSz="2743200" rtl="0" eaLnBrk="1" latinLnBrk="1" hangingPunct="1">
        <a:defRPr sz="5400" kern="1200">
          <a:solidFill>
            <a:schemeClr val="tx1"/>
          </a:solidFill>
          <a:latin typeface="+mn-lt"/>
          <a:ea typeface="+mn-ea"/>
          <a:cs typeface="+mn-cs"/>
        </a:defRPr>
      </a:lvl4pPr>
      <a:lvl5pPr marL="5486400" algn="l" defTabSz="2743200" rtl="0" eaLnBrk="1" latinLnBrk="1" hangingPunct="1">
        <a:defRPr sz="5400" kern="1200">
          <a:solidFill>
            <a:schemeClr val="tx1"/>
          </a:solidFill>
          <a:latin typeface="+mn-lt"/>
          <a:ea typeface="+mn-ea"/>
          <a:cs typeface="+mn-cs"/>
        </a:defRPr>
      </a:lvl5pPr>
      <a:lvl6pPr marL="6858000" algn="l" defTabSz="2743200" rtl="0" eaLnBrk="1" latinLnBrk="1" hangingPunct="1">
        <a:defRPr sz="5400" kern="1200">
          <a:solidFill>
            <a:schemeClr val="tx1"/>
          </a:solidFill>
          <a:latin typeface="+mn-lt"/>
          <a:ea typeface="+mn-ea"/>
          <a:cs typeface="+mn-cs"/>
        </a:defRPr>
      </a:lvl6pPr>
      <a:lvl7pPr marL="8229600" algn="l" defTabSz="2743200" rtl="0" eaLnBrk="1" latinLnBrk="1" hangingPunct="1">
        <a:defRPr sz="5400" kern="1200">
          <a:solidFill>
            <a:schemeClr val="tx1"/>
          </a:solidFill>
          <a:latin typeface="+mn-lt"/>
          <a:ea typeface="+mn-ea"/>
          <a:cs typeface="+mn-cs"/>
        </a:defRPr>
      </a:lvl7pPr>
      <a:lvl8pPr marL="9601200" algn="l" defTabSz="2743200" rtl="0" eaLnBrk="1" latinLnBrk="1" hangingPunct="1">
        <a:defRPr sz="5400" kern="1200">
          <a:solidFill>
            <a:schemeClr val="tx1"/>
          </a:solidFill>
          <a:latin typeface="+mn-lt"/>
          <a:ea typeface="+mn-ea"/>
          <a:cs typeface="+mn-cs"/>
        </a:defRPr>
      </a:lvl8pPr>
      <a:lvl9pPr marL="10972800" algn="l" defTabSz="2743200" rtl="0" eaLnBrk="1" latinLnBrk="1" hangingPunct="1">
        <a:defRPr sz="5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package" Target="../embeddings/Microsoft_Word___.docx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직사각형 103">
            <a:extLst>
              <a:ext uri="{FF2B5EF4-FFF2-40B4-BE49-F238E27FC236}">
                <a16:creationId xmlns:a16="http://schemas.microsoft.com/office/drawing/2014/main" id="{0D723686-084B-4273-9CDF-0D5CCB1EEE76}"/>
              </a:ext>
            </a:extLst>
          </p:cNvPr>
          <p:cNvSpPr/>
          <p:nvPr/>
        </p:nvSpPr>
        <p:spPr>
          <a:xfrm>
            <a:off x="844948" y="619272"/>
            <a:ext cx="28493884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ko-KR" sz="6000" b="1" dirty="0">
                <a:cs typeface="Times New Roman" panose="02020603050405020304" pitchFamily="18" charset="0"/>
              </a:rPr>
              <a:t>Supplementary Table S1</a:t>
            </a:r>
            <a:endParaRPr lang="en-US" altLang="ko-KR" sz="6000" b="1" dirty="0"/>
          </a:p>
        </p:txBody>
      </p:sp>
      <p:graphicFrame>
        <p:nvGraphicFramePr>
          <p:cNvPr id="5" name="개체 4">
            <a:extLst>
              <a:ext uri="{FF2B5EF4-FFF2-40B4-BE49-F238E27FC236}">
                <a16:creationId xmlns:a16="http://schemas.microsoft.com/office/drawing/2014/main" id="{6C55984D-3440-47F6-A905-05C9DB3EB933}"/>
              </a:ext>
            </a:extLst>
          </p:cNvPr>
          <p:cNvGraphicFramePr>
            <a:graphicFrameLocks noChangeAspect="1"/>
          </p:cNvGraphicFramePr>
          <p:nvPr/>
        </p:nvGraphicFramePr>
        <p:xfrm>
          <a:off x="-5335655" y="7885869"/>
          <a:ext cx="30938856" cy="734797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7" name="Document" r:id="rId4" imgW="6857910" imgH="1628144" progId="Word.Document.12">
                  <p:embed/>
                </p:oleObj>
              </mc:Choice>
              <mc:Fallback>
                <p:oleObj name="Document" r:id="rId4" imgW="6857910" imgH="1628144" progId="Word.Document.12">
                  <p:embed/>
                  <p:pic>
                    <p:nvPicPr>
                      <p:cNvPr id="5" name="개체 4">
                        <a:extLst>
                          <a:ext uri="{FF2B5EF4-FFF2-40B4-BE49-F238E27FC236}">
                            <a16:creationId xmlns:a16="http://schemas.microsoft.com/office/drawing/2014/main" id="{6C55984D-3440-47F6-A905-05C9DB3EB933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-5335655" y="7885869"/>
                        <a:ext cx="30938856" cy="734797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87" name="TextBox 86">
            <a:extLst>
              <a:ext uri="{FF2B5EF4-FFF2-40B4-BE49-F238E27FC236}">
                <a16:creationId xmlns:a16="http://schemas.microsoft.com/office/drawing/2014/main" id="{5C185DD9-18C5-4919-87D1-95116A902B5C}"/>
              </a:ext>
            </a:extLst>
          </p:cNvPr>
          <p:cNvSpPr txBox="1"/>
          <p:nvPr/>
        </p:nvSpPr>
        <p:spPr>
          <a:xfrm>
            <a:off x="12500560" y="15178599"/>
            <a:ext cx="3976549" cy="110799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altLang="ko-KR" sz="66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(</a:t>
            </a:r>
            <a:r>
              <a:rPr lang="en-US" altLang="ko-KR" sz="6600" b="1" dirty="0">
                <a:solidFill>
                  <a:srgbClr val="000000"/>
                </a:solidFill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Table S1</a:t>
            </a:r>
            <a:r>
              <a:rPr lang="en-US" altLang="ko-KR" sz="6600" b="1" dirty="0">
                <a:solidFill>
                  <a:srgbClr val="000000"/>
                </a:solidFill>
                <a:effectLst/>
                <a:latin typeface="Palatino Linotype" panose="02040502050505030304" pitchFamily="18" charset="0"/>
                <a:ea typeface="SimSun" panose="02010600030101010101" pitchFamily="2" charset="-122"/>
                <a:cs typeface="Times New Roman" panose="02020603050405020304" pitchFamily="18" charset="0"/>
              </a:rPr>
              <a:t>)</a:t>
            </a:r>
            <a:endParaRPr lang="ko-KR" altLang="en-US" sz="6600" b="1" dirty="0"/>
          </a:p>
        </p:txBody>
      </p:sp>
    </p:spTree>
    <p:extLst>
      <p:ext uri="{BB962C8B-B14F-4D97-AF65-F5344CB8AC3E}">
        <p14:creationId xmlns:p14="http://schemas.microsoft.com/office/powerpoint/2010/main" val="18971626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40</Words>
  <Application>Microsoft Office PowerPoint</Application>
  <PresentationFormat>사용자 지정</PresentationFormat>
  <Paragraphs>4</Paragraphs>
  <Slides>1</Slides>
  <Notes>1</Notes>
  <HiddenSlides>0</HiddenSlides>
  <MMClips>0</MMClips>
  <ScaleCrop>false</ScaleCrop>
  <HeadingPairs>
    <vt:vector size="8" baseType="variant">
      <vt:variant>
        <vt:lpstr>사용한 글꼴</vt:lpstr>
      </vt:variant>
      <vt:variant>
        <vt:i4>7</vt:i4>
      </vt:variant>
      <vt:variant>
        <vt:lpstr>테마</vt:lpstr>
      </vt:variant>
      <vt:variant>
        <vt:i4>1</vt:i4>
      </vt:variant>
      <vt:variant>
        <vt:lpstr>포함된 OLE 서버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10" baseType="lpstr">
      <vt:lpstr>SimSun</vt:lpstr>
      <vt:lpstr>맑은 고딕</vt:lpstr>
      <vt:lpstr>Arial</vt:lpstr>
      <vt:lpstr>Calibri</vt:lpstr>
      <vt:lpstr>Calibri Light</vt:lpstr>
      <vt:lpstr>Palatino Linotype</vt:lpstr>
      <vt:lpstr>Times New Roman</vt:lpstr>
      <vt:lpstr>Office 테마</vt:lpstr>
      <vt:lpstr>Document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Jaesang</dc:creator>
  <cp:lastModifiedBy>Jaesang</cp:lastModifiedBy>
  <cp:revision>1</cp:revision>
  <dcterms:created xsi:type="dcterms:W3CDTF">2021-08-22T12:58:35Z</dcterms:created>
  <dcterms:modified xsi:type="dcterms:W3CDTF">2021-08-22T13:22:08Z</dcterms:modified>
</cp:coreProperties>
</file>

<file path=docProps/thumbnail.jpeg>
</file>