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27432000" cy="36576000"/>
  <p:notesSz cx="6858000" cy="9144000"/>
  <p:defaultTextStyle>
    <a:defPPr>
      <a:defRPr lang="ko-KR"/>
    </a:defPPr>
    <a:lvl1pPr marL="0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1pPr>
    <a:lvl2pPr marL="1536192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2pPr>
    <a:lvl3pPr marL="3072384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3pPr>
    <a:lvl4pPr marL="4608576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4pPr>
    <a:lvl5pPr marL="6144768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5pPr>
    <a:lvl6pPr marL="7680960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6pPr>
    <a:lvl7pPr marL="9217152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7pPr>
    <a:lvl8pPr marL="10753344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8pPr>
    <a:lvl9pPr marL="12289536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25" d="100"/>
          <a:sy n="25" d="100"/>
        </p:scale>
        <p:origin x="2616" y="-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CF3A2-EEA6-455B-A23A-C728E7404653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230CE-D305-4C99-81AA-7B78FEF28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1641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1pPr>
    <a:lvl2pPr marL="1536192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2pPr>
    <a:lvl3pPr marL="3072384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3pPr>
    <a:lvl4pPr marL="4608576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4pPr>
    <a:lvl5pPr marL="6144768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5pPr>
    <a:lvl6pPr marL="7680960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6pPr>
    <a:lvl7pPr marL="9217152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7pPr>
    <a:lvl8pPr marL="10753344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8pPr>
    <a:lvl9pPr marL="12289536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3072258">
              <a:defRPr/>
            </a:pP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S4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ATG101 Single lysine mutant in C-terminal region is not sufficient for altering autophagy activity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Western blot analysis of ATG101 lysine mutants. ATG101 KO MIA PaCa-2 cells were plated overnight and transfected with FLAG-Vector (</a:t>
            </a:r>
            <a:r>
              <a:rPr lang="en-US" altLang="ko-KR" sz="1800" b="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Vec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ATG101 WT(WT), ATG101ΔC (ΔC), ATG101 K105R(K105R), and ATG101 K213R (K213R). Cells were then treated with CHX (10 </a:t>
            </a:r>
            <a:r>
              <a:rPr lang="en-US" altLang="ko-KR" sz="1800" b="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/ml) and lysed at the time indicated. Cell lysates were </a:t>
            </a:r>
            <a:r>
              <a:rPr lang="en-US" altLang="ko-KR" sz="1800" b="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immunoblotted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against ATG101. ATG101 levels were normalized to β-actin, which served as the gel loading control. Western blot band intensities were quantified by Image J. Quantification data is presented on the graph. Error bars indicate as mean ± SEM of three independent experiments. * P &lt; 0.05. (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b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Comparison of </a:t>
            </a:r>
            <a:r>
              <a:rPr lang="en-US" altLang="ko-KR" sz="1800" b="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ubiquitination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levels among ATG101 lysine mutants. HA-ubiquitin (HA-</a:t>
            </a:r>
            <a:r>
              <a:rPr lang="en-US" altLang="ko-KR" sz="1800" b="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Ub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and FLAG-ATG101 WT, ΔC, K105R (105), or K213R (213) plasmids were co-transfected into ATG101 KO HEK293T cells. Cell lysates were </a:t>
            </a:r>
            <a:r>
              <a:rPr lang="en-US" altLang="ko-KR" sz="1800" b="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immunoprecipitated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anti-FLAG antibody and ATG101 </a:t>
            </a:r>
            <a:r>
              <a:rPr lang="en-US" altLang="ko-KR" sz="1800" b="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ubiquitination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determined by </a:t>
            </a:r>
            <a:r>
              <a:rPr lang="en-US" altLang="ko-KR" sz="1800" b="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immunoblotting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against HA and FLAG. (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c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ko-KR" sz="1800" b="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Autophagosome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formation in cells expressing an ATG101 lysine mutant. ATG101 KO MIA PaCa-2 cells stably expressing GFP-LC3 were plated overnight and transfected with FLAG vector (</a:t>
            </a:r>
            <a:r>
              <a:rPr lang="en-US" altLang="ko-KR" sz="1800" b="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Vec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and ATG101 WT or K213R for 48 h. Images were acquired using a confocal fluorescence microscope. Imaging methods, quantification, and statistical analysis are as described in Figure 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4c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ko-KR" altLang="ko-KR" sz="1800" b="0" dirty="0">
              <a:solidFill>
                <a:srgbClr val="000000"/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ko-KR" altLang="en-US" sz="1800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3AAA69-556E-4B08-A185-266B088A5B9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145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5985936"/>
            <a:ext cx="23317200" cy="12733867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19210869"/>
            <a:ext cx="20574000" cy="8830731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3DCC-D09D-410E-8780-EBC0D0F8F386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B8E-3493-40B3-864A-FA2B9EA5AF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988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3DCC-D09D-410E-8780-EBC0D0F8F386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B8E-3493-40B3-864A-FA2B9EA5AF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1740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7" y="1947334"/>
            <a:ext cx="5915025" cy="3099646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2" y="1947334"/>
            <a:ext cx="17402175" cy="3099646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3DCC-D09D-410E-8780-EBC0D0F8F386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B8E-3493-40B3-864A-FA2B9EA5AF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5690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3DCC-D09D-410E-8780-EBC0D0F8F386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B8E-3493-40B3-864A-FA2B9EA5AF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5078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4" y="9118611"/>
            <a:ext cx="23660100" cy="15214597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4" y="24477144"/>
            <a:ext cx="23660100" cy="8000997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/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3DCC-D09D-410E-8780-EBC0D0F8F386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B8E-3493-40B3-864A-FA2B9EA5AF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7588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0" y="9736667"/>
            <a:ext cx="11658600" cy="23207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0" y="9736667"/>
            <a:ext cx="11658600" cy="23207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3DCC-D09D-410E-8780-EBC0D0F8F386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B8E-3493-40B3-864A-FA2B9EA5AF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197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1947342"/>
            <a:ext cx="23660100" cy="70696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26" y="8966203"/>
            <a:ext cx="11605020" cy="439419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26" y="13360400"/>
            <a:ext cx="11605020" cy="19651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2" y="8966203"/>
            <a:ext cx="11662173" cy="439419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2" y="13360400"/>
            <a:ext cx="11662173" cy="19651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3DCC-D09D-410E-8780-EBC0D0F8F386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B8E-3493-40B3-864A-FA2B9EA5AF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435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3DCC-D09D-410E-8780-EBC0D0F8F386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B8E-3493-40B3-864A-FA2B9EA5AF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1016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3DCC-D09D-410E-8780-EBC0D0F8F386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B8E-3493-40B3-864A-FA2B9EA5AF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4292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3" y="5266275"/>
            <a:ext cx="13887450" cy="25992667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0972800"/>
            <a:ext cx="8847534" cy="20328469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3DCC-D09D-410E-8780-EBC0D0F8F386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B8E-3493-40B3-864A-FA2B9EA5AF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448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3" y="5266275"/>
            <a:ext cx="13887450" cy="25992667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0972800"/>
            <a:ext cx="8847534" cy="20328469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3DCC-D09D-410E-8780-EBC0D0F8F386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B8E-3493-40B3-864A-FA2B9EA5AF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0594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0" y="9736667"/>
            <a:ext cx="23660100" cy="2320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0" y="33900542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33DCC-D09D-410E-8780-EBC0D0F8F386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0" y="33900542"/>
            <a:ext cx="92583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0" y="33900542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10B8E-3493-40B3-864A-FA2B9EA5AF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807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743200" rtl="0" eaLnBrk="1" latinLnBrk="1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1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18" Type="http://schemas.openxmlformats.org/officeDocument/2006/relationships/oleObject" Target="../embeddings/oleObject2.bin"/><Relationship Id="rId3" Type="http://schemas.openxmlformats.org/officeDocument/2006/relationships/notesSlide" Target="../notesSlides/notesSlide1.xml"/><Relationship Id="rId7" Type="http://schemas.microsoft.com/office/2007/relationships/hdphoto" Target="../media/hdphoto2.wdp"/><Relationship Id="rId12" Type="http://schemas.openxmlformats.org/officeDocument/2006/relationships/image" Target="../media/image7.png"/><Relationship Id="rId17" Type="http://schemas.microsoft.com/office/2007/relationships/hdphoto" Target="../media/hdphoto5.wdp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openxmlformats.org/officeDocument/2006/relationships/image" Target="../media/image1.emf"/><Relationship Id="rId10" Type="http://schemas.openxmlformats.org/officeDocument/2006/relationships/image" Target="../media/image6.png"/><Relationship Id="rId19" Type="http://schemas.openxmlformats.org/officeDocument/2006/relationships/image" Target="../media/image2.emf"/><Relationship Id="rId4" Type="http://schemas.openxmlformats.org/officeDocument/2006/relationships/image" Target="../media/image3.png"/><Relationship Id="rId9" Type="http://schemas.microsoft.com/office/2007/relationships/hdphoto" Target="../media/hdphoto3.wdp"/><Relationship Id="rId1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그림 68">
            <a:extLst>
              <a:ext uri="{FF2B5EF4-FFF2-40B4-BE49-F238E27FC236}">
                <a16:creationId xmlns:a16="http://schemas.microsoft.com/office/drawing/2014/main" id="{C528F123-EEE5-4C88-9665-42494394DD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56" y="32065717"/>
            <a:ext cx="3326400" cy="3326400"/>
          </a:xfrm>
          <a:prstGeom prst="rect">
            <a:avLst/>
          </a:prstGeom>
        </p:spPr>
      </p:pic>
      <p:pic>
        <p:nvPicPr>
          <p:cNvPr id="65" name="그림 64">
            <a:extLst>
              <a:ext uri="{FF2B5EF4-FFF2-40B4-BE49-F238E27FC236}">
                <a16:creationId xmlns:a16="http://schemas.microsoft.com/office/drawing/2014/main" id="{FE515F1D-111A-4E60-A76E-8BC7F3CDA7B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56" y="28591521"/>
            <a:ext cx="3326400" cy="3326400"/>
          </a:xfrm>
          <a:prstGeom prst="rect">
            <a:avLst/>
          </a:prstGeom>
        </p:spPr>
      </p:pic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0D723686-084B-4273-9CDF-0D5CCB1EEE76}"/>
              </a:ext>
            </a:extLst>
          </p:cNvPr>
          <p:cNvSpPr/>
          <p:nvPr/>
        </p:nvSpPr>
        <p:spPr>
          <a:xfrm>
            <a:off x="844948" y="619272"/>
            <a:ext cx="284938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6000" b="1" dirty="0">
                <a:cs typeface="Times New Roman" panose="02020603050405020304" pitchFamily="18" charset="0"/>
              </a:rPr>
              <a:t>Supplementary Figure S4</a:t>
            </a:r>
            <a:endParaRPr lang="en-US" altLang="ko-KR" sz="6000" b="1" dirty="0"/>
          </a:p>
        </p:txBody>
      </p:sp>
      <p:graphicFrame>
        <p:nvGraphicFramePr>
          <p:cNvPr id="147" name="표 5">
            <a:extLst>
              <a:ext uri="{FF2B5EF4-FFF2-40B4-BE49-F238E27FC236}">
                <a16:creationId xmlns:a16="http://schemas.microsoft.com/office/drawing/2014/main" id="{9F52F78C-3B68-4F29-8791-F6877EC2A944}"/>
              </a:ext>
            </a:extLst>
          </p:cNvPr>
          <p:cNvGraphicFramePr>
            <a:graphicFrameLocks noGrp="1"/>
          </p:cNvGraphicFramePr>
          <p:nvPr/>
        </p:nvGraphicFramePr>
        <p:xfrm>
          <a:off x="1519268" y="3861035"/>
          <a:ext cx="13940454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0824">
                  <a:extLst>
                    <a:ext uri="{9D8B030D-6E8A-4147-A177-3AD203B41FA5}">
                      <a16:colId xmlns:a16="http://schemas.microsoft.com/office/drawing/2014/main" val="1092030130"/>
                    </a:ext>
                  </a:extLst>
                </a:gridCol>
                <a:gridCol w="1108963">
                  <a:extLst>
                    <a:ext uri="{9D8B030D-6E8A-4147-A177-3AD203B41FA5}">
                      <a16:colId xmlns:a16="http://schemas.microsoft.com/office/drawing/2014/main" val="3241608802"/>
                    </a:ext>
                  </a:extLst>
                </a:gridCol>
                <a:gridCol w="1108963">
                  <a:extLst>
                    <a:ext uri="{9D8B030D-6E8A-4147-A177-3AD203B41FA5}">
                      <a16:colId xmlns:a16="http://schemas.microsoft.com/office/drawing/2014/main" val="1400622971"/>
                    </a:ext>
                  </a:extLst>
                </a:gridCol>
                <a:gridCol w="1108963">
                  <a:extLst>
                    <a:ext uri="{9D8B030D-6E8A-4147-A177-3AD203B41FA5}">
                      <a16:colId xmlns:a16="http://schemas.microsoft.com/office/drawing/2014/main" val="2605525212"/>
                    </a:ext>
                  </a:extLst>
                </a:gridCol>
                <a:gridCol w="1108963">
                  <a:extLst>
                    <a:ext uri="{9D8B030D-6E8A-4147-A177-3AD203B41FA5}">
                      <a16:colId xmlns:a16="http://schemas.microsoft.com/office/drawing/2014/main" val="648138559"/>
                    </a:ext>
                  </a:extLst>
                </a:gridCol>
                <a:gridCol w="1108963">
                  <a:extLst>
                    <a:ext uri="{9D8B030D-6E8A-4147-A177-3AD203B41FA5}">
                      <a16:colId xmlns:a16="http://schemas.microsoft.com/office/drawing/2014/main" val="2767811274"/>
                    </a:ext>
                  </a:extLst>
                </a:gridCol>
                <a:gridCol w="1108963">
                  <a:extLst>
                    <a:ext uri="{9D8B030D-6E8A-4147-A177-3AD203B41FA5}">
                      <a16:colId xmlns:a16="http://schemas.microsoft.com/office/drawing/2014/main" val="806524095"/>
                    </a:ext>
                  </a:extLst>
                </a:gridCol>
                <a:gridCol w="1108963">
                  <a:extLst>
                    <a:ext uri="{9D8B030D-6E8A-4147-A177-3AD203B41FA5}">
                      <a16:colId xmlns:a16="http://schemas.microsoft.com/office/drawing/2014/main" val="985219395"/>
                    </a:ext>
                  </a:extLst>
                </a:gridCol>
                <a:gridCol w="1108963">
                  <a:extLst>
                    <a:ext uri="{9D8B030D-6E8A-4147-A177-3AD203B41FA5}">
                      <a16:colId xmlns:a16="http://schemas.microsoft.com/office/drawing/2014/main" val="361118274"/>
                    </a:ext>
                  </a:extLst>
                </a:gridCol>
                <a:gridCol w="110896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0896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CHX (h)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16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16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16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16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16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491071"/>
                  </a:ext>
                </a:extLst>
              </a:tr>
            </a:tbl>
          </a:graphicData>
        </a:graphic>
      </p:graphicFrame>
      <p:graphicFrame>
        <p:nvGraphicFramePr>
          <p:cNvPr id="157" name="표 156">
            <a:extLst>
              <a:ext uri="{FF2B5EF4-FFF2-40B4-BE49-F238E27FC236}">
                <a16:creationId xmlns:a16="http://schemas.microsoft.com/office/drawing/2014/main" id="{526487BC-8B5C-44B4-BF6A-E14A88EEC02C}"/>
              </a:ext>
            </a:extLst>
          </p:cNvPr>
          <p:cNvGraphicFramePr>
            <a:graphicFrameLocks noGrp="1"/>
          </p:cNvGraphicFramePr>
          <p:nvPr/>
        </p:nvGraphicFramePr>
        <p:xfrm>
          <a:off x="13442329" y="2857919"/>
          <a:ext cx="1941191" cy="67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11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316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K213R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8025640"/>
                  </a:ext>
                </a:extLst>
              </a:tr>
            </a:tbl>
          </a:graphicData>
        </a:graphic>
      </p:graphicFrame>
      <p:sp>
        <p:nvSpPr>
          <p:cNvPr id="117" name="TextBox 116">
            <a:extLst>
              <a:ext uri="{FF2B5EF4-FFF2-40B4-BE49-F238E27FC236}">
                <a16:creationId xmlns:a16="http://schemas.microsoft.com/office/drawing/2014/main" id="{8800F5ED-2967-41D9-A3B2-4E311D0190AE}"/>
              </a:ext>
            </a:extLst>
          </p:cNvPr>
          <p:cNvSpPr txBox="1"/>
          <p:nvPr/>
        </p:nvSpPr>
        <p:spPr>
          <a:xfrm>
            <a:off x="16126046" y="7359553"/>
            <a:ext cx="13940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37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cxnSp>
        <p:nvCxnSpPr>
          <p:cNvPr id="119" name="직선 연결선 118">
            <a:extLst>
              <a:ext uri="{FF2B5EF4-FFF2-40B4-BE49-F238E27FC236}">
                <a16:creationId xmlns:a16="http://schemas.microsoft.com/office/drawing/2014/main" id="{3075E551-A577-428B-BECD-A43F88725E94}"/>
              </a:ext>
            </a:extLst>
          </p:cNvPr>
          <p:cNvCxnSpPr/>
          <p:nvPr/>
        </p:nvCxnSpPr>
        <p:spPr>
          <a:xfrm>
            <a:off x="15601182" y="7783881"/>
            <a:ext cx="454262" cy="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94D7A578-F6A7-4634-B9FD-312F44F3F30C}"/>
              </a:ext>
            </a:extLst>
          </p:cNvPr>
          <p:cNvSpPr txBox="1"/>
          <p:nvPr/>
        </p:nvSpPr>
        <p:spPr>
          <a:xfrm>
            <a:off x="16126046" y="5024938"/>
            <a:ext cx="13940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25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cxnSp>
        <p:nvCxnSpPr>
          <p:cNvPr id="130" name="직선 연결선 129">
            <a:extLst>
              <a:ext uri="{FF2B5EF4-FFF2-40B4-BE49-F238E27FC236}">
                <a16:creationId xmlns:a16="http://schemas.microsoft.com/office/drawing/2014/main" id="{43F10BF1-684F-46AA-B95D-89F59FC4EE6C}"/>
              </a:ext>
            </a:extLst>
          </p:cNvPr>
          <p:cNvCxnSpPr/>
          <p:nvPr/>
        </p:nvCxnSpPr>
        <p:spPr>
          <a:xfrm>
            <a:off x="15601182" y="5465584"/>
            <a:ext cx="454262" cy="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0797343F-5EE2-42CC-999B-E07E6DAC23A3}"/>
              </a:ext>
            </a:extLst>
          </p:cNvPr>
          <p:cNvSpPr txBox="1"/>
          <p:nvPr/>
        </p:nvSpPr>
        <p:spPr>
          <a:xfrm>
            <a:off x="-35950" y="5054368"/>
            <a:ext cx="3822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400" b="1" dirty="0"/>
              <a:t>ATG101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949AC96A-A8E6-4E20-A4BF-3110B392C8A9}"/>
              </a:ext>
            </a:extLst>
          </p:cNvPr>
          <p:cNvSpPr txBox="1"/>
          <p:nvPr/>
        </p:nvSpPr>
        <p:spPr>
          <a:xfrm>
            <a:off x="-35950" y="6910236"/>
            <a:ext cx="3822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400" b="1" dirty="0"/>
              <a:t>Actin</a:t>
            </a:r>
          </a:p>
        </p:txBody>
      </p:sp>
      <p:pic>
        <p:nvPicPr>
          <p:cNvPr id="159" name="그림 158">
            <a:extLst>
              <a:ext uri="{FF2B5EF4-FFF2-40B4-BE49-F238E27FC236}">
                <a16:creationId xmlns:a16="http://schemas.microsoft.com/office/drawing/2014/main" id="{9B0AA198-C626-4B36-B61C-558FC1D8E68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4771" t="14103" r="20187" b="23077"/>
          <a:stretch/>
        </p:blipFill>
        <p:spPr>
          <a:xfrm>
            <a:off x="4047543" y="4725609"/>
            <a:ext cx="11435873" cy="171961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0" name="그림 159">
            <a:extLst>
              <a:ext uri="{FF2B5EF4-FFF2-40B4-BE49-F238E27FC236}">
                <a16:creationId xmlns:a16="http://schemas.microsoft.com/office/drawing/2014/main" id="{8773D9A7-3347-4416-A18F-8E878D4878C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3435" t="32181" r="21942" b="19278"/>
          <a:stretch/>
        </p:blipFill>
        <p:spPr>
          <a:xfrm>
            <a:off x="4047543" y="6758585"/>
            <a:ext cx="11412177" cy="14091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71" name="직선 연결선 170">
            <a:extLst>
              <a:ext uri="{FF2B5EF4-FFF2-40B4-BE49-F238E27FC236}">
                <a16:creationId xmlns:a16="http://schemas.microsoft.com/office/drawing/2014/main" id="{3C125A6A-35BB-478B-BE92-928A5322CEFA}"/>
              </a:ext>
            </a:extLst>
          </p:cNvPr>
          <p:cNvCxnSpPr>
            <a:cxnSpLocks/>
          </p:cNvCxnSpPr>
          <p:nvPr/>
        </p:nvCxnSpPr>
        <p:spPr>
          <a:xfrm>
            <a:off x="4769121" y="3689585"/>
            <a:ext cx="157716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6" name="표 175">
            <a:extLst>
              <a:ext uri="{FF2B5EF4-FFF2-40B4-BE49-F238E27FC236}">
                <a16:creationId xmlns:a16="http://schemas.microsoft.com/office/drawing/2014/main" id="{492373BA-DFD6-4D57-97A1-EDBF925FD278}"/>
              </a:ext>
            </a:extLst>
          </p:cNvPr>
          <p:cNvGraphicFramePr>
            <a:graphicFrameLocks noGrp="1"/>
          </p:cNvGraphicFramePr>
          <p:nvPr/>
        </p:nvGraphicFramePr>
        <p:xfrm>
          <a:off x="11257424" y="2857919"/>
          <a:ext cx="1941191" cy="67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11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316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K105R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8025640"/>
                  </a:ext>
                </a:extLst>
              </a:tr>
            </a:tbl>
          </a:graphicData>
        </a:graphic>
      </p:graphicFrame>
      <p:graphicFrame>
        <p:nvGraphicFramePr>
          <p:cNvPr id="178" name="표 177">
            <a:extLst>
              <a:ext uri="{FF2B5EF4-FFF2-40B4-BE49-F238E27FC236}">
                <a16:creationId xmlns:a16="http://schemas.microsoft.com/office/drawing/2014/main" id="{5640D75E-8425-4C87-8B0A-0E5051F08865}"/>
              </a:ext>
            </a:extLst>
          </p:cNvPr>
          <p:cNvGraphicFramePr>
            <a:graphicFrameLocks noGrp="1"/>
          </p:cNvGraphicFramePr>
          <p:nvPr/>
        </p:nvGraphicFramePr>
        <p:xfrm>
          <a:off x="8980896" y="2857919"/>
          <a:ext cx="1941191" cy="67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11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316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ΔC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8025640"/>
                  </a:ext>
                </a:extLst>
              </a:tr>
            </a:tbl>
          </a:graphicData>
        </a:graphic>
      </p:graphicFrame>
      <p:graphicFrame>
        <p:nvGraphicFramePr>
          <p:cNvPr id="179" name="표 178">
            <a:extLst>
              <a:ext uri="{FF2B5EF4-FFF2-40B4-BE49-F238E27FC236}">
                <a16:creationId xmlns:a16="http://schemas.microsoft.com/office/drawing/2014/main" id="{D67CFABE-4FB5-4970-AB5F-42FEE2D59390}"/>
              </a:ext>
            </a:extLst>
          </p:cNvPr>
          <p:cNvGraphicFramePr>
            <a:graphicFrameLocks noGrp="1"/>
          </p:cNvGraphicFramePr>
          <p:nvPr/>
        </p:nvGraphicFramePr>
        <p:xfrm>
          <a:off x="6781834" y="2857919"/>
          <a:ext cx="1941191" cy="67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11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316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WT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8025640"/>
                  </a:ext>
                </a:extLst>
              </a:tr>
            </a:tbl>
          </a:graphicData>
        </a:graphic>
      </p:graphicFrame>
      <p:graphicFrame>
        <p:nvGraphicFramePr>
          <p:cNvPr id="180" name="표 179">
            <a:extLst>
              <a:ext uri="{FF2B5EF4-FFF2-40B4-BE49-F238E27FC236}">
                <a16:creationId xmlns:a16="http://schemas.microsoft.com/office/drawing/2014/main" id="{7D754A2E-42C0-4E3B-B1B9-997697E77A6E}"/>
              </a:ext>
            </a:extLst>
          </p:cNvPr>
          <p:cNvGraphicFramePr>
            <a:graphicFrameLocks noGrp="1"/>
          </p:cNvGraphicFramePr>
          <p:nvPr/>
        </p:nvGraphicFramePr>
        <p:xfrm>
          <a:off x="4626874" y="2857919"/>
          <a:ext cx="1941191" cy="67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11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316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 err="1">
                          <a:solidFill>
                            <a:sysClr val="windowText" lastClr="000000"/>
                          </a:solidFill>
                        </a:rPr>
                        <a:t>Vec</a:t>
                      </a:r>
                      <a:endParaRPr lang="en-US" altLang="ko-KR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8025640"/>
                  </a:ext>
                </a:extLst>
              </a:tr>
            </a:tbl>
          </a:graphicData>
        </a:graphic>
      </p:graphicFrame>
      <p:graphicFrame>
        <p:nvGraphicFramePr>
          <p:cNvPr id="184" name="표 183">
            <a:extLst>
              <a:ext uri="{FF2B5EF4-FFF2-40B4-BE49-F238E27FC236}">
                <a16:creationId xmlns:a16="http://schemas.microsoft.com/office/drawing/2014/main" id="{B0925A32-41F2-47BE-AA9D-6FDBA9910CB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632726" y="11660755"/>
          <a:ext cx="14620786" cy="152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12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2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255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525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55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525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59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791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04791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0479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79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479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846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/>
                        <a:t>HA-</a:t>
                      </a:r>
                      <a:r>
                        <a:rPr lang="en-US" altLang="ko-KR" sz="4400" b="1" dirty="0" err="1"/>
                        <a:t>Ub</a:t>
                      </a:r>
                      <a:endParaRPr lang="en-US" altLang="ko-KR" sz="4400" b="1" dirty="0"/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marL="0" marR="0" indent="0" algn="ctr" defTabSz="27432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 smtClean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+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+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+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+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4400" b="1" dirty="0"/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marL="0" marR="0" indent="0" algn="ctr" defTabSz="27432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 smtClean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+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+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+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+</a:t>
                      </a:r>
                    </a:p>
                  </a:txBody>
                  <a:tcPr marL="94040" marR="94040" marT="47020" marB="4702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46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/>
                        <a:t>FLAG-ATG101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WT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WT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400" b="1" dirty="0"/>
                        <a:t>△</a:t>
                      </a:r>
                      <a:r>
                        <a:rPr lang="en-US" altLang="ko-KR" sz="4400" b="1" dirty="0"/>
                        <a:t>C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105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213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4400" b="1" dirty="0"/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WT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WT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400" b="1" dirty="0"/>
                        <a:t>△</a:t>
                      </a:r>
                      <a:r>
                        <a:rPr lang="en-US" altLang="ko-KR" sz="4400" b="1" dirty="0"/>
                        <a:t>C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105</a:t>
                      </a:r>
                    </a:p>
                  </a:txBody>
                  <a:tcPr marL="94040" marR="94040" marT="47020" marB="470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/>
                        <a:t>213</a:t>
                      </a:r>
                    </a:p>
                  </a:txBody>
                  <a:tcPr marL="94040" marR="94040" marT="47020" marB="4702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89" name="표 188">
            <a:extLst>
              <a:ext uri="{FF2B5EF4-FFF2-40B4-BE49-F238E27FC236}">
                <a16:creationId xmlns:a16="http://schemas.microsoft.com/office/drawing/2014/main" id="{4B15BA55-8985-4610-B559-A94B997746E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946212" y="10831727"/>
          <a:ext cx="3147775" cy="67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47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346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IP : FLAG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8025640"/>
                  </a:ext>
                </a:extLst>
              </a:tr>
            </a:tbl>
          </a:graphicData>
        </a:graphic>
      </p:graphicFrame>
      <p:cxnSp>
        <p:nvCxnSpPr>
          <p:cNvPr id="195" name="직선 연결선 194">
            <a:extLst>
              <a:ext uri="{FF2B5EF4-FFF2-40B4-BE49-F238E27FC236}">
                <a16:creationId xmlns:a16="http://schemas.microsoft.com/office/drawing/2014/main" id="{1A7D62A4-D79C-41A3-9961-4A25879FF4B0}"/>
              </a:ext>
            </a:extLst>
          </p:cNvPr>
          <p:cNvCxnSpPr>
            <a:cxnSpLocks/>
          </p:cNvCxnSpPr>
          <p:nvPr/>
        </p:nvCxnSpPr>
        <p:spPr>
          <a:xfrm>
            <a:off x="15163800" y="11652714"/>
            <a:ext cx="478155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0" name="표 199">
            <a:extLst>
              <a:ext uri="{FF2B5EF4-FFF2-40B4-BE49-F238E27FC236}">
                <a16:creationId xmlns:a16="http://schemas.microsoft.com/office/drawing/2014/main" id="{E711D01F-E9FF-44CC-8F72-EC6EFD27B62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560113" y="10831727"/>
          <a:ext cx="3147775" cy="67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47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346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Total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8025640"/>
                  </a:ext>
                </a:extLst>
              </a:tr>
            </a:tbl>
          </a:graphicData>
        </a:graphic>
      </p:graphicFrame>
      <p:cxnSp>
        <p:nvCxnSpPr>
          <p:cNvPr id="201" name="직선 연결선 200">
            <a:extLst>
              <a:ext uri="{FF2B5EF4-FFF2-40B4-BE49-F238E27FC236}">
                <a16:creationId xmlns:a16="http://schemas.microsoft.com/office/drawing/2014/main" id="{97F196EB-E6EB-4A57-95C2-A6D1CC4CF472}"/>
              </a:ext>
            </a:extLst>
          </p:cNvPr>
          <p:cNvCxnSpPr>
            <a:cxnSpLocks/>
          </p:cNvCxnSpPr>
          <p:nvPr/>
        </p:nvCxnSpPr>
        <p:spPr>
          <a:xfrm>
            <a:off x="9697348" y="11652714"/>
            <a:ext cx="470445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>
            <a:extLst>
              <a:ext uri="{FF2B5EF4-FFF2-40B4-BE49-F238E27FC236}">
                <a16:creationId xmlns:a16="http://schemas.microsoft.com/office/drawing/2014/main" id="{B88E65EE-E6DE-443A-A1D9-C572C4C43AF4}"/>
              </a:ext>
            </a:extLst>
          </p:cNvPr>
          <p:cNvSpPr txBox="1"/>
          <p:nvPr/>
        </p:nvSpPr>
        <p:spPr>
          <a:xfrm>
            <a:off x="5056004" y="29907212"/>
            <a:ext cx="13791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400" b="1" dirty="0"/>
              <a:t>WT</a:t>
            </a:r>
            <a:endParaRPr lang="ko-KR" altLang="en-US" sz="4400" b="1" dirty="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6219DC4D-14E8-43B3-8C77-C996237FBE8E}"/>
              </a:ext>
            </a:extLst>
          </p:cNvPr>
          <p:cNvSpPr txBox="1"/>
          <p:nvPr/>
        </p:nvSpPr>
        <p:spPr>
          <a:xfrm>
            <a:off x="7625282" y="23912939"/>
            <a:ext cx="17801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5400" b="1" dirty="0" smtClean="0">
                <a:solidFill>
                  <a:prstClr val="black"/>
                </a:solidFill>
              </a:rPr>
              <a:t>–</a:t>
            </a:r>
            <a:r>
              <a:rPr lang="en-US" altLang="ko-KR" sz="5400" b="1" dirty="0" smtClean="0">
                <a:solidFill>
                  <a:sysClr val="windowText" lastClr="000000"/>
                </a:solidFill>
              </a:rPr>
              <a:t>AA</a:t>
            </a:r>
            <a:endParaRPr lang="ko-KR" altLang="en-US" sz="5400" b="1" dirty="0"/>
          </a:p>
        </p:txBody>
      </p:sp>
      <p:cxnSp>
        <p:nvCxnSpPr>
          <p:cNvPr id="209" name="직선 연결선 208">
            <a:extLst>
              <a:ext uri="{FF2B5EF4-FFF2-40B4-BE49-F238E27FC236}">
                <a16:creationId xmlns:a16="http://schemas.microsoft.com/office/drawing/2014/main" id="{D2F11A99-39CF-4CF9-A2F4-24DBB011EABD}"/>
              </a:ext>
            </a:extLst>
          </p:cNvPr>
          <p:cNvCxnSpPr/>
          <p:nvPr/>
        </p:nvCxnSpPr>
        <p:spPr>
          <a:xfrm>
            <a:off x="9426214" y="31716504"/>
            <a:ext cx="543875" cy="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직사각형 209">
            <a:extLst>
              <a:ext uri="{FF2B5EF4-FFF2-40B4-BE49-F238E27FC236}">
                <a16:creationId xmlns:a16="http://schemas.microsoft.com/office/drawing/2014/main" id="{4F307C13-92D3-4B10-AAFB-DC4DA31DF3FF}"/>
              </a:ext>
            </a:extLst>
          </p:cNvPr>
          <p:cNvSpPr/>
          <p:nvPr/>
        </p:nvSpPr>
        <p:spPr>
          <a:xfrm>
            <a:off x="6966567" y="30638430"/>
            <a:ext cx="898417" cy="8984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/>
          </a:p>
        </p:txBody>
      </p:sp>
      <p:cxnSp>
        <p:nvCxnSpPr>
          <p:cNvPr id="211" name="직선 연결선 210">
            <a:extLst>
              <a:ext uri="{FF2B5EF4-FFF2-40B4-BE49-F238E27FC236}">
                <a16:creationId xmlns:a16="http://schemas.microsoft.com/office/drawing/2014/main" id="{0F6EF4B5-2FCA-4361-9C65-EAE005F312F4}"/>
              </a:ext>
            </a:extLst>
          </p:cNvPr>
          <p:cNvCxnSpPr>
            <a:cxnSpLocks/>
          </p:cNvCxnSpPr>
          <p:nvPr/>
        </p:nvCxnSpPr>
        <p:spPr>
          <a:xfrm flipV="1">
            <a:off x="8066152" y="32073365"/>
            <a:ext cx="2401500" cy="959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직선 연결선 213">
            <a:extLst>
              <a:ext uri="{FF2B5EF4-FFF2-40B4-BE49-F238E27FC236}">
                <a16:creationId xmlns:a16="http://schemas.microsoft.com/office/drawing/2014/main" id="{595261E5-17CC-4D0C-B1D0-06859767BFCA}"/>
              </a:ext>
            </a:extLst>
          </p:cNvPr>
          <p:cNvCxnSpPr>
            <a:cxnSpLocks/>
          </p:cNvCxnSpPr>
          <p:nvPr/>
        </p:nvCxnSpPr>
        <p:spPr>
          <a:xfrm>
            <a:off x="7876088" y="31536845"/>
            <a:ext cx="2591563" cy="3889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직사각형 214">
            <a:extLst>
              <a:ext uri="{FF2B5EF4-FFF2-40B4-BE49-F238E27FC236}">
                <a16:creationId xmlns:a16="http://schemas.microsoft.com/office/drawing/2014/main" id="{8E5472BD-873F-4138-9B94-2752E567C759}"/>
              </a:ext>
            </a:extLst>
          </p:cNvPr>
          <p:cNvSpPr/>
          <p:nvPr/>
        </p:nvSpPr>
        <p:spPr>
          <a:xfrm>
            <a:off x="7231358" y="32169342"/>
            <a:ext cx="890412" cy="89041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cxnSp>
        <p:nvCxnSpPr>
          <p:cNvPr id="216" name="직선 연결선 215">
            <a:extLst>
              <a:ext uri="{FF2B5EF4-FFF2-40B4-BE49-F238E27FC236}">
                <a16:creationId xmlns:a16="http://schemas.microsoft.com/office/drawing/2014/main" id="{EB5DCD36-E3CB-4C14-8AA2-18949EB5A1EA}"/>
              </a:ext>
            </a:extLst>
          </p:cNvPr>
          <p:cNvCxnSpPr/>
          <p:nvPr/>
        </p:nvCxnSpPr>
        <p:spPr>
          <a:xfrm>
            <a:off x="9433236" y="35177996"/>
            <a:ext cx="543875" cy="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직선 연결선 218">
            <a:extLst>
              <a:ext uri="{FF2B5EF4-FFF2-40B4-BE49-F238E27FC236}">
                <a16:creationId xmlns:a16="http://schemas.microsoft.com/office/drawing/2014/main" id="{BBCE5AF7-346C-442E-81D4-26B402C4CEAA}"/>
              </a:ext>
            </a:extLst>
          </p:cNvPr>
          <p:cNvCxnSpPr>
            <a:cxnSpLocks/>
          </p:cNvCxnSpPr>
          <p:nvPr/>
        </p:nvCxnSpPr>
        <p:spPr>
          <a:xfrm>
            <a:off x="8121770" y="33059752"/>
            <a:ext cx="2342032" cy="23322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직선 연결선 221">
            <a:extLst>
              <a:ext uri="{FF2B5EF4-FFF2-40B4-BE49-F238E27FC236}">
                <a16:creationId xmlns:a16="http://schemas.microsoft.com/office/drawing/2014/main" id="{6F1280A1-6BBB-405A-8F9C-6E3FAA512844}"/>
              </a:ext>
            </a:extLst>
          </p:cNvPr>
          <p:cNvCxnSpPr>
            <a:cxnSpLocks/>
          </p:cNvCxnSpPr>
          <p:nvPr/>
        </p:nvCxnSpPr>
        <p:spPr>
          <a:xfrm flipV="1">
            <a:off x="7864984" y="28581940"/>
            <a:ext cx="2602668" cy="205265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222">
            <a:extLst>
              <a:ext uri="{FF2B5EF4-FFF2-40B4-BE49-F238E27FC236}">
                <a16:creationId xmlns:a16="http://schemas.microsoft.com/office/drawing/2014/main" id="{DC833835-7E2D-490B-B329-6C29D7513EC9}"/>
              </a:ext>
            </a:extLst>
          </p:cNvPr>
          <p:cNvSpPr txBox="1"/>
          <p:nvPr/>
        </p:nvSpPr>
        <p:spPr>
          <a:xfrm>
            <a:off x="4626874" y="33344072"/>
            <a:ext cx="18083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400" b="1" dirty="0"/>
              <a:t>K213R</a:t>
            </a:r>
            <a:endParaRPr lang="ko-KR" altLang="en-US" sz="4400" b="1" dirty="0"/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03DAE4EF-E977-4556-90F1-24C7D9DDAE12}"/>
              </a:ext>
            </a:extLst>
          </p:cNvPr>
          <p:cNvGrpSpPr/>
          <p:nvPr/>
        </p:nvGrpSpPr>
        <p:grpSpPr>
          <a:xfrm>
            <a:off x="3408204" y="13350861"/>
            <a:ext cx="18835186" cy="8864973"/>
            <a:chOff x="-1065346" y="14478780"/>
            <a:chExt cx="19338764" cy="9101987"/>
          </a:xfrm>
        </p:grpSpPr>
        <p:pic>
          <p:nvPicPr>
            <p:cNvPr id="181" name="Picture 2">
              <a:extLst>
                <a:ext uri="{FF2B5EF4-FFF2-40B4-BE49-F238E27FC236}">
                  <a16:creationId xmlns:a16="http://schemas.microsoft.com/office/drawing/2014/main" id="{4BE13E5B-AA16-46CA-BFCF-1FD4CB0CCDB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>
              <a:grayscl/>
            </a:blip>
            <a:srcRect l="28085" t="4595" r="23913" b="63469"/>
            <a:stretch/>
          </p:blipFill>
          <p:spPr bwMode="auto">
            <a:xfrm rot="16200000">
              <a:off x="6996670" y="20108315"/>
              <a:ext cx="1382682" cy="541542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82" name="Picture 2">
              <a:extLst>
                <a:ext uri="{FF2B5EF4-FFF2-40B4-BE49-F238E27FC236}">
                  <a16:creationId xmlns:a16="http://schemas.microsoft.com/office/drawing/2014/main" id="{83EFD8B1-1574-4E2F-91AD-A974B9B8A9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grayscl/>
            </a:blip>
            <a:srcRect l="30912" t="14344" r="9259" b="58069"/>
            <a:stretch/>
          </p:blipFill>
          <p:spPr bwMode="auto">
            <a:xfrm rot="16200000">
              <a:off x="3983423" y="15475813"/>
              <a:ext cx="7409172" cy="54154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4A63BBEE-E4A8-40A8-91ED-E3F022B13185}"/>
                </a:ext>
              </a:extLst>
            </p:cNvPr>
            <p:cNvSpPr txBox="1"/>
            <p:nvPr/>
          </p:nvSpPr>
          <p:spPr>
            <a:xfrm>
              <a:off x="1501843" y="17619045"/>
              <a:ext cx="3151806" cy="1485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4400" b="1" dirty="0"/>
                <a:t>HA</a:t>
              </a:r>
            </a:p>
            <a:p>
              <a:pPr algn="r"/>
              <a:r>
                <a:rPr lang="en-US" altLang="ko-KR" sz="4400" b="1" dirty="0"/>
                <a:t>(HA-</a:t>
              </a:r>
              <a:r>
                <a:rPr lang="en-US" altLang="ko-KR" sz="4400" b="1" dirty="0" err="1"/>
                <a:t>Ub</a:t>
              </a:r>
              <a:r>
                <a:rPr lang="en-US" altLang="ko-KR" sz="4400" b="1" dirty="0"/>
                <a:t>)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FCEFF0B-105B-41D5-AFEB-4E389C5B022D}"/>
                </a:ext>
              </a:extLst>
            </p:cNvPr>
            <p:cNvSpPr txBox="1"/>
            <p:nvPr/>
          </p:nvSpPr>
          <p:spPr>
            <a:xfrm>
              <a:off x="-1065346" y="22095542"/>
              <a:ext cx="5725874" cy="1485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4400" b="1" dirty="0"/>
                <a:t>FLAG</a:t>
              </a:r>
            </a:p>
            <a:p>
              <a:pPr algn="r"/>
              <a:r>
                <a:rPr lang="en-US" altLang="ko-KR" sz="4400" b="1" dirty="0"/>
                <a:t>(FLAG-ATG101)</a:t>
              </a:r>
            </a:p>
          </p:txBody>
        </p:sp>
        <p:pic>
          <p:nvPicPr>
            <p:cNvPr id="186" name="Picture 2">
              <a:extLst>
                <a:ext uri="{FF2B5EF4-FFF2-40B4-BE49-F238E27FC236}">
                  <a16:creationId xmlns:a16="http://schemas.microsoft.com/office/drawing/2014/main" id="{9917BCE2-E748-4B20-9027-F3B449ABC4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grayscl/>
            </a:blip>
            <a:srcRect l="30912" t="50134" r="9259" b="22279"/>
            <a:stretch/>
          </p:blipFill>
          <p:spPr bwMode="auto">
            <a:xfrm rot="16200000">
              <a:off x="9720209" y="15475816"/>
              <a:ext cx="7409167" cy="541541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419A270F-9104-4357-8E36-1D5A486AA908}"/>
                </a:ext>
              </a:extLst>
            </p:cNvPr>
            <p:cNvSpPr txBox="1"/>
            <p:nvPr/>
          </p:nvSpPr>
          <p:spPr>
            <a:xfrm>
              <a:off x="16712210" y="17530554"/>
              <a:ext cx="1561208" cy="790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b="1">
                  <a:solidFill>
                    <a:prstClr val="black"/>
                  </a:solidFill>
                </a:rPr>
                <a:t>75</a:t>
              </a:r>
              <a:endParaRPr lang="ko-KR" altLang="en-US" sz="4400" b="1" dirty="0">
                <a:solidFill>
                  <a:prstClr val="black"/>
                </a:solidFill>
              </a:endParaRPr>
            </a:p>
          </p:txBody>
        </p:sp>
        <p:cxnSp>
          <p:nvCxnSpPr>
            <p:cNvPr id="192" name="직선 연결선 191">
              <a:extLst>
                <a:ext uri="{FF2B5EF4-FFF2-40B4-BE49-F238E27FC236}">
                  <a16:creationId xmlns:a16="http://schemas.microsoft.com/office/drawing/2014/main" id="{1E528053-BC1D-46F8-8993-22B6548DDE61}"/>
                </a:ext>
              </a:extLst>
            </p:cNvPr>
            <p:cNvCxnSpPr>
              <a:cxnSpLocks/>
            </p:cNvCxnSpPr>
            <p:nvPr/>
          </p:nvCxnSpPr>
          <p:spPr>
            <a:xfrm>
              <a:off x="16230339" y="17968220"/>
              <a:ext cx="327643" cy="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9B05A1A9-7CB7-4C5E-AB99-D0428DA9AB51}"/>
                </a:ext>
              </a:extLst>
            </p:cNvPr>
            <p:cNvSpPr txBox="1"/>
            <p:nvPr/>
          </p:nvSpPr>
          <p:spPr>
            <a:xfrm>
              <a:off x="16712210" y="15243896"/>
              <a:ext cx="1561208" cy="790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b="1">
                  <a:solidFill>
                    <a:prstClr val="black"/>
                  </a:solidFill>
                </a:rPr>
                <a:t>250</a:t>
              </a:r>
              <a:endParaRPr lang="ko-KR" altLang="en-US" sz="4400" b="1" dirty="0">
                <a:solidFill>
                  <a:prstClr val="black"/>
                </a:solidFill>
              </a:endParaRPr>
            </a:p>
          </p:txBody>
        </p:sp>
        <p:cxnSp>
          <p:nvCxnSpPr>
            <p:cNvPr id="194" name="직선 연결선 193">
              <a:extLst>
                <a:ext uri="{FF2B5EF4-FFF2-40B4-BE49-F238E27FC236}">
                  <a16:creationId xmlns:a16="http://schemas.microsoft.com/office/drawing/2014/main" id="{488CA36C-AB49-47B2-A597-5276769FDAD7}"/>
                </a:ext>
              </a:extLst>
            </p:cNvPr>
            <p:cNvCxnSpPr/>
            <p:nvPr/>
          </p:nvCxnSpPr>
          <p:spPr>
            <a:xfrm>
              <a:off x="16230339" y="15692378"/>
              <a:ext cx="327643" cy="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0E4253F7-7053-4D93-949C-24CB3B6EF0D3}"/>
                </a:ext>
              </a:extLst>
            </p:cNvPr>
            <p:cNvSpPr txBox="1"/>
            <p:nvPr/>
          </p:nvSpPr>
          <p:spPr>
            <a:xfrm>
              <a:off x="16712210" y="20289690"/>
              <a:ext cx="1561208" cy="790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b="1">
                  <a:solidFill>
                    <a:prstClr val="black"/>
                  </a:solidFill>
                </a:rPr>
                <a:t>37</a:t>
              </a:r>
              <a:endParaRPr lang="ko-KR" altLang="en-US" sz="4400" b="1" dirty="0">
                <a:solidFill>
                  <a:prstClr val="black"/>
                </a:solidFill>
              </a:endParaRPr>
            </a:p>
          </p:txBody>
        </p:sp>
        <p:cxnSp>
          <p:nvCxnSpPr>
            <p:cNvPr id="197" name="직선 연결선 196">
              <a:extLst>
                <a:ext uri="{FF2B5EF4-FFF2-40B4-BE49-F238E27FC236}">
                  <a16:creationId xmlns:a16="http://schemas.microsoft.com/office/drawing/2014/main" id="{97BD2E80-E0A2-425B-9BC8-56F32C8E1123}"/>
                </a:ext>
              </a:extLst>
            </p:cNvPr>
            <p:cNvCxnSpPr>
              <a:cxnSpLocks/>
            </p:cNvCxnSpPr>
            <p:nvPr/>
          </p:nvCxnSpPr>
          <p:spPr>
            <a:xfrm>
              <a:off x="16230339" y="20727356"/>
              <a:ext cx="327643" cy="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3A19746C-F602-491C-8788-751B46815790}"/>
                </a:ext>
              </a:extLst>
            </p:cNvPr>
            <p:cNvSpPr txBox="1"/>
            <p:nvPr/>
          </p:nvSpPr>
          <p:spPr>
            <a:xfrm>
              <a:off x="16712210" y="22169844"/>
              <a:ext cx="1561208" cy="790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b="1">
                  <a:solidFill>
                    <a:prstClr val="black"/>
                  </a:solidFill>
                </a:rPr>
                <a:t>25</a:t>
              </a:r>
              <a:endParaRPr lang="ko-KR" altLang="en-US" sz="4400" b="1" dirty="0">
                <a:solidFill>
                  <a:prstClr val="black"/>
                </a:solidFill>
              </a:endParaRPr>
            </a:p>
          </p:txBody>
        </p:sp>
        <p:cxnSp>
          <p:nvCxnSpPr>
            <p:cNvPr id="199" name="직선 연결선 198">
              <a:extLst>
                <a:ext uri="{FF2B5EF4-FFF2-40B4-BE49-F238E27FC236}">
                  <a16:creationId xmlns:a16="http://schemas.microsoft.com/office/drawing/2014/main" id="{3FE0CC7B-9C4B-427A-A654-128266C6A6B7}"/>
                </a:ext>
              </a:extLst>
            </p:cNvPr>
            <p:cNvCxnSpPr>
              <a:cxnSpLocks/>
            </p:cNvCxnSpPr>
            <p:nvPr/>
          </p:nvCxnSpPr>
          <p:spPr>
            <a:xfrm>
              <a:off x="16230339" y="22607511"/>
              <a:ext cx="327643" cy="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6" name="Picture 2">
              <a:extLst>
                <a:ext uri="{FF2B5EF4-FFF2-40B4-BE49-F238E27FC236}">
                  <a16:creationId xmlns:a16="http://schemas.microsoft.com/office/drawing/2014/main" id="{83EFD8B1-1574-4E2F-91AD-A974B9B8A9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grayscl/>
            </a:blip>
            <a:srcRect l="30912" t="14344" r="9259" b="58069"/>
            <a:stretch/>
          </p:blipFill>
          <p:spPr bwMode="auto">
            <a:xfrm rot="16200000">
              <a:off x="3983427" y="15475654"/>
              <a:ext cx="7409172" cy="541542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67" name="Picture 2">
              <a:extLst>
                <a:ext uri="{FF2B5EF4-FFF2-40B4-BE49-F238E27FC236}">
                  <a16:creationId xmlns:a16="http://schemas.microsoft.com/office/drawing/2014/main" id="{9917BCE2-E748-4B20-9027-F3B449ABC4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grayscl/>
            </a:blip>
            <a:srcRect l="30912" t="50134" r="9259" b="22279"/>
            <a:stretch/>
          </p:blipFill>
          <p:spPr bwMode="auto">
            <a:xfrm rot="16200000">
              <a:off x="9720213" y="15475657"/>
              <a:ext cx="7409167" cy="541541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68" name="Picture 2">
              <a:extLst>
                <a:ext uri="{FF2B5EF4-FFF2-40B4-BE49-F238E27FC236}">
                  <a16:creationId xmlns:a16="http://schemas.microsoft.com/office/drawing/2014/main" id="{A9F8DD5F-30B9-4313-A590-0294CB31DA2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>
              <a:grayscl/>
            </a:blip>
            <a:srcRect l="28093" t="47787" r="23913" b="20277"/>
            <a:stretch/>
          </p:blipFill>
          <p:spPr bwMode="auto">
            <a:xfrm rot="16200000">
              <a:off x="12733587" y="20116063"/>
              <a:ext cx="1382424" cy="541542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</p:grpSp>
      <p:graphicFrame>
        <p:nvGraphicFramePr>
          <p:cNvPr id="6" name="개체 5"/>
          <p:cNvGraphicFramePr>
            <a:graphicFrameLocks noChangeAspect="1"/>
          </p:cNvGraphicFramePr>
          <p:nvPr/>
        </p:nvGraphicFramePr>
        <p:xfrm>
          <a:off x="15400338" y="26508075"/>
          <a:ext cx="9434512" cy="948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8" r:id="rId14" imgW="2858757" imgH="2873934" progId="Prism8.Document">
                  <p:embed/>
                </p:oleObj>
              </mc:Choice>
              <mc:Fallback>
                <p:oleObj name="Prism 8" r:id="rId14" imgW="2858757" imgH="2873934" progId="Prism8.Document">
                  <p:embed/>
                  <p:pic>
                    <p:nvPicPr>
                      <p:cNvPr id="6" name="개체 5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400338" y="26508075"/>
                        <a:ext cx="9434512" cy="9482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0" name="그림 69">
            <a:extLst>
              <a:ext uri="{FF2B5EF4-FFF2-40B4-BE49-F238E27FC236}">
                <a16:creationId xmlns:a16="http://schemas.microsoft.com/office/drawing/2014/main" id="{EDCFCC9E-17E9-4E1A-B915-EE1ABE65AE6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367" t="69027" r="25624" b="3964"/>
          <a:stretch/>
        </p:blipFill>
        <p:spPr>
          <a:xfrm>
            <a:off x="10478756" y="28591521"/>
            <a:ext cx="3326407" cy="332640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2" name="그림 71">
            <a:extLst>
              <a:ext uri="{FF2B5EF4-FFF2-40B4-BE49-F238E27FC236}">
                <a16:creationId xmlns:a16="http://schemas.microsoft.com/office/drawing/2014/main" id="{BD1EFD0E-F79F-43FE-86BC-28E0250D184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71" t="2920" r="63561" b="70311"/>
          <a:stretch/>
        </p:blipFill>
        <p:spPr>
          <a:xfrm>
            <a:off x="10478755" y="32065593"/>
            <a:ext cx="3326407" cy="332640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5" name="그림 74">
            <a:extLst>
              <a:ext uri="{FF2B5EF4-FFF2-40B4-BE49-F238E27FC236}">
                <a16:creationId xmlns:a16="http://schemas.microsoft.com/office/drawing/2014/main" id="{1C1A7AB7-C08B-4A3D-B173-519AADF1590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56" y="25103248"/>
            <a:ext cx="3326400" cy="3326400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EE24B9AC-6C4F-4ECB-9770-301E2BF4569D}"/>
              </a:ext>
            </a:extLst>
          </p:cNvPr>
          <p:cNvSpPr txBox="1"/>
          <p:nvPr/>
        </p:nvSpPr>
        <p:spPr>
          <a:xfrm>
            <a:off x="6707593" y="25066161"/>
            <a:ext cx="2089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000" b="1" dirty="0">
                <a:solidFill>
                  <a:prstClr val="white"/>
                </a:solidFill>
                <a:latin typeface="Calibri" panose="020F0502020204030204" pitchFamily="34" charset="0"/>
              </a:rPr>
              <a:t>GFP-LC3</a:t>
            </a:r>
            <a:endParaRPr lang="ko-KR" altLang="en-US" sz="40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cxnSp>
        <p:nvCxnSpPr>
          <p:cNvPr id="77" name="직선 연결선 76">
            <a:extLst>
              <a:ext uri="{FF2B5EF4-FFF2-40B4-BE49-F238E27FC236}">
                <a16:creationId xmlns:a16="http://schemas.microsoft.com/office/drawing/2014/main" id="{77C184B5-F265-4F6D-999C-7D08023C3908}"/>
              </a:ext>
            </a:extLst>
          </p:cNvPr>
          <p:cNvCxnSpPr/>
          <p:nvPr/>
        </p:nvCxnSpPr>
        <p:spPr>
          <a:xfrm>
            <a:off x="9426214" y="28242308"/>
            <a:ext cx="543875" cy="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EB019BD8-5252-4732-836B-3B80274FA1A0}"/>
              </a:ext>
            </a:extLst>
          </p:cNvPr>
          <p:cNvSpPr/>
          <p:nvPr/>
        </p:nvSpPr>
        <p:spPr>
          <a:xfrm>
            <a:off x="8066152" y="26444847"/>
            <a:ext cx="898417" cy="8984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cxnSp>
        <p:nvCxnSpPr>
          <p:cNvPr id="79" name="직선 연결선 78">
            <a:extLst>
              <a:ext uri="{FF2B5EF4-FFF2-40B4-BE49-F238E27FC236}">
                <a16:creationId xmlns:a16="http://schemas.microsoft.com/office/drawing/2014/main" id="{CE2BBC15-5374-4AFE-A5F2-8208C6899E37}"/>
              </a:ext>
            </a:extLst>
          </p:cNvPr>
          <p:cNvCxnSpPr>
            <a:cxnSpLocks/>
          </p:cNvCxnSpPr>
          <p:nvPr/>
        </p:nvCxnSpPr>
        <p:spPr>
          <a:xfrm>
            <a:off x="8964569" y="27343262"/>
            <a:ext cx="1503082" cy="110833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>
            <a:extLst>
              <a:ext uri="{FF2B5EF4-FFF2-40B4-BE49-F238E27FC236}">
                <a16:creationId xmlns:a16="http://schemas.microsoft.com/office/drawing/2014/main" id="{2639C88D-DC4F-440C-BE92-3F49D964F6F1}"/>
              </a:ext>
            </a:extLst>
          </p:cNvPr>
          <p:cNvCxnSpPr>
            <a:cxnSpLocks/>
          </p:cNvCxnSpPr>
          <p:nvPr/>
        </p:nvCxnSpPr>
        <p:spPr>
          <a:xfrm flipV="1">
            <a:off x="8964569" y="25103247"/>
            <a:ext cx="1499233" cy="1341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1F8DBBC3-662A-4FE9-B2FF-0CB0E40F4223}"/>
              </a:ext>
            </a:extLst>
          </p:cNvPr>
          <p:cNvSpPr txBox="1"/>
          <p:nvPr/>
        </p:nvSpPr>
        <p:spPr>
          <a:xfrm>
            <a:off x="5056004" y="26350949"/>
            <a:ext cx="13791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400" b="1" dirty="0" err="1"/>
              <a:t>Vec</a:t>
            </a:r>
            <a:endParaRPr lang="ko-KR" altLang="en-US" sz="4400" b="1" dirty="0"/>
          </a:p>
        </p:txBody>
      </p:sp>
      <p:pic>
        <p:nvPicPr>
          <p:cNvPr id="86" name="그림 85">
            <a:extLst>
              <a:ext uri="{FF2B5EF4-FFF2-40B4-BE49-F238E27FC236}">
                <a16:creationId xmlns:a16="http://schemas.microsoft.com/office/drawing/2014/main" id="{1EAEBDDD-4A92-4BC8-A771-E75801B611E8}"/>
              </a:ext>
            </a:extLst>
          </p:cNvPr>
          <p:cNvPicPr>
            <a:picLocks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740" t="40021" r="37818" b="33310"/>
          <a:stretch/>
        </p:blipFill>
        <p:spPr>
          <a:xfrm>
            <a:off x="10463802" y="25103247"/>
            <a:ext cx="3326400" cy="332640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D5135BF2-0870-4512-B134-0B469D4F5782}"/>
              </a:ext>
            </a:extLst>
          </p:cNvPr>
          <p:cNvSpPr txBox="1"/>
          <p:nvPr/>
        </p:nvSpPr>
        <p:spPr>
          <a:xfrm>
            <a:off x="14004032" y="8659176"/>
            <a:ext cx="131327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6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(a)</a:t>
            </a:r>
            <a:endParaRPr lang="ko-KR" altLang="en-US" sz="66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5135BF2-0870-4512-B134-0B469D4F5782}"/>
              </a:ext>
            </a:extLst>
          </p:cNvPr>
          <p:cNvSpPr txBox="1"/>
          <p:nvPr/>
        </p:nvSpPr>
        <p:spPr>
          <a:xfrm>
            <a:off x="14046155" y="22328152"/>
            <a:ext cx="131327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6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(b)</a:t>
            </a:r>
            <a:endParaRPr lang="ko-KR" altLang="en-US" sz="66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5135BF2-0870-4512-B134-0B469D4F5782}"/>
              </a:ext>
            </a:extLst>
          </p:cNvPr>
          <p:cNvSpPr txBox="1"/>
          <p:nvPr/>
        </p:nvSpPr>
        <p:spPr>
          <a:xfrm>
            <a:off x="14090350" y="35396543"/>
            <a:ext cx="131327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6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(c)</a:t>
            </a:r>
            <a:endParaRPr lang="ko-KR" altLang="en-US" sz="6600" dirty="0"/>
          </a:p>
        </p:txBody>
      </p:sp>
      <p:graphicFrame>
        <p:nvGraphicFramePr>
          <p:cNvPr id="4" name="개체 3">
            <a:extLst>
              <a:ext uri="{FF2B5EF4-FFF2-40B4-BE49-F238E27FC236}">
                <a16:creationId xmlns:a16="http://schemas.microsoft.com/office/drawing/2014/main" id="{F257517C-124B-4064-974C-F2285E607CC4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6971457" y="383825"/>
          <a:ext cx="10771200" cy="9419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rism 8" r:id="rId18" imgW="3517085" imgH="3075355" progId="Prism8.Document">
                  <p:embed/>
                </p:oleObj>
              </mc:Choice>
              <mc:Fallback>
                <p:oleObj name="Prism 8" r:id="rId18" imgW="3517085" imgH="3075355" progId="Prism8.Document">
                  <p:embed/>
                  <p:pic>
                    <p:nvPicPr>
                      <p:cNvPr id="4" name="개체 3">
                        <a:extLst>
                          <a:ext uri="{FF2B5EF4-FFF2-40B4-BE49-F238E27FC236}">
                            <a16:creationId xmlns:a16="http://schemas.microsoft.com/office/drawing/2014/main" id="{F257517C-124B-4064-974C-F2285E607C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6971457" y="383825"/>
                        <a:ext cx="10771200" cy="94193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0" name="직선 연결선 89">
            <a:extLst>
              <a:ext uri="{FF2B5EF4-FFF2-40B4-BE49-F238E27FC236}">
                <a16:creationId xmlns:a16="http://schemas.microsoft.com/office/drawing/2014/main" id="{3C125A6A-35BB-478B-BE92-928A5322CEFA}"/>
              </a:ext>
            </a:extLst>
          </p:cNvPr>
          <p:cNvCxnSpPr>
            <a:cxnSpLocks/>
          </p:cNvCxnSpPr>
          <p:nvPr/>
        </p:nvCxnSpPr>
        <p:spPr>
          <a:xfrm>
            <a:off x="6966567" y="3689585"/>
            <a:ext cx="157716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0">
            <a:extLst>
              <a:ext uri="{FF2B5EF4-FFF2-40B4-BE49-F238E27FC236}">
                <a16:creationId xmlns:a16="http://schemas.microsoft.com/office/drawing/2014/main" id="{3C125A6A-35BB-478B-BE92-928A5322CEFA}"/>
              </a:ext>
            </a:extLst>
          </p:cNvPr>
          <p:cNvCxnSpPr>
            <a:cxnSpLocks/>
          </p:cNvCxnSpPr>
          <p:nvPr/>
        </p:nvCxnSpPr>
        <p:spPr>
          <a:xfrm>
            <a:off x="9181507" y="3689585"/>
            <a:ext cx="157716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>
            <a:extLst>
              <a:ext uri="{FF2B5EF4-FFF2-40B4-BE49-F238E27FC236}">
                <a16:creationId xmlns:a16="http://schemas.microsoft.com/office/drawing/2014/main" id="{3C125A6A-35BB-478B-BE92-928A5322CEFA}"/>
              </a:ext>
            </a:extLst>
          </p:cNvPr>
          <p:cNvCxnSpPr>
            <a:cxnSpLocks/>
          </p:cNvCxnSpPr>
          <p:nvPr/>
        </p:nvCxnSpPr>
        <p:spPr>
          <a:xfrm>
            <a:off x="11416707" y="3689585"/>
            <a:ext cx="157716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직선 연결선 92">
            <a:extLst>
              <a:ext uri="{FF2B5EF4-FFF2-40B4-BE49-F238E27FC236}">
                <a16:creationId xmlns:a16="http://schemas.microsoft.com/office/drawing/2014/main" id="{3C125A6A-35BB-478B-BE92-928A5322CEFA}"/>
              </a:ext>
            </a:extLst>
          </p:cNvPr>
          <p:cNvCxnSpPr>
            <a:cxnSpLocks/>
          </p:cNvCxnSpPr>
          <p:nvPr/>
        </p:nvCxnSpPr>
        <p:spPr>
          <a:xfrm>
            <a:off x="13586637" y="3689585"/>
            <a:ext cx="157716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436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213</Words>
  <Application>Microsoft Office PowerPoint</Application>
  <PresentationFormat>사용자 지정</PresentationFormat>
  <Paragraphs>63</Paragraphs>
  <Slides>1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0" baseType="lpstr">
      <vt:lpstr>SimSun</vt:lpstr>
      <vt:lpstr>맑은 고딕</vt:lpstr>
      <vt:lpstr>Arial</vt:lpstr>
      <vt:lpstr>Calibri</vt:lpstr>
      <vt:lpstr>Calibri Light</vt:lpstr>
      <vt:lpstr>Palatino Linotype</vt:lpstr>
      <vt:lpstr>Times New Roman</vt:lpstr>
      <vt:lpstr>Office 테마</vt:lpstr>
      <vt:lpstr>Prism 8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Jaesang</dc:creator>
  <cp:lastModifiedBy>Jaesang</cp:lastModifiedBy>
  <cp:revision>2</cp:revision>
  <dcterms:created xsi:type="dcterms:W3CDTF">2021-08-22T12:59:48Z</dcterms:created>
  <dcterms:modified xsi:type="dcterms:W3CDTF">2021-08-22T13:14:02Z</dcterms:modified>
</cp:coreProperties>
</file>