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Default Extension="tiff" ContentType="image/tiff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91" r:id="rId2"/>
    <p:sldId id="292" r:id="rId3"/>
    <p:sldId id="293" r:id="rId4"/>
    <p:sldId id="294" r:id="rId5"/>
    <p:sldId id="295" r:id="rId6"/>
    <p:sldId id="296" r:id="rId7"/>
    <p:sldId id="297" r:id="rId8"/>
  </p:sldIdLst>
  <p:sldSz cx="27432000" cy="36576000"/>
  <p:notesSz cx="6743700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24" userDrawn="1">
          <p15:clr>
            <a:srgbClr val="A4A3A4"/>
          </p15:clr>
        </p15:guide>
        <p15:guide id="2" pos="11044" userDrawn="1">
          <p15:clr>
            <a:srgbClr val="A4A3A4"/>
          </p15:clr>
        </p15:guide>
        <p15:guide id="3" pos="2766" userDrawn="1">
          <p15:clr>
            <a:srgbClr val="A4A3A4"/>
          </p15:clr>
        </p15:guide>
        <p15:guide id="4" pos="165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95" autoAdjust="0"/>
    <p:restoredTop sz="77304" autoAdjust="0"/>
  </p:normalViewPr>
  <p:slideViewPr>
    <p:cSldViewPr snapToGrid="0" showGuides="1">
      <p:cViewPr>
        <p:scale>
          <a:sx n="25" d="100"/>
          <a:sy n="25" d="100"/>
        </p:scale>
        <p:origin x="2904" y="-576"/>
      </p:cViewPr>
      <p:guideLst>
        <p:guide orient="horz" pos="2924"/>
        <p:guide pos="11044"/>
        <p:guide pos="2766"/>
        <p:guide pos="16533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2270" cy="495427"/>
          </a:xfrm>
          <a:prstGeom prst="rect">
            <a:avLst/>
          </a:prstGeom>
        </p:spPr>
        <p:txBody>
          <a:bodyPr vert="horz" lIns="91436" tIns="45719" rIns="91436" bIns="45719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9869" y="1"/>
            <a:ext cx="2922270" cy="495427"/>
          </a:xfrm>
          <a:prstGeom prst="rect">
            <a:avLst/>
          </a:prstGeom>
        </p:spPr>
        <p:txBody>
          <a:bodyPr vert="horz" lIns="91436" tIns="45719" rIns="91436" bIns="45719" rtlCol="0"/>
          <a:lstStyle>
            <a:lvl1pPr algn="r">
              <a:defRPr sz="1200"/>
            </a:lvl1pPr>
          </a:lstStyle>
          <a:p>
            <a:fld id="{02030F36-CC60-44AB-BEE3-D9F5E2D5C3CC}" type="datetimeFigureOut">
              <a:rPr lang="ko-KR" altLang="en-US" smtClean="0"/>
              <a:t>2021-08-25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122488" y="1233488"/>
            <a:ext cx="2498725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6" tIns="45719" rIns="91436" bIns="45719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4370" y="4751983"/>
            <a:ext cx="5394960" cy="3887986"/>
          </a:xfrm>
          <a:prstGeom prst="rect">
            <a:avLst/>
          </a:prstGeom>
        </p:spPr>
        <p:txBody>
          <a:bodyPr vert="horz" lIns="91436" tIns="45719" rIns="91436" bIns="45719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22270" cy="495426"/>
          </a:xfrm>
          <a:prstGeom prst="rect">
            <a:avLst/>
          </a:prstGeom>
        </p:spPr>
        <p:txBody>
          <a:bodyPr vert="horz" lIns="91436" tIns="45719" rIns="91436" bIns="45719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9869" y="9378824"/>
            <a:ext cx="2922270" cy="495426"/>
          </a:xfrm>
          <a:prstGeom prst="rect">
            <a:avLst/>
          </a:prstGeom>
        </p:spPr>
        <p:txBody>
          <a:bodyPr vert="horz" lIns="91436" tIns="45719" rIns="91436" bIns="45719" rtlCol="0" anchor="b"/>
          <a:lstStyle>
            <a:lvl1pPr algn="r">
              <a:defRPr sz="1200"/>
            </a:lvl1pPr>
          </a:lstStyle>
          <a:p>
            <a:fld id="{7BA1C5EA-536F-4624-8864-0CA0A396BC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303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072384" rtl="0" eaLnBrk="1" latinLnBrk="1" hangingPunct="1">
      <a:defRPr sz="4032" kern="1200">
        <a:solidFill>
          <a:schemeClr val="tx1"/>
        </a:solidFill>
        <a:latin typeface="+mn-lt"/>
        <a:ea typeface="+mn-ea"/>
        <a:cs typeface="+mn-cs"/>
      </a:defRPr>
    </a:lvl1pPr>
    <a:lvl2pPr marL="1536192" algn="l" defTabSz="3072384" rtl="0" eaLnBrk="1" latinLnBrk="1" hangingPunct="1">
      <a:defRPr sz="4032" kern="1200">
        <a:solidFill>
          <a:schemeClr val="tx1"/>
        </a:solidFill>
        <a:latin typeface="+mn-lt"/>
        <a:ea typeface="+mn-ea"/>
        <a:cs typeface="+mn-cs"/>
      </a:defRPr>
    </a:lvl2pPr>
    <a:lvl3pPr marL="3072384" algn="l" defTabSz="3072384" rtl="0" eaLnBrk="1" latinLnBrk="1" hangingPunct="1">
      <a:defRPr sz="4032" kern="1200">
        <a:solidFill>
          <a:schemeClr val="tx1"/>
        </a:solidFill>
        <a:latin typeface="+mn-lt"/>
        <a:ea typeface="+mn-ea"/>
        <a:cs typeface="+mn-cs"/>
      </a:defRPr>
    </a:lvl3pPr>
    <a:lvl4pPr marL="4608576" algn="l" defTabSz="3072384" rtl="0" eaLnBrk="1" latinLnBrk="1" hangingPunct="1">
      <a:defRPr sz="4032" kern="1200">
        <a:solidFill>
          <a:schemeClr val="tx1"/>
        </a:solidFill>
        <a:latin typeface="+mn-lt"/>
        <a:ea typeface="+mn-ea"/>
        <a:cs typeface="+mn-cs"/>
      </a:defRPr>
    </a:lvl4pPr>
    <a:lvl5pPr marL="6144768" algn="l" defTabSz="3072384" rtl="0" eaLnBrk="1" latinLnBrk="1" hangingPunct="1">
      <a:defRPr sz="4032" kern="1200">
        <a:solidFill>
          <a:schemeClr val="tx1"/>
        </a:solidFill>
        <a:latin typeface="+mn-lt"/>
        <a:ea typeface="+mn-ea"/>
        <a:cs typeface="+mn-cs"/>
      </a:defRPr>
    </a:lvl5pPr>
    <a:lvl6pPr marL="7680960" algn="l" defTabSz="3072384" rtl="0" eaLnBrk="1" latinLnBrk="1" hangingPunct="1">
      <a:defRPr sz="4032" kern="1200">
        <a:solidFill>
          <a:schemeClr val="tx1"/>
        </a:solidFill>
        <a:latin typeface="+mn-lt"/>
        <a:ea typeface="+mn-ea"/>
        <a:cs typeface="+mn-cs"/>
      </a:defRPr>
    </a:lvl6pPr>
    <a:lvl7pPr marL="9217152" algn="l" defTabSz="3072384" rtl="0" eaLnBrk="1" latinLnBrk="1" hangingPunct="1">
      <a:defRPr sz="4032" kern="1200">
        <a:solidFill>
          <a:schemeClr val="tx1"/>
        </a:solidFill>
        <a:latin typeface="+mn-lt"/>
        <a:ea typeface="+mn-ea"/>
        <a:cs typeface="+mn-cs"/>
      </a:defRPr>
    </a:lvl7pPr>
    <a:lvl8pPr marL="10753344" algn="l" defTabSz="3072384" rtl="0" eaLnBrk="1" latinLnBrk="1" hangingPunct="1">
      <a:defRPr sz="4032" kern="1200">
        <a:solidFill>
          <a:schemeClr val="tx1"/>
        </a:solidFill>
        <a:latin typeface="+mn-lt"/>
        <a:ea typeface="+mn-ea"/>
        <a:cs typeface="+mn-cs"/>
      </a:defRPr>
    </a:lvl8pPr>
    <a:lvl9pPr marL="12289536" algn="l" defTabSz="3072384" rtl="0" eaLnBrk="1" latinLnBrk="1" hangingPunct="1">
      <a:defRPr sz="403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3AAA69-556E-4B08-A185-266B088A5B93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577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3072258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1800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3AAA69-556E-4B08-A185-266B088A5B9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35505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3AAA69-556E-4B08-A185-266B088A5B93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58119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3072258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1800" b="0" dirty="0">
              <a:solidFill>
                <a:srgbClr val="FF0000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3AAA69-556E-4B08-A185-266B088A5B93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71822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sz="1800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3AAA69-556E-4B08-A185-266B088A5B93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55294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3072258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900" b="0" dirty="0">
              <a:solidFill>
                <a:srgbClr val="FF0000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3AAA69-556E-4B08-A185-266B088A5B93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81947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3072258">
              <a:defRPr/>
            </a:pPr>
            <a:endParaRPr lang="ko-KR" altLang="en-US" sz="1800" b="0" i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3AAA69-556E-4B08-A185-266B088A5B93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3390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7400" y="5985936"/>
            <a:ext cx="23317200" cy="12733867"/>
          </a:xfrm>
        </p:spPr>
        <p:txBody>
          <a:bodyPr anchor="b"/>
          <a:lstStyle>
            <a:lvl1pPr algn="ctr">
              <a:defRPr sz="18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9210869"/>
            <a:ext cx="20574000" cy="8830731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600" indent="0" algn="ctr">
              <a:buNone/>
              <a:defRPr sz="6000"/>
            </a:lvl2pPr>
            <a:lvl3pPr marL="2743200" indent="0" algn="ctr">
              <a:buNone/>
              <a:defRPr sz="5400"/>
            </a:lvl3pPr>
            <a:lvl4pPr marL="4114800" indent="0" algn="ctr">
              <a:buNone/>
              <a:defRPr sz="4800"/>
            </a:lvl4pPr>
            <a:lvl5pPr marL="5486400" indent="0" algn="ctr">
              <a:buNone/>
              <a:defRPr sz="4800"/>
            </a:lvl5pPr>
            <a:lvl6pPr marL="6858000" indent="0" algn="ctr">
              <a:buNone/>
              <a:defRPr sz="4800"/>
            </a:lvl6pPr>
            <a:lvl7pPr marL="8229600" indent="0" algn="ctr">
              <a:buNone/>
              <a:defRPr sz="4800"/>
            </a:lvl7pPr>
            <a:lvl8pPr marL="9601200" indent="0" algn="ctr">
              <a:buNone/>
              <a:defRPr sz="4800"/>
            </a:lvl8pPr>
            <a:lvl9pPr marL="10972800" indent="0" algn="ctr">
              <a:buNone/>
              <a:defRPr sz="48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47D9-F197-49B3-B5F3-A7E43E0A9C8C}" type="datetimeFigureOut">
              <a:rPr lang="ko-KR" altLang="en-US" smtClean="0"/>
              <a:t>2021-08-25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C6ABE-6BA9-45D5-9B1C-B81904A18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1032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47D9-F197-49B3-B5F3-A7E43E0A9C8C}" type="datetimeFigureOut">
              <a:rPr lang="ko-KR" altLang="en-US" smtClean="0"/>
              <a:t>2021-08-25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C6ABE-6BA9-45D5-9B1C-B81904A18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675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9631027" y="1947334"/>
            <a:ext cx="5915025" cy="3099646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85952" y="1947334"/>
            <a:ext cx="17402175" cy="3099646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47D9-F197-49B3-B5F3-A7E43E0A9C8C}" type="datetimeFigureOut">
              <a:rPr lang="ko-KR" altLang="en-US" smtClean="0"/>
              <a:t>2021-08-25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C6ABE-6BA9-45D5-9B1C-B81904A18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6844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47D9-F197-49B3-B5F3-A7E43E0A9C8C}" type="datetimeFigureOut">
              <a:rPr lang="ko-KR" altLang="en-US" smtClean="0"/>
              <a:t>2021-08-25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C6ABE-6BA9-45D5-9B1C-B81904A18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0553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1664" y="9118611"/>
            <a:ext cx="23660100" cy="15214597"/>
          </a:xfrm>
        </p:spPr>
        <p:txBody>
          <a:bodyPr anchor="b"/>
          <a:lstStyle>
            <a:lvl1pPr>
              <a:defRPr sz="18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71664" y="24477144"/>
            <a:ext cx="23660100" cy="8000997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/>
                </a:solidFill>
              </a:defRPr>
            </a:lvl1pPr>
            <a:lvl2pPr marL="1371600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3200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8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4pPr>
            <a:lvl5pPr marL="54864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5pPr>
            <a:lvl6pPr marL="68580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82296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96012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109728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47D9-F197-49B3-B5F3-A7E43E0A9C8C}" type="datetimeFigureOut">
              <a:rPr lang="ko-KR" altLang="en-US" smtClean="0"/>
              <a:t>2021-08-25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C6ABE-6BA9-45D5-9B1C-B81904A18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8625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5950" y="9736667"/>
            <a:ext cx="11658600" cy="2320713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887450" y="9736667"/>
            <a:ext cx="11658600" cy="2320713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47D9-F197-49B3-B5F3-A7E43E0A9C8C}" type="datetimeFigureOut">
              <a:rPr lang="ko-KR" altLang="en-US" smtClean="0"/>
              <a:t>2021-08-25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C6ABE-6BA9-45D5-9B1C-B81904A18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3371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9523" y="1947342"/>
            <a:ext cx="23660100" cy="706966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9526" y="8966203"/>
            <a:ext cx="11605020" cy="4394197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600" indent="0">
              <a:buNone/>
              <a:defRPr sz="6000" b="1"/>
            </a:lvl2pPr>
            <a:lvl3pPr marL="2743200" indent="0">
              <a:buNone/>
              <a:defRPr sz="5400" b="1"/>
            </a:lvl3pPr>
            <a:lvl4pPr marL="4114800" indent="0">
              <a:buNone/>
              <a:defRPr sz="4800" b="1"/>
            </a:lvl4pPr>
            <a:lvl5pPr marL="5486400" indent="0">
              <a:buNone/>
              <a:defRPr sz="4800" b="1"/>
            </a:lvl5pPr>
            <a:lvl6pPr marL="6858000" indent="0">
              <a:buNone/>
              <a:defRPr sz="4800" b="1"/>
            </a:lvl6pPr>
            <a:lvl7pPr marL="8229600" indent="0">
              <a:buNone/>
              <a:defRPr sz="4800" b="1"/>
            </a:lvl7pPr>
            <a:lvl8pPr marL="9601200" indent="0">
              <a:buNone/>
              <a:defRPr sz="4800" b="1"/>
            </a:lvl8pPr>
            <a:lvl9pPr marL="10972800" indent="0">
              <a:buNone/>
              <a:defRPr sz="48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9526" y="13360400"/>
            <a:ext cx="11605020" cy="1965113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887452" y="8966203"/>
            <a:ext cx="11662173" cy="4394197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600" indent="0">
              <a:buNone/>
              <a:defRPr sz="6000" b="1"/>
            </a:lvl2pPr>
            <a:lvl3pPr marL="2743200" indent="0">
              <a:buNone/>
              <a:defRPr sz="5400" b="1"/>
            </a:lvl3pPr>
            <a:lvl4pPr marL="4114800" indent="0">
              <a:buNone/>
              <a:defRPr sz="4800" b="1"/>
            </a:lvl4pPr>
            <a:lvl5pPr marL="5486400" indent="0">
              <a:buNone/>
              <a:defRPr sz="4800" b="1"/>
            </a:lvl5pPr>
            <a:lvl6pPr marL="6858000" indent="0">
              <a:buNone/>
              <a:defRPr sz="4800" b="1"/>
            </a:lvl6pPr>
            <a:lvl7pPr marL="8229600" indent="0">
              <a:buNone/>
              <a:defRPr sz="4800" b="1"/>
            </a:lvl7pPr>
            <a:lvl8pPr marL="9601200" indent="0">
              <a:buNone/>
              <a:defRPr sz="4800" b="1"/>
            </a:lvl8pPr>
            <a:lvl9pPr marL="10972800" indent="0">
              <a:buNone/>
              <a:defRPr sz="48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3887452" y="13360400"/>
            <a:ext cx="11662173" cy="1965113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47D9-F197-49B3-B5F3-A7E43E0A9C8C}" type="datetimeFigureOut">
              <a:rPr lang="ko-KR" altLang="en-US" smtClean="0"/>
              <a:t>2021-08-25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C6ABE-6BA9-45D5-9B1C-B81904A18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3693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47D9-F197-49B3-B5F3-A7E43E0A9C8C}" type="datetimeFigureOut">
              <a:rPr lang="ko-KR" altLang="en-US" smtClean="0"/>
              <a:t>2021-08-25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C6ABE-6BA9-45D5-9B1C-B81904A18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2304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47D9-F197-49B3-B5F3-A7E43E0A9C8C}" type="datetimeFigureOut">
              <a:rPr lang="ko-KR" altLang="en-US" smtClean="0"/>
              <a:t>2021-08-25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C6ABE-6BA9-45D5-9B1C-B81904A18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5306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9523" y="2438400"/>
            <a:ext cx="8847534" cy="8534400"/>
          </a:xfrm>
        </p:spPr>
        <p:txBody>
          <a:bodyPr anchor="b"/>
          <a:lstStyle>
            <a:lvl1pPr>
              <a:defRPr sz="96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62173" y="5266275"/>
            <a:ext cx="13887450" cy="25992667"/>
          </a:xfrm>
        </p:spPr>
        <p:txBody>
          <a:bodyPr/>
          <a:lstStyle>
            <a:lvl1pPr>
              <a:defRPr sz="9600"/>
            </a:lvl1pPr>
            <a:lvl2pPr>
              <a:defRPr sz="8400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89523" y="10972800"/>
            <a:ext cx="8847534" cy="20328469"/>
          </a:xfrm>
        </p:spPr>
        <p:txBody>
          <a:bodyPr/>
          <a:lstStyle>
            <a:lvl1pPr marL="0" indent="0">
              <a:buNone/>
              <a:defRPr sz="4800"/>
            </a:lvl1pPr>
            <a:lvl2pPr marL="1371600" indent="0">
              <a:buNone/>
              <a:defRPr sz="4200"/>
            </a:lvl2pPr>
            <a:lvl3pPr marL="2743200" indent="0">
              <a:buNone/>
              <a:defRPr sz="3600"/>
            </a:lvl3pPr>
            <a:lvl4pPr marL="4114800" indent="0">
              <a:buNone/>
              <a:defRPr sz="3000"/>
            </a:lvl4pPr>
            <a:lvl5pPr marL="5486400" indent="0">
              <a:buNone/>
              <a:defRPr sz="3000"/>
            </a:lvl5pPr>
            <a:lvl6pPr marL="6858000" indent="0">
              <a:buNone/>
              <a:defRPr sz="3000"/>
            </a:lvl6pPr>
            <a:lvl7pPr marL="8229600" indent="0">
              <a:buNone/>
              <a:defRPr sz="3000"/>
            </a:lvl7pPr>
            <a:lvl8pPr marL="9601200" indent="0">
              <a:buNone/>
              <a:defRPr sz="3000"/>
            </a:lvl8pPr>
            <a:lvl9pPr marL="10972800" indent="0">
              <a:buNone/>
              <a:defRPr sz="3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47D9-F197-49B3-B5F3-A7E43E0A9C8C}" type="datetimeFigureOut">
              <a:rPr lang="ko-KR" altLang="en-US" smtClean="0"/>
              <a:t>2021-08-25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C6ABE-6BA9-45D5-9B1C-B81904A18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2961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9523" y="2438400"/>
            <a:ext cx="8847534" cy="8534400"/>
          </a:xfrm>
        </p:spPr>
        <p:txBody>
          <a:bodyPr anchor="b"/>
          <a:lstStyle>
            <a:lvl1pPr>
              <a:defRPr sz="96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62173" y="5266275"/>
            <a:ext cx="13887450" cy="25992667"/>
          </a:xfrm>
        </p:spPr>
        <p:txBody>
          <a:bodyPr anchor="t"/>
          <a:lstStyle>
            <a:lvl1pPr marL="0" indent="0">
              <a:buNone/>
              <a:defRPr sz="9600"/>
            </a:lvl1pPr>
            <a:lvl2pPr marL="1371600" indent="0">
              <a:buNone/>
              <a:defRPr sz="8400"/>
            </a:lvl2pPr>
            <a:lvl3pPr marL="2743200" indent="0">
              <a:buNone/>
              <a:defRPr sz="7200"/>
            </a:lvl3pPr>
            <a:lvl4pPr marL="4114800" indent="0">
              <a:buNone/>
              <a:defRPr sz="6000"/>
            </a:lvl4pPr>
            <a:lvl5pPr marL="5486400" indent="0">
              <a:buNone/>
              <a:defRPr sz="6000"/>
            </a:lvl5pPr>
            <a:lvl6pPr marL="6858000" indent="0">
              <a:buNone/>
              <a:defRPr sz="6000"/>
            </a:lvl6pPr>
            <a:lvl7pPr marL="8229600" indent="0">
              <a:buNone/>
              <a:defRPr sz="6000"/>
            </a:lvl7pPr>
            <a:lvl8pPr marL="9601200" indent="0">
              <a:buNone/>
              <a:defRPr sz="6000"/>
            </a:lvl8pPr>
            <a:lvl9pPr marL="10972800" indent="0">
              <a:buNone/>
              <a:defRPr sz="6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89523" y="10972800"/>
            <a:ext cx="8847534" cy="20328469"/>
          </a:xfrm>
        </p:spPr>
        <p:txBody>
          <a:bodyPr/>
          <a:lstStyle>
            <a:lvl1pPr marL="0" indent="0">
              <a:buNone/>
              <a:defRPr sz="4800"/>
            </a:lvl1pPr>
            <a:lvl2pPr marL="1371600" indent="0">
              <a:buNone/>
              <a:defRPr sz="4200"/>
            </a:lvl2pPr>
            <a:lvl3pPr marL="2743200" indent="0">
              <a:buNone/>
              <a:defRPr sz="3600"/>
            </a:lvl3pPr>
            <a:lvl4pPr marL="4114800" indent="0">
              <a:buNone/>
              <a:defRPr sz="3000"/>
            </a:lvl4pPr>
            <a:lvl5pPr marL="5486400" indent="0">
              <a:buNone/>
              <a:defRPr sz="3000"/>
            </a:lvl5pPr>
            <a:lvl6pPr marL="6858000" indent="0">
              <a:buNone/>
              <a:defRPr sz="3000"/>
            </a:lvl6pPr>
            <a:lvl7pPr marL="8229600" indent="0">
              <a:buNone/>
              <a:defRPr sz="3000"/>
            </a:lvl7pPr>
            <a:lvl8pPr marL="9601200" indent="0">
              <a:buNone/>
              <a:defRPr sz="3000"/>
            </a:lvl8pPr>
            <a:lvl9pPr marL="10972800" indent="0">
              <a:buNone/>
              <a:defRPr sz="3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47D9-F197-49B3-B5F3-A7E43E0A9C8C}" type="datetimeFigureOut">
              <a:rPr lang="ko-KR" altLang="en-US" smtClean="0"/>
              <a:t>2021-08-25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C6ABE-6BA9-45D5-9B1C-B81904A18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122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85950" y="1947342"/>
            <a:ext cx="23660100" cy="70696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5950" y="9736667"/>
            <a:ext cx="23660100" cy="23207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85950" y="33900542"/>
            <a:ext cx="6172200" cy="1947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8247D9-F197-49B3-B5F3-A7E43E0A9C8C}" type="datetimeFigureOut">
              <a:rPr lang="ko-KR" altLang="en-US" smtClean="0"/>
              <a:t>2021-08-25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086850" y="33900542"/>
            <a:ext cx="9258300" cy="1947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9373850" y="33900542"/>
            <a:ext cx="6172200" cy="1947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8C6ABE-6BA9-45D5-9B1C-B81904A18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3894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743200" rtl="0" eaLnBrk="1" latinLnBrk="1" hangingPunct="1">
        <a:lnSpc>
          <a:spcPct val="90000"/>
        </a:lnSpc>
        <a:spcBef>
          <a:spcPct val="0"/>
        </a:spcBef>
        <a:buNone/>
        <a:defRPr sz="1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800" indent="-685800" algn="l" defTabSz="2743200" rtl="0" eaLnBrk="1" latinLnBrk="1" hangingPunct="1">
        <a:lnSpc>
          <a:spcPct val="90000"/>
        </a:lnSpc>
        <a:spcBef>
          <a:spcPts val="3000"/>
        </a:spcBef>
        <a:buFont typeface="Arial" panose="020B0604020202020204" pitchFamily="34" charset="0"/>
        <a:buChar char="•"/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057400" indent="-685800" algn="l" defTabSz="2743200" rtl="0" eaLnBrk="1" latinLnBrk="1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0" indent="-685800" algn="l" defTabSz="2743200" rtl="0" eaLnBrk="1" latinLnBrk="1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600" indent="-685800" algn="l" defTabSz="2743200" rtl="0" eaLnBrk="1" latinLnBrk="1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2200" indent="-685800" algn="l" defTabSz="2743200" rtl="0" eaLnBrk="1" latinLnBrk="1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800" indent="-685800" algn="l" defTabSz="2743200" rtl="0" eaLnBrk="1" latinLnBrk="1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5400" indent="-685800" algn="l" defTabSz="2743200" rtl="0" eaLnBrk="1" latinLnBrk="1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7000" indent="-685800" algn="l" defTabSz="2743200" rtl="0" eaLnBrk="1" latinLnBrk="1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8600" indent="-685800" algn="l" defTabSz="2743200" rtl="0" eaLnBrk="1" latinLnBrk="1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3200" rtl="0" eaLnBrk="1" latinLnBrk="1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algn="l" defTabSz="2743200" rtl="0" eaLnBrk="1" latinLnBrk="1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0" algn="l" defTabSz="2743200" rtl="0" eaLnBrk="1" latinLnBrk="1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800" algn="l" defTabSz="2743200" rtl="0" eaLnBrk="1" latinLnBrk="1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6400" algn="l" defTabSz="2743200" rtl="0" eaLnBrk="1" latinLnBrk="1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8000" algn="l" defTabSz="2743200" rtl="0" eaLnBrk="1" latinLnBrk="1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9600" algn="l" defTabSz="2743200" rtl="0" eaLnBrk="1" latinLnBrk="1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1200" algn="l" defTabSz="2743200" rtl="0" eaLnBrk="1" latinLnBrk="1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2800" algn="l" defTabSz="2743200" rtl="0" eaLnBrk="1" latinLnBrk="1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__1.docx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f"/><Relationship Id="rId3" Type="http://schemas.openxmlformats.org/officeDocument/2006/relationships/image" Target="../media/image2.tiff"/><Relationship Id="rId7" Type="http://schemas.openxmlformats.org/officeDocument/2006/relationships/image" Target="../media/image6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tiff"/><Relationship Id="rId5" Type="http://schemas.openxmlformats.org/officeDocument/2006/relationships/image" Target="../media/image4.tiff"/><Relationship Id="rId10" Type="http://schemas.openxmlformats.org/officeDocument/2006/relationships/image" Target="../media/image9.tiff"/><Relationship Id="rId4" Type="http://schemas.openxmlformats.org/officeDocument/2006/relationships/image" Target="../media/image3.tiff"/><Relationship Id="rId9" Type="http://schemas.openxmlformats.org/officeDocument/2006/relationships/image" Target="../media/image8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microsoft.com/office/2007/relationships/hdphoto" Target="../media/hdphoto2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microsoft.com/office/2007/relationships/hdphoto" Target="../media/hdphoto3.wdp"/><Relationship Id="rId4" Type="http://schemas.microsoft.com/office/2007/relationships/hdphoto" Target="../media/hdphoto1.wdp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5.png"/><Relationship Id="rId7" Type="http://schemas.microsoft.com/office/2007/relationships/hdphoto" Target="../media/hdphoto5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microsoft.com/office/2007/relationships/hdphoto" Target="../media/hdphoto7.wdp"/><Relationship Id="rId5" Type="http://schemas.microsoft.com/office/2007/relationships/hdphoto" Target="../media/hdphoto4.wdp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microsoft.com/office/2007/relationships/hdphoto" Target="../media/hdphoto6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7.png"/><Relationship Id="rId18" Type="http://schemas.openxmlformats.org/officeDocument/2006/relationships/oleObject" Target="../embeddings/oleObject2.bin"/><Relationship Id="rId3" Type="http://schemas.openxmlformats.org/officeDocument/2006/relationships/notesSlide" Target="../notesSlides/notesSlide5.xml"/><Relationship Id="rId7" Type="http://schemas.microsoft.com/office/2007/relationships/hdphoto" Target="../media/hdphoto9.wdp"/><Relationship Id="rId12" Type="http://schemas.openxmlformats.org/officeDocument/2006/relationships/image" Target="../media/image26.png"/><Relationship Id="rId17" Type="http://schemas.microsoft.com/office/2007/relationships/hdphoto" Target="../media/hdphoto12.wdp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8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23.png"/><Relationship Id="rId11" Type="http://schemas.microsoft.com/office/2007/relationships/hdphoto" Target="../media/hdphoto11.wdp"/><Relationship Id="rId5" Type="http://schemas.microsoft.com/office/2007/relationships/hdphoto" Target="../media/hdphoto8.wdp"/><Relationship Id="rId15" Type="http://schemas.openxmlformats.org/officeDocument/2006/relationships/image" Target="../media/image20.emf"/><Relationship Id="rId10" Type="http://schemas.openxmlformats.org/officeDocument/2006/relationships/image" Target="../media/image25.png"/><Relationship Id="rId19" Type="http://schemas.openxmlformats.org/officeDocument/2006/relationships/image" Target="../media/image21.emf"/><Relationship Id="rId4" Type="http://schemas.openxmlformats.org/officeDocument/2006/relationships/image" Target="../media/image22.png"/><Relationship Id="rId9" Type="http://schemas.microsoft.com/office/2007/relationships/hdphoto" Target="../media/hdphoto10.wdp"/><Relationship Id="rId1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image" Target="../media/image29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4.wdp"/><Relationship Id="rId5" Type="http://schemas.openxmlformats.org/officeDocument/2006/relationships/image" Target="../media/image30.png"/><Relationship Id="rId4" Type="http://schemas.microsoft.com/office/2007/relationships/hdphoto" Target="../media/hdphoto13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microsoft.com/office/2007/relationships/hdphoto" Target="../media/hdphoto19.wdp"/><Relationship Id="rId18" Type="http://schemas.openxmlformats.org/officeDocument/2006/relationships/image" Target="../media/image41.png"/><Relationship Id="rId3" Type="http://schemas.openxmlformats.org/officeDocument/2006/relationships/image" Target="../media/image32.tif"/><Relationship Id="rId21" Type="http://schemas.microsoft.com/office/2007/relationships/hdphoto" Target="../media/hdphoto23.wdp"/><Relationship Id="rId7" Type="http://schemas.openxmlformats.org/officeDocument/2006/relationships/image" Target="../media/image35.png"/><Relationship Id="rId12" Type="http://schemas.openxmlformats.org/officeDocument/2006/relationships/image" Target="../media/image38.png"/><Relationship Id="rId17" Type="http://schemas.microsoft.com/office/2007/relationships/hdphoto" Target="../media/hdphoto21.wdp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40.png"/><Relationship Id="rId20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6.wdp"/><Relationship Id="rId11" Type="http://schemas.microsoft.com/office/2007/relationships/hdphoto" Target="../media/hdphoto18.wdp"/><Relationship Id="rId5" Type="http://schemas.openxmlformats.org/officeDocument/2006/relationships/image" Target="../media/image34.png"/><Relationship Id="rId15" Type="http://schemas.microsoft.com/office/2007/relationships/hdphoto" Target="../media/hdphoto20.wdp"/><Relationship Id="rId10" Type="http://schemas.openxmlformats.org/officeDocument/2006/relationships/image" Target="../media/image37.png"/><Relationship Id="rId19" Type="http://schemas.microsoft.com/office/2007/relationships/hdphoto" Target="../media/hdphoto22.wdp"/><Relationship Id="rId4" Type="http://schemas.openxmlformats.org/officeDocument/2006/relationships/image" Target="../media/image33.tiff"/><Relationship Id="rId9" Type="http://schemas.microsoft.com/office/2007/relationships/hdphoto" Target="../media/hdphoto17.wdp"/><Relationship Id="rId1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직사각형 103">
            <a:extLst>
              <a:ext uri="{FF2B5EF4-FFF2-40B4-BE49-F238E27FC236}">
                <a16:creationId xmlns="" xmlns:a16="http://schemas.microsoft.com/office/drawing/2014/main" id="{0D723686-084B-4273-9CDF-0D5CCB1EEE76}"/>
              </a:ext>
            </a:extLst>
          </p:cNvPr>
          <p:cNvSpPr/>
          <p:nvPr/>
        </p:nvSpPr>
        <p:spPr>
          <a:xfrm>
            <a:off x="844948" y="619272"/>
            <a:ext cx="284938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6000" b="1" dirty="0">
                <a:cs typeface="Times New Roman" panose="02020603050405020304" pitchFamily="18" charset="0"/>
              </a:rPr>
              <a:t>Supplementary Table S1</a:t>
            </a:r>
            <a:endParaRPr lang="en-US" altLang="ko-KR" sz="6000" b="1" dirty="0"/>
          </a:p>
        </p:txBody>
      </p:sp>
      <p:graphicFrame>
        <p:nvGraphicFramePr>
          <p:cNvPr id="5" name="개체 4">
            <a:extLst>
              <a:ext uri="{FF2B5EF4-FFF2-40B4-BE49-F238E27FC236}">
                <a16:creationId xmlns="" xmlns:a16="http://schemas.microsoft.com/office/drawing/2014/main" id="{6C55984D-3440-47F6-A905-05C9DB3EB93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-5335655" y="7885869"/>
          <a:ext cx="30938856" cy="73479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" name="Document" r:id="rId4" imgW="6857910" imgH="1628144" progId="Word.Document.12">
                  <p:embed/>
                </p:oleObj>
              </mc:Choice>
              <mc:Fallback>
                <p:oleObj name="Document" r:id="rId4" imgW="6857910" imgH="1628144" progId="Word.Document.12">
                  <p:embed/>
                  <p:pic>
                    <p:nvPicPr>
                      <p:cNvPr id="5" name="개체 4">
                        <a:extLst>
                          <a:ext uri="{FF2B5EF4-FFF2-40B4-BE49-F238E27FC236}">
                            <a16:creationId xmlns="" xmlns:a16="http://schemas.microsoft.com/office/drawing/2014/main" id="{6C55984D-3440-47F6-A905-05C9DB3EB9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5335655" y="7885869"/>
                        <a:ext cx="30938856" cy="73479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" name="TextBox 86">
            <a:extLst>
              <a:ext uri="{FF2B5EF4-FFF2-40B4-BE49-F238E27FC236}">
                <a16:creationId xmlns="" xmlns:a16="http://schemas.microsoft.com/office/drawing/2014/main" id="{5C185DD9-18C5-4919-87D1-95116A902B5C}"/>
              </a:ext>
            </a:extLst>
          </p:cNvPr>
          <p:cNvSpPr txBox="1"/>
          <p:nvPr/>
        </p:nvSpPr>
        <p:spPr>
          <a:xfrm>
            <a:off x="12500560" y="15178599"/>
            <a:ext cx="3976549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66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ko-KR" sz="6600" b="1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Table S1</a:t>
            </a:r>
            <a:r>
              <a:rPr lang="en-US" altLang="ko-KR" sz="66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  <a:endParaRPr lang="ko-KR" altLang="en-US" sz="6600" b="1" dirty="0"/>
          </a:p>
        </p:txBody>
      </p:sp>
    </p:spTree>
    <p:extLst>
      <p:ext uri="{BB962C8B-B14F-4D97-AF65-F5344CB8AC3E}">
        <p14:creationId xmlns:p14="http://schemas.microsoft.com/office/powerpoint/2010/main" val="1026531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직사각형 110">
            <a:extLst>
              <a:ext uri="{FF2B5EF4-FFF2-40B4-BE49-F238E27FC236}">
                <a16:creationId xmlns="" xmlns:a16="http://schemas.microsoft.com/office/drawing/2014/main" id="{424EE987-4DDA-43CD-A5F5-E57D30820725}"/>
              </a:ext>
            </a:extLst>
          </p:cNvPr>
          <p:cNvSpPr/>
          <p:nvPr/>
        </p:nvSpPr>
        <p:spPr>
          <a:xfrm>
            <a:off x="844948" y="919762"/>
            <a:ext cx="284938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6000" b="1" dirty="0">
                <a:cs typeface="Times New Roman" panose="02020603050405020304" pitchFamily="18" charset="0"/>
              </a:rPr>
              <a:t>Supplementary Figure S1</a:t>
            </a:r>
            <a:endParaRPr lang="en-US" altLang="ko-KR" sz="6000" b="1" dirty="0"/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D4E47F1B-C5FF-4242-8DC0-3B43CD135272}"/>
              </a:ext>
            </a:extLst>
          </p:cNvPr>
          <p:cNvSpPr txBox="1"/>
          <p:nvPr/>
        </p:nvSpPr>
        <p:spPr>
          <a:xfrm>
            <a:off x="3882800" y="6993161"/>
            <a:ext cx="22642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4400" b="1" dirty="0" err="1">
                <a:solidFill>
                  <a:prstClr val="black"/>
                </a:solidFill>
                <a:cs typeface="Calibri" pitchFamily="34" charset="0"/>
              </a:rPr>
              <a:t>siCTL</a:t>
            </a:r>
            <a:endParaRPr lang="ko-KR" altLang="en-US" sz="4400" b="1" dirty="0">
              <a:solidFill>
                <a:prstClr val="black"/>
              </a:solidFill>
              <a:cs typeface="Calibri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BEC156E1-7316-42B8-9218-2507E07A84FB}"/>
              </a:ext>
            </a:extLst>
          </p:cNvPr>
          <p:cNvSpPr txBox="1"/>
          <p:nvPr/>
        </p:nvSpPr>
        <p:spPr>
          <a:xfrm>
            <a:off x="2333739" y="10756371"/>
            <a:ext cx="38619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4400" b="1" dirty="0">
                <a:solidFill>
                  <a:prstClr val="black"/>
                </a:solidFill>
                <a:cs typeface="Calibri" pitchFamily="34" charset="0"/>
              </a:rPr>
              <a:t>siATG101</a:t>
            </a:r>
            <a:endParaRPr lang="ko-KR" altLang="en-US" sz="4400" b="1" dirty="0">
              <a:solidFill>
                <a:prstClr val="black"/>
              </a:solidFill>
              <a:cs typeface="Calibri" pitchFamily="34" charset="0"/>
            </a:endParaRPr>
          </a:p>
        </p:txBody>
      </p:sp>
      <p:pic>
        <p:nvPicPr>
          <p:cNvPr id="29" name="그림 28">
            <a:extLst>
              <a:ext uri="{FF2B5EF4-FFF2-40B4-BE49-F238E27FC236}">
                <a16:creationId xmlns="" xmlns:a16="http://schemas.microsoft.com/office/drawing/2014/main" id="{565F9861-D0B3-48B6-AB85-80FDD3D1B5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9847" y="5722349"/>
            <a:ext cx="3387794" cy="3387796"/>
          </a:xfrm>
          <a:prstGeom prst="rect">
            <a:avLst/>
          </a:prstGeom>
        </p:spPr>
      </p:pic>
      <p:pic>
        <p:nvPicPr>
          <p:cNvPr id="30" name="그림 29">
            <a:extLst>
              <a:ext uri="{FF2B5EF4-FFF2-40B4-BE49-F238E27FC236}">
                <a16:creationId xmlns="" xmlns:a16="http://schemas.microsoft.com/office/drawing/2014/main" id="{E58AC315-B56B-4920-8481-C3AB30D1F6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9844" y="9424499"/>
            <a:ext cx="3387794" cy="3387796"/>
          </a:xfrm>
          <a:prstGeom prst="rect">
            <a:avLst/>
          </a:prstGeom>
        </p:spPr>
      </p:pic>
      <p:pic>
        <p:nvPicPr>
          <p:cNvPr id="31" name="그림 30">
            <a:extLst>
              <a:ext uri="{FF2B5EF4-FFF2-40B4-BE49-F238E27FC236}">
                <a16:creationId xmlns="" xmlns:a16="http://schemas.microsoft.com/office/drawing/2014/main" id="{A8910E1C-67F8-47D3-9F14-67A9122D6A5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1812" y="5729938"/>
            <a:ext cx="3387794" cy="3387796"/>
          </a:xfrm>
          <a:prstGeom prst="rect">
            <a:avLst/>
          </a:prstGeom>
        </p:spPr>
      </p:pic>
      <p:pic>
        <p:nvPicPr>
          <p:cNvPr id="32" name="그림 31">
            <a:extLst>
              <a:ext uri="{FF2B5EF4-FFF2-40B4-BE49-F238E27FC236}">
                <a16:creationId xmlns="" xmlns:a16="http://schemas.microsoft.com/office/drawing/2014/main" id="{767743BB-53D8-49BC-A901-1EF0F462343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1812" y="9424499"/>
            <a:ext cx="3387794" cy="3387796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="" xmlns:a16="http://schemas.microsoft.com/office/drawing/2014/main" id="{843A1BE8-CE0C-486F-AE26-B3CD37E33DC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3775" y="5716429"/>
            <a:ext cx="3387794" cy="3387796"/>
          </a:xfrm>
          <a:prstGeom prst="rect">
            <a:avLst/>
          </a:prstGeom>
        </p:spPr>
      </p:pic>
      <p:pic>
        <p:nvPicPr>
          <p:cNvPr id="34" name="그림 33">
            <a:extLst>
              <a:ext uri="{FF2B5EF4-FFF2-40B4-BE49-F238E27FC236}">
                <a16:creationId xmlns="" xmlns:a16="http://schemas.microsoft.com/office/drawing/2014/main" id="{5DAFEEE7-5355-4BA4-8560-95502B13020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3775" y="9451835"/>
            <a:ext cx="3387794" cy="3387796"/>
          </a:xfrm>
          <a:prstGeom prst="rect">
            <a:avLst/>
          </a:prstGeom>
        </p:spPr>
      </p:pic>
      <p:cxnSp>
        <p:nvCxnSpPr>
          <p:cNvPr id="35" name="직선 연결선 34">
            <a:extLst>
              <a:ext uri="{FF2B5EF4-FFF2-40B4-BE49-F238E27FC236}">
                <a16:creationId xmlns="" xmlns:a16="http://schemas.microsoft.com/office/drawing/2014/main" id="{792CA2A0-F286-40E3-9B27-0AEAC328ADCC}"/>
              </a:ext>
            </a:extLst>
          </p:cNvPr>
          <p:cNvCxnSpPr/>
          <p:nvPr/>
        </p:nvCxnSpPr>
        <p:spPr>
          <a:xfrm>
            <a:off x="9211581" y="12526615"/>
            <a:ext cx="507774" cy="5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연결선 35">
            <a:extLst>
              <a:ext uri="{FF2B5EF4-FFF2-40B4-BE49-F238E27FC236}">
                <a16:creationId xmlns="" xmlns:a16="http://schemas.microsoft.com/office/drawing/2014/main" id="{117B3D3F-CAFD-4CBE-8E68-8734B929B1EA}"/>
              </a:ext>
            </a:extLst>
          </p:cNvPr>
          <p:cNvCxnSpPr/>
          <p:nvPr/>
        </p:nvCxnSpPr>
        <p:spPr>
          <a:xfrm>
            <a:off x="12870361" y="12508655"/>
            <a:ext cx="507774" cy="5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연결선 36">
            <a:extLst>
              <a:ext uri="{FF2B5EF4-FFF2-40B4-BE49-F238E27FC236}">
                <a16:creationId xmlns="" xmlns:a16="http://schemas.microsoft.com/office/drawing/2014/main" id="{DF81BFEA-E32C-44A3-87B7-9EAC8A6AA31D}"/>
              </a:ext>
            </a:extLst>
          </p:cNvPr>
          <p:cNvCxnSpPr/>
          <p:nvPr/>
        </p:nvCxnSpPr>
        <p:spPr>
          <a:xfrm>
            <a:off x="16439343" y="12508655"/>
            <a:ext cx="507774" cy="5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직사각형 37">
            <a:extLst>
              <a:ext uri="{FF2B5EF4-FFF2-40B4-BE49-F238E27FC236}">
                <a16:creationId xmlns="" xmlns:a16="http://schemas.microsoft.com/office/drawing/2014/main" id="{8DC40054-5175-49A5-90A0-792237D056EA}"/>
              </a:ext>
            </a:extLst>
          </p:cNvPr>
          <p:cNvSpPr/>
          <p:nvPr/>
        </p:nvSpPr>
        <p:spPr>
          <a:xfrm>
            <a:off x="14877207" y="10021863"/>
            <a:ext cx="1126642" cy="112664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6600" dirty="0"/>
          </a:p>
        </p:txBody>
      </p:sp>
      <p:cxnSp>
        <p:nvCxnSpPr>
          <p:cNvPr id="39" name="직선 연결선 38">
            <a:extLst>
              <a:ext uri="{FF2B5EF4-FFF2-40B4-BE49-F238E27FC236}">
                <a16:creationId xmlns="" xmlns:a16="http://schemas.microsoft.com/office/drawing/2014/main" id="{5C0B4C09-51DF-426B-A4D5-207A04E5E3BF}"/>
              </a:ext>
            </a:extLst>
          </p:cNvPr>
          <p:cNvCxnSpPr>
            <a:cxnSpLocks/>
          </p:cNvCxnSpPr>
          <p:nvPr/>
        </p:nvCxnSpPr>
        <p:spPr>
          <a:xfrm>
            <a:off x="16003852" y="11145732"/>
            <a:ext cx="1678882" cy="170602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연결선 39">
            <a:extLst>
              <a:ext uri="{FF2B5EF4-FFF2-40B4-BE49-F238E27FC236}">
                <a16:creationId xmlns="" xmlns:a16="http://schemas.microsoft.com/office/drawing/2014/main" id="{BCBAC560-69AD-46B5-BD87-DC00BFB7903E}"/>
              </a:ext>
            </a:extLst>
          </p:cNvPr>
          <p:cNvCxnSpPr>
            <a:cxnSpLocks/>
          </p:cNvCxnSpPr>
          <p:nvPr/>
        </p:nvCxnSpPr>
        <p:spPr>
          <a:xfrm flipV="1">
            <a:off x="16003827" y="9477976"/>
            <a:ext cx="1678904" cy="54034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직선 연결선 40">
            <a:extLst>
              <a:ext uri="{FF2B5EF4-FFF2-40B4-BE49-F238E27FC236}">
                <a16:creationId xmlns="" xmlns:a16="http://schemas.microsoft.com/office/drawing/2014/main" id="{ED973D00-BAC5-4B8B-8F5B-A5BC496FF0FD}"/>
              </a:ext>
            </a:extLst>
          </p:cNvPr>
          <p:cNvCxnSpPr>
            <a:cxnSpLocks/>
          </p:cNvCxnSpPr>
          <p:nvPr/>
        </p:nvCxnSpPr>
        <p:spPr>
          <a:xfrm>
            <a:off x="16331584" y="8737125"/>
            <a:ext cx="507774" cy="5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직선 연결선 41">
            <a:extLst>
              <a:ext uri="{FF2B5EF4-FFF2-40B4-BE49-F238E27FC236}">
                <a16:creationId xmlns="" xmlns:a16="http://schemas.microsoft.com/office/drawing/2014/main" id="{377FC6F3-3F87-4193-9A84-B6C9D222BB50}"/>
              </a:ext>
            </a:extLst>
          </p:cNvPr>
          <p:cNvCxnSpPr/>
          <p:nvPr/>
        </p:nvCxnSpPr>
        <p:spPr>
          <a:xfrm>
            <a:off x="9103826" y="8788813"/>
            <a:ext cx="507774" cy="5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직선 연결선 42">
            <a:extLst>
              <a:ext uri="{FF2B5EF4-FFF2-40B4-BE49-F238E27FC236}">
                <a16:creationId xmlns="" xmlns:a16="http://schemas.microsoft.com/office/drawing/2014/main" id="{E0FC87BF-98ED-4814-823D-C5D3FAC89867}"/>
              </a:ext>
            </a:extLst>
          </p:cNvPr>
          <p:cNvCxnSpPr/>
          <p:nvPr/>
        </p:nvCxnSpPr>
        <p:spPr>
          <a:xfrm>
            <a:off x="12762606" y="8773043"/>
            <a:ext cx="507774" cy="5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직사각형 43">
            <a:extLst>
              <a:ext uri="{FF2B5EF4-FFF2-40B4-BE49-F238E27FC236}">
                <a16:creationId xmlns="" xmlns:a16="http://schemas.microsoft.com/office/drawing/2014/main" id="{A8D135B5-24B0-4FDA-AEF8-9AC9A0C5634A}"/>
              </a:ext>
            </a:extLst>
          </p:cNvPr>
          <p:cNvSpPr/>
          <p:nvPr/>
        </p:nvSpPr>
        <p:spPr>
          <a:xfrm>
            <a:off x="15204943" y="7506498"/>
            <a:ext cx="1126642" cy="112664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6600" dirty="0"/>
          </a:p>
        </p:txBody>
      </p:sp>
      <p:cxnSp>
        <p:nvCxnSpPr>
          <p:cNvPr id="45" name="직선 연결선 44">
            <a:extLst>
              <a:ext uri="{FF2B5EF4-FFF2-40B4-BE49-F238E27FC236}">
                <a16:creationId xmlns="" xmlns:a16="http://schemas.microsoft.com/office/drawing/2014/main" id="{BFBEBB08-9395-410A-B74F-188601A99C02}"/>
              </a:ext>
            </a:extLst>
          </p:cNvPr>
          <p:cNvCxnSpPr>
            <a:cxnSpLocks/>
          </p:cNvCxnSpPr>
          <p:nvPr/>
        </p:nvCxnSpPr>
        <p:spPr>
          <a:xfrm>
            <a:off x="16331584" y="8633141"/>
            <a:ext cx="1315602" cy="4710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연결선 45">
            <a:extLst>
              <a:ext uri="{FF2B5EF4-FFF2-40B4-BE49-F238E27FC236}">
                <a16:creationId xmlns="" xmlns:a16="http://schemas.microsoft.com/office/drawing/2014/main" id="{4743648B-0AC4-4771-99CD-2F364A962652}"/>
              </a:ext>
            </a:extLst>
          </p:cNvPr>
          <p:cNvCxnSpPr>
            <a:cxnSpLocks/>
          </p:cNvCxnSpPr>
          <p:nvPr/>
        </p:nvCxnSpPr>
        <p:spPr>
          <a:xfrm flipV="1">
            <a:off x="16331584" y="5747153"/>
            <a:ext cx="1315602" cy="174339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B70D09BB-E849-471E-8EF8-64BAFD3EADEF}"/>
              </a:ext>
            </a:extLst>
          </p:cNvPr>
          <p:cNvSpPr txBox="1"/>
          <p:nvPr/>
        </p:nvSpPr>
        <p:spPr>
          <a:xfrm>
            <a:off x="6470770" y="5630024"/>
            <a:ext cx="49680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0" b="1" dirty="0" err="1">
                <a:solidFill>
                  <a:prstClr val="white"/>
                </a:solidFill>
                <a:latin typeface="Calibri" panose="020F0502020204030204" pitchFamily="34" charset="0"/>
              </a:rPr>
              <a:t>Keima</a:t>
            </a:r>
            <a:r>
              <a:rPr lang="en-US" altLang="ko-KR" sz="4000" b="1" dirty="0">
                <a:solidFill>
                  <a:prstClr val="white"/>
                </a:solidFill>
                <a:latin typeface="Calibri" panose="020F0502020204030204" pitchFamily="34" charset="0"/>
              </a:rPr>
              <a:t>-Green</a:t>
            </a:r>
            <a:endParaRPr lang="ko-KR" altLang="en-US" sz="4000" b="1" dirty="0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="" xmlns:a16="http://schemas.microsoft.com/office/drawing/2014/main" id="{D028173B-EC4D-4BAC-BB82-43E682EFF67C}"/>
              </a:ext>
            </a:extLst>
          </p:cNvPr>
          <p:cNvSpPr txBox="1"/>
          <p:nvPr/>
        </p:nvSpPr>
        <p:spPr>
          <a:xfrm>
            <a:off x="10149900" y="5630024"/>
            <a:ext cx="46385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0" b="1" dirty="0" err="1">
                <a:solidFill>
                  <a:prstClr val="white"/>
                </a:solidFill>
                <a:latin typeface="Calibri" panose="020F0502020204030204" pitchFamily="34" charset="0"/>
              </a:rPr>
              <a:t>Keima</a:t>
            </a:r>
            <a:r>
              <a:rPr lang="en-US" altLang="ko-KR" sz="4000" b="1" dirty="0">
                <a:solidFill>
                  <a:prstClr val="white"/>
                </a:solidFill>
                <a:latin typeface="Calibri" panose="020F0502020204030204" pitchFamily="34" charset="0"/>
              </a:rPr>
              <a:t>-Red</a:t>
            </a:r>
            <a:endParaRPr lang="ko-KR" altLang="en-US" sz="4000" b="1" dirty="0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pic>
        <p:nvPicPr>
          <p:cNvPr id="49" name="그림 48">
            <a:extLst>
              <a:ext uri="{FF2B5EF4-FFF2-40B4-BE49-F238E27FC236}">
                <a16:creationId xmlns="" xmlns:a16="http://schemas.microsoft.com/office/drawing/2014/main" id="{F128D071-5D95-4B4A-A0E2-1588DE597476}"/>
              </a:ext>
            </a:extLst>
          </p:cNvPr>
          <p:cNvPicPr>
            <a:picLocks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15" t="52839" r="23030" b="13905"/>
          <a:stretch/>
        </p:blipFill>
        <p:spPr>
          <a:xfrm>
            <a:off x="17647186" y="5725039"/>
            <a:ext cx="3387794" cy="3387796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50" name="그림 49">
            <a:extLst>
              <a:ext uri="{FF2B5EF4-FFF2-40B4-BE49-F238E27FC236}">
                <a16:creationId xmlns="" xmlns:a16="http://schemas.microsoft.com/office/drawing/2014/main" id="{F647CC27-CFB1-48F4-B772-511DCC108447}"/>
              </a:ext>
            </a:extLst>
          </p:cNvPr>
          <p:cNvPicPr>
            <a:picLocks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00" t="16721" r="34844" b="50023"/>
          <a:stretch/>
        </p:blipFill>
        <p:spPr>
          <a:xfrm>
            <a:off x="17679912" y="9477976"/>
            <a:ext cx="3387794" cy="3387796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DE265E6B-211D-4070-913F-C0425DE26ABB}"/>
              </a:ext>
            </a:extLst>
          </p:cNvPr>
          <p:cNvSpPr txBox="1"/>
          <p:nvPr/>
        </p:nvSpPr>
        <p:spPr>
          <a:xfrm>
            <a:off x="13708530" y="5621608"/>
            <a:ext cx="4299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0" b="1" dirty="0">
                <a:solidFill>
                  <a:prstClr val="white"/>
                </a:solidFill>
                <a:latin typeface="Calibri" panose="020F0502020204030204" pitchFamily="34" charset="0"/>
              </a:rPr>
              <a:t>Merge</a:t>
            </a:r>
            <a:endParaRPr lang="ko-KR" altLang="en-US" sz="4000" b="1" dirty="0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D4E47F1B-C5FF-4242-8DC0-3B43CD135272}"/>
              </a:ext>
            </a:extLst>
          </p:cNvPr>
          <p:cNvSpPr txBox="1"/>
          <p:nvPr/>
        </p:nvSpPr>
        <p:spPr>
          <a:xfrm>
            <a:off x="6839557" y="4641850"/>
            <a:ext cx="22642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800" b="1" dirty="0">
                <a:solidFill>
                  <a:prstClr val="black"/>
                </a:solidFill>
                <a:cs typeface="Calibri" pitchFamily="34" charset="0"/>
              </a:rPr>
              <a:t>CCCP</a:t>
            </a:r>
            <a:endParaRPr lang="ko-KR" altLang="en-US" sz="4800" b="1" dirty="0">
              <a:solidFill>
                <a:prstClr val="black"/>
              </a:solidFill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046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" name="표 4">
            <a:extLst>
              <a:ext uri="{FF2B5EF4-FFF2-40B4-BE49-F238E27FC236}">
                <a16:creationId xmlns="" xmlns:a16="http://schemas.microsoft.com/office/drawing/2014/main" id="{1877A40A-3C5E-4613-B2CC-C0A54A6346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6183378"/>
              </p:ext>
            </p:extLst>
          </p:nvPr>
        </p:nvGraphicFramePr>
        <p:xfrm>
          <a:off x="4960488" y="5783624"/>
          <a:ext cx="12366420" cy="2217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54276">
                  <a:extLst>
                    <a:ext uri="{9D8B030D-6E8A-4147-A177-3AD203B41FA5}">
                      <a16:colId xmlns="" xmlns:a16="http://schemas.microsoft.com/office/drawing/2014/main" val="3832188506"/>
                    </a:ext>
                  </a:extLst>
                </a:gridCol>
                <a:gridCol w="1252024">
                  <a:extLst>
                    <a:ext uri="{9D8B030D-6E8A-4147-A177-3AD203B41FA5}">
                      <a16:colId xmlns="" xmlns:a16="http://schemas.microsoft.com/office/drawing/2014/main" val="2723504163"/>
                    </a:ext>
                  </a:extLst>
                </a:gridCol>
                <a:gridCol w="1252024">
                  <a:extLst>
                    <a:ext uri="{9D8B030D-6E8A-4147-A177-3AD203B41FA5}">
                      <a16:colId xmlns="" xmlns:a16="http://schemas.microsoft.com/office/drawing/2014/main" val="1361196494"/>
                    </a:ext>
                  </a:extLst>
                </a:gridCol>
                <a:gridCol w="1252024">
                  <a:extLst>
                    <a:ext uri="{9D8B030D-6E8A-4147-A177-3AD203B41FA5}">
                      <a16:colId xmlns="" xmlns:a16="http://schemas.microsoft.com/office/drawing/2014/main" val="3635747733"/>
                    </a:ext>
                  </a:extLst>
                </a:gridCol>
                <a:gridCol w="1252024">
                  <a:extLst>
                    <a:ext uri="{9D8B030D-6E8A-4147-A177-3AD203B41FA5}">
                      <a16:colId xmlns="" xmlns:a16="http://schemas.microsoft.com/office/drawing/2014/main" val="2409916873"/>
                    </a:ext>
                  </a:extLst>
                </a:gridCol>
                <a:gridCol w="1252024">
                  <a:extLst>
                    <a:ext uri="{9D8B030D-6E8A-4147-A177-3AD203B41FA5}">
                      <a16:colId xmlns="" xmlns:a16="http://schemas.microsoft.com/office/drawing/2014/main" val="2646258350"/>
                    </a:ext>
                  </a:extLst>
                </a:gridCol>
                <a:gridCol w="1252024">
                  <a:extLst>
                    <a:ext uri="{9D8B030D-6E8A-4147-A177-3AD203B41FA5}">
                      <a16:colId xmlns="" xmlns:a16="http://schemas.microsoft.com/office/drawing/2014/main" val="4190591251"/>
                    </a:ext>
                  </a:extLst>
                </a:gridCol>
              </a:tblGrid>
              <a:tr h="210363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HA-</a:t>
                      </a:r>
                      <a:r>
                        <a:rPr lang="en-US" altLang="ko-KR" sz="4400" b="1" dirty="0" err="1">
                          <a:solidFill>
                            <a:sysClr val="windowText" lastClr="000000"/>
                          </a:solidFill>
                        </a:rPr>
                        <a:t>Ub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 smtClean="0">
                          <a:solidFill>
                            <a:sysClr val="windowText" lastClr="000000"/>
                          </a:solidFill>
                          <a:latin typeface="Calibri (본문)"/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Calibri (본문)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  <a:latin typeface="Calibri (본문)"/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Calibri (본문)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>
                          <a:solidFill>
                            <a:sysClr val="windowText" lastClr="000000"/>
                          </a:solidFill>
                          <a:latin typeface="Calibri (본문)"/>
                        </a:rPr>
                        <a:t>+</a:t>
                      </a:r>
                      <a:endParaRPr lang="ko-KR" altLang="en-US" sz="4400" b="1">
                        <a:solidFill>
                          <a:sysClr val="windowText" lastClr="000000"/>
                        </a:solidFill>
                        <a:latin typeface="Calibri (본문)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  <a:latin typeface="Calibri (본문)"/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Calibri (본문)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  <a:latin typeface="Calibri (본문)"/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Calibri (본문)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>
                          <a:solidFill>
                            <a:sysClr val="windowText" lastClr="000000"/>
                          </a:solidFill>
                          <a:latin typeface="Calibri (본문)"/>
                        </a:rPr>
                        <a:t>+</a:t>
                      </a:r>
                      <a:endParaRPr lang="ko-KR" altLang="en-US" sz="4400" b="1">
                        <a:solidFill>
                          <a:sysClr val="windowText" lastClr="000000"/>
                        </a:solidFill>
                        <a:latin typeface="Calibri (본문)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23907173"/>
                  </a:ext>
                </a:extLst>
              </a:tr>
              <a:tr h="210363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FLAG-ATG101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–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  <a:latin typeface="Calibri (본문)"/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Calibri (본문)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  <a:latin typeface="Calibri (본문)"/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Calibri (본문)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–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  <a:latin typeface="Calibri (본문)"/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Calibri (본문)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>
                          <a:solidFill>
                            <a:sysClr val="windowText" lastClr="000000"/>
                          </a:solidFill>
                          <a:latin typeface="Calibri (본문)"/>
                        </a:rPr>
                        <a:t>+</a:t>
                      </a:r>
                      <a:endParaRPr lang="ko-KR" altLang="en-US" sz="4400" b="1">
                        <a:solidFill>
                          <a:sysClr val="windowText" lastClr="000000"/>
                        </a:solidFill>
                        <a:latin typeface="Calibri (본문)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11113564"/>
                  </a:ext>
                </a:extLst>
              </a:tr>
              <a:tr h="210363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4400" b="1" dirty="0" smtClean="0"/>
                        <a:t>–</a:t>
                      </a:r>
                      <a:r>
                        <a:rPr lang="en-US" altLang="ko-KR" sz="4400" b="1" dirty="0" smtClean="0">
                          <a:solidFill>
                            <a:sysClr val="windowText" lastClr="000000"/>
                          </a:solidFill>
                        </a:rPr>
                        <a:t>AA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–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–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  <a:latin typeface="Calibri (본문)"/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Calibri (본문)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–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–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  <a:latin typeface="Calibri (본문)"/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Calibri (본문)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225338770"/>
                  </a:ext>
                </a:extLst>
              </a:tr>
            </a:tbl>
          </a:graphicData>
        </a:graphic>
      </p:graphicFrame>
      <p:sp>
        <p:nvSpPr>
          <p:cNvPr id="102" name="TextBox 101">
            <a:extLst>
              <a:ext uri="{FF2B5EF4-FFF2-40B4-BE49-F238E27FC236}">
                <a16:creationId xmlns="" xmlns:a16="http://schemas.microsoft.com/office/drawing/2014/main" id="{B71948F1-715D-4BD1-AB52-4EE27496A039}"/>
              </a:ext>
            </a:extLst>
          </p:cNvPr>
          <p:cNvSpPr txBox="1"/>
          <p:nvPr/>
        </p:nvSpPr>
        <p:spPr>
          <a:xfrm>
            <a:off x="10815155" y="4751378"/>
            <a:ext cx="183200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latinLnBrk="1"/>
            <a:r>
              <a:rPr lang="en-US" altLang="ko-KR" sz="4400" b="1" dirty="0">
                <a:solidFill>
                  <a:sysClr val="windowText" lastClr="000000"/>
                </a:solidFill>
              </a:rPr>
              <a:t>Total</a:t>
            </a:r>
            <a:endParaRPr lang="ko-KR" altLang="en-US" sz="4400" b="1" dirty="0">
              <a:solidFill>
                <a:sysClr val="windowText" lastClr="000000"/>
              </a:solidFill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="" xmlns:a16="http://schemas.microsoft.com/office/drawing/2014/main" id="{52974399-01AF-4983-8D73-31948E03DB1A}"/>
              </a:ext>
            </a:extLst>
          </p:cNvPr>
          <p:cNvSpPr txBox="1"/>
          <p:nvPr/>
        </p:nvSpPr>
        <p:spPr>
          <a:xfrm>
            <a:off x="14139940" y="4751378"/>
            <a:ext cx="269688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latinLnBrk="1"/>
            <a:r>
              <a:rPr lang="en-US" altLang="ko-KR" sz="4400" b="1" dirty="0">
                <a:solidFill>
                  <a:sysClr val="windowText" lastClr="000000"/>
                </a:solidFill>
              </a:rPr>
              <a:t>IP : FLAG</a:t>
            </a:r>
            <a:endParaRPr lang="ko-KR" altLang="en-US" sz="4400" b="1" dirty="0">
              <a:solidFill>
                <a:sysClr val="windowText" lastClr="000000"/>
              </a:solidFill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="" xmlns:a16="http://schemas.microsoft.com/office/drawing/2014/main" id="{A4C24CC9-ECF4-488E-AFDA-A5C24506E0C6}"/>
              </a:ext>
            </a:extLst>
          </p:cNvPr>
          <p:cNvSpPr txBox="1"/>
          <p:nvPr/>
        </p:nvSpPr>
        <p:spPr>
          <a:xfrm>
            <a:off x="16344201" y="12163421"/>
            <a:ext cx="492624" cy="2119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dirty="0">
                <a:solidFill>
                  <a:prstClr val="black"/>
                </a:solidFill>
              </a:rPr>
              <a:t>*</a:t>
            </a:r>
            <a:endParaRPr lang="ko-KR" altLang="en-US" sz="4400" dirty="0">
              <a:solidFill>
                <a:prstClr val="black"/>
              </a:solidFill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="" xmlns:a16="http://schemas.microsoft.com/office/drawing/2014/main" id="{310C5F5E-7ABA-424D-9A61-0559169A3EF4}"/>
              </a:ext>
            </a:extLst>
          </p:cNvPr>
          <p:cNvSpPr txBox="1"/>
          <p:nvPr/>
        </p:nvSpPr>
        <p:spPr>
          <a:xfrm>
            <a:off x="18094069" y="12087221"/>
            <a:ext cx="4514119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400" b="1" dirty="0">
                <a:solidFill>
                  <a:prstClr val="black"/>
                </a:solidFill>
              </a:rPr>
              <a:t>50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="" xmlns:a16="http://schemas.microsoft.com/office/drawing/2014/main" id="{8DEF5D42-BA74-4B29-A6AD-1E8776001C3B}"/>
              </a:ext>
            </a:extLst>
          </p:cNvPr>
          <p:cNvSpPr txBox="1"/>
          <p:nvPr/>
        </p:nvSpPr>
        <p:spPr>
          <a:xfrm>
            <a:off x="18094069" y="14862173"/>
            <a:ext cx="5081529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400" b="1" dirty="0">
                <a:solidFill>
                  <a:prstClr val="black"/>
                </a:solidFill>
              </a:rPr>
              <a:t>25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="" xmlns:a16="http://schemas.microsoft.com/office/drawing/2014/main" id="{0FAF5532-BDE3-49D9-8369-5BDA20CCDC90}"/>
              </a:ext>
            </a:extLst>
          </p:cNvPr>
          <p:cNvSpPr txBox="1"/>
          <p:nvPr/>
        </p:nvSpPr>
        <p:spPr>
          <a:xfrm>
            <a:off x="4896889" y="10062159"/>
            <a:ext cx="4296541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4400" b="1" dirty="0"/>
              <a:t>HA</a:t>
            </a:r>
          </a:p>
          <a:p>
            <a:pPr algn="r"/>
            <a:r>
              <a:rPr lang="en-US" altLang="ko-KR" sz="4400" b="1" dirty="0"/>
              <a:t>(HA-</a:t>
            </a:r>
            <a:r>
              <a:rPr lang="en-US" altLang="ko-KR" sz="4400" b="1" dirty="0" err="1"/>
              <a:t>Ub</a:t>
            </a:r>
            <a:r>
              <a:rPr lang="en-US" altLang="ko-KR" sz="4400" b="1" dirty="0"/>
              <a:t>)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="" xmlns:a16="http://schemas.microsoft.com/office/drawing/2014/main" id="{974855F1-7D06-4250-8318-9FD3B9754DF3}"/>
              </a:ext>
            </a:extLst>
          </p:cNvPr>
          <p:cNvSpPr txBox="1"/>
          <p:nvPr/>
        </p:nvSpPr>
        <p:spPr>
          <a:xfrm>
            <a:off x="1809134" y="14599818"/>
            <a:ext cx="7384296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4400" b="1" dirty="0"/>
              <a:t>ATG101</a:t>
            </a:r>
          </a:p>
          <a:p>
            <a:pPr algn="r"/>
            <a:r>
              <a:rPr lang="en-US" altLang="ko-KR" sz="4400" b="1" dirty="0"/>
              <a:t>(FLAG-ATG101)</a:t>
            </a:r>
          </a:p>
        </p:txBody>
      </p:sp>
      <p:cxnSp>
        <p:nvCxnSpPr>
          <p:cNvPr id="94" name="직선 연결선 93">
            <a:extLst>
              <a:ext uri="{FF2B5EF4-FFF2-40B4-BE49-F238E27FC236}">
                <a16:creationId xmlns="" xmlns:a16="http://schemas.microsoft.com/office/drawing/2014/main" id="{6C3CD6BC-64E6-4D74-9407-1EA939D7660B}"/>
              </a:ext>
            </a:extLst>
          </p:cNvPr>
          <p:cNvCxnSpPr>
            <a:cxnSpLocks/>
          </p:cNvCxnSpPr>
          <p:nvPr/>
        </p:nvCxnSpPr>
        <p:spPr>
          <a:xfrm>
            <a:off x="17518583" y="12508155"/>
            <a:ext cx="484364" cy="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직선 연결선 95">
            <a:extLst>
              <a:ext uri="{FF2B5EF4-FFF2-40B4-BE49-F238E27FC236}">
                <a16:creationId xmlns="" xmlns:a16="http://schemas.microsoft.com/office/drawing/2014/main" id="{7856F7AB-FEDA-4AD4-BBD1-41F22BB1FF36}"/>
              </a:ext>
            </a:extLst>
          </p:cNvPr>
          <p:cNvCxnSpPr>
            <a:cxnSpLocks/>
          </p:cNvCxnSpPr>
          <p:nvPr/>
        </p:nvCxnSpPr>
        <p:spPr>
          <a:xfrm>
            <a:off x="17518583" y="15283826"/>
            <a:ext cx="484364" cy="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>
            <a:extLst>
              <a:ext uri="{FF2B5EF4-FFF2-40B4-BE49-F238E27FC236}">
                <a16:creationId xmlns="" xmlns:a16="http://schemas.microsoft.com/office/drawing/2014/main" id="{314CE49A-4753-4D52-8E6D-AF70DA36B590}"/>
              </a:ext>
            </a:extLst>
          </p:cNvPr>
          <p:cNvSpPr txBox="1"/>
          <p:nvPr/>
        </p:nvSpPr>
        <p:spPr>
          <a:xfrm>
            <a:off x="18094071" y="10825922"/>
            <a:ext cx="3759260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400" b="1" dirty="0">
                <a:solidFill>
                  <a:prstClr val="black"/>
                </a:solidFill>
              </a:rPr>
              <a:t>75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cxnSp>
        <p:nvCxnSpPr>
          <p:cNvPr id="98" name="직선 연결선 97">
            <a:extLst>
              <a:ext uri="{FF2B5EF4-FFF2-40B4-BE49-F238E27FC236}">
                <a16:creationId xmlns="" xmlns:a16="http://schemas.microsoft.com/office/drawing/2014/main" id="{B357CEC1-AF8D-4B31-85A6-E36DF4424FDC}"/>
              </a:ext>
            </a:extLst>
          </p:cNvPr>
          <p:cNvCxnSpPr>
            <a:cxnSpLocks/>
          </p:cNvCxnSpPr>
          <p:nvPr/>
        </p:nvCxnSpPr>
        <p:spPr>
          <a:xfrm>
            <a:off x="17518583" y="11276556"/>
            <a:ext cx="484364" cy="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직선 연결선 108">
            <a:extLst>
              <a:ext uri="{FF2B5EF4-FFF2-40B4-BE49-F238E27FC236}">
                <a16:creationId xmlns="" xmlns:a16="http://schemas.microsoft.com/office/drawing/2014/main" id="{EE3AB2EC-AAC5-4C66-9072-B4F8664AECA9}"/>
              </a:ext>
            </a:extLst>
          </p:cNvPr>
          <p:cNvCxnSpPr>
            <a:cxnSpLocks/>
          </p:cNvCxnSpPr>
          <p:nvPr/>
        </p:nvCxnSpPr>
        <p:spPr>
          <a:xfrm>
            <a:off x="14139940" y="5626231"/>
            <a:ext cx="2696885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>
            <a:extLst>
              <a:ext uri="{FF2B5EF4-FFF2-40B4-BE49-F238E27FC236}">
                <a16:creationId xmlns="" xmlns:a16="http://schemas.microsoft.com/office/drawing/2014/main" id="{AECD57C9-38AB-45A4-A484-AA4F204C615D}"/>
              </a:ext>
            </a:extLst>
          </p:cNvPr>
          <p:cNvSpPr txBox="1"/>
          <p:nvPr/>
        </p:nvSpPr>
        <p:spPr>
          <a:xfrm>
            <a:off x="13110160" y="16889403"/>
            <a:ext cx="277080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66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(a)</a:t>
            </a:r>
            <a:endParaRPr lang="ko-KR" altLang="en-US" sz="6600" dirty="0"/>
          </a:p>
        </p:txBody>
      </p:sp>
      <p:sp>
        <p:nvSpPr>
          <p:cNvPr id="111" name="직사각형 110">
            <a:extLst>
              <a:ext uri="{FF2B5EF4-FFF2-40B4-BE49-F238E27FC236}">
                <a16:creationId xmlns="" xmlns:a16="http://schemas.microsoft.com/office/drawing/2014/main" id="{424EE987-4DDA-43CD-A5F5-E57D30820725}"/>
              </a:ext>
            </a:extLst>
          </p:cNvPr>
          <p:cNvSpPr/>
          <p:nvPr/>
        </p:nvSpPr>
        <p:spPr>
          <a:xfrm>
            <a:off x="844948" y="919762"/>
            <a:ext cx="284938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6000" b="1" dirty="0">
                <a:cs typeface="Times New Roman" panose="02020603050405020304" pitchFamily="18" charset="0"/>
              </a:rPr>
              <a:t>Supplementary Figure S2</a:t>
            </a:r>
            <a:endParaRPr lang="en-US" altLang="ko-KR" sz="6000" b="1" dirty="0"/>
          </a:p>
        </p:txBody>
      </p:sp>
      <p:pic>
        <p:nvPicPr>
          <p:cNvPr id="22" name="그림 21">
            <a:extLst>
              <a:ext uri="{FF2B5EF4-FFF2-40B4-BE49-F238E27FC236}">
                <a16:creationId xmlns="" xmlns:a16="http://schemas.microsoft.com/office/drawing/2014/main" id="{FB8E3F99-96CD-4735-9FDF-37A7F35872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5213" t="12738" r="64042" b="18622"/>
          <a:stretch/>
        </p:blipFill>
        <p:spPr>
          <a:xfrm>
            <a:off x="9737980" y="14513233"/>
            <a:ext cx="3738535" cy="162791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3" name="그림 22">
            <a:extLst>
              <a:ext uri="{FF2B5EF4-FFF2-40B4-BE49-F238E27FC236}">
                <a16:creationId xmlns="" xmlns:a16="http://schemas.microsoft.com/office/drawing/2014/main" id="{72A70F3B-4B2B-46B4-B9E3-64EF8A4C0D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55507" t="11045" r="25404" b="21987"/>
          <a:stretch/>
        </p:blipFill>
        <p:spPr>
          <a:xfrm>
            <a:off x="13668524" y="14513233"/>
            <a:ext cx="3526122" cy="162791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4" name="그림 23">
            <a:extLst>
              <a:ext uri="{FF2B5EF4-FFF2-40B4-BE49-F238E27FC236}">
                <a16:creationId xmlns="" xmlns:a16="http://schemas.microsoft.com/office/drawing/2014/main" id="{080190C0-E703-433E-916C-76ECAE213D2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3269" t="2162" r="65614" b="16076"/>
          <a:stretch/>
        </p:blipFill>
        <p:spPr>
          <a:xfrm>
            <a:off x="9737980" y="8109495"/>
            <a:ext cx="3714724" cy="614406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5" name="그림 24">
            <a:extLst>
              <a:ext uri="{FF2B5EF4-FFF2-40B4-BE49-F238E27FC236}">
                <a16:creationId xmlns="" xmlns:a16="http://schemas.microsoft.com/office/drawing/2014/main" id="{704D5A9D-BE16-424C-AECA-717D989A282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4043" t="2162" r="25969" b="16076"/>
          <a:stretch/>
        </p:blipFill>
        <p:spPr>
          <a:xfrm>
            <a:off x="13668523" y="8109495"/>
            <a:ext cx="3516136" cy="614406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7242133" y="15384712"/>
            <a:ext cx="6516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dirty="0"/>
              <a:t>*</a:t>
            </a:r>
            <a:endParaRPr lang="ko-KR" altLang="en-US" sz="4400" b="1" dirty="0"/>
          </a:p>
        </p:txBody>
      </p:sp>
      <p:cxnSp>
        <p:nvCxnSpPr>
          <p:cNvPr id="29" name="직선 연결선 28">
            <a:extLst>
              <a:ext uri="{FF2B5EF4-FFF2-40B4-BE49-F238E27FC236}">
                <a16:creationId xmlns="" xmlns:a16="http://schemas.microsoft.com/office/drawing/2014/main" id="{EE3AB2EC-AAC5-4C66-9072-B4F8664AECA9}"/>
              </a:ext>
            </a:extLst>
          </p:cNvPr>
          <p:cNvCxnSpPr>
            <a:cxnSpLocks/>
          </p:cNvCxnSpPr>
          <p:nvPr/>
        </p:nvCxnSpPr>
        <p:spPr>
          <a:xfrm>
            <a:off x="10413275" y="5626231"/>
            <a:ext cx="2696885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표 4">
            <a:extLst>
              <a:ext uri="{FF2B5EF4-FFF2-40B4-BE49-F238E27FC236}">
                <a16:creationId xmlns="" xmlns:a16="http://schemas.microsoft.com/office/drawing/2014/main" id="{1877A40A-3C5E-4613-B2CC-C0A54A6346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4296522"/>
              </p:ext>
            </p:extLst>
          </p:nvPr>
        </p:nvGraphicFramePr>
        <p:xfrm>
          <a:off x="4846188" y="20609966"/>
          <a:ext cx="12366420" cy="2217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54276">
                  <a:extLst>
                    <a:ext uri="{9D8B030D-6E8A-4147-A177-3AD203B41FA5}">
                      <a16:colId xmlns="" xmlns:a16="http://schemas.microsoft.com/office/drawing/2014/main" val="3832188506"/>
                    </a:ext>
                  </a:extLst>
                </a:gridCol>
                <a:gridCol w="1252024">
                  <a:extLst>
                    <a:ext uri="{9D8B030D-6E8A-4147-A177-3AD203B41FA5}">
                      <a16:colId xmlns="" xmlns:a16="http://schemas.microsoft.com/office/drawing/2014/main" val="2723504163"/>
                    </a:ext>
                  </a:extLst>
                </a:gridCol>
                <a:gridCol w="1252024">
                  <a:extLst>
                    <a:ext uri="{9D8B030D-6E8A-4147-A177-3AD203B41FA5}">
                      <a16:colId xmlns="" xmlns:a16="http://schemas.microsoft.com/office/drawing/2014/main" val="1361196494"/>
                    </a:ext>
                  </a:extLst>
                </a:gridCol>
                <a:gridCol w="1252024">
                  <a:extLst>
                    <a:ext uri="{9D8B030D-6E8A-4147-A177-3AD203B41FA5}">
                      <a16:colId xmlns="" xmlns:a16="http://schemas.microsoft.com/office/drawing/2014/main" val="3635747733"/>
                    </a:ext>
                  </a:extLst>
                </a:gridCol>
                <a:gridCol w="1252024">
                  <a:extLst>
                    <a:ext uri="{9D8B030D-6E8A-4147-A177-3AD203B41FA5}">
                      <a16:colId xmlns="" xmlns:a16="http://schemas.microsoft.com/office/drawing/2014/main" val="2409916873"/>
                    </a:ext>
                  </a:extLst>
                </a:gridCol>
                <a:gridCol w="1252024">
                  <a:extLst>
                    <a:ext uri="{9D8B030D-6E8A-4147-A177-3AD203B41FA5}">
                      <a16:colId xmlns="" xmlns:a16="http://schemas.microsoft.com/office/drawing/2014/main" val="2646258350"/>
                    </a:ext>
                  </a:extLst>
                </a:gridCol>
                <a:gridCol w="1252024">
                  <a:extLst>
                    <a:ext uri="{9D8B030D-6E8A-4147-A177-3AD203B41FA5}">
                      <a16:colId xmlns="" xmlns:a16="http://schemas.microsoft.com/office/drawing/2014/main" val="4190591251"/>
                    </a:ext>
                  </a:extLst>
                </a:gridCol>
              </a:tblGrid>
              <a:tr h="210363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HA-</a:t>
                      </a:r>
                      <a:r>
                        <a:rPr lang="en-US" altLang="ko-KR" sz="4400" b="1" dirty="0" err="1">
                          <a:solidFill>
                            <a:sysClr val="windowText" lastClr="000000"/>
                          </a:solidFill>
                        </a:rPr>
                        <a:t>Ub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 smtClean="0">
                          <a:solidFill>
                            <a:sysClr val="windowText" lastClr="000000"/>
                          </a:solidFill>
                          <a:latin typeface="Calibri (본문)"/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Calibri (본문)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  <a:latin typeface="Calibri (본문)"/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Calibri (본문)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>
                          <a:solidFill>
                            <a:sysClr val="windowText" lastClr="000000"/>
                          </a:solidFill>
                          <a:latin typeface="Calibri (본문)"/>
                        </a:rPr>
                        <a:t>+</a:t>
                      </a:r>
                      <a:endParaRPr lang="ko-KR" altLang="en-US" sz="4400" b="1">
                        <a:solidFill>
                          <a:sysClr val="windowText" lastClr="000000"/>
                        </a:solidFill>
                        <a:latin typeface="Calibri (본문)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  <a:latin typeface="Calibri (본문)"/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Calibri (본문)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  <a:latin typeface="Calibri (본문)"/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Calibri (본문)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>
                          <a:solidFill>
                            <a:sysClr val="windowText" lastClr="000000"/>
                          </a:solidFill>
                          <a:latin typeface="Calibri (본문)"/>
                        </a:rPr>
                        <a:t>+</a:t>
                      </a:r>
                      <a:endParaRPr lang="ko-KR" altLang="en-US" sz="4400" b="1">
                        <a:solidFill>
                          <a:sysClr val="windowText" lastClr="000000"/>
                        </a:solidFill>
                        <a:latin typeface="Calibri (본문)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23907173"/>
                  </a:ext>
                </a:extLst>
              </a:tr>
              <a:tr h="210363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4400" b="1">
                          <a:solidFill>
                            <a:sysClr val="windowText" lastClr="000000"/>
                          </a:solidFill>
                        </a:rPr>
                        <a:t>FLAG-ATG101</a:t>
                      </a:r>
                      <a:endParaRPr lang="ko-KR" altLang="en-US" sz="4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–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  <a:latin typeface="Calibri (본문)"/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Calibri (본문)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  <a:latin typeface="Calibri (본문)"/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Calibri (본문)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–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  <a:latin typeface="Calibri (본문)"/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Calibri (본문)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>
                          <a:solidFill>
                            <a:sysClr val="windowText" lastClr="000000"/>
                          </a:solidFill>
                          <a:latin typeface="Calibri (본문)"/>
                        </a:rPr>
                        <a:t>+</a:t>
                      </a:r>
                      <a:endParaRPr lang="ko-KR" altLang="en-US" sz="4400" b="1">
                        <a:solidFill>
                          <a:sysClr val="windowText" lastClr="000000"/>
                        </a:solidFill>
                        <a:latin typeface="Calibri (본문)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11113564"/>
                  </a:ext>
                </a:extLst>
              </a:tr>
              <a:tr h="210363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4400" b="1" dirty="0" smtClean="0"/>
                        <a:t>–</a:t>
                      </a:r>
                      <a:r>
                        <a:rPr lang="en-US" altLang="ko-KR" sz="4400" b="1" dirty="0" smtClean="0">
                          <a:solidFill>
                            <a:sysClr val="windowText" lastClr="000000"/>
                          </a:solidFill>
                        </a:rPr>
                        <a:t>AA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–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–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  <a:latin typeface="Calibri (본문)"/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Calibri (본문)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–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–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  <a:latin typeface="Calibri (본문)"/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Calibri (본문)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225338770"/>
                  </a:ext>
                </a:extLst>
              </a:tr>
            </a:tbl>
          </a:graphicData>
        </a:graphic>
      </p:graphicFrame>
      <p:cxnSp>
        <p:nvCxnSpPr>
          <p:cNvPr id="33" name="직선 연결선 32">
            <a:extLst>
              <a:ext uri="{FF2B5EF4-FFF2-40B4-BE49-F238E27FC236}">
                <a16:creationId xmlns="" xmlns:a16="http://schemas.microsoft.com/office/drawing/2014/main" id="{020F78C8-4149-42B8-A045-A8EB7282E936}"/>
              </a:ext>
            </a:extLst>
          </p:cNvPr>
          <p:cNvCxnSpPr>
            <a:cxnSpLocks/>
          </p:cNvCxnSpPr>
          <p:nvPr/>
        </p:nvCxnSpPr>
        <p:spPr>
          <a:xfrm>
            <a:off x="10363200" y="20452573"/>
            <a:ext cx="263266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B71948F1-715D-4BD1-AB52-4EE27496A039}"/>
              </a:ext>
            </a:extLst>
          </p:cNvPr>
          <p:cNvSpPr txBox="1"/>
          <p:nvPr/>
        </p:nvSpPr>
        <p:spPr>
          <a:xfrm>
            <a:off x="10700855" y="19577720"/>
            <a:ext cx="183200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latinLnBrk="1"/>
            <a:r>
              <a:rPr lang="en-US" altLang="ko-KR" sz="4400" b="1" dirty="0">
                <a:solidFill>
                  <a:sysClr val="windowText" lastClr="000000"/>
                </a:solidFill>
              </a:rPr>
              <a:t>Total</a:t>
            </a:r>
            <a:endParaRPr lang="ko-KR" altLang="en-US" sz="4400" b="1" dirty="0">
              <a:solidFill>
                <a:sysClr val="windowText" lastClr="00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52974399-01AF-4983-8D73-31948E03DB1A}"/>
              </a:ext>
            </a:extLst>
          </p:cNvPr>
          <p:cNvSpPr txBox="1"/>
          <p:nvPr/>
        </p:nvSpPr>
        <p:spPr>
          <a:xfrm>
            <a:off x="14458079" y="19577720"/>
            <a:ext cx="183200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latinLnBrk="1"/>
            <a:r>
              <a:rPr lang="en-US" altLang="ko-KR" sz="4400" b="1" dirty="0">
                <a:solidFill>
                  <a:sysClr val="windowText" lastClr="000000"/>
                </a:solidFill>
              </a:rPr>
              <a:t>IP : HA</a:t>
            </a:r>
            <a:endParaRPr lang="ko-KR" altLang="en-US" sz="4400" b="1" dirty="0">
              <a:solidFill>
                <a:sysClr val="windowText" lastClr="000000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A4C24CC9-ECF4-488E-AFDA-A5C24506E0C6}"/>
              </a:ext>
            </a:extLst>
          </p:cNvPr>
          <p:cNvSpPr txBox="1"/>
          <p:nvPr/>
        </p:nvSpPr>
        <p:spPr>
          <a:xfrm>
            <a:off x="16229901" y="26989763"/>
            <a:ext cx="492624" cy="2119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dirty="0">
                <a:solidFill>
                  <a:prstClr val="black"/>
                </a:solidFill>
              </a:rPr>
              <a:t>*</a:t>
            </a:r>
            <a:endParaRPr lang="ko-KR" altLang="en-US" sz="4400" dirty="0">
              <a:solidFill>
                <a:prstClr val="black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310C5F5E-7ABA-424D-9A61-0559169A3EF4}"/>
              </a:ext>
            </a:extLst>
          </p:cNvPr>
          <p:cNvSpPr txBox="1"/>
          <p:nvPr/>
        </p:nvSpPr>
        <p:spPr>
          <a:xfrm>
            <a:off x="18097757" y="25628359"/>
            <a:ext cx="4514119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400" b="1" dirty="0">
                <a:solidFill>
                  <a:prstClr val="black"/>
                </a:solidFill>
              </a:rPr>
              <a:t>50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8DEF5D42-BA74-4B29-A6AD-1E8776001C3B}"/>
              </a:ext>
            </a:extLst>
          </p:cNvPr>
          <p:cNvSpPr txBox="1"/>
          <p:nvPr/>
        </p:nvSpPr>
        <p:spPr>
          <a:xfrm>
            <a:off x="18097757" y="28516018"/>
            <a:ext cx="5081529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400" b="1" dirty="0">
                <a:solidFill>
                  <a:prstClr val="black"/>
                </a:solidFill>
              </a:rPr>
              <a:t>25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0FAF5532-BDE3-49D9-8369-5BDA20CCDC90}"/>
              </a:ext>
            </a:extLst>
          </p:cNvPr>
          <p:cNvSpPr txBox="1"/>
          <p:nvPr/>
        </p:nvSpPr>
        <p:spPr>
          <a:xfrm>
            <a:off x="4770126" y="24888501"/>
            <a:ext cx="4296541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4400" b="1" dirty="0"/>
              <a:t>HA</a:t>
            </a:r>
          </a:p>
          <a:p>
            <a:pPr algn="r"/>
            <a:r>
              <a:rPr lang="en-US" altLang="ko-KR" sz="4400" b="1" dirty="0"/>
              <a:t>(HA-</a:t>
            </a:r>
            <a:r>
              <a:rPr lang="en-US" altLang="ko-KR" sz="4400" b="1" dirty="0" err="1"/>
              <a:t>Ub</a:t>
            </a:r>
            <a:r>
              <a:rPr lang="en-US" altLang="ko-KR" sz="4400" b="1" dirty="0"/>
              <a:t>)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974855F1-7D06-4250-8318-9FD3B9754DF3}"/>
              </a:ext>
            </a:extLst>
          </p:cNvPr>
          <p:cNvSpPr txBox="1"/>
          <p:nvPr/>
        </p:nvSpPr>
        <p:spPr>
          <a:xfrm>
            <a:off x="2011483" y="28390837"/>
            <a:ext cx="7384296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4400" b="1" dirty="0"/>
              <a:t>ATG101</a:t>
            </a:r>
          </a:p>
          <a:p>
            <a:pPr algn="r"/>
            <a:r>
              <a:rPr lang="en-US" altLang="ko-KR" sz="4400" b="1" dirty="0"/>
              <a:t>(FLAG-ATG101)</a:t>
            </a:r>
          </a:p>
        </p:txBody>
      </p:sp>
      <p:cxnSp>
        <p:nvCxnSpPr>
          <p:cNvPr id="41" name="직선 연결선 40">
            <a:extLst>
              <a:ext uri="{FF2B5EF4-FFF2-40B4-BE49-F238E27FC236}">
                <a16:creationId xmlns="" xmlns:a16="http://schemas.microsoft.com/office/drawing/2014/main" id="{6C3CD6BC-64E6-4D74-9407-1EA939D7660B}"/>
              </a:ext>
            </a:extLst>
          </p:cNvPr>
          <p:cNvCxnSpPr>
            <a:cxnSpLocks/>
          </p:cNvCxnSpPr>
          <p:nvPr/>
        </p:nvCxnSpPr>
        <p:spPr>
          <a:xfrm>
            <a:off x="17522271" y="26049293"/>
            <a:ext cx="484364" cy="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직선 연결선 41">
            <a:extLst>
              <a:ext uri="{FF2B5EF4-FFF2-40B4-BE49-F238E27FC236}">
                <a16:creationId xmlns="" xmlns:a16="http://schemas.microsoft.com/office/drawing/2014/main" id="{7856F7AB-FEDA-4AD4-BBD1-41F22BB1FF36}"/>
              </a:ext>
            </a:extLst>
          </p:cNvPr>
          <p:cNvCxnSpPr>
            <a:cxnSpLocks/>
          </p:cNvCxnSpPr>
          <p:nvPr/>
        </p:nvCxnSpPr>
        <p:spPr>
          <a:xfrm>
            <a:off x="17522271" y="28937671"/>
            <a:ext cx="484364" cy="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314CE49A-4753-4D52-8E6D-AF70DA36B590}"/>
              </a:ext>
            </a:extLst>
          </p:cNvPr>
          <p:cNvSpPr txBox="1"/>
          <p:nvPr/>
        </p:nvSpPr>
        <p:spPr>
          <a:xfrm>
            <a:off x="18097759" y="24367060"/>
            <a:ext cx="3759260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400" b="1" dirty="0">
                <a:solidFill>
                  <a:prstClr val="black"/>
                </a:solidFill>
              </a:rPr>
              <a:t>75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cxnSp>
        <p:nvCxnSpPr>
          <p:cNvPr id="44" name="직선 연결선 43">
            <a:extLst>
              <a:ext uri="{FF2B5EF4-FFF2-40B4-BE49-F238E27FC236}">
                <a16:creationId xmlns="" xmlns:a16="http://schemas.microsoft.com/office/drawing/2014/main" id="{B357CEC1-AF8D-4B31-85A6-E36DF4424FDC}"/>
              </a:ext>
            </a:extLst>
          </p:cNvPr>
          <p:cNvCxnSpPr>
            <a:cxnSpLocks/>
          </p:cNvCxnSpPr>
          <p:nvPr/>
        </p:nvCxnSpPr>
        <p:spPr>
          <a:xfrm>
            <a:off x="17522271" y="24817694"/>
            <a:ext cx="484364" cy="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그림 44">
            <a:extLst>
              <a:ext uri="{FF2B5EF4-FFF2-40B4-BE49-F238E27FC236}">
                <a16:creationId xmlns="" xmlns:a16="http://schemas.microsoft.com/office/drawing/2014/main" id="{7C232673-76E7-4EC4-AB69-07C8757048F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8407" t="26068" r="62395" b="27196"/>
          <a:stretch/>
        </p:blipFill>
        <p:spPr>
          <a:xfrm>
            <a:off x="9735446" y="28108148"/>
            <a:ext cx="3602813" cy="187428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46" name="그림 45">
            <a:extLst>
              <a:ext uri="{FF2B5EF4-FFF2-40B4-BE49-F238E27FC236}">
                <a16:creationId xmlns="" xmlns:a16="http://schemas.microsoft.com/office/drawing/2014/main" id="{0F10E0B0-8E81-49E8-AF72-F04F72812A9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6347" t="7343" r="23767" b="6808"/>
          <a:stretch/>
        </p:blipFill>
        <p:spPr>
          <a:xfrm>
            <a:off x="13535567" y="22934126"/>
            <a:ext cx="3677044" cy="495634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47" name="그림 46">
            <a:extLst>
              <a:ext uri="{FF2B5EF4-FFF2-40B4-BE49-F238E27FC236}">
                <a16:creationId xmlns="" xmlns:a16="http://schemas.microsoft.com/office/drawing/2014/main" id="{16A5D029-5E91-46DE-B65E-FB107CC582D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55874" t="26068" r="24928" b="27778"/>
          <a:stretch/>
        </p:blipFill>
        <p:spPr>
          <a:xfrm>
            <a:off x="13535561" y="28108148"/>
            <a:ext cx="3677044" cy="188908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48" name="그림 47">
            <a:extLst>
              <a:ext uri="{FF2B5EF4-FFF2-40B4-BE49-F238E27FC236}">
                <a16:creationId xmlns="" xmlns:a16="http://schemas.microsoft.com/office/drawing/2014/main" id="{2F40953F-52CD-40B7-80BF-CF065F9EE2E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6854" t="9058" r="65376" b="3534"/>
          <a:stretch/>
        </p:blipFill>
        <p:spPr>
          <a:xfrm>
            <a:off x="9772693" y="22930010"/>
            <a:ext cx="3565390" cy="495634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cxnSp>
        <p:nvCxnSpPr>
          <p:cNvPr id="49" name="직선 연결선 48">
            <a:extLst>
              <a:ext uri="{FF2B5EF4-FFF2-40B4-BE49-F238E27FC236}">
                <a16:creationId xmlns="" xmlns:a16="http://schemas.microsoft.com/office/drawing/2014/main" id="{EE3AB2EC-AAC5-4C66-9072-B4F8664AECA9}"/>
              </a:ext>
            </a:extLst>
          </p:cNvPr>
          <p:cNvCxnSpPr>
            <a:cxnSpLocks/>
          </p:cNvCxnSpPr>
          <p:nvPr/>
        </p:nvCxnSpPr>
        <p:spPr>
          <a:xfrm>
            <a:off x="14150706" y="20452573"/>
            <a:ext cx="257181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AECD57C9-38AB-45A4-A484-AA4F204C615D}"/>
              </a:ext>
            </a:extLst>
          </p:cNvPr>
          <p:cNvSpPr txBox="1"/>
          <p:nvPr/>
        </p:nvSpPr>
        <p:spPr>
          <a:xfrm>
            <a:off x="12995860" y="31095123"/>
            <a:ext cx="277080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66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(b)</a:t>
            </a:r>
            <a:endParaRPr lang="ko-KR" altLang="en-US" sz="6600" dirty="0"/>
          </a:p>
        </p:txBody>
      </p:sp>
      <p:sp>
        <p:nvSpPr>
          <p:cNvPr id="51" name="TextBox 50"/>
          <p:cNvSpPr txBox="1"/>
          <p:nvPr/>
        </p:nvSpPr>
        <p:spPr>
          <a:xfrm>
            <a:off x="17242133" y="28954567"/>
            <a:ext cx="6516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dirty="0"/>
              <a:t>*</a:t>
            </a:r>
            <a:endParaRPr lang="ko-KR" alt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26037969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직사각형 103">
            <a:extLst>
              <a:ext uri="{FF2B5EF4-FFF2-40B4-BE49-F238E27FC236}">
                <a16:creationId xmlns="" xmlns:a16="http://schemas.microsoft.com/office/drawing/2014/main" id="{0D723686-084B-4273-9CDF-0D5CCB1EEE76}"/>
              </a:ext>
            </a:extLst>
          </p:cNvPr>
          <p:cNvSpPr/>
          <p:nvPr/>
        </p:nvSpPr>
        <p:spPr>
          <a:xfrm>
            <a:off x="844948" y="619272"/>
            <a:ext cx="284938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6000" b="1" dirty="0">
                <a:cs typeface="Times New Roman" panose="02020603050405020304" pitchFamily="18" charset="0"/>
              </a:rPr>
              <a:t>Supplementary Figure S3</a:t>
            </a:r>
            <a:endParaRPr lang="en-US" altLang="ko-KR" sz="6000" b="1" dirty="0"/>
          </a:p>
        </p:txBody>
      </p:sp>
      <p:pic>
        <p:nvPicPr>
          <p:cNvPr id="34" name="shape1036">
            <a:extLst>
              <a:ext uri="{FF2B5EF4-FFF2-40B4-BE49-F238E27FC236}">
                <a16:creationId xmlns="" xmlns:a16="http://schemas.microsoft.com/office/drawing/2014/main" id="{78D31274-C565-473D-AFE8-A41988D1D6F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71512" y="3941347"/>
            <a:ext cx="14001490" cy="6987858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CB36BFD2-B1FE-4A7A-97AB-FE7DA768D033}"/>
              </a:ext>
            </a:extLst>
          </p:cNvPr>
          <p:cNvSpPr txBox="1"/>
          <p:nvPr/>
        </p:nvSpPr>
        <p:spPr>
          <a:xfrm>
            <a:off x="17177657" y="6510014"/>
            <a:ext cx="243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0" b="1" dirty="0">
                <a:solidFill>
                  <a:srgbClr val="FF0000"/>
                </a:solidFill>
              </a:rPr>
              <a:t>*</a:t>
            </a:r>
            <a:endParaRPr lang="ko-KR" altLang="en-US" sz="4000" b="1" dirty="0">
              <a:solidFill>
                <a:srgbClr val="FF0000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42D9E806-6424-4406-945C-36507B2923FE}"/>
              </a:ext>
            </a:extLst>
          </p:cNvPr>
          <p:cNvSpPr txBox="1"/>
          <p:nvPr/>
        </p:nvSpPr>
        <p:spPr>
          <a:xfrm>
            <a:off x="16796657" y="703846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solidFill>
                  <a:srgbClr val="FF0000"/>
                </a:solidFill>
              </a:rPr>
              <a:t>K213</a:t>
            </a:r>
            <a:endParaRPr lang="ko-KR" altLang="en-US" sz="3600" b="1" dirty="0">
              <a:solidFill>
                <a:srgbClr val="FF0000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114599F2-3F02-4120-B4A4-C177E85D7C97}"/>
              </a:ext>
            </a:extLst>
          </p:cNvPr>
          <p:cNvSpPr txBox="1"/>
          <p:nvPr/>
        </p:nvSpPr>
        <p:spPr>
          <a:xfrm>
            <a:off x="12551041" y="26456302"/>
            <a:ext cx="462661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6600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(b</a:t>
            </a:r>
            <a:r>
              <a:rPr lang="en-US" altLang="ko-KR" sz="66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  <a:endParaRPr lang="ko-KR" altLang="en-US" sz="6600" dirty="0"/>
          </a:p>
        </p:txBody>
      </p:sp>
      <p:graphicFrame>
        <p:nvGraphicFramePr>
          <p:cNvPr id="38" name="표 4">
            <a:extLst>
              <a:ext uri="{FF2B5EF4-FFF2-40B4-BE49-F238E27FC236}">
                <a16:creationId xmlns="" xmlns:a16="http://schemas.microsoft.com/office/drawing/2014/main" id="{C96022E5-6B15-4307-BCC5-18EECE546C2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0544" y="19724252"/>
          <a:ext cx="11153451" cy="16710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5902">
                  <a:extLst>
                    <a:ext uri="{9D8B030D-6E8A-4147-A177-3AD203B41FA5}">
                      <a16:colId xmlns="" xmlns:a16="http://schemas.microsoft.com/office/drawing/2014/main" val="3832188506"/>
                    </a:ext>
                  </a:extLst>
                </a:gridCol>
                <a:gridCol w="1338139">
                  <a:extLst>
                    <a:ext uri="{9D8B030D-6E8A-4147-A177-3AD203B41FA5}">
                      <a16:colId xmlns="" xmlns:a16="http://schemas.microsoft.com/office/drawing/2014/main" val="2723504163"/>
                    </a:ext>
                  </a:extLst>
                </a:gridCol>
                <a:gridCol w="1338139">
                  <a:extLst>
                    <a:ext uri="{9D8B030D-6E8A-4147-A177-3AD203B41FA5}">
                      <a16:colId xmlns="" xmlns:a16="http://schemas.microsoft.com/office/drawing/2014/main" val="1361196494"/>
                    </a:ext>
                  </a:extLst>
                </a:gridCol>
                <a:gridCol w="1338139">
                  <a:extLst>
                    <a:ext uri="{9D8B030D-6E8A-4147-A177-3AD203B41FA5}">
                      <a16:colId xmlns="" xmlns:a16="http://schemas.microsoft.com/office/drawing/2014/main" val="3635747733"/>
                    </a:ext>
                  </a:extLst>
                </a:gridCol>
                <a:gridCol w="1338139">
                  <a:extLst>
                    <a:ext uri="{9D8B030D-6E8A-4147-A177-3AD203B41FA5}">
                      <a16:colId xmlns="" xmlns:a16="http://schemas.microsoft.com/office/drawing/2014/main" val="2409916873"/>
                    </a:ext>
                  </a:extLst>
                </a:gridCol>
                <a:gridCol w="1254993">
                  <a:extLst>
                    <a:ext uri="{9D8B030D-6E8A-4147-A177-3AD203B41FA5}">
                      <a16:colId xmlns="" xmlns:a16="http://schemas.microsoft.com/office/drawing/2014/main" val="2646258350"/>
                    </a:ext>
                  </a:extLst>
                </a:gridCol>
              </a:tblGrid>
              <a:tr h="835528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HA-ATG13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23907173"/>
                  </a:ext>
                </a:extLst>
              </a:tr>
              <a:tr h="835528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FLAG-ATG101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FL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ΔC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FL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ΔC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FL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11113564"/>
                  </a:ext>
                </a:extLst>
              </a:tr>
            </a:tbl>
          </a:graphicData>
        </a:graphic>
      </p:graphicFrame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B005BD98-B4E6-4BC1-BAEB-3C027951F120}"/>
              </a:ext>
            </a:extLst>
          </p:cNvPr>
          <p:cNvSpPr txBox="1"/>
          <p:nvPr/>
        </p:nvSpPr>
        <p:spPr>
          <a:xfrm>
            <a:off x="1143604" y="21440228"/>
            <a:ext cx="3275846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4400" b="1" dirty="0"/>
              <a:t>ATG13</a:t>
            </a:r>
          </a:p>
          <a:p>
            <a:pPr algn="r"/>
            <a:r>
              <a:rPr lang="en-US" altLang="ko-KR" sz="4400" b="1" dirty="0"/>
              <a:t>(HA-ATG13)</a:t>
            </a:r>
          </a:p>
        </p:txBody>
      </p:sp>
      <p:pic>
        <p:nvPicPr>
          <p:cNvPr id="40" name="그림 39">
            <a:extLst>
              <a:ext uri="{FF2B5EF4-FFF2-40B4-BE49-F238E27FC236}">
                <a16:creationId xmlns="" xmlns:a16="http://schemas.microsoft.com/office/drawing/2014/main" id="{9DA1C7F6-007E-43B9-AD8C-103A6842C12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2000"/>
                    </a14:imgEffect>
                  </a14:imgLayer>
                </a14:imgProps>
              </a:ext>
            </a:extLst>
          </a:blip>
          <a:srcRect l="3864" t="14509" r="50372" b="14509"/>
          <a:stretch/>
        </p:blipFill>
        <p:spPr>
          <a:xfrm>
            <a:off x="4849819" y="23261736"/>
            <a:ext cx="6998493" cy="159667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0141A1BA-2816-4EBE-B25E-FA38AA0FDD0A}"/>
              </a:ext>
            </a:extLst>
          </p:cNvPr>
          <p:cNvSpPr txBox="1"/>
          <p:nvPr/>
        </p:nvSpPr>
        <p:spPr>
          <a:xfrm>
            <a:off x="12441178" y="23609364"/>
            <a:ext cx="15288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dirty="0">
                <a:solidFill>
                  <a:prstClr val="black"/>
                </a:solidFill>
              </a:rPr>
              <a:t>25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cxnSp>
        <p:nvCxnSpPr>
          <p:cNvPr id="42" name="직선 연결선 41">
            <a:extLst>
              <a:ext uri="{FF2B5EF4-FFF2-40B4-BE49-F238E27FC236}">
                <a16:creationId xmlns="" xmlns:a16="http://schemas.microsoft.com/office/drawing/2014/main" id="{F24922B3-AA44-4F01-92A7-3E1F3B0B1953}"/>
              </a:ext>
            </a:extLst>
          </p:cNvPr>
          <p:cNvCxnSpPr>
            <a:cxnSpLocks/>
          </p:cNvCxnSpPr>
          <p:nvPr/>
        </p:nvCxnSpPr>
        <p:spPr>
          <a:xfrm>
            <a:off x="11948543" y="24035013"/>
            <a:ext cx="498198" cy="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81035F58-A1E7-49D9-844B-13670E3DC2EE}"/>
              </a:ext>
            </a:extLst>
          </p:cNvPr>
          <p:cNvSpPr txBox="1"/>
          <p:nvPr/>
        </p:nvSpPr>
        <p:spPr>
          <a:xfrm>
            <a:off x="272680" y="23290748"/>
            <a:ext cx="4146771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4400" b="1"/>
              <a:t>ATG101</a:t>
            </a:r>
          </a:p>
          <a:p>
            <a:pPr algn="r"/>
            <a:r>
              <a:rPr lang="en-US" altLang="ko-KR" sz="4400" b="1"/>
              <a:t>(FLAG-ATG101)</a:t>
            </a:r>
            <a:endParaRPr lang="en-US" altLang="ko-KR" sz="4400" b="1" dirty="0"/>
          </a:p>
        </p:txBody>
      </p:sp>
      <p:pic>
        <p:nvPicPr>
          <p:cNvPr id="44" name="그림 43">
            <a:extLst>
              <a:ext uri="{FF2B5EF4-FFF2-40B4-BE49-F238E27FC236}">
                <a16:creationId xmlns="" xmlns:a16="http://schemas.microsoft.com/office/drawing/2014/main" id="{806232D9-3EDB-4003-A743-7942CF1EA50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  <a14:imgEffect>
                      <a14:brightnessContrast bright="2000"/>
                    </a14:imgEffect>
                  </a14:imgLayer>
                </a14:imgProps>
              </a:ext>
            </a:extLst>
          </a:blip>
          <a:srcRect l="3026" t="10606" r="50236" b="10606"/>
          <a:stretch/>
        </p:blipFill>
        <p:spPr>
          <a:xfrm>
            <a:off x="4849819" y="21514000"/>
            <a:ext cx="6998493" cy="153943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CE2F128B-5903-44E5-AC14-282AEFBB6EE8}"/>
              </a:ext>
            </a:extLst>
          </p:cNvPr>
          <p:cNvSpPr txBox="1"/>
          <p:nvPr/>
        </p:nvSpPr>
        <p:spPr>
          <a:xfrm>
            <a:off x="12441178" y="21851029"/>
            <a:ext cx="15288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dirty="0">
                <a:solidFill>
                  <a:prstClr val="black"/>
                </a:solidFill>
              </a:rPr>
              <a:t>75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cxnSp>
        <p:nvCxnSpPr>
          <p:cNvPr id="46" name="직선 연결선 45">
            <a:extLst>
              <a:ext uri="{FF2B5EF4-FFF2-40B4-BE49-F238E27FC236}">
                <a16:creationId xmlns="" xmlns:a16="http://schemas.microsoft.com/office/drawing/2014/main" id="{E5DB0ED5-FB92-49C6-B4B7-174E1CBCB5D6}"/>
              </a:ext>
            </a:extLst>
          </p:cNvPr>
          <p:cNvCxnSpPr>
            <a:cxnSpLocks/>
          </p:cNvCxnSpPr>
          <p:nvPr/>
        </p:nvCxnSpPr>
        <p:spPr>
          <a:xfrm>
            <a:off x="11948543" y="22276679"/>
            <a:ext cx="498198" cy="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직선 연결선 46">
            <a:extLst>
              <a:ext uri="{FF2B5EF4-FFF2-40B4-BE49-F238E27FC236}">
                <a16:creationId xmlns="" xmlns:a16="http://schemas.microsoft.com/office/drawing/2014/main" id="{5D079A51-3F3A-4774-AD03-C26F520F984C}"/>
              </a:ext>
            </a:extLst>
          </p:cNvPr>
          <p:cNvCxnSpPr>
            <a:cxnSpLocks/>
          </p:cNvCxnSpPr>
          <p:nvPr/>
        </p:nvCxnSpPr>
        <p:spPr>
          <a:xfrm>
            <a:off x="5491485" y="19706085"/>
            <a:ext cx="2088415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="" xmlns:a16="http://schemas.microsoft.com/office/drawing/2014/main" id="{0DB3C416-C227-4CAC-A82E-4A36789313E1}"/>
              </a:ext>
            </a:extLst>
          </p:cNvPr>
          <p:cNvSpPr txBox="1"/>
          <p:nvPr/>
        </p:nvSpPr>
        <p:spPr>
          <a:xfrm>
            <a:off x="5475622" y="18751530"/>
            <a:ext cx="212014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latinLnBrk="1"/>
            <a:r>
              <a:rPr lang="en-US" altLang="ko-KR" sz="4400" b="1" dirty="0">
                <a:solidFill>
                  <a:sysClr val="windowText" lastClr="000000"/>
                </a:solidFill>
              </a:rPr>
              <a:t>Total</a:t>
            </a:r>
            <a:endParaRPr lang="ko-KR" altLang="en-US" sz="4400" b="1" dirty="0">
              <a:solidFill>
                <a:sysClr val="windowText" lastClr="000000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DF3F6247-23D1-4F62-A6ED-D653F3778508}"/>
              </a:ext>
            </a:extLst>
          </p:cNvPr>
          <p:cNvSpPr txBox="1"/>
          <p:nvPr/>
        </p:nvSpPr>
        <p:spPr>
          <a:xfrm>
            <a:off x="10143488" y="18751530"/>
            <a:ext cx="189865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latinLnBrk="1"/>
            <a:r>
              <a:rPr lang="en-US" altLang="ko-KR" sz="4400" b="1" dirty="0" err="1">
                <a:solidFill>
                  <a:sysClr val="windowText" lastClr="000000"/>
                </a:solidFill>
              </a:rPr>
              <a:t>IP:IgG</a:t>
            </a:r>
            <a:endParaRPr lang="ko-KR" altLang="en-US" sz="4400" b="1" dirty="0">
              <a:solidFill>
                <a:sysClr val="windowText" lastClr="000000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F2509B62-0D08-4B3D-9FEB-8EA71A7539D8}"/>
              </a:ext>
            </a:extLst>
          </p:cNvPr>
          <p:cNvSpPr txBox="1"/>
          <p:nvPr/>
        </p:nvSpPr>
        <p:spPr>
          <a:xfrm>
            <a:off x="8055517" y="18751530"/>
            <a:ext cx="213688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latinLnBrk="1"/>
            <a:r>
              <a:rPr lang="en-US" altLang="ko-KR" sz="4400" b="1" dirty="0">
                <a:solidFill>
                  <a:sysClr val="windowText" lastClr="000000"/>
                </a:solidFill>
              </a:rPr>
              <a:t>IP:FLAG</a:t>
            </a:r>
            <a:endParaRPr lang="ko-KR" altLang="en-US" sz="4400" b="1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51" name="표 4">
            <a:extLst>
              <a:ext uri="{FF2B5EF4-FFF2-40B4-BE49-F238E27FC236}">
                <a16:creationId xmlns="" xmlns:a16="http://schemas.microsoft.com/office/drawing/2014/main" id="{C2CAAE04-3A85-481C-87D9-C8356B9035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3682838" y="19793669"/>
          <a:ext cx="10664674" cy="1658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14524">
                  <a:extLst>
                    <a:ext uri="{9D8B030D-6E8A-4147-A177-3AD203B41FA5}">
                      <a16:colId xmlns="" xmlns:a16="http://schemas.microsoft.com/office/drawing/2014/main" val="3832188506"/>
                    </a:ext>
                  </a:extLst>
                </a:gridCol>
                <a:gridCol w="1270030">
                  <a:extLst>
                    <a:ext uri="{9D8B030D-6E8A-4147-A177-3AD203B41FA5}">
                      <a16:colId xmlns="" xmlns:a16="http://schemas.microsoft.com/office/drawing/2014/main" val="2723504163"/>
                    </a:ext>
                  </a:extLst>
                </a:gridCol>
                <a:gridCol w="1270030">
                  <a:extLst>
                    <a:ext uri="{9D8B030D-6E8A-4147-A177-3AD203B41FA5}">
                      <a16:colId xmlns="" xmlns:a16="http://schemas.microsoft.com/office/drawing/2014/main" val="1361196494"/>
                    </a:ext>
                  </a:extLst>
                </a:gridCol>
                <a:gridCol w="1270030">
                  <a:extLst>
                    <a:ext uri="{9D8B030D-6E8A-4147-A177-3AD203B41FA5}">
                      <a16:colId xmlns="" xmlns:a16="http://schemas.microsoft.com/office/drawing/2014/main" val="3635747733"/>
                    </a:ext>
                  </a:extLst>
                </a:gridCol>
                <a:gridCol w="1270030">
                  <a:extLst>
                    <a:ext uri="{9D8B030D-6E8A-4147-A177-3AD203B41FA5}">
                      <a16:colId xmlns="" xmlns:a16="http://schemas.microsoft.com/office/drawing/2014/main" val="2409916873"/>
                    </a:ext>
                  </a:extLst>
                </a:gridCol>
                <a:gridCol w="1270030">
                  <a:extLst>
                    <a:ext uri="{9D8B030D-6E8A-4147-A177-3AD203B41FA5}">
                      <a16:colId xmlns="" xmlns:a16="http://schemas.microsoft.com/office/drawing/2014/main" val="2646258350"/>
                    </a:ext>
                  </a:extLst>
                </a:gridCol>
              </a:tblGrid>
              <a:tr h="829060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HA-ATG14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23907173"/>
                  </a:ext>
                </a:extLst>
              </a:tr>
              <a:tr h="829060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FLAG-ATG101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>
                          <a:solidFill>
                            <a:sysClr val="windowText" lastClr="000000"/>
                          </a:solidFill>
                        </a:rPr>
                        <a:t>FL</a:t>
                      </a:r>
                      <a:endParaRPr lang="ko-KR" altLang="en-US" sz="4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>
                          <a:solidFill>
                            <a:sysClr val="windowText" lastClr="000000"/>
                          </a:solidFill>
                        </a:rPr>
                        <a:t>ΔC</a:t>
                      </a:r>
                      <a:endParaRPr lang="ko-KR" altLang="en-US" sz="4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>
                          <a:solidFill>
                            <a:sysClr val="windowText" lastClr="000000"/>
                          </a:solidFill>
                        </a:rPr>
                        <a:t>FL</a:t>
                      </a:r>
                      <a:endParaRPr lang="ko-KR" altLang="en-US" sz="4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>
                          <a:solidFill>
                            <a:sysClr val="windowText" lastClr="000000"/>
                          </a:solidFill>
                        </a:rPr>
                        <a:t>ΔC</a:t>
                      </a:r>
                      <a:endParaRPr lang="ko-KR" altLang="en-US" sz="4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FL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11113564"/>
                  </a:ext>
                </a:extLst>
              </a:tr>
            </a:tbl>
          </a:graphicData>
        </a:graphic>
      </p:graphicFrame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E3C6BFE1-5957-42F6-B945-703939B94F7E}"/>
              </a:ext>
            </a:extLst>
          </p:cNvPr>
          <p:cNvSpPr txBox="1"/>
          <p:nvPr/>
        </p:nvSpPr>
        <p:spPr>
          <a:xfrm>
            <a:off x="25229820" y="21866943"/>
            <a:ext cx="15683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dirty="0">
                <a:solidFill>
                  <a:prstClr val="black"/>
                </a:solidFill>
              </a:rPr>
              <a:t>75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cxnSp>
        <p:nvCxnSpPr>
          <p:cNvPr id="53" name="직선 연결선 52">
            <a:extLst>
              <a:ext uri="{FF2B5EF4-FFF2-40B4-BE49-F238E27FC236}">
                <a16:creationId xmlns="" xmlns:a16="http://schemas.microsoft.com/office/drawing/2014/main" id="{B67C389C-CD3E-4430-8894-5A347724EC6D}"/>
              </a:ext>
            </a:extLst>
          </p:cNvPr>
          <p:cNvCxnSpPr/>
          <p:nvPr/>
        </p:nvCxnSpPr>
        <p:spPr>
          <a:xfrm>
            <a:off x="24633500" y="22255199"/>
            <a:ext cx="511064" cy="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="" xmlns:a16="http://schemas.microsoft.com/office/drawing/2014/main" id="{94C324C7-0431-464F-9E80-E0EBF3CD080E}"/>
              </a:ext>
            </a:extLst>
          </p:cNvPr>
          <p:cNvSpPr txBox="1"/>
          <p:nvPr/>
        </p:nvSpPr>
        <p:spPr>
          <a:xfrm>
            <a:off x="25229820" y="23583236"/>
            <a:ext cx="15683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dirty="0">
                <a:solidFill>
                  <a:prstClr val="black"/>
                </a:solidFill>
              </a:rPr>
              <a:t>25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cxnSp>
        <p:nvCxnSpPr>
          <p:cNvPr id="55" name="직선 연결선 54">
            <a:extLst>
              <a:ext uri="{FF2B5EF4-FFF2-40B4-BE49-F238E27FC236}">
                <a16:creationId xmlns="" xmlns:a16="http://schemas.microsoft.com/office/drawing/2014/main" id="{511C825D-7657-4D71-9A2A-2B9D8E283D1B}"/>
              </a:ext>
            </a:extLst>
          </p:cNvPr>
          <p:cNvCxnSpPr/>
          <p:nvPr/>
        </p:nvCxnSpPr>
        <p:spPr>
          <a:xfrm>
            <a:off x="24633500" y="23959560"/>
            <a:ext cx="511064" cy="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="" xmlns:a16="http://schemas.microsoft.com/office/drawing/2014/main" id="{1D200215-C725-4362-9719-090C4E75B62C}"/>
              </a:ext>
            </a:extLst>
          </p:cNvPr>
          <p:cNvSpPr txBox="1"/>
          <p:nvPr/>
        </p:nvSpPr>
        <p:spPr>
          <a:xfrm>
            <a:off x="13205619" y="23369137"/>
            <a:ext cx="4314836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4400" b="1" dirty="0"/>
              <a:t>ATG101</a:t>
            </a:r>
          </a:p>
          <a:p>
            <a:pPr algn="r"/>
            <a:r>
              <a:rPr lang="en-US" altLang="ko-KR" sz="4400" b="1" dirty="0"/>
              <a:t>(FLAG-ATG101)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="" xmlns:a16="http://schemas.microsoft.com/office/drawing/2014/main" id="{8206C006-DF4F-4228-9B56-4454A16CD09C}"/>
              </a:ext>
            </a:extLst>
          </p:cNvPr>
          <p:cNvSpPr txBox="1"/>
          <p:nvPr/>
        </p:nvSpPr>
        <p:spPr>
          <a:xfrm>
            <a:off x="13727584" y="21573581"/>
            <a:ext cx="3792870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4400" b="1" dirty="0"/>
              <a:t>ATG14</a:t>
            </a:r>
          </a:p>
          <a:p>
            <a:pPr algn="r"/>
            <a:r>
              <a:rPr lang="en-US" altLang="ko-KR" sz="4400" b="1" dirty="0"/>
              <a:t>(HA-ATG14)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98F907C4-410E-4A56-AA88-2202A7F79C8D}"/>
              </a:ext>
            </a:extLst>
          </p:cNvPr>
          <p:cNvSpPr txBox="1"/>
          <p:nvPr/>
        </p:nvSpPr>
        <p:spPr>
          <a:xfrm>
            <a:off x="18265875" y="18862712"/>
            <a:ext cx="212014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latinLnBrk="1"/>
            <a:r>
              <a:rPr lang="en-US" altLang="ko-KR" sz="4400" b="1" dirty="0">
                <a:solidFill>
                  <a:sysClr val="windowText" lastClr="000000"/>
                </a:solidFill>
              </a:rPr>
              <a:t>Total</a:t>
            </a:r>
            <a:endParaRPr lang="ko-KR" altLang="en-US" sz="4400" b="1" dirty="0">
              <a:solidFill>
                <a:sysClr val="windowText" lastClr="000000"/>
              </a:solidFill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="" xmlns:a16="http://schemas.microsoft.com/office/drawing/2014/main" id="{0A4B6761-10E0-40EB-83A1-73F7E49D85F2}"/>
              </a:ext>
            </a:extLst>
          </p:cNvPr>
          <p:cNvSpPr txBox="1"/>
          <p:nvPr/>
        </p:nvSpPr>
        <p:spPr>
          <a:xfrm>
            <a:off x="22895868" y="18862712"/>
            <a:ext cx="189865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latinLnBrk="1"/>
            <a:r>
              <a:rPr lang="en-US" altLang="ko-KR" sz="4400" b="1" dirty="0" err="1">
                <a:solidFill>
                  <a:sysClr val="windowText" lastClr="000000"/>
                </a:solidFill>
              </a:rPr>
              <a:t>IP:IgG</a:t>
            </a:r>
            <a:endParaRPr lang="ko-KR" altLang="en-US" sz="4400" b="1" dirty="0">
              <a:solidFill>
                <a:sysClr val="windowText" lastClr="000000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="" xmlns:a16="http://schemas.microsoft.com/office/drawing/2014/main" id="{E33DBE89-9F84-4592-A767-2B78FCEB4054}"/>
              </a:ext>
            </a:extLst>
          </p:cNvPr>
          <p:cNvSpPr txBox="1"/>
          <p:nvPr/>
        </p:nvSpPr>
        <p:spPr>
          <a:xfrm>
            <a:off x="20829907" y="18862712"/>
            <a:ext cx="213688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latinLnBrk="1"/>
            <a:r>
              <a:rPr lang="en-US" altLang="ko-KR" sz="4400" b="1" dirty="0">
                <a:solidFill>
                  <a:sysClr val="windowText" lastClr="000000"/>
                </a:solidFill>
              </a:rPr>
              <a:t>IP:FLAG</a:t>
            </a:r>
            <a:endParaRPr lang="ko-KR" altLang="en-US" sz="4400" b="1" dirty="0">
              <a:solidFill>
                <a:sysClr val="windowText" lastClr="000000"/>
              </a:solidFill>
            </a:endParaRPr>
          </a:p>
        </p:txBody>
      </p:sp>
      <p:cxnSp>
        <p:nvCxnSpPr>
          <p:cNvPr id="61" name="직선 연결선 60">
            <a:extLst>
              <a:ext uri="{FF2B5EF4-FFF2-40B4-BE49-F238E27FC236}">
                <a16:creationId xmlns="" xmlns:a16="http://schemas.microsoft.com/office/drawing/2014/main" id="{5D079A51-3F3A-4774-AD03-C26F520F984C}"/>
              </a:ext>
            </a:extLst>
          </p:cNvPr>
          <p:cNvCxnSpPr>
            <a:cxnSpLocks/>
          </p:cNvCxnSpPr>
          <p:nvPr/>
        </p:nvCxnSpPr>
        <p:spPr>
          <a:xfrm>
            <a:off x="8079753" y="19706085"/>
            <a:ext cx="2088415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직선 연결선 61">
            <a:extLst>
              <a:ext uri="{FF2B5EF4-FFF2-40B4-BE49-F238E27FC236}">
                <a16:creationId xmlns="" xmlns:a16="http://schemas.microsoft.com/office/drawing/2014/main" id="{5D079A51-3F3A-4774-AD03-C26F520F984C}"/>
              </a:ext>
            </a:extLst>
          </p:cNvPr>
          <p:cNvCxnSpPr>
            <a:cxnSpLocks/>
          </p:cNvCxnSpPr>
          <p:nvPr/>
        </p:nvCxnSpPr>
        <p:spPr>
          <a:xfrm>
            <a:off x="10385438" y="19706085"/>
            <a:ext cx="137073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직선 연결선 62">
            <a:extLst>
              <a:ext uri="{FF2B5EF4-FFF2-40B4-BE49-F238E27FC236}">
                <a16:creationId xmlns="" xmlns:a16="http://schemas.microsoft.com/office/drawing/2014/main" id="{5D079A51-3F3A-4774-AD03-C26F520F984C}"/>
              </a:ext>
            </a:extLst>
          </p:cNvPr>
          <p:cNvCxnSpPr>
            <a:cxnSpLocks/>
          </p:cNvCxnSpPr>
          <p:nvPr/>
        </p:nvCxnSpPr>
        <p:spPr>
          <a:xfrm>
            <a:off x="18265875" y="19725135"/>
            <a:ext cx="2088415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직선 연결선 63">
            <a:extLst>
              <a:ext uri="{FF2B5EF4-FFF2-40B4-BE49-F238E27FC236}">
                <a16:creationId xmlns="" xmlns:a16="http://schemas.microsoft.com/office/drawing/2014/main" id="{5D079A51-3F3A-4774-AD03-C26F520F984C}"/>
              </a:ext>
            </a:extLst>
          </p:cNvPr>
          <p:cNvCxnSpPr>
            <a:cxnSpLocks/>
          </p:cNvCxnSpPr>
          <p:nvPr/>
        </p:nvCxnSpPr>
        <p:spPr>
          <a:xfrm>
            <a:off x="20854143" y="19725135"/>
            <a:ext cx="2088415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직선 연결선 64">
            <a:extLst>
              <a:ext uri="{FF2B5EF4-FFF2-40B4-BE49-F238E27FC236}">
                <a16:creationId xmlns="" xmlns:a16="http://schemas.microsoft.com/office/drawing/2014/main" id="{5D079A51-3F3A-4774-AD03-C26F520F984C}"/>
              </a:ext>
            </a:extLst>
          </p:cNvPr>
          <p:cNvCxnSpPr>
            <a:cxnSpLocks/>
          </p:cNvCxnSpPr>
          <p:nvPr/>
        </p:nvCxnSpPr>
        <p:spPr>
          <a:xfrm>
            <a:off x="23159828" y="19725135"/>
            <a:ext cx="137073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6" name="그림 65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2254" t="18126" r="15002" b="28297"/>
          <a:stretch/>
        </p:blipFill>
        <p:spPr>
          <a:xfrm>
            <a:off x="17795551" y="23311738"/>
            <a:ext cx="6660207" cy="144655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67" name="그림 66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rcRect l="22269" t="28304" r="22269" b="37771"/>
          <a:stretch/>
        </p:blipFill>
        <p:spPr>
          <a:xfrm>
            <a:off x="17795550" y="21637418"/>
            <a:ext cx="6660207" cy="127852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4" name="직사각형 3"/>
          <p:cNvSpPr/>
          <p:nvPr/>
        </p:nvSpPr>
        <p:spPr>
          <a:xfrm>
            <a:off x="12235648" y="12343748"/>
            <a:ext cx="117211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6600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(a)</a:t>
            </a:r>
            <a:endParaRPr lang="ko-KR" altLang="en-US" sz="6600" dirty="0"/>
          </a:p>
        </p:txBody>
      </p:sp>
    </p:spTree>
    <p:extLst>
      <p:ext uri="{BB962C8B-B14F-4D97-AF65-F5344CB8AC3E}">
        <p14:creationId xmlns:p14="http://schemas.microsoft.com/office/powerpoint/2010/main" val="1701868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그림 68">
            <a:extLst>
              <a:ext uri="{FF2B5EF4-FFF2-40B4-BE49-F238E27FC236}">
                <a16:creationId xmlns="" xmlns:a16="http://schemas.microsoft.com/office/drawing/2014/main" id="{C528F123-EEE5-4C88-9665-42494394DD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6156" y="32065717"/>
            <a:ext cx="3326400" cy="3326400"/>
          </a:xfrm>
          <a:prstGeom prst="rect">
            <a:avLst/>
          </a:prstGeom>
        </p:spPr>
      </p:pic>
      <p:pic>
        <p:nvPicPr>
          <p:cNvPr id="65" name="그림 64">
            <a:extLst>
              <a:ext uri="{FF2B5EF4-FFF2-40B4-BE49-F238E27FC236}">
                <a16:creationId xmlns="" xmlns:a16="http://schemas.microsoft.com/office/drawing/2014/main" id="{FE515F1D-111A-4E60-A76E-8BC7F3CDA7B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6156" y="28591521"/>
            <a:ext cx="3326400" cy="3326400"/>
          </a:xfrm>
          <a:prstGeom prst="rect">
            <a:avLst/>
          </a:prstGeom>
        </p:spPr>
      </p:pic>
      <p:sp>
        <p:nvSpPr>
          <p:cNvPr id="104" name="직사각형 103">
            <a:extLst>
              <a:ext uri="{FF2B5EF4-FFF2-40B4-BE49-F238E27FC236}">
                <a16:creationId xmlns="" xmlns:a16="http://schemas.microsoft.com/office/drawing/2014/main" id="{0D723686-084B-4273-9CDF-0D5CCB1EEE76}"/>
              </a:ext>
            </a:extLst>
          </p:cNvPr>
          <p:cNvSpPr/>
          <p:nvPr/>
        </p:nvSpPr>
        <p:spPr>
          <a:xfrm>
            <a:off x="844948" y="619272"/>
            <a:ext cx="284938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6000" b="1" dirty="0">
                <a:cs typeface="Times New Roman" panose="02020603050405020304" pitchFamily="18" charset="0"/>
              </a:rPr>
              <a:t>Supplementary Figure S4</a:t>
            </a:r>
            <a:endParaRPr lang="en-US" altLang="ko-KR" sz="6000" b="1" dirty="0"/>
          </a:p>
        </p:txBody>
      </p:sp>
      <p:graphicFrame>
        <p:nvGraphicFramePr>
          <p:cNvPr id="147" name="표 5">
            <a:extLst>
              <a:ext uri="{FF2B5EF4-FFF2-40B4-BE49-F238E27FC236}">
                <a16:creationId xmlns="" xmlns:a16="http://schemas.microsoft.com/office/drawing/2014/main" id="{9F52F78C-3B68-4F29-8791-F6877EC2A944}"/>
              </a:ext>
            </a:extLst>
          </p:cNvPr>
          <p:cNvGraphicFramePr>
            <a:graphicFrameLocks noGrp="1"/>
          </p:cNvGraphicFramePr>
          <p:nvPr/>
        </p:nvGraphicFramePr>
        <p:xfrm>
          <a:off x="1519268" y="3861035"/>
          <a:ext cx="13940454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0824">
                  <a:extLst>
                    <a:ext uri="{9D8B030D-6E8A-4147-A177-3AD203B41FA5}">
                      <a16:colId xmlns="" xmlns:a16="http://schemas.microsoft.com/office/drawing/2014/main" val="1092030130"/>
                    </a:ext>
                  </a:extLst>
                </a:gridCol>
                <a:gridCol w="1108963">
                  <a:extLst>
                    <a:ext uri="{9D8B030D-6E8A-4147-A177-3AD203B41FA5}">
                      <a16:colId xmlns="" xmlns:a16="http://schemas.microsoft.com/office/drawing/2014/main" val="3241608802"/>
                    </a:ext>
                  </a:extLst>
                </a:gridCol>
                <a:gridCol w="1108963">
                  <a:extLst>
                    <a:ext uri="{9D8B030D-6E8A-4147-A177-3AD203B41FA5}">
                      <a16:colId xmlns="" xmlns:a16="http://schemas.microsoft.com/office/drawing/2014/main" val="1400622971"/>
                    </a:ext>
                  </a:extLst>
                </a:gridCol>
                <a:gridCol w="1108963">
                  <a:extLst>
                    <a:ext uri="{9D8B030D-6E8A-4147-A177-3AD203B41FA5}">
                      <a16:colId xmlns="" xmlns:a16="http://schemas.microsoft.com/office/drawing/2014/main" val="2605525212"/>
                    </a:ext>
                  </a:extLst>
                </a:gridCol>
                <a:gridCol w="1108963">
                  <a:extLst>
                    <a:ext uri="{9D8B030D-6E8A-4147-A177-3AD203B41FA5}">
                      <a16:colId xmlns="" xmlns:a16="http://schemas.microsoft.com/office/drawing/2014/main" val="648138559"/>
                    </a:ext>
                  </a:extLst>
                </a:gridCol>
                <a:gridCol w="1108963">
                  <a:extLst>
                    <a:ext uri="{9D8B030D-6E8A-4147-A177-3AD203B41FA5}">
                      <a16:colId xmlns="" xmlns:a16="http://schemas.microsoft.com/office/drawing/2014/main" val="2767811274"/>
                    </a:ext>
                  </a:extLst>
                </a:gridCol>
                <a:gridCol w="1108963">
                  <a:extLst>
                    <a:ext uri="{9D8B030D-6E8A-4147-A177-3AD203B41FA5}">
                      <a16:colId xmlns="" xmlns:a16="http://schemas.microsoft.com/office/drawing/2014/main" val="806524095"/>
                    </a:ext>
                  </a:extLst>
                </a:gridCol>
                <a:gridCol w="1108963">
                  <a:extLst>
                    <a:ext uri="{9D8B030D-6E8A-4147-A177-3AD203B41FA5}">
                      <a16:colId xmlns="" xmlns:a16="http://schemas.microsoft.com/office/drawing/2014/main" val="985219395"/>
                    </a:ext>
                  </a:extLst>
                </a:gridCol>
                <a:gridCol w="1108963">
                  <a:extLst>
                    <a:ext uri="{9D8B030D-6E8A-4147-A177-3AD203B41FA5}">
                      <a16:colId xmlns="" xmlns:a16="http://schemas.microsoft.com/office/drawing/2014/main" val="361118274"/>
                    </a:ext>
                  </a:extLst>
                </a:gridCol>
                <a:gridCol w="1108963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1108963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CHX (h)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0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16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0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16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0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16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0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16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0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16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95491071"/>
                  </a:ext>
                </a:extLst>
              </a:tr>
            </a:tbl>
          </a:graphicData>
        </a:graphic>
      </p:graphicFrame>
      <p:graphicFrame>
        <p:nvGraphicFramePr>
          <p:cNvPr id="157" name="표 156">
            <a:extLst>
              <a:ext uri="{FF2B5EF4-FFF2-40B4-BE49-F238E27FC236}">
                <a16:creationId xmlns="" xmlns:a16="http://schemas.microsoft.com/office/drawing/2014/main" id="{526487BC-8B5C-44B4-BF6A-E14A88EEC02C}"/>
              </a:ext>
            </a:extLst>
          </p:cNvPr>
          <p:cNvGraphicFramePr>
            <a:graphicFrameLocks noGrp="1"/>
          </p:cNvGraphicFramePr>
          <p:nvPr/>
        </p:nvGraphicFramePr>
        <p:xfrm>
          <a:off x="13442329" y="2857919"/>
          <a:ext cx="1941191" cy="6705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41191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33161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K213R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2428025640"/>
                  </a:ext>
                </a:extLst>
              </a:tr>
            </a:tbl>
          </a:graphicData>
        </a:graphic>
      </p:graphicFrame>
      <p:sp>
        <p:nvSpPr>
          <p:cNvPr id="117" name="TextBox 116">
            <a:extLst>
              <a:ext uri="{FF2B5EF4-FFF2-40B4-BE49-F238E27FC236}">
                <a16:creationId xmlns="" xmlns:a16="http://schemas.microsoft.com/office/drawing/2014/main" id="{8800F5ED-2967-41D9-A3B2-4E311D0190AE}"/>
              </a:ext>
            </a:extLst>
          </p:cNvPr>
          <p:cNvSpPr txBox="1"/>
          <p:nvPr/>
        </p:nvSpPr>
        <p:spPr>
          <a:xfrm>
            <a:off x="16126046" y="7359553"/>
            <a:ext cx="13940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dirty="0">
                <a:solidFill>
                  <a:prstClr val="black"/>
                </a:solidFill>
              </a:rPr>
              <a:t>37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cxnSp>
        <p:nvCxnSpPr>
          <p:cNvPr id="119" name="직선 연결선 118">
            <a:extLst>
              <a:ext uri="{FF2B5EF4-FFF2-40B4-BE49-F238E27FC236}">
                <a16:creationId xmlns="" xmlns:a16="http://schemas.microsoft.com/office/drawing/2014/main" id="{3075E551-A577-428B-BECD-A43F88725E94}"/>
              </a:ext>
            </a:extLst>
          </p:cNvPr>
          <p:cNvCxnSpPr/>
          <p:nvPr/>
        </p:nvCxnSpPr>
        <p:spPr>
          <a:xfrm>
            <a:off x="15601182" y="7783881"/>
            <a:ext cx="454262" cy="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128">
            <a:extLst>
              <a:ext uri="{FF2B5EF4-FFF2-40B4-BE49-F238E27FC236}">
                <a16:creationId xmlns="" xmlns:a16="http://schemas.microsoft.com/office/drawing/2014/main" id="{94D7A578-F6A7-4634-B9FD-312F44F3F30C}"/>
              </a:ext>
            </a:extLst>
          </p:cNvPr>
          <p:cNvSpPr txBox="1"/>
          <p:nvPr/>
        </p:nvSpPr>
        <p:spPr>
          <a:xfrm>
            <a:off x="16126046" y="5024938"/>
            <a:ext cx="13940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dirty="0">
                <a:solidFill>
                  <a:prstClr val="black"/>
                </a:solidFill>
              </a:rPr>
              <a:t>25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cxnSp>
        <p:nvCxnSpPr>
          <p:cNvPr id="130" name="직선 연결선 129">
            <a:extLst>
              <a:ext uri="{FF2B5EF4-FFF2-40B4-BE49-F238E27FC236}">
                <a16:creationId xmlns="" xmlns:a16="http://schemas.microsoft.com/office/drawing/2014/main" id="{43F10BF1-684F-46AA-B95D-89F59FC4EE6C}"/>
              </a:ext>
            </a:extLst>
          </p:cNvPr>
          <p:cNvCxnSpPr/>
          <p:nvPr/>
        </p:nvCxnSpPr>
        <p:spPr>
          <a:xfrm>
            <a:off x="15601182" y="5465584"/>
            <a:ext cx="454262" cy="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>
            <a:extLst>
              <a:ext uri="{FF2B5EF4-FFF2-40B4-BE49-F238E27FC236}">
                <a16:creationId xmlns="" xmlns:a16="http://schemas.microsoft.com/office/drawing/2014/main" id="{0797343F-5EE2-42CC-999B-E07E6DAC23A3}"/>
              </a:ext>
            </a:extLst>
          </p:cNvPr>
          <p:cNvSpPr txBox="1"/>
          <p:nvPr/>
        </p:nvSpPr>
        <p:spPr>
          <a:xfrm>
            <a:off x="-35950" y="5054368"/>
            <a:ext cx="38226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4400" b="1" dirty="0"/>
              <a:t>ATG101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="" xmlns:a16="http://schemas.microsoft.com/office/drawing/2014/main" id="{949AC96A-A8E6-4E20-A4BF-3110B392C8A9}"/>
              </a:ext>
            </a:extLst>
          </p:cNvPr>
          <p:cNvSpPr txBox="1"/>
          <p:nvPr/>
        </p:nvSpPr>
        <p:spPr>
          <a:xfrm>
            <a:off x="-35950" y="6910236"/>
            <a:ext cx="38226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4400" b="1" dirty="0"/>
              <a:t>Actin</a:t>
            </a:r>
          </a:p>
        </p:txBody>
      </p:sp>
      <p:pic>
        <p:nvPicPr>
          <p:cNvPr id="159" name="그림 158">
            <a:extLst>
              <a:ext uri="{FF2B5EF4-FFF2-40B4-BE49-F238E27FC236}">
                <a16:creationId xmlns="" xmlns:a16="http://schemas.microsoft.com/office/drawing/2014/main" id="{9B0AA198-C626-4B36-B61C-558FC1D8E68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4771" t="14103" r="20187" b="23077"/>
          <a:stretch/>
        </p:blipFill>
        <p:spPr>
          <a:xfrm>
            <a:off x="4047543" y="4725609"/>
            <a:ext cx="11435873" cy="171961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60" name="그림 159">
            <a:extLst>
              <a:ext uri="{FF2B5EF4-FFF2-40B4-BE49-F238E27FC236}">
                <a16:creationId xmlns="" xmlns:a16="http://schemas.microsoft.com/office/drawing/2014/main" id="{8773D9A7-3347-4416-A18F-8E878D4878C1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3435" t="32181" r="21942" b="19278"/>
          <a:stretch/>
        </p:blipFill>
        <p:spPr>
          <a:xfrm>
            <a:off x="4047543" y="6758585"/>
            <a:ext cx="11412177" cy="140919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cxnSp>
        <p:nvCxnSpPr>
          <p:cNvPr id="171" name="직선 연결선 170">
            <a:extLst>
              <a:ext uri="{FF2B5EF4-FFF2-40B4-BE49-F238E27FC236}">
                <a16:creationId xmlns="" xmlns:a16="http://schemas.microsoft.com/office/drawing/2014/main" id="{3C125A6A-35BB-478B-BE92-928A5322CEFA}"/>
              </a:ext>
            </a:extLst>
          </p:cNvPr>
          <p:cNvCxnSpPr>
            <a:cxnSpLocks/>
          </p:cNvCxnSpPr>
          <p:nvPr/>
        </p:nvCxnSpPr>
        <p:spPr>
          <a:xfrm>
            <a:off x="4769121" y="3689585"/>
            <a:ext cx="1577163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6" name="표 175">
            <a:extLst>
              <a:ext uri="{FF2B5EF4-FFF2-40B4-BE49-F238E27FC236}">
                <a16:creationId xmlns="" xmlns:a16="http://schemas.microsoft.com/office/drawing/2014/main" id="{492373BA-DFD6-4D57-97A1-EDBF925FD278}"/>
              </a:ext>
            </a:extLst>
          </p:cNvPr>
          <p:cNvGraphicFramePr>
            <a:graphicFrameLocks noGrp="1"/>
          </p:cNvGraphicFramePr>
          <p:nvPr/>
        </p:nvGraphicFramePr>
        <p:xfrm>
          <a:off x="11257424" y="2857919"/>
          <a:ext cx="1941191" cy="6705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41191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33161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K105R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2428025640"/>
                  </a:ext>
                </a:extLst>
              </a:tr>
            </a:tbl>
          </a:graphicData>
        </a:graphic>
      </p:graphicFrame>
      <p:graphicFrame>
        <p:nvGraphicFramePr>
          <p:cNvPr id="178" name="표 177">
            <a:extLst>
              <a:ext uri="{FF2B5EF4-FFF2-40B4-BE49-F238E27FC236}">
                <a16:creationId xmlns="" xmlns:a16="http://schemas.microsoft.com/office/drawing/2014/main" id="{5640D75E-8425-4C87-8B0A-0E5051F08865}"/>
              </a:ext>
            </a:extLst>
          </p:cNvPr>
          <p:cNvGraphicFramePr>
            <a:graphicFrameLocks noGrp="1"/>
          </p:cNvGraphicFramePr>
          <p:nvPr/>
        </p:nvGraphicFramePr>
        <p:xfrm>
          <a:off x="8980896" y="2857919"/>
          <a:ext cx="1941191" cy="6705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41191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33161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ΔC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2428025640"/>
                  </a:ext>
                </a:extLst>
              </a:tr>
            </a:tbl>
          </a:graphicData>
        </a:graphic>
      </p:graphicFrame>
      <p:graphicFrame>
        <p:nvGraphicFramePr>
          <p:cNvPr id="179" name="표 178">
            <a:extLst>
              <a:ext uri="{FF2B5EF4-FFF2-40B4-BE49-F238E27FC236}">
                <a16:creationId xmlns="" xmlns:a16="http://schemas.microsoft.com/office/drawing/2014/main" id="{D67CFABE-4FB5-4970-AB5F-42FEE2D59390}"/>
              </a:ext>
            </a:extLst>
          </p:cNvPr>
          <p:cNvGraphicFramePr>
            <a:graphicFrameLocks noGrp="1"/>
          </p:cNvGraphicFramePr>
          <p:nvPr/>
        </p:nvGraphicFramePr>
        <p:xfrm>
          <a:off x="6781834" y="2857919"/>
          <a:ext cx="1941191" cy="6705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41191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33161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WT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2428025640"/>
                  </a:ext>
                </a:extLst>
              </a:tr>
            </a:tbl>
          </a:graphicData>
        </a:graphic>
      </p:graphicFrame>
      <p:graphicFrame>
        <p:nvGraphicFramePr>
          <p:cNvPr id="180" name="표 179">
            <a:extLst>
              <a:ext uri="{FF2B5EF4-FFF2-40B4-BE49-F238E27FC236}">
                <a16:creationId xmlns="" xmlns:a16="http://schemas.microsoft.com/office/drawing/2014/main" id="{7D754A2E-42C0-4E3B-B1B9-997697E77A6E}"/>
              </a:ext>
            </a:extLst>
          </p:cNvPr>
          <p:cNvGraphicFramePr>
            <a:graphicFrameLocks noGrp="1"/>
          </p:cNvGraphicFramePr>
          <p:nvPr/>
        </p:nvGraphicFramePr>
        <p:xfrm>
          <a:off x="4626874" y="2857919"/>
          <a:ext cx="1941191" cy="6705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41191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33161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 err="1">
                          <a:solidFill>
                            <a:sysClr val="windowText" lastClr="000000"/>
                          </a:solidFill>
                        </a:rPr>
                        <a:t>Vec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2428025640"/>
                  </a:ext>
                </a:extLst>
              </a:tr>
            </a:tbl>
          </a:graphicData>
        </a:graphic>
      </p:graphicFrame>
      <p:graphicFrame>
        <p:nvGraphicFramePr>
          <p:cNvPr id="184" name="표 183">
            <a:extLst>
              <a:ext uri="{FF2B5EF4-FFF2-40B4-BE49-F238E27FC236}">
                <a16:creationId xmlns="" xmlns:a16="http://schemas.microsoft.com/office/drawing/2014/main" id="{B0925A32-41F2-47BE-AA9D-6FDBA9910CB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632726" y="11660755"/>
          <a:ext cx="14620786" cy="1529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1248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525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52552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105255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52552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105255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30595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47916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1047916">
                  <a:extLst>
                    <a:ext uri="{9D8B030D-6E8A-4147-A177-3AD203B41FA5}">
                      <a16:colId xmlns="" xmlns:a16="http://schemas.microsoft.com/office/drawing/2014/main" val="20013"/>
                    </a:ext>
                  </a:extLst>
                </a:gridCol>
                <a:gridCol w="104791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04791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047916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138460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4400" b="1" dirty="0"/>
                        <a:t>HA-</a:t>
                      </a:r>
                      <a:r>
                        <a:rPr lang="en-US" altLang="ko-KR" sz="4400" b="1" dirty="0" err="1"/>
                        <a:t>Ub</a:t>
                      </a:r>
                      <a:endParaRPr lang="en-US" altLang="ko-KR" sz="4400" b="1" dirty="0"/>
                    </a:p>
                  </a:txBody>
                  <a:tcPr marL="94040" marR="94040" marT="47020" marB="47020" anchor="ctr"/>
                </a:tc>
                <a:tc>
                  <a:txBody>
                    <a:bodyPr/>
                    <a:lstStyle/>
                    <a:p>
                      <a:pPr marL="0" marR="0" indent="0" algn="ctr" defTabSz="27432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–</a:t>
                      </a:r>
                      <a:endParaRPr lang="ko-KR" altLang="en-US" sz="4400" b="1" dirty="0" smtClean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 marL="94040" marR="94040" marT="47020" marB="4702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/>
                        <a:t>+</a:t>
                      </a:r>
                    </a:p>
                  </a:txBody>
                  <a:tcPr marL="94040" marR="94040" marT="47020" marB="4702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/>
                        <a:t>+</a:t>
                      </a:r>
                    </a:p>
                  </a:txBody>
                  <a:tcPr marL="94040" marR="94040" marT="47020" marB="4702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/>
                        <a:t>+</a:t>
                      </a:r>
                    </a:p>
                  </a:txBody>
                  <a:tcPr marL="94040" marR="94040" marT="47020" marB="4702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/>
                        <a:t>+</a:t>
                      </a:r>
                    </a:p>
                  </a:txBody>
                  <a:tcPr marL="94040" marR="94040" marT="47020" marB="47020"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4400" b="1" dirty="0"/>
                    </a:p>
                  </a:txBody>
                  <a:tcPr marL="94040" marR="94040" marT="47020" marB="47020" anchor="ctr"/>
                </a:tc>
                <a:tc>
                  <a:txBody>
                    <a:bodyPr/>
                    <a:lstStyle/>
                    <a:p>
                      <a:pPr marL="0" marR="0" indent="0" algn="ctr" defTabSz="27432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–</a:t>
                      </a:r>
                      <a:endParaRPr lang="ko-KR" altLang="en-US" sz="4400" b="1" dirty="0" smtClean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 marL="94040" marR="94040" marT="47020" marB="4702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/>
                        <a:t>+</a:t>
                      </a:r>
                    </a:p>
                  </a:txBody>
                  <a:tcPr marL="94040" marR="94040" marT="47020" marB="4702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/>
                        <a:t>+</a:t>
                      </a:r>
                    </a:p>
                  </a:txBody>
                  <a:tcPr marL="94040" marR="94040" marT="47020" marB="4702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/>
                        <a:t>+</a:t>
                      </a:r>
                    </a:p>
                  </a:txBody>
                  <a:tcPr marL="94040" marR="94040" marT="47020" marB="4702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/>
                        <a:t>+</a:t>
                      </a:r>
                    </a:p>
                  </a:txBody>
                  <a:tcPr marL="94040" marR="94040" marT="47020" marB="4702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38460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4400" b="1" dirty="0"/>
                        <a:t>FLAG-ATG101</a:t>
                      </a:r>
                    </a:p>
                  </a:txBody>
                  <a:tcPr marL="94040" marR="94040" marT="47020" marB="4702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/>
                        <a:t>WT</a:t>
                      </a:r>
                    </a:p>
                  </a:txBody>
                  <a:tcPr marL="94040" marR="94040" marT="47020" marB="4702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/>
                        <a:t>WT</a:t>
                      </a:r>
                    </a:p>
                  </a:txBody>
                  <a:tcPr marL="94040" marR="94040" marT="47020" marB="4702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4400" b="1" dirty="0"/>
                        <a:t>△</a:t>
                      </a:r>
                      <a:r>
                        <a:rPr lang="en-US" altLang="ko-KR" sz="4400" b="1" dirty="0"/>
                        <a:t>C</a:t>
                      </a:r>
                    </a:p>
                  </a:txBody>
                  <a:tcPr marL="94040" marR="94040" marT="47020" marB="4702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/>
                        <a:t>105</a:t>
                      </a:r>
                    </a:p>
                  </a:txBody>
                  <a:tcPr marL="94040" marR="94040" marT="47020" marB="4702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/>
                        <a:t>213</a:t>
                      </a:r>
                    </a:p>
                  </a:txBody>
                  <a:tcPr marL="94040" marR="94040" marT="47020" marB="47020"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4400" b="1" dirty="0"/>
                    </a:p>
                  </a:txBody>
                  <a:tcPr marL="94040" marR="94040" marT="47020" marB="4702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/>
                        <a:t>WT</a:t>
                      </a:r>
                    </a:p>
                  </a:txBody>
                  <a:tcPr marL="94040" marR="94040" marT="47020" marB="4702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/>
                        <a:t>WT</a:t>
                      </a:r>
                    </a:p>
                  </a:txBody>
                  <a:tcPr marL="94040" marR="94040" marT="47020" marB="4702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4400" b="1" dirty="0"/>
                        <a:t>△</a:t>
                      </a:r>
                      <a:r>
                        <a:rPr lang="en-US" altLang="ko-KR" sz="4400" b="1" dirty="0"/>
                        <a:t>C</a:t>
                      </a:r>
                    </a:p>
                  </a:txBody>
                  <a:tcPr marL="94040" marR="94040" marT="47020" marB="4702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/>
                        <a:t>105</a:t>
                      </a:r>
                    </a:p>
                  </a:txBody>
                  <a:tcPr marL="94040" marR="94040" marT="47020" marB="4702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/>
                        <a:t>213</a:t>
                      </a:r>
                    </a:p>
                  </a:txBody>
                  <a:tcPr marL="94040" marR="94040" marT="47020" marB="4702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89" name="표 188">
            <a:extLst>
              <a:ext uri="{FF2B5EF4-FFF2-40B4-BE49-F238E27FC236}">
                <a16:creationId xmlns="" xmlns:a16="http://schemas.microsoft.com/office/drawing/2014/main" id="{4B15BA55-8985-4610-B559-A94B997746E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5946212" y="10831727"/>
          <a:ext cx="3147775" cy="6705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47775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3346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IP : FLAG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2428025640"/>
                  </a:ext>
                </a:extLst>
              </a:tr>
            </a:tbl>
          </a:graphicData>
        </a:graphic>
      </p:graphicFrame>
      <p:cxnSp>
        <p:nvCxnSpPr>
          <p:cNvPr id="195" name="직선 연결선 194">
            <a:extLst>
              <a:ext uri="{FF2B5EF4-FFF2-40B4-BE49-F238E27FC236}">
                <a16:creationId xmlns="" xmlns:a16="http://schemas.microsoft.com/office/drawing/2014/main" id="{1A7D62A4-D79C-41A3-9961-4A25879FF4B0}"/>
              </a:ext>
            </a:extLst>
          </p:cNvPr>
          <p:cNvCxnSpPr>
            <a:cxnSpLocks/>
          </p:cNvCxnSpPr>
          <p:nvPr/>
        </p:nvCxnSpPr>
        <p:spPr>
          <a:xfrm>
            <a:off x="15163800" y="11652714"/>
            <a:ext cx="478155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0" name="표 199">
            <a:extLst>
              <a:ext uri="{FF2B5EF4-FFF2-40B4-BE49-F238E27FC236}">
                <a16:creationId xmlns="" xmlns:a16="http://schemas.microsoft.com/office/drawing/2014/main" id="{E711D01F-E9FF-44CC-8F72-EC6EFD27B62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560113" y="10831727"/>
          <a:ext cx="3147775" cy="6705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47775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3346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Total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2428025640"/>
                  </a:ext>
                </a:extLst>
              </a:tr>
            </a:tbl>
          </a:graphicData>
        </a:graphic>
      </p:graphicFrame>
      <p:cxnSp>
        <p:nvCxnSpPr>
          <p:cNvPr id="201" name="직선 연결선 200">
            <a:extLst>
              <a:ext uri="{FF2B5EF4-FFF2-40B4-BE49-F238E27FC236}">
                <a16:creationId xmlns="" xmlns:a16="http://schemas.microsoft.com/office/drawing/2014/main" id="{97F196EB-E6EB-4A57-95C2-A6D1CC4CF472}"/>
              </a:ext>
            </a:extLst>
          </p:cNvPr>
          <p:cNvCxnSpPr>
            <a:cxnSpLocks/>
          </p:cNvCxnSpPr>
          <p:nvPr/>
        </p:nvCxnSpPr>
        <p:spPr>
          <a:xfrm>
            <a:off x="9697348" y="11652714"/>
            <a:ext cx="470445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" name="TextBox 204">
            <a:extLst>
              <a:ext uri="{FF2B5EF4-FFF2-40B4-BE49-F238E27FC236}">
                <a16:creationId xmlns="" xmlns:a16="http://schemas.microsoft.com/office/drawing/2014/main" id="{B88E65EE-E6DE-443A-A1D9-C572C4C43AF4}"/>
              </a:ext>
            </a:extLst>
          </p:cNvPr>
          <p:cNvSpPr txBox="1"/>
          <p:nvPr/>
        </p:nvSpPr>
        <p:spPr>
          <a:xfrm>
            <a:off x="5056004" y="29907212"/>
            <a:ext cx="13791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4400" b="1" dirty="0"/>
              <a:t>WT</a:t>
            </a:r>
            <a:endParaRPr lang="ko-KR" altLang="en-US" sz="4400" b="1" dirty="0"/>
          </a:p>
        </p:txBody>
      </p:sp>
      <p:sp>
        <p:nvSpPr>
          <p:cNvPr id="206" name="TextBox 205">
            <a:extLst>
              <a:ext uri="{FF2B5EF4-FFF2-40B4-BE49-F238E27FC236}">
                <a16:creationId xmlns="" xmlns:a16="http://schemas.microsoft.com/office/drawing/2014/main" id="{6219DC4D-14E8-43B3-8C77-C996237FBE8E}"/>
              </a:ext>
            </a:extLst>
          </p:cNvPr>
          <p:cNvSpPr txBox="1"/>
          <p:nvPr/>
        </p:nvSpPr>
        <p:spPr>
          <a:xfrm>
            <a:off x="7625282" y="23912939"/>
            <a:ext cx="178015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5400" b="1" dirty="0" smtClean="0">
                <a:solidFill>
                  <a:prstClr val="black"/>
                </a:solidFill>
              </a:rPr>
              <a:t>–</a:t>
            </a:r>
            <a:r>
              <a:rPr lang="en-US" altLang="ko-KR" sz="5400" b="1" dirty="0" smtClean="0">
                <a:solidFill>
                  <a:sysClr val="windowText" lastClr="000000"/>
                </a:solidFill>
              </a:rPr>
              <a:t>AA</a:t>
            </a:r>
            <a:endParaRPr lang="ko-KR" altLang="en-US" sz="5400" b="1" dirty="0"/>
          </a:p>
        </p:txBody>
      </p:sp>
      <p:cxnSp>
        <p:nvCxnSpPr>
          <p:cNvPr id="209" name="직선 연결선 208">
            <a:extLst>
              <a:ext uri="{FF2B5EF4-FFF2-40B4-BE49-F238E27FC236}">
                <a16:creationId xmlns="" xmlns:a16="http://schemas.microsoft.com/office/drawing/2014/main" id="{D2F11A99-39CF-4CF9-A2F4-24DBB011EABD}"/>
              </a:ext>
            </a:extLst>
          </p:cNvPr>
          <p:cNvCxnSpPr/>
          <p:nvPr/>
        </p:nvCxnSpPr>
        <p:spPr>
          <a:xfrm>
            <a:off x="9426214" y="31716504"/>
            <a:ext cx="543875" cy="2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0" name="직사각형 209">
            <a:extLst>
              <a:ext uri="{FF2B5EF4-FFF2-40B4-BE49-F238E27FC236}">
                <a16:creationId xmlns="" xmlns:a16="http://schemas.microsoft.com/office/drawing/2014/main" id="{4F307C13-92D3-4B10-AAFB-DC4DA31DF3FF}"/>
              </a:ext>
            </a:extLst>
          </p:cNvPr>
          <p:cNvSpPr/>
          <p:nvPr/>
        </p:nvSpPr>
        <p:spPr>
          <a:xfrm>
            <a:off x="6966567" y="30638430"/>
            <a:ext cx="898417" cy="89841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b="1" dirty="0"/>
          </a:p>
        </p:txBody>
      </p:sp>
      <p:cxnSp>
        <p:nvCxnSpPr>
          <p:cNvPr id="211" name="직선 연결선 210">
            <a:extLst>
              <a:ext uri="{FF2B5EF4-FFF2-40B4-BE49-F238E27FC236}">
                <a16:creationId xmlns="" xmlns:a16="http://schemas.microsoft.com/office/drawing/2014/main" id="{0F6EF4B5-2FCA-4361-9C65-EAE005F312F4}"/>
              </a:ext>
            </a:extLst>
          </p:cNvPr>
          <p:cNvCxnSpPr>
            <a:cxnSpLocks/>
          </p:cNvCxnSpPr>
          <p:nvPr/>
        </p:nvCxnSpPr>
        <p:spPr>
          <a:xfrm flipV="1">
            <a:off x="8066152" y="32073365"/>
            <a:ext cx="2401500" cy="9597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직선 연결선 213">
            <a:extLst>
              <a:ext uri="{FF2B5EF4-FFF2-40B4-BE49-F238E27FC236}">
                <a16:creationId xmlns="" xmlns:a16="http://schemas.microsoft.com/office/drawing/2014/main" id="{595261E5-17CC-4D0C-B1D0-06859767BFCA}"/>
              </a:ext>
            </a:extLst>
          </p:cNvPr>
          <p:cNvCxnSpPr>
            <a:cxnSpLocks/>
          </p:cNvCxnSpPr>
          <p:nvPr/>
        </p:nvCxnSpPr>
        <p:spPr>
          <a:xfrm>
            <a:off x="7876088" y="31536845"/>
            <a:ext cx="2591563" cy="3889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직사각형 214">
            <a:extLst>
              <a:ext uri="{FF2B5EF4-FFF2-40B4-BE49-F238E27FC236}">
                <a16:creationId xmlns="" xmlns:a16="http://schemas.microsoft.com/office/drawing/2014/main" id="{8E5472BD-873F-4138-9B94-2752E567C759}"/>
              </a:ext>
            </a:extLst>
          </p:cNvPr>
          <p:cNvSpPr/>
          <p:nvPr/>
        </p:nvSpPr>
        <p:spPr>
          <a:xfrm>
            <a:off x="7231358" y="32169342"/>
            <a:ext cx="890412" cy="89041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/>
          </a:p>
        </p:txBody>
      </p:sp>
      <p:cxnSp>
        <p:nvCxnSpPr>
          <p:cNvPr id="216" name="직선 연결선 215">
            <a:extLst>
              <a:ext uri="{FF2B5EF4-FFF2-40B4-BE49-F238E27FC236}">
                <a16:creationId xmlns="" xmlns:a16="http://schemas.microsoft.com/office/drawing/2014/main" id="{EB5DCD36-E3CB-4C14-8AA2-18949EB5A1EA}"/>
              </a:ext>
            </a:extLst>
          </p:cNvPr>
          <p:cNvCxnSpPr/>
          <p:nvPr/>
        </p:nvCxnSpPr>
        <p:spPr>
          <a:xfrm>
            <a:off x="9433236" y="35177996"/>
            <a:ext cx="543875" cy="2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직선 연결선 218">
            <a:extLst>
              <a:ext uri="{FF2B5EF4-FFF2-40B4-BE49-F238E27FC236}">
                <a16:creationId xmlns="" xmlns:a16="http://schemas.microsoft.com/office/drawing/2014/main" id="{BBCE5AF7-346C-442E-81D4-26B402C4CEAA}"/>
              </a:ext>
            </a:extLst>
          </p:cNvPr>
          <p:cNvCxnSpPr>
            <a:cxnSpLocks/>
          </p:cNvCxnSpPr>
          <p:nvPr/>
        </p:nvCxnSpPr>
        <p:spPr>
          <a:xfrm>
            <a:off x="8121770" y="33059752"/>
            <a:ext cx="2342032" cy="233224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직선 연결선 221">
            <a:extLst>
              <a:ext uri="{FF2B5EF4-FFF2-40B4-BE49-F238E27FC236}">
                <a16:creationId xmlns="" xmlns:a16="http://schemas.microsoft.com/office/drawing/2014/main" id="{6F1280A1-6BBB-405A-8F9C-6E3FAA512844}"/>
              </a:ext>
            </a:extLst>
          </p:cNvPr>
          <p:cNvCxnSpPr>
            <a:cxnSpLocks/>
          </p:cNvCxnSpPr>
          <p:nvPr/>
        </p:nvCxnSpPr>
        <p:spPr>
          <a:xfrm flipV="1">
            <a:off x="7864984" y="28581940"/>
            <a:ext cx="2602668" cy="205265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3" name="TextBox 222">
            <a:extLst>
              <a:ext uri="{FF2B5EF4-FFF2-40B4-BE49-F238E27FC236}">
                <a16:creationId xmlns="" xmlns:a16="http://schemas.microsoft.com/office/drawing/2014/main" id="{DC833835-7E2D-490B-B329-6C29D7513EC9}"/>
              </a:ext>
            </a:extLst>
          </p:cNvPr>
          <p:cNvSpPr txBox="1"/>
          <p:nvPr/>
        </p:nvSpPr>
        <p:spPr>
          <a:xfrm>
            <a:off x="4626874" y="33344072"/>
            <a:ext cx="18083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4400" b="1" dirty="0"/>
              <a:t>K213R</a:t>
            </a:r>
            <a:endParaRPr lang="ko-KR" altLang="en-US" sz="4400" b="1" dirty="0"/>
          </a:p>
        </p:txBody>
      </p:sp>
      <p:grpSp>
        <p:nvGrpSpPr>
          <p:cNvPr id="12" name="그룹 11">
            <a:extLst>
              <a:ext uri="{FF2B5EF4-FFF2-40B4-BE49-F238E27FC236}">
                <a16:creationId xmlns="" xmlns:a16="http://schemas.microsoft.com/office/drawing/2014/main" id="{03DAE4EF-E977-4556-90F1-24C7D9DDAE12}"/>
              </a:ext>
            </a:extLst>
          </p:cNvPr>
          <p:cNvGrpSpPr/>
          <p:nvPr/>
        </p:nvGrpSpPr>
        <p:grpSpPr>
          <a:xfrm>
            <a:off x="3408204" y="13350861"/>
            <a:ext cx="18835186" cy="8864973"/>
            <a:chOff x="-1065346" y="14478780"/>
            <a:chExt cx="19338764" cy="9101987"/>
          </a:xfrm>
        </p:grpSpPr>
        <p:pic>
          <p:nvPicPr>
            <p:cNvPr id="181" name="Picture 2">
              <a:extLst>
                <a:ext uri="{FF2B5EF4-FFF2-40B4-BE49-F238E27FC236}">
                  <a16:creationId xmlns="" xmlns:a16="http://schemas.microsoft.com/office/drawing/2014/main" id="{4BE13E5B-AA16-46CA-BFCF-1FD4CB0CCDB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2" cstate="print">
              <a:grayscl/>
            </a:blip>
            <a:srcRect l="28085" t="4595" r="23913" b="63469"/>
            <a:stretch/>
          </p:blipFill>
          <p:spPr bwMode="auto">
            <a:xfrm rot="16200000">
              <a:off x="6996670" y="20108315"/>
              <a:ext cx="1382682" cy="5415421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  <p:pic>
          <p:nvPicPr>
            <p:cNvPr id="182" name="Picture 2">
              <a:extLst>
                <a:ext uri="{FF2B5EF4-FFF2-40B4-BE49-F238E27FC236}">
                  <a16:creationId xmlns="" xmlns:a16="http://schemas.microsoft.com/office/drawing/2014/main" id="{83EFD8B1-1574-4E2F-91AD-A974B9B8A9B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3" cstate="print">
              <a:grayscl/>
            </a:blip>
            <a:srcRect l="30912" t="14344" r="9259" b="58069"/>
            <a:stretch/>
          </p:blipFill>
          <p:spPr bwMode="auto">
            <a:xfrm rot="16200000">
              <a:off x="3983423" y="15475813"/>
              <a:ext cx="7409172" cy="541542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  <p:sp>
          <p:nvSpPr>
            <p:cNvPr id="183" name="TextBox 182">
              <a:extLst>
                <a:ext uri="{FF2B5EF4-FFF2-40B4-BE49-F238E27FC236}">
                  <a16:creationId xmlns="" xmlns:a16="http://schemas.microsoft.com/office/drawing/2014/main" id="{4A63BBEE-E4A8-40A8-91ED-E3F022B13185}"/>
                </a:ext>
              </a:extLst>
            </p:cNvPr>
            <p:cNvSpPr txBox="1"/>
            <p:nvPr/>
          </p:nvSpPr>
          <p:spPr>
            <a:xfrm>
              <a:off x="1501843" y="17619045"/>
              <a:ext cx="3151806" cy="14852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4400" b="1" dirty="0"/>
                <a:t>HA</a:t>
              </a:r>
            </a:p>
            <a:p>
              <a:pPr algn="r"/>
              <a:r>
                <a:rPr lang="en-US" altLang="ko-KR" sz="4400" b="1" dirty="0"/>
                <a:t>(HA-</a:t>
              </a:r>
              <a:r>
                <a:rPr lang="en-US" altLang="ko-KR" sz="4400" b="1" dirty="0" err="1"/>
                <a:t>Ub</a:t>
              </a:r>
              <a:r>
                <a:rPr lang="en-US" altLang="ko-KR" sz="4400" b="1" dirty="0"/>
                <a:t>)</a:t>
              </a:r>
            </a:p>
          </p:txBody>
        </p:sp>
        <p:sp>
          <p:nvSpPr>
            <p:cNvPr id="185" name="TextBox 184">
              <a:extLst>
                <a:ext uri="{FF2B5EF4-FFF2-40B4-BE49-F238E27FC236}">
                  <a16:creationId xmlns="" xmlns:a16="http://schemas.microsoft.com/office/drawing/2014/main" id="{2FCEFF0B-105B-41D5-AFEB-4E389C5B022D}"/>
                </a:ext>
              </a:extLst>
            </p:cNvPr>
            <p:cNvSpPr txBox="1"/>
            <p:nvPr/>
          </p:nvSpPr>
          <p:spPr>
            <a:xfrm>
              <a:off x="-1065346" y="22095542"/>
              <a:ext cx="5725874" cy="14852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4400" b="1" dirty="0"/>
                <a:t>FLAG</a:t>
              </a:r>
            </a:p>
            <a:p>
              <a:pPr algn="r"/>
              <a:r>
                <a:rPr lang="en-US" altLang="ko-KR" sz="4400" b="1" dirty="0"/>
                <a:t>(FLAG-ATG101)</a:t>
              </a:r>
            </a:p>
          </p:txBody>
        </p:sp>
        <p:pic>
          <p:nvPicPr>
            <p:cNvPr id="186" name="Picture 2">
              <a:extLst>
                <a:ext uri="{FF2B5EF4-FFF2-40B4-BE49-F238E27FC236}">
                  <a16:creationId xmlns="" xmlns:a16="http://schemas.microsoft.com/office/drawing/2014/main" id="{9917BCE2-E748-4B20-9027-F3B449ABC48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3" cstate="print">
              <a:grayscl/>
            </a:blip>
            <a:srcRect l="30912" t="50134" r="9259" b="22279"/>
            <a:stretch/>
          </p:blipFill>
          <p:spPr bwMode="auto">
            <a:xfrm rot="16200000">
              <a:off x="9720209" y="15475816"/>
              <a:ext cx="7409167" cy="541541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  <p:sp>
          <p:nvSpPr>
            <p:cNvPr id="191" name="TextBox 190">
              <a:extLst>
                <a:ext uri="{FF2B5EF4-FFF2-40B4-BE49-F238E27FC236}">
                  <a16:creationId xmlns="" xmlns:a16="http://schemas.microsoft.com/office/drawing/2014/main" id="{419A270F-9104-4357-8E36-1D5A486AA908}"/>
                </a:ext>
              </a:extLst>
            </p:cNvPr>
            <p:cNvSpPr txBox="1"/>
            <p:nvPr/>
          </p:nvSpPr>
          <p:spPr>
            <a:xfrm>
              <a:off x="16712210" y="17530554"/>
              <a:ext cx="1561208" cy="7900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4400" b="1">
                  <a:solidFill>
                    <a:prstClr val="black"/>
                  </a:solidFill>
                </a:rPr>
                <a:t>75</a:t>
              </a:r>
              <a:endParaRPr lang="ko-KR" altLang="en-US" sz="4400" b="1" dirty="0">
                <a:solidFill>
                  <a:prstClr val="black"/>
                </a:solidFill>
              </a:endParaRPr>
            </a:p>
          </p:txBody>
        </p:sp>
        <p:cxnSp>
          <p:nvCxnSpPr>
            <p:cNvPr id="192" name="직선 연결선 191">
              <a:extLst>
                <a:ext uri="{FF2B5EF4-FFF2-40B4-BE49-F238E27FC236}">
                  <a16:creationId xmlns="" xmlns:a16="http://schemas.microsoft.com/office/drawing/2014/main" id="{1E528053-BC1D-46F8-8993-22B6548DDE61}"/>
                </a:ext>
              </a:extLst>
            </p:cNvPr>
            <p:cNvCxnSpPr>
              <a:cxnSpLocks/>
            </p:cNvCxnSpPr>
            <p:nvPr/>
          </p:nvCxnSpPr>
          <p:spPr>
            <a:xfrm>
              <a:off x="16230339" y="17968220"/>
              <a:ext cx="327643" cy="2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3" name="TextBox 192">
              <a:extLst>
                <a:ext uri="{FF2B5EF4-FFF2-40B4-BE49-F238E27FC236}">
                  <a16:creationId xmlns="" xmlns:a16="http://schemas.microsoft.com/office/drawing/2014/main" id="{9B05A1A9-7CB7-4C5E-AB99-D0428DA9AB51}"/>
                </a:ext>
              </a:extLst>
            </p:cNvPr>
            <p:cNvSpPr txBox="1"/>
            <p:nvPr/>
          </p:nvSpPr>
          <p:spPr>
            <a:xfrm>
              <a:off x="16712210" y="15243896"/>
              <a:ext cx="1561208" cy="7900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4400" b="1">
                  <a:solidFill>
                    <a:prstClr val="black"/>
                  </a:solidFill>
                </a:rPr>
                <a:t>250</a:t>
              </a:r>
              <a:endParaRPr lang="ko-KR" altLang="en-US" sz="4400" b="1" dirty="0">
                <a:solidFill>
                  <a:prstClr val="black"/>
                </a:solidFill>
              </a:endParaRPr>
            </a:p>
          </p:txBody>
        </p:sp>
        <p:cxnSp>
          <p:nvCxnSpPr>
            <p:cNvPr id="194" name="직선 연결선 193">
              <a:extLst>
                <a:ext uri="{FF2B5EF4-FFF2-40B4-BE49-F238E27FC236}">
                  <a16:creationId xmlns="" xmlns:a16="http://schemas.microsoft.com/office/drawing/2014/main" id="{488CA36C-AB49-47B2-A597-5276769FDAD7}"/>
                </a:ext>
              </a:extLst>
            </p:cNvPr>
            <p:cNvCxnSpPr/>
            <p:nvPr/>
          </p:nvCxnSpPr>
          <p:spPr>
            <a:xfrm>
              <a:off x="16230339" y="15692378"/>
              <a:ext cx="327643" cy="2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6" name="TextBox 195">
              <a:extLst>
                <a:ext uri="{FF2B5EF4-FFF2-40B4-BE49-F238E27FC236}">
                  <a16:creationId xmlns="" xmlns:a16="http://schemas.microsoft.com/office/drawing/2014/main" id="{0E4253F7-7053-4D93-949C-24CB3B6EF0D3}"/>
                </a:ext>
              </a:extLst>
            </p:cNvPr>
            <p:cNvSpPr txBox="1"/>
            <p:nvPr/>
          </p:nvSpPr>
          <p:spPr>
            <a:xfrm>
              <a:off x="16712210" y="20289690"/>
              <a:ext cx="1561208" cy="7900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4400" b="1">
                  <a:solidFill>
                    <a:prstClr val="black"/>
                  </a:solidFill>
                </a:rPr>
                <a:t>37</a:t>
              </a:r>
              <a:endParaRPr lang="ko-KR" altLang="en-US" sz="4400" b="1" dirty="0">
                <a:solidFill>
                  <a:prstClr val="black"/>
                </a:solidFill>
              </a:endParaRPr>
            </a:p>
          </p:txBody>
        </p:sp>
        <p:cxnSp>
          <p:nvCxnSpPr>
            <p:cNvPr id="197" name="직선 연결선 196">
              <a:extLst>
                <a:ext uri="{FF2B5EF4-FFF2-40B4-BE49-F238E27FC236}">
                  <a16:creationId xmlns="" xmlns:a16="http://schemas.microsoft.com/office/drawing/2014/main" id="{97BD2E80-E0A2-425B-9BC8-56F32C8E1123}"/>
                </a:ext>
              </a:extLst>
            </p:cNvPr>
            <p:cNvCxnSpPr>
              <a:cxnSpLocks/>
            </p:cNvCxnSpPr>
            <p:nvPr/>
          </p:nvCxnSpPr>
          <p:spPr>
            <a:xfrm>
              <a:off x="16230339" y="20727356"/>
              <a:ext cx="327643" cy="2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8" name="TextBox 197">
              <a:extLst>
                <a:ext uri="{FF2B5EF4-FFF2-40B4-BE49-F238E27FC236}">
                  <a16:creationId xmlns="" xmlns:a16="http://schemas.microsoft.com/office/drawing/2014/main" id="{3A19746C-F602-491C-8788-751B46815790}"/>
                </a:ext>
              </a:extLst>
            </p:cNvPr>
            <p:cNvSpPr txBox="1"/>
            <p:nvPr/>
          </p:nvSpPr>
          <p:spPr>
            <a:xfrm>
              <a:off x="16712210" y="22169844"/>
              <a:ext cx="1561208" cy="7900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4400" b="1">
                  <a:solidFill>
                    <a:prstClr val="black"/>
                  </a:solidFill>
                </a:rPr>
                <a:t>25</a:t>
              </a:r>
              <a:endParaRPr lang="ko-KR" altLang="en-US" sz="4400" b="1" dirty="0">
                <a:solidFill>
                  <a:prstClr val="black"/>
                </a:solidFill>
              </a:endParaRPr>
            </a:p>
          </p:txBody>
        </p:sp>
        <p:cxnSp>
          <p:nvCxnSpPr>
            <p:cNvPr id="199" name="직선 연결선 198">
              <a:extLst>
                <a:ext uri="{FF2B5EF4-FFF2-40B4-BE49-F238E27FC236}">
                  <a16:creationId xmlns="" xmlns:a16="http://schemas.microsoft.com/office/drawing/2014/main" id="{3FE0CC7B-9C4B-427A-A654-128266C6A6B7}"/>
                </a:ext>
              </a:extLst>
            </p:cNvPr>
            <p:cNvCxnSpPr>
              <a:cxnSpLocks/>
            </p:cNvCxnSpPr>
            <p:nvPr/>
          </p:nvCxnSpPr>
          <p:spPr>
            <a:xfrm>
              <a:off x="16230339" y="22607511"/>
              <a:ext cx="327643" cy="2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6" name="Picture 2">
              <a:extLst>
                <a:ext uri="{FF2B5EF4-FFF2-40B4-BE49-F238E27FC236}">
                  <a16:creationId xmlns="" xmlns:a16="http://schemas.microsoft.com/office/drawing/2014/main" id="{83EFD8B1-1574-4E2F-91AD-A974B9B8A9B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3" cstate="print">
              <a:grayscl/>
            </a:blip>
            <a:srcRect l="30912" t="14344" r="9259" b="58069"/>
            <a:stretch/>
          </p:blipFill>
          <p:spPr bwMode="auto">
            <a:xfrm rot="16200000">
              <a:off x="3983427" y="15475654"/>
              <a:ext cx="7409172" cy="541542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  <p:pic>
          <p:nvPicPr>
            <p:cNvPr id="67" name="Picture 2">
              <a:extLst>
                <a:ext uri="{FF2B5EF4-FFF2-40B4-BE49-F238E27FC236}">
                  <a16:creationId xmlns="" xmlns:a16="http://schemas.microsoft.com/office/drawing/2014/main" id="{9917BCE2-E748-4B20-9027-F3B449ABC48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3" cstate="print">
              <a:grayscl/>
            </a:blip>
            <a:srcRect l="30912" t="50134" r="9259" b="22279"/>
            <a:stretch/>
          </p:blipFill>
          <p:spPr bwMode="auto">
            <a:xfrm rot="16200000">
              <a:off x="9720213" y="15475657"/>
              <a:ext cx="7409167" cy="541541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  <p:pic>
          <p:nvPicPr>
            <p:cNvPr id="68" name="Picture 2">
              <a:extLst>
                <a:ext uri="{FF2B5EF4-FFF2-40B4-BE49-F238E27FC236}">
                  <a16:creationId xmlns="" xmlns:a16="http://schemas.microsoft.com/office/drawing/2014/main" id="{A9F8DD5F-30B9-4313-A590-0294CB31DA2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2" cstate="print">
              <a:grayscl/>
            </a:blip>
            <a:srcRect l="28093" t="47787" r="23913" b="20277"/>
            <a:stretch/>
          </p:blipFill>
          <p:spPr bwMode="auto">
            <a:xfrm rot="16200000">
              <a:off x="12733587" y="20116063"/>
              <a:ext cx="1382424" cy="541542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</p:grpSp>
      <p:graphicFrame>
        <p:nvGraphicFramePr>
          <p:cNvPr id="6" name="개체 5"/>
          <p:cNvGraphicFramePr>
            <a:graphicFrameLocks noChangeAspect="1"/>
          </p:cNvGraphicFramePr>
          <p:nvPr/>
        </p:nvGraphicFramePr>
        <p:xfrm>
          <a:off x="15400338" y="26508075"/>
          <a:ext cx="9434512" cy="948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4" name="Prism 8" r:id="rId14" imgW="2858757" imgH="2873934" progId="Prism8.Document">
                  <p:embed/>
                </p:oleObj>
              </mc:Choice>
              <mc:Fallback>
                <p:oleObj name="Prism 8" r:id="rId14" imgW="2858757" imgH="2873934" progId="Prism8.Document">
                  <p:embed/>
                  <p:pic>
                    <p:nvPicPr>
                      <p:cNvPr id="6" name="개체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400338" y="26508075"/>
                        <a:ext cx="9434512" cy="9482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0" name="그림 69">
            <a:extLst>
              <a:ext uri="{FF2B5EF4-FFF2-40B4-BE49-F238E27FC236}">
                <a16:creationId xmlns="" xmlns:a16="http://schemas.microsoft.com/office/drawing/2014/main" id="{EDCFCC9E-17E9-4E1A-B915-EE1ABE65AE6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367" t="69027" r="25624" b="3964"/>
          <a:stretch/>
        </p:blipFill>
        <p:spPr>
          <a:xfrm>
            <a:off x="10478756" y="28591521"/>
            <a:ext cx="3326407" cy="3326400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72" name="그림 71">
            <a:extLst>
              <a:ext uri="{FF2B5EF4-FFF2-40B4-BE49-F238E27FC236}">
                <a16:creationId xmlns="" xmlns:a16="http://schemas.microsoft.com/office/drawing/2014/main" id="{BD1EFD0E-F79F-43FE-86BC-28E0250D184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71" t="2920" r="63561" b="70311"/>
          <a:stretch/>
        </p:blipFill>
        <p:spPr>
          <a:xfrm>
            <a:off x="10478755" y="32065593"/>
            <a:ext cx="3326407" cy="3326400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75" name="그림 74">
            <a:extLst>
              <a:ext uri="{FF2B5EF4-FFF2-40B4-BE49-F238E27FC236}">
                <a16:creationId xmlns="" xmlns:a16="http://schemas.microsoft.com/office/drawing/2014/main" id="{1C1A7AB7-C08B-4A3D-B173-519AADF15907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6156" y="25103248"/>
            <a:ext cx="3326400" cy="3326400"/>
          </a:xfrm>
          <a:prstGeom prst="rect">
            <a:avLst/>
          </a:prstGeom>
        </p:spPr>
      </p:pic>
      <p:sp>
        <p:nvSpPr>
          <p:cNvPr id="76" name="TextBox 75">
            <a:extLst>
              <a:ext uri="{FF2B5EF4-FFF2-40B4-BE49-F238E27FC236}">
                <a16:creationId xmlns="" xmlns:a16="http://schemas.microsoft.com/office/drawing/2014/main" id="{EE24B9AC-6C4F-4ECB-9770-301E2BF4569D}"/>
              </a:ext>
            </a:extLst>
          </p:cNvPr>
          <p:cNvSpPr txBox="1"/>
          <p:nvPr/>
        </p:nvSpPr>
        <p:spPr>
          <a:xfrm>
            <a:off x="6707593" y="25066161"/>
            <a:ext cx="2089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4000" b="1" dirty="0">
                <a:solidFill>
                  <a:prstClr val="white"/>
                </a:solidFill>
                <a:latin typeface="Calibri" panose="020F0502020204030204" pitchFamily="34" charset="0"/>
              </a:rPr>
              <a:t>GFP-LC3</a:t>
            </a:r>
            <a:endParaRPr lang="ko-KR" altLang="en-US" sz="4000" b="1" dirty="0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cxnSp>
        <p:nvCxnSpPr>
          <p:cNvPr id="77" name="직선 연결선 76">
            <a:extLst>
              <a:ext uri="{FF2B5EF4-FFF2-40B4-BE49-F238E27FC236}">
                <a16:creationId xmlns="" xmlns:a16="http://schemas.microsoft.com/office/drawing/2014/main" id="{77C184B5-F265-4F6D-999C-7D08023C3908}"/>
              </a:ext>
            </a:extLst>
          </p:cNvPr>
          <p:cNvCxnSpPr/>
          <p:nvPr/>
        </p:nvCxnSpPr>
        <p:spPr>
          <a:xfrm>
            <a:off x="9426214" y="28242308"/>
            <a:ext cx="543875" cy="2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직사각형 77">
            <a:extLst>
              <a:ext uri="{FF2B5EF4-FFF2-40B4-BE49-F238E27FC236}">
                <a16:creationId xmlns="" xmlns:a16="http://schemas.microsoft.com/office/drawing/2014/main" id="{EB019BD8-5252-4732-836B-3B80274FA1A0}"/>
              </a:ext>
            </a:extLst>
          </p:cNvPr>
          <p:cNvSpPr/>
          <p:nvPr/>
        </p:nvSpPr>
        <p:spPr>
          <a:xfrm>
            <a:off x="8066152" y="26444847"/>
            <a:ext cx="898417" cy="89841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/>
          </a:p>
        </p:txBody>
      </p:sp>
      <p:cxnSp>
        <p:nvCxnSpPr>
          <p:cNvPr id="79" name="직선 연결선 78">
            <a:extLst>
              <a:ext uri="{FF2B5EF4-FFF2-40B4-BE49-F238E27FC236}">
                <a16:creationId xmlns="" xmlns:a16="http://schemas.microsoft.com/office/drawing/2014/main" id="{CE2BBC15-5374-4AFE-A5F2-8208C6899E37}"/>
              </a:ext>
            </a:extLst>
          </p:cNvPr>
          <p:cNvCxnSpPr>
            <a:cxnSpLocks/>
          </p:cNvCxnSpPr>
          <p:nvPr/>
        </p:nvCxnSpPr>
        <p:spPr>
          <a:xfrm>
            <a:off x="8964569" y="27343262"/>
            <a:ext cx="1503082" cy="110833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직선 연결선 79">
            <a:extLst>
              <a:ext uri="{FF2B5EF4-FFF2-40B4-BE49-F238E27FC236}">
                <a16:creationId xmlns="" xmlns:a16="http://schemas.microsoft.com/office/drawing/2014/main" id="{2639C88D-DC4F-440C-BE92-3F49D964F6F1}"/>
              </a:ext>
            </a:extLst>
          </p:cNvPr>
          <p:cNvCxnSpPr>
            <a:cxnSpLocks/>
          </p:cNvCxnSpPr>
          <p:nvPr/>
        </p:nvCxnSpPr>
        <p:spPr>
          <a:xfrm flipV="1">
            <a:off x="8964569" y="25103247"/>
            <a:ext cx="1499233" cy="13416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="" xmlns:a16="http://schemas.microsoft.com/office/drawing/2014/main" id="{1F8DBBC3-662A-4FE9-B2FF-0CB0E40F4223}"/>
              </a:ext>
            </a:extLst>
          </p:cNvPr>
          <p:cNvSpPr txBox="1"/>
          <p:nvPr/>
        </p:nvSpPr>
        <p:spPr>
          <a:xfrm>
            <a:off x="5056004" y="26350949"/>
            <a:ext cx="13791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4400" b="1" dirty="0" err="1"/>
              <a:t>Vec</a:t>
            </a:r>
            <a:endParaRPr lang="ko-KR" altLang="en-US" sz="4400" b="1" dirty="0"/>
          </a:p>
        </p:txBody>
      </p:sp>
      <p:pic>
        <p:nvPicPr>
          <p:cNvPr id="86" name="그림 85">
            <a:extLst>
              <a:ext uri="{FF2B5EF4-FFF2-40B4-BE49-F238E27FC236}">
                <a16:creationId xmlns="" xmlns:a16="http://schemas.microsoft.com/office/drawing/2014/main" id="{1EAEBDDD-4A92-4BC8-A771-E75801B611E8}"/>
              </a:ext>
            </a:extLst>
          </p:cNvPr>
          <p:cNvPicPr>
            <a:picLocks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40" t="40021" r="37818" b="33310"/>
          <a:stretch/>
        </p:blipFill>
        <p:spPr>
          <a:xfrm>
            <a:off x="10463802" y="25103247"/>
            <a:ext cx="3326400" cy="3326400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82" name="TextBox 81">
            <a:extLst>
              <a:ext uri="{FF2B5EF4-FFF2-40B4-BE49-F238E27FC236}">
                <a16:creationId xmlns="" xmlns:a16="http://schemas.microsoft.com/office/drawing/2014/main" id="{D5135BF2-0870-4512-B134-0B469D4F5782}"/>
              </a:ext>
            </a:extLst>
          </p:cNvPr>
          <p:cNvSpPr txBox="1"/>
          <p:nvPr/>
        </p:nvSpPr>
        <p:spPr>
          <a:xfrm>
            <a:off x="14004032" y="8659176"/>
            <a:ext cx="1313278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66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(a)</a:t>
            </a:r>
            <a:endParaRPr lang="ko-KR" altLang="en-US" sz="6600" dirty="0"/>
          </a:p>
        </p:txBody>
      </p:sp>
      <p:sp>
        <p:nvSpPr>
          <p:cNvPr id="83" name="TextBox 82">
            <a:extLst>
              <a:ext uri="{FF2B5EF4-FFF2-40B4-BE49-F238E27FC236}">
                <a16:creationId xmlns="" xmlns:a16="http://schemas.microsoft.com/office/drawing/2014/main" id="{D5135BF2-0870-4512-B134-0B469D4F5782}"/>
              </a:ext>
            </a:extLst>
          </p:cNvPr>
          <p:cNvSpPr txBox="1"/>
          <p:nvPr/>
        </p:nvSpPr>
        <p:spPr>
          <a:xfrm>
            <a:off x="14046155" y="22328152"/>
            <a:ext cx="1313278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66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(b)</a:t>
            </a:r>
            <a:endParaRPr lang="ko-KR" altLang="en-US" sz="6600" dirty="0"/>
          </a:p>
        </p:txBody>
      </p:sp>
      <p:sp>
        <p:nvSpPr>
          <p:cNvPr id="84" name="TextBox 83">
            <a:extLst>
              <a:ext uri="{FF2B5EF4-FFF2-40B4-BE49-F238E27FC236}">
                <a16:creationId xmlns="" xmlns:a16="http://schemas.microsoft.com/office/drawing/2014/main" id="{D5135BF2-0870-4512-B134-0B469D4F5782}"/>
              </a:ext>
            </a:extLst>
          </p:cNvPr>
          <p:cNvSpPr txBox="1"/>
          <p:nvPr/>
        </p:nvSpPr>
        <p:spPr>
          <a:xfrm>
            <a:off x="14090350" y="35396543"/>
            <a:ext cx="1313278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66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(c)</a:t>
            </a:r>
            <a:endParaRPr lang="ko-KR" altLang="en-US" sz="6600" dirty="0"/>
          </a:p>
        </p:txBody>
      </p:sp>
      <p:graphicFrame>
        <p:nvGraphicFramePr>
          <p:cNvPr id="4" name="개체 3">
            <a:extLst>
              <a:ext uri="{FF2B5EF4-FFF2-40B4-BE49-F238E27FC236}">
                <a16:creationId xmlns="" xmlns:a16="http://schemas.microsoft.com/office/drawing/2014/main" id="{F257517C-124B-4064-974C-F2285E607CC4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16971457" y="383825"/>
          <a:ext cx="10771200" cy="94193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5" name="Prism 8" r:id="rId18" imgW="3517085" imgH="3075355" progId="Prism8.Document">
                  <p:embed/>
                </p:oleObj>
              </mc:Choice>
              <mc:Fallback>
                <p:oleObj name="Prism 8" r:id="rId18" imgW="3517085" imgH="3075355" progId="Prism8.Document">
                  <p:embed/>
                  <p:pic>
                    <p:nvPicPr>
                      <p:cNvPr id="4" name="개체 3">
                        <a:extLst>
                          <a:ext uri="{FF2B5EF4-FFF2-40B4-BE49-F238E27FC236}">
                            <a16:creationId xmlns="" xmlns:a16="http://schemas.microsoft.com/office/drawing/2014/main" id="{F257517C-124B-4064-974C-F2285E607C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6971457" y="383825"/>
                        <a:ext cx="10771200" cy="94193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0" name="직선 연결선 89">
            <a:extLst>
              <a:ext uri="{FF2B5EF4-FFF2-40B4-BE49-F238E27FC236}">
                <a16:creationId xmlns="" xmlns:a16="http://schemas.microsoft.com/office/drawing/2014/main" id="{3C125A6A-35BB-478B-BE92-928A5322CEFA}"/>
              </a:ext>
            </a:extLst>
          </p:cNvPr>
          <p:cNvCxnSpPr>
            <a:cxnSpLocks/>
          </p:cNvCxnSpPr>
          <p:nvPr/>
        </p:nvCxnSpPr>
        <p:spPr>
          <a:xfrm>
            <a:off x="6966567" y="3689585"/>
            <a:ext cx="1577163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직선 연결선 90">
            <a:extLst>
              <a:ext uri="{FF2B5EF4-FFF2-40B4-BE49-F238E27FC236}">
                <a16:creationId xmlns="" xmlns:a16="http://schemas.microsoft.com/office/drawing/2014/main" id="{3C125A6A-35BB-478B-BE92-928A5322CEFA}"/>
              </a:ext>
            </a:extLst>
          </p:cNvPr>
          <p:cNvCxnSpPr>
            <a:cxnSpLocks/>
          </p:cNvCxnSpPr>
          <p:nvPr/>
        </p:nvCxnSpPr>
        <p:spPr>
          <a:xfrm>
            <a:off x="9181507" y="3689585"/>
            <a:ext cx="1577163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직선 연결선 91">
            <a:extLst>
              <a:ext uri="{FF2B5EF4-FFF2-40B4-BE49-F238E27FC236}">
                <a16:creationId xmlns="" xmlns:a16="http://schemas.microsoft.com/office/drawing/2014/main" id="{3C125A6A-35BB-478B-BE92-928A5322CEFA}"/>
              </a:ext>
            </a:extLst>
          </p:cNvPr>
          <p:cNvCxnSpPr>
            <a:cxnSpLocks/>
          </p:cNvCxnSpPr>
          <p:nvPr/>
        </p:nvCxnSpPr>
        <p:spPr>
          <a:xfrm>
            <a:off x="11416707" y="3689585"/>
            <a:ext cx="1577163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직선 연결선 92">
            <a:extLst>
              <a:ext uri="{FF2B5EF4-FFF2-40B4-BE49-F238E27FC236}">
                <a16:creationId xmlns="" xmlns:a16="http://schemas.microsoft.com/office/drawing/2014/main" id="{3C125A6A-35BB-478B-BE92-928A5322CEFA}"/>
              </a:ext>
            </a:extLst>
          </p:cNvPr>
          <p:cNvCxnSpPr>
            <a:cxnSpLocks/>
          </p:cNvCxnSpPr>
          <p:nvPr/>
        </p:nvCxnSpPr>
        <p:spPr>
          <a:xfrm>
            <a:off x="13586637" y="3689585"/>
            <a:ext cx="1577163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8721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직사각형 110">
            <a:extLst>
              <a:ext uri="{FF2B5EF4-FFF2-40B4-BE49-F238E27FC236}">
                <a16:creationId xmlns="" xmlns:a16="http://schemas.microsoft.com/office/drawing/2014/main" id="{424EE987-4DDA-43CD-A5F5-E57D30820725}"/>
              </a:ext>
            </a:extLst>
          </p:cNvPr>
          <p:cNvSpPr/>
          <p:nvPr/>
        </p:nvSpPr>
        <p:spPr>
          <a:xfrm>
            <a:off x="844948" y="275155"/>
            <a:ext cx="284938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6000" b="1" dirty="0">
                <a:cs typeface="Times New Roman" panose="02020603050405020304" pitchFamily="18" charset="0"/>
              </a:rPr>
              <a:t>Supplementary Figure S5</a:t>
            </a:r>
            <a:endParaRPr lang="en-US" altLang="ko-KR" sz="6000" b="1" dirty="0"/>
          </a:p>
        </p:txBody>
      </p:sp>
      <p:graphicFrame>
        <p:nvGraphicFramePr>
          <p:cNvPr id="38" name="표 4">
            <a:extLst>
              <a:ext uri="{FF2B5EF4-FFF2-40B4-BE49-F238E27FC236}">
                <a16:creationId xmlns="" xmlns:a16="http://schemas.microsoft.com/office/drawing/2014/main" id="{43D26C4D-4366-4E60-9746-D63B24A5CA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5971938"/>
              </p:ext>
            </p:extLst>
          </p:nvPr>
        </p:nvGraphicFramePr>
        <p:xfrm>
          <a:off x="4963810" y="6386214"/>
          <a:ext cx="14847727" cy="2217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5947">
                  <a:extLst>
                    <a:ext uri="{9D8B030D-6E8A-4147-A177-3AD203B41FA5}">
                      <a16:colId xmlns="" xmlns:a16="http://schemas.microsoft.com/office/drawing/2014/main" val="3832188506"/>
                    </a:ext>
                  </a:extLst>
                </a:gridCol>
                <a:gridCol w="964315">
                  <a:extLst>
                    <a:ext uri="{9D8B030D-6E8A-4147-A177-3AD203B41FA5}">
                      <a16:colId xmlns="" xmlns:a16="http://schemas.microsoft.com/office/drawing/2014/main" val="2723504163"/>
                    </a:ext>
                  </a:extLst>
                </a:gridCol>
                <a:gridCol w="964315">
                  <a:extLst>
                    <a:ext uri="{9D8B030D-6E8A-4147-A177-3AD203B41FA5}">
                      <a16:colId xmlns="" xmlns:a16="http://schemas.microsoft.com/office/drawing/2014/main" val="1361196494"/>
                    </a:ext>
                  </a:extLst>
                </a:gridCol>
                <a:gridCol w="964315">
                  <a:extLst>
                    <a:ext uri="{9D8B030D-6E8A-4147-A177-3AD203B41FA5}">
                      <a16:colId xmlns="" xmlns:a16="http://schemas.microsoft.com/office/drawing/2014/main" val="3635747733"/>
                    </a:ext>
                  </a:extLst>
                </a:gridCol>
                <a:gridCol w="964315">
                  <a:extLst>
                    <a:ext uri="{9D8B030D-6E8A-4147-A177-3AD203B41FA5}">
                      <a16:colId xmlns="" xmlns:a16="http://schemas.microsoft.com/office/drawing/2014/main" val="2409916873"/>
                    </a:ext>
                  </a:extLst>
                </a:gridCol>
                <a:gridCol w="964315">
                  <a:extLst>
                    <a:ext uri="{9D8B030D-6E8A-4147-A177-3AD203B41FA5}">
                      <a16:colId xmlns="" xmlns:a16="http://schemas.microsoft.com/office/drawing/2014/main" val="2646258350"/>
                    </a:ext>
                  </a:extLst>
                </a:gridCol>
                <a:gridCol w="964315">
                  <a:extLst>
                    <a:ext uri="{9D8B030D-6E8A-4147-A177-3AD203B41FA5}">
                      <a16:colId xmlns="" xmlns:a16="http://schemas.microsoft.com/office/drawing/2014/main" val="4190591251"/>
                    </a:ext>
                  </a:extLst>
                </a:gridCol>
                <a:gridCol w="964315">
                  <a:extLst>
                    <a:ext uri="{9D8B030D-6E8A-4147-A177-3AD203B41FA5}">
                      <a16:colId xmlns="" xmlns:a16="http://schemas.microsoft.com/office/drawing/2014/main" val="1058469444"/>
                    </a:ext>
                  </a:extLst>
                </a:gridCol>
                <a:gridCol w="964315">
                  <a:extLst>
                    <a:ext uri="{9D8B030D-6E8A-4147-A177-3AD203B41FA5}">
                      <a16:colId xmlns="" xmlns:a16="http://schemas.microsoft.com/office/drawing/2014/main" val="617291900"/>
                    </a:ext>
                  </a:extLst>
                </a:gridCol>
                <a:gridCol w="964315">
                  <a:extLst>
                    <a:ext uri="{9D8B030D-6E8A-4147-A177-3AD203B41FA5}">
                      <a16:colId xmlns="" xmlns:a16="http://schemas.microsoft.com/office/drawing/2014/main" val="2115914450"/>
                    </a:ext>
                  </a:extLst>
                </a:gridCol>
                <a:gridCol w="964315">
                  <a:extLst>
                    <a:ext uri="{9D8B030D-6E8A-4147-A177-3AD203B41FA5}">
                      <a16:colId xmlns="" xmlns:a16="http://schemas.microsoft.com/office/drawing/2014/main" val="907358098"/>
                    </a:ext>
                  </a:extLst>
                </a:gridCol>
                <a:gridCol w="964315">
                  <a:extLst>
                    <a:ext uri="{9D8B030D-6E8A-4147-A177-3AD203B41FA5}">
                      <a16:colId xmlns="" xmlns:a16="http://schemas.microsoft.com/office/drawing/2014/main" val="1915992772"/>
                    </a:ext>
                  </a:extLst>
                </a:gridCol>
                <a:gridCol w="964315">
                  <a:extLst>
                    <a:ext uri="{9D8B030D-6E8A-4147-A177-3AD203B41FA5}">
                      <a16:colId xmlns="" xmlns:a16="http://schemas.microsoft.com/office/drawing/2014/main" val="853855339"/>
                    </a:ext>
                  </a:extLst>
                </a:gridCol>
              </a:tblGrid>
              <a:tr h="240030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HA-</a:t>
                      </a:r>
                      <a:r>
                        <a:rPr lang="en-US" altLang="ko-KR" sz="4400" b="1" dirty="0" err="1">
                          <a:solidFill>
                            <a:sysClr val="windowText" lastClr="000000"/>
                          </a:solidFill>
                        </a:rPr>
                        <a:t>Ub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ko-KR" altLang="en-US" sz="4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ko-KR" altLang="en-US" sz="4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ko-KR" altLang="en-US" sz="4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23907173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4400" b="1">
                          <a:solidFill>
                            <a:sysClr val="windowText" lastClr="000000"/>
                          </a:solidFill>
                        </a:rPr>
                        <a:t>FLAG-ATG101</a:t>
                      </a:r>
                      <a:endParaRPr lang="ko-KR" altLang="en-US" sz="4400" b="1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맑은 고딕" panose="020B0503020000020004" pitchFamily="50" charset="-127"/>
                          <a:cs typeface="+mn-cs"/>
                        </a:rPr>
                        <a:t>–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  <a:latin typeface="+mn-lt"/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맑은 고딕" panose="020B0503020000020004" pitchFamily="50" charset="-127"/>
                          <a:cs typeface="+mn-cs"/>
                        </a:rPr>
                        <a:t>–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  <a:latin typeface="+mn-lt"/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맑은 고딕" panose="020B0503020000020004" pitchFamily="50" charset="-127"/>
                          <a:cs typeface="+mn-cs"/>
                        </a:rPr>
                        <a:t>–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  <a:latin typeface="+mn-lt"/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맑은 고딕" panose="020B0503020000020004" pitchFamily="50" charset="-127"/>
                          <a:cs typeface="+mn-cs"/>
                        </a:rPr>
                        <a:t>–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  <a:latin typeface="+mn-lt"/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11113564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4400" b="1" dirty="0" smtClean="0"/>
                        <a:t>–</a:t>
                      </a:r>
                      <a:r>
                        <a:rPr lang="en-US" altLang="ko-KR" sz="4400" b="1" dirty="0" smtClean="0">
                          <a:solidFill>
                            <a:sysClr val="windowText" lastClr="000000"/>
                          </a:solidFill>
                        </a:rPr>
                        <a:t>AA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맑은 고딕" panose="020B0503020000020004" pitchFamily="50" charset="-127"/>
                          <a:cs typeface="+mn-cs"/>
                        </a:rPr>
                        <a:t>–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 smtClean="0">
                          <a:latin typeface="+mn-lt"/>
                        </a:rPr>
                        <a:t>–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맑은 고딕" panose="020B0503020000020004" pitchFamily="50" charset="-127"/>
                          <a:cs typeface="+mn-cs"/>
                        </a:rPr>
                        <a:t>–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 smtClean="0">
                          <a:latin typeface="+mn-lt"/>
                        </a:rPr>
                        <a:t>–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맑은 고딕" panose="020B0503020000020004" pitchFamily="50" charset="-127"/>
                          <a:cs typeface="+mn-cs"/>
                        </a:rPr>
                        <a:t>–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 smtClean="0">
                          <a:latin typeface="+mn-lt"/>
                        </a:rPr>
                        <a:t>–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맑은 고딕" panose="020B0503020000020004" pitchFamily="50" charset="-127"/>
                          <a:cs typeface="+mn-cs"/>
                        </a:rPr>
                        <a:t>–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 smtClean="0">
                          <a:latin typeface="+mn-lt"/>
                        </a:rPr>
                        <a:t>–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ko-KR" altLang="en-US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225338770"/>
                  </a:ext>
                </a:extLst>
              </a:tr>
            </a:tbl>
          </a:graphicData>
        </a:graphic>
      </p:graphicFrame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26BF1224-B0CB-4D91-9B65-5B281274E667}"/>
              </a:ext>
            </a:extLst>
          </p:cNvPr>
          <p:cNvSpPr txBox="1"/>
          <p:nvPr/>
        </p:nvSpPr>
        <p:spPr>
          <a:xfrm>
            <a:off x="10014860" y="4285164"/>
            <a:ext cx="248463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latinLnBrk="1"/>
            <a:r>
              <a:rPr lang="en-US" altLang="ko-KR" sz="4400" b="1" dirty="0">
                <a:solidFill>
                  <a:sysClr val="windowText" lastClr="000000"/>
                </a:solidFill>
              </a:rPr>
              <a:t>Total</a:t>
            </a:r>
            <a:endParaRPr lang="ko-KR" altLang="en-US" sz="4400" b="1" dirty="0">
              <a:solidFill>
                <a:sysClr val="windowText" lastClr="000000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0FAD5CD9-339B-4E15-A592-4EE71D328E0D}"/>
              </a:ext>
            </a:extLst>
          </p:cNvPr>
          <p:cNvSpPr txBox="1"/>
          <p:nvPr/>
        </p:nvSpPr>
        <p:spPr>
          <a:xfrm>
            <a:off x="15803473" y="4285161"/>
            <a:ext cx="265016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latinLnBrk="1"/>
            <a:r>
              <a:rPr lang="en-US" altLang="ko-KR" sz="4400" b="1">
                <a:solidFill>
                  <a:sysClr val="windowText" lastClr="000000"/>
                </a:solidFill>
              </a:rPr>
              <a:t>IP : FLAG</a:t>
            </a:r>
            <a:endParaRPr lang="ko-KR" altLang="en-US" sz="4400" b="1">
              <a:solidFill>
                <a:sysClr val="windowText" lastClr="000000"/>
              </a:solidFill>
            </a:endParaRPr>
          </a:p>
        </p:txBody>
      </p:sp>
      <p:cxnSp>
        <p:nvCxnSpPr>
          <p:cNvPr id="43" name="직선 연결선 42">
            <a:extLst>
              <a:ext uri="{FF2B5EF4-FFF2-40B4-BE49-F238E27FC236}">
                <a16:creationId xmlns="" xmlns:a16="http://schemas.microsoft.com/office/drawing/2014/main" id="{5A23EA25-B4FB-4E61-A225-9F79626DD995}"/>
              </a:ext>
            </a:extLst>
          </p:cNvPr>
          <p:cNvCxnSpPr>
            <a:cxnSpLocks/>
          </p:cNvCxnSpPr>
          <p:nvPr/>
        </p:nvCxnSpPr>
        <p:spPr>
          <a:xfrm>
            <a:off x="8459052" y="6245053"/>
            <a:ext cx="248146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4A43E60C-3139-4299-8771-E9BC41D0E8CE}"/>
              </a:ext>
            </a:extLst>
          </p:cNvPr>
          <p:cNvSpPr txBox="1"/>
          <p:nvPr/>
        </p:nvSpPr>
        <p:spPr>
          <a:xfrm>
            <a:off x="8262997" y="5317293"/>
            <a:ext cx="277912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latinLnBrk="1"/>
            <a:r>
              <a:rPr lang="en-US" altLang="ko-KR" sz="4400" b="1" dirty="0" err="1">
                <a:solidFill>
                  <a:sysClr val="windowText" lastClr="000000"/>
                </a:solidFill>
              </a:rPr>
              <a:t>shCTL</a:t>
            </a:r>
            <a:endParaRPr lang="ko-KR" altLang="en-US" sz="4400" b="1" dirty="0">
              <a:solidFill>
                <a:sysClr val="windowText" lastClr="00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4008873F-C349-47C5-B9BD-C8FF981FDBEF}"/>
              </a:ext>
            </a:extLst>
          </p:cNvPr>
          <p:cNvSpPr txBox="1"/>
          <p:nvPr/>
        </p:nvSpPr>
        <p:spPr>
          <a:xfrm>
            <a:off x="11109934" y="5317290"/>
            <a:ext cx="277912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latinLnBrk="1"/>
            <a:r>
              <a:rPr lang="en-US" altLang="ko-KR" sz="4400" b="1" dirty="0">
                <a:solidFill>
                  <a:sysClr val="windowText" lastClr="000000"/>
                </a:solidFill>
              </a:rPr>
              <a:t>shHUWE1</a:t>
            </a:r>
            <a:endParaRPr lang="ko-KR" altLang="en-US" sz="4400" b="1" dirty="0">
              <a:solidFill>
                <a:sysClr val="windowText" lastClr="000000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D76F312A-ADBD-4C94-ADA6-9F54590AD07D}"/>
              </a:ext>
            </a:extLst>
          </p:cNvPr>
          <p:cNvSpPr txBox="1"/>
          <p:nvPr/>
        </p:nvSpPr>
        <p:spPr>
          <a:xfrm>
            <a:off x="14071177" y="5317293"/>
            <a:ext cx="277912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latinLnBrk="1"/>
            <a:r>
              <a:rPr lang="en-US" altLang="ko-KR" sz="4400" b="1" dirty="0" err="1">
                <a:solidFill>
                  <a:sysClr val="windowText" lastClr="000000"/>
                </a:solidFill>
              </a:rPr>
              <a:t>shCTL</a:t>
            </a:r>
            <a:endParaRPr lang="ko-KR" altLang="en-US" sz="4400" b="1" dirty="0">
              <a:solidFill>
                <a:sysClr val="windowText" lastClr="000000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48D367A5-59BA-4057-AFAF-50401F7C3D3D}"/>
              </a:ext>
            </a:extLst>
          </p:cNvPr>
          <p:cNvSpPr txBox="1"/>
          <p:nvPr/>
        </p:nvSpPr>
        <p:spPr>
          <a:xfrm>
            <a:off x="17051468" y="5317290"/>
            <a:ext cx="277912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latinLnBrk="1"/>
            <a:r>
              <a:rPr lang="en-US" altLang="ko-KR" sz="4400" b="1" dirty="0">
                <a:solidFill>
                  <a:sysClr val="windowText" lastClr="000000"/>
                </a:solidFill>
              </a:rPr>
              <a:t>shHUWE1</a:t>
            </a:r>
            <a:endParaRPr lang="ko-KR" altLang="en-US" sz="4400" b="1" dirty="0">
              <a:solidFill>
                <a:sysClr val="windowText" lastClr="000000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229CA4FA-DD2A-4DE1-AB64-3C9E37AFBE75}"/>
              </a:ext>
            </a:extLst>
          </p:cNvPr>
          <p:cNvSpPr txBox="1"/>
          <p:nvPr/>
        </p:nvSpPr>
        <p:spPr>
          <a:xfrm>
            <a:off x="5295200" y="10610625"/>
            <a:ext cx="24846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4400" b="1" dirty="0"/>
              <a:t>HA</a:t>
            </a:r>
          </a:p>
          <a:p>
            <a:pPr algn="r"/>
            <a:r>
              <a:rPr lang="en-US" altLang="ko-KR" sz="4400" b="1" dirty="0"/>
              <a:t>(HA-</a:t>
            </a:r>
            <a:r>
              <a:rPr lang="en-US" altLang="ko-KR" sz="4400" b="1" dirty="0" err="1"/>
              <a:t>Ub</a:t>
            </a:r>
            <a:r>
              <a:rPr lang="en-US" altLang="ko-KR" sz="4400" b="1" dirty="0"/>
              <a:t>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59790445-0DF6-44F8-B2A4-BBD4E6AD569F}"/>
              </a:ext>
            </a:extLst>
          </p:cNvPr>
          <p:cNvSpPr txBox="1"/>
          <p:nvPr/>
        </p:nvSpPr>
        <p:spPr>
          <a:xfrm>
            <a:off x="3086100" y="13436872"/>
            <a:ext cx="46937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4400" b="1" dirty="0"/>
              <a:t>FLAG</a:t>
            </a:r>
          </a:p>
          <a:p>
            <a:pPr algn="r"/>
            <a:r>
              <a:rPr lang="en-US" altLang="ko-KR" sz="4400" b="1" dirty="0"/>
              <a:t>(FLAG-ATG101)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8416C3FD-D6C1-4E86-B57A-A4185422D260}"/>
              </a:ext>
            </a:extLst>
          </p:cNvPr>
          <p:cNvSpPr txBox="1"/>
          <p:nvPr/>
        </p:nvSpPr>
        <p:spPr>
          <a:xfrm>
            <a:off x="20804544" y="11703309"/>
            <a:ext cx="14614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dirty="0">
                <a:solidFill>
                  <a:prstClr val="black"/>
                </a:solidFill>
              </a:rPr>
              <a:t>50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cxnSp>
        <p:nvCxnSpPr>
          <p:cNvPr id="30" name="직선 연결선 29">
            <a:extLst>
              <a:ext uri="{FF2B5EF4-FFF2-40B4-BE49-F238E27FC236}">
                <a16:creationId xmlns="" xmlns:a16="http://schemas.microsoft.com/office/drawing/2014/main" id="{FF48DA3B-AD00-44AC-A515-F98F3AB063A8}"/>
              </a:ext>
            </a:extLst>
          </p:cNvPr>
          <p:cNvCxnSpPr/>
          <p:nvPr/>
        </p:nvCxnSpPr>
        <p:spPr>
          <a:xfrm>
            <a:off x="20352006" y="12108223"/>
            <a:ext cx="375472" cy="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59D05263-6096-4856-A355-F29C6969A6FE}"/>
              </a:ext>
            </a:extLst>
          </p:cNvPr>
          <p:cNvSpPr txBox="1"/>
          <p:nvPr/>
        </p:nvSpPr>
        <p:spPr>
          <a:xfrm>
            <a:off x="20804544" y="13445595"/>
            <a:ext cx="14614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dirty="0">
                <a:solidFill>
                  <a:prstClr val="black"/>
                </a:solidFill>
              </a:rPr>
              <a:t>25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cxnSp>
        <p:nvCxnSpPr>
          <p:cNvPr id="32" name="직선 연결선 31">
            <a:extLst>
              <a:ext uri="{FF2B5EF4-FFF2-40B4-BE49-F238E27FC236}">
                <a16:creationId xmlns="" xmlns:a16="http://schemas.microsoft.com/office/drawing/2014/main" id="{1E80B6FC-74F2-47B9-AEF0-D6D1D7E8E8B8}"/>
              </a:ext>
            </a:extLst>
          </p:cNvPr>
          <p:cNvCxnSpPr/>
          <p:nvPr/>
        </p:nvCxnSpPr>
        <p:spPr>
          <a:xfrm>
            <a:off x="20352006" y="13914165"/>
            <a:ext cx="375472" cy="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A9B892DA-9BDC-4965-8D1C-9DB03817AE7F}"/>
              </a:ext>
            </a:extLst>
          </p:cNvPr>
          <p:cNvSpPr txBox="1"/>
          <p:nvPr/>
        </p:nvSpPr>
        <p:spPr>
          <a:xfrm>
            <a:off x="20815053" y="10759637"/>
            <a:ext cx="14614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dirty="0">
                <a:solidFill>
                  <a:prstClr val="black"/>
                </a:solidFill>
              </a:rPr>
              <a:t>75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cxnSp>
        <p:nvCxnSpPr>
          <p:cNvPr id="34" name="직선 연결선 33">
            <a:extLst>
              <a:ext uri="{FF2B5EF4-FFF2-40B4-BE49-F238E27FC236}">
                <a16:creationId xmlns="" xmlns:a16="http://schemas.microsoft.com/office/drawing/2014/main" id="{86CCE44C-E6D1-49BF-8B99-890ED30A8C18}"/>
              </a:ext>
            </a:extLst>
          </p:cNvPr>
          <p:cNvCxnSpPr/>
          <p:nvPr/>
        </p:nvCxnSpPr>
        <p:spPr>
          <a:xfrm>
            <a:off x="20347504" y="11210656"/>
            <a:ext cx="375472" cy="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그림 34">
            <a:extLst>
              <a:ext uri="{FF2B5EF4-FFF2-40B4-BE49-F238E27FC236}">
                <a16:creationId xmlns="" xmlns:a16="http://schemas.microsoft.com/office/drawing/2014/main" id="{A50E7FBD-F5E7-4C6E-89F5-3A4CA51963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rcRect l="17705" t="21228" r="45054" b="23013"/>
          <a:stretch/>
        </p:blipFill>
        <p:spPr>
          <a:xfrm>
            <a:off x="8333939" y="13468833"/>
            <a:ext cx="5731169" cy="142943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0B0A9D35-AF40-49C6-8E24-8F15887AEF42}"/>
              </a:ext>
            </a:extLst>
          </p:cNvPr>
          <p:cNvSpPr txBox="1"/>
          <p:nvPr/>
        </p:nvSpPr>
        <p:spPr>
          <a:xfrm>
            <a:off x="19830588" y="14052601"/>
            <a:ext cx="8205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dirty="0">
                <a:solidFill>
                  <a:prstClr val="black"/>
                </a:solidFill>
              </a:rPr>
              <a:t>*</a:t>
            </a:r>
            <a:endParaRPr lang="ko-KR" altLang="en-US" sz="4400" dirty="0">
              <a:solidFill>
                <a:prstClr val="black"/>
              </a:solidFill>
            </a:endParaRPr>
          </a:p>
        </p:txBody>
      </p:sp>
      <p:pic>
        <p:nvPicPr>
          <p:cNvPr id="51" name="그림 50">
            <a:extLst>
              <a:ext uri="{FF2B5EF4-FFF2-40B4-BE49-F238E27FC236}">
                <a16:creationId xmlns="" xmlns:a16="http://schemas.microsoft.com/office/drawing/2014/main" id="{92C6F9F1-EA09-4F0B-A9F0-FA90297D1E1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rcRect l="53509" t="18751" r="5877" b="20148"/>
          <a:stretch/>
        </p:blipFill>
        <p:spPr>
          <a:xfrm>
            <a:off x="14274769" y="13468833"/>
            <a:ext cx="5707575" cy="142943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cxnSp>
        <p:nvCxnSpPr>
          <p:cNvPr id="86" name="직선 연결선 85">
            <a:extLst>
              <a:ext uri="{FF2B5EF4-FFF2-40B4-BE49-F238E27FC236}">
                <a16:creationId xmlns="" xmlns:a16="http://schemas.microsoft.com/office/drawing/2014/main" id="{B42F7696-4B3A-4359-AF9F-6E710CF14CAF}"/>
              </a:ext>
            </a:extLst>
          </p:cNvPr>
          <p:cNvCxnSpPr>
            <a:cxnSpLocks/>
          </p:cNvCxnSpPr>
          <p:nvPr/>
        </p:nvCxnSpPr>
        <p:spPr>
          <a:xfrm>
            <a:off x="14240954" y="5208900"/>
            <a:ext cx="529198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그림 18">
            <a:extLst>
              <a:ext uri="{FF2B5EF4-FFF2-40B4-BE49-F238E27FC236}">
                <a16:creationId xmlns="" xmlns:a16="http://schemas.microsoft.com/office/drawing/2014/main" id="{8BD9BC65-451E-4B87-8947-CC401BD46D5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rcRect l="11087" t="3490" r="46075"/>
          <a:stretch/>
        </p:blipFill>
        <p:spPr>
          <a:xfrm>
            <a:off x="8333939" y="8634157"/>
            <a:ext cx="5734202" cy="460697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83" name="그림 82">
            <a:extLst>
              <a:ext uri="{FF2B5EF4-FFF2-40B4-BE49-F238E27FC236}">
                <a16:creationId xmlns="" xmlns:a16="http://schemas.microsoft.com/office/drawing/2014/main" id="{C65B6ADA-2593-4015-9C1A-831F85F31B8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rcRect l="52508" t="3490" r="4654"/>
          <a:stretch/>
        </p:blipFill>
        <p:spPr>
          <a:xfrm>
            <a:off x="14240954" y="8634157"/>
            <a:ext cx="5734202" cy="460697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cxnSp>
        <p:nvCxnSpPr>
          <p:cNvPr id="81" name="직선 연결선 80">
            <a:extLst>
              <a:ext uri="{FF2B5EF4-FFF2-40B4-BE49-F238E27FC236}">
                <a16:creationId xmlns="" xmlns:a16="http://schemas.microsoft.com/office/drawing/2014/main" id="{5A23EA25-B4FB-4E61-A225-9F79626DD995}"/>
              </a:ext>
            </a:extLst>
          </p:cNvPr>
          <p:cNvCxnSpPr>
            <a:cxnSpLocks/>
          </p:cNvCxnSpPr>
          <p:nvPr/>
        </p:nvCxnSpPr>
        <p:spPr>
          <a:xfrm>
            <a:off x="11258759" y="6245053"/>
            <a:ext cx="248146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직선 연결선 84">
            <a:extLst>
              <a:ext uri="{FF2B5EF4-FFF2-40B4-BE49-F238E27FC236}">
                <a16:creationId xmlns="" xmlns:a16="http://schemas.microsoft.com/office/drawing/2014/main" id="{B42F7696-4B3A-4359-AF9F-6E710CF14CAF}"/>
              </a:ext>
            </a:extLst>
          </p:cNvPr>
          <p:cNvCxnSpPr>
            <a:cxnSpLocks/>
          </p:cNvCxnSpPr>
          <p:nvPr/>
        </p:nvCxnSpPr>
        <p:spPr>
          <a:xfrm>
            <a:off x="8524602" y="5208900"/>
            <a:ext cx="5215625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직선 연결선 86">
            <a:extLst>
              <a:ext uri="{FF2B5EF4-FFF2-40B4-BE49-F238E27FC236}">
                <a16:creationId xmlns="" xmlns:a16="http://schemas.microsoft.com/office/drawing/2014/main" id="{5A23EA25-B4FB-4E61-A225-9F79626DD995}"/>
              </a:ext>
            </a:extLst>
          </p:cNvPr>
          <p:cNvCxnSpPr>
            <a:cxnSpLocks/>
          </p:cNvCxnSpPr>
          <p:nvPr/>
        </p:nvCxnSpPr>
        <p:spPr>
          <a:xfrm>
            <a:off x="14220003" y="6245053"/>
            <a:ext cx="248146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직선 연결선 87">
            <a:extLst>
              <a:ext uri="{FF2B5EF4-FFF2-40B4-BE49-F238E27FC236}">
                <a16:creationId xmlns="" xmlns:a16="http://schemas.microsoft.com/office/drawing/2014/main" id="{5A23EA25-B4FB-4E61-A225-9F79626DD995}"/>
              </a:ext>
            </a:extLst>
          </p:cNvPr>
          <p:cNvCxnSpPr>
            <a:cxnSpLocks/>
          </p:cNvCxnSpPr>
          <p:nvPr/>
        </p:nvCxnSpPr>
        <p:spPr>
          <a:xfrm>
            <a:off x="17051468" y="6245053"/>
            <a:ext cx="248146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658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직사각형 110">
            <a:extLst>
              <a:ext uri="{FF2B5EF4-FFF2-40B4-BE49-F238E27FC236}">
                <a16:creationId xmlns="" xmlns:a16="http://schemas.microsoft.com/office/drawing/2014/main" id="{424EE987-4DDA-43CD-A5F5-E57D30820725}"/>
              </a:ext>
            </a:extLst>
          </p:cNvPr>
          <p:cNvSpPr/>
          <p:nvPr/>
        </p:nvSpPr>
        <p:spPr>
          <a:xfrm>
            <a:off x="844948" y="275155"/>
            <a:ext cx="284938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6000" b="1" dirty="0">
                <a:cs typeface="Times New Roman" panose="02020603050405020304" pitchFamily="18" charset="0"/>
              </a:rPr>
              <a:t>Supplementary Figure S6</a:t>
            </a:r>
            <a:endParaRPr lang="en-US" altLang="ko-KR" sz="6000" b="1" dirty="0"/>
          </a:p>
        </p:txBody>
      </p:sp>
      <p:graphicFrame>
        <p:nvGraphicFramePr>
          <p:cNvPr id="16" name="표 15">
            <a:extLst>
              <a:ext uri="{FF2B5EF4-FFF2-40B4-BE49-F238E27FC236}">
                <a16:creationId xmlns="" xmlns:a16="http://schemas.microsoft.com/office/drawing/2014/main" id="{69882CB8-A3A8-4D25-A49C-278CE92CE76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633533" y="11769417"/>
          <a:ext cx="15111197" cy="226811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811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41262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1241262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1241262">
                  <a:extLst>
                    <a:ext uri="{9D8B030D-6E8A-4147-A177-3AD203B41FA5}">
                      <a16:colId xmlns="" xmlns:a16="http://schemas.microsoft.com/office/drawing/2014/main" val="4168359503"/>
                    </a:ext>
                  </a:extLst>
                </a:gridCol>
                <a:gridCol w="124126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24126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241262">
                  <a:extLst>
                    <a:ext uri="{9D8B030D-6E8A-4147-A177-3AD203B41FA5}">
                      <a16:colId xmlns="" xmlns:a16="http://schemas.microsoft.com/office/drawing/2014/main" val="346344538"/>
                    </a:ext>
                  </a:extLst>
                </a:gridCol>
                <a:gridCol w="124126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41262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</a:tblGrid>
              <a:tr h="756037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4400" b="1" dirty="0" err="1">
                          <a:solidFill>
                            <a:sysClr val="windowText" lastClr="000000"/>
                          </a:solidFill>
                        </a:rPr>
                        <a:t>siCTL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12973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 smtClean="0"/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4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4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 smtClean="0"/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2516650073"/>
                  </a:ext>
                </a:extLst>
              </a:tr>
              <a:tr h="756037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4400" b="1">
                          <a:solidFill>
                            <a:sysClr val="windowText" lastClr="000000"/>
                          </a:solidFill>
                        </a:rPr>
                        <a:t>siATG101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12973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 smtClean="0"/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 smtClean="0"/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4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 smtClean="0"/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56037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4400" b="1">
                          <a:solidFill>
                            <a:sysClr val="windowText" lastClr="000000"/>
                          </a:solidFill>
                        </a:rPr>
                        <a:t>siWIPI2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12973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 smtClean="0"/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 smtClean="0"/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baseline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en-US" altLang="ko-KR" sz="4400" b="1" baseline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>
                          <a:solidFill>
                            <a:sysClr val="windowText" lastClr="000000"/>
                          </a:solidFill>
                        </a:rPr>
                        <a:t>+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 smtClean="0"/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baseline="0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859028281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F8FE45E0-4F40-4C82-9AF5-A8CDEC849B76}"/>
              </a:ext>
            </a:extLst>
          </p:cNvPr>
          <p:cNvSpPr txBox="1"/>
          <p:nvPr/>
        </p:nvSpPr>
        <p:spPr>
          <a:xfrm>
            <a:off x="15165113" y="10641009"/>
            <a:ext cx="22376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–</a:t>
            </a:r>
            <a:r>
              <a:rPr lang="en-US" altLang="ko-KR" sz="4400" b="1" dirty="0" smtClean="0">
                <a:solidFill>
                  <a:prstClr val="black"/>
                </a:solidFill>
              </a:rPr>
              <a:t>AA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9C605CEF-2DB7-4886-8F77-B817C4048E60}"/>
              </a:ext>
            </a:extLst>
          </p:cNvPr>
          <p:cNvSpPr txBox="1"/>
          <p:nvPr/>
        </p:nvSpPr>
        <p:spPr>
          <a:xfrm>
            <a:off x="9749997" y="10641009"/>
            <a:ext cx="2969576" cy="931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b="1">
                <a:solidFill>
                  <a:prstClr val="black"/>
                </a:solidFill>
              </a:rPr>
              <a:t>COM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cxnSp>
        <p:nvCxnSpPr>
          <p:cNvPr id="19" name="직선 연결선 18">
            <a:extLst>
              <a:ext uri="{FF2B5EF4-FFF2-40B4-BE49-F238E27FC236}">
                <a16:creationId xmlns="" xmlns:a16="http://schemas.microsoft.com/office/drawing/2014/main" id="{ADD05C91-7C8E-47B1-A4E2-C1E51688DA5F}"/>
              </a:ext>
            </a:extLst>
          </p:cNvPr>
          <p:cNvCxnSpPr>
            <a:cxnSpLocks/>
          </p:cNvCxnSpPr>
          <p:nvPr/>
        </p:nvCxnSpPr>
        <p:spPr>
          <a:xfrm>
            <a:off x="14307982" y="11681106"/>
            <a:ext cx="400510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>
            <a:extLst>
              <a:ext uri="{FF2B5EF4-FFF2-40B4-BE49-F238E27FC236}">
                <a16:creationId xmlns="" xmlns:a16="http://schemas.microsoft.com/office/drawing/2014/main" id="{02985FDC-E50A-42DE-815B-83436DD8822C}"/>
              </a:ext>
            </a:extLst>
          </p:cNvPr>
          <p:cNvCxnSpPr>
            <a:cxnSpLocks/>
          </p:cNvCxnSpPr>
          <p:nvPr/>
        </p:nvCxnSpPr>
        <p:spPr>
          <a:xfrm>
            <a:off x="9232234" y="11681106"/>
            <a:ext cx="400510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F97CB0CA-8200-4749-B0BF-7F6E3E263086}"/>
              </a:ext>
            </a:extLst>
          </p:cNvPr>
          <p:cNvSpPr txBox="1"/>
          <p:nvPr/>
        </p:nvSpPr>
        <p:spPr>
          <a:xfrm>
            <a:off x="3950272" y="14326729"/>
            <a:ext cx="4198683" cy="880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4400" b="1"/>
              <a:t>WIPI2</a:t>
            </a:r>
            <a:endParaRPr lang="ko-KR" altLang="en-US" sz="4400" b="1" dirty="0"/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95E480EC-12C6-42D1-ADCC-D72E29B05889}"/>
              </a:ext>
            </a:extLst>
          </p:cNvPr>
          <p:cNvSpPr txBox="1"/>
          <p:nvPr/>
        </p:nvSpPr>
        <p:spPr>
          <a:xfrm>
            <a:off x="3950272" y="15700076"/>
            <a:ext cx="4198683" cy="880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4400" b="1"/>
              <a:t>ATG101</a:t>
            </a:r>
            <a:endParaRPr lang="ko-KR" altLang="en-US" sz="4400" b="1" dirty="0"/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7B3EBE80-20A9-4766-A8F3-19582D2E61B2}"/>
              </a:ext>
            </a:extLst>
          </p:cNvPr>
          <p:cNvSpPr txBox="1"/>
          <p:nvPr/>
        </p:nvSpPr>
        <p:spPr>
          <a:xfrm>
            <a:off x="19799946" y="14283701"/>
            <a:ext cx="1898123" cy="8802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400" b="1">
                <a:solidFill>
                  <a:prstClr val="black"/>
                </a:solidFill>
              </a:rPr>
              <a:t>50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F32C1695-7094-4738-AD8F-2ABB1D60EAC8}"/>
              </a:ext>
            </a:extLst>
          </p:cNvPr>
          <p:cNvSpPr txBox="1"/>
          <p:nvPr/>
        </p:nvSpPr>
        <p:spPr>
          <a:xfrm>
            <a:off x="19771680" y="15794290"/>
            <a:ext cx="1898123" cy="8802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400" b="1" dirty="0">
                <a:solidFill>
                  <a:prstClr val="black"/>
                </a:solidFill>
              </a:rPr>
              <a:t>25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="" xmlns:a16="http://schemas.microsoft.com/office/drawing/2014/main" id="{D400DE44-D35A-437F-9837-A7128C0052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6" t="18659" r="10493" b="28036"/>
          <a:stretch/>
        </p:blipFill>
        <p:spPr>
          <a:xfrm>
            <a:off x="8532568" y="15567009"/>
            <a:ext cx="10456909" cy="114637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26" name="그림 25" descr="텍스트이(가) 표시된 사진&#10;&#10;자동 생성된 설명">
            <a:extLst>
              <a:ext uri="{FF2B5EF4-FFF2-40B4-BE49-F238E27FC236}">
                <a16:creationId xmlns="" xmlns:a16="http://schemas.microsoft.com/office/drawing/2014/main" id="{BAF2A3C4-0B1A-4D63-93C5-7A018ABA03D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3" t="15158" r="3089" b="16265"/>
          <a:stretch/>
        </p:blipFill>
        <p:spPr>
          <a:xfrm>
            <a:off x="8532568" y="14212058"/>
            <a:ext cx="10456909" cy="114637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46400BB1-8F68-4FF0-B88F-5BF192DAF85C}"/>
              </a:ext>
            </a:extLst>
          </p:cNvPr>
          <p:cNvSpPr txBox="1"/>
          <p:nvPr/>
        </p:nvSpPr>
        <p:spPr>
          <a:xfrm>
            <a:off x="3950272" y="17161894"/>
            <a:ext cx="4198683" cy="880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4400" b="1"/>
              <a:t>Actin</a:t>
            </a:r>
            <a:endParaRPr lang="ko-KR" altLang="en-US" sz="4400" b="1" dirty="0"/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A9736EC0-8871-4202-A233-235648AAD02E}"/>
              </a:ext>
            </a:extLst>
          </p:cNvPr>
          <p:cNvSpPr txBox="1"/>
          <p:nvPr/>
        </p:nvSpPr>
        <p:spPr>
          <a:xfrm>
            <a:off x="19771679" y="17473385"/>
            <a:ext cx="1898123" cy="8802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400" b="1">
                <a:solidFill>
                  <a:prstClr val="black"/>
                </a:solidFill>
              </a:rPr>
              <a:t>37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D5135BF2-0870-4512-B134-0B469D4F5782}"/>
              </a:ext>
            </a:extLst>
          </p:cNvPr>
          <p:cNvSpPr txBox="1"/>
          <p:nvPr/>
        </p:nvSpPr>
        <p:spPr>
          <a:xfrm>
            <a:off x="12527193" y="18743904"/>
            <a:ext cx="265751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6600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(b)</a:t>
            </a:r>
          </a:p>
        </p:txBody>
      </p:sp>
      <p:cxnSp>
        <p:nvCxnSpPr>
          <p:cNvPr id="31" name="직선 연결선 30">
            <a:extLst>
              <a:ext uri="{FF2B5EF4-FFF2-40B4-BE49-F238E27FC236}">
                <a16:creationId xmlns="" xmlns:a16="http://schemas.microsoft.com/office/drawing/2014/main" id="{2D45AB8E-F6CB-4C3B-B57A-AE717A48ADE0}"/>
              </a:ext>
            </a:extLst>
          </p:cNvPr>
          <p:cNvCxnSpPr/>
          <p:nvPr/>
        </p:nvCxnSpPr>
        <p:spPr>
          <a:xfrm>
            <a:off x="19204566" y="14723823"/>
            <a:ext cx="38029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>
            <a:extLst>
              <a:ext uri="{FF2B5EF4-FFF2-40B4-BE49-F238E27FC236}">
                <a16:creationId xmlns="" xmlns:a16="http://schemas.microsoft.com/office/drawing/2014/main" id="{2D45AB8E-F6CB-4C3B-B57A-AE717A48ADE0}"/>
              </a:ext>
            </a:extLst>
          </p:cNvPr>
          <p:cNvCxnSpPr/>
          <p:nvPr/>
        </p:nvCxnSpPr>
        <p:spPr>
          <a:xfrm>
            <a:off x="19204566" y="16235123"/>
            <a:ext cx="38029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 32">
            <a:extLst>
              <a:ext uri="{FF2B5EF4-FFF2-40B4-BE49-F238E27FC236}">
                <a16:creationId xmlns="" xmlns:a16="http://schemas.microsoft.com/office/drawing/2014/main" id="{2D45AB8E-F6CB-4C3B-B57A-AE717A48ADE0}"/>
              </a:ext>
            </a:extLst>
          </p:cNvPr>
          <p:cNvCxnSpPr/>
          <p:nvPr/>
        </p:nvCxnSpPr>
        <p:spPr>
          <a:xfrm>
            <a:off x="19204566" y="17913507"/>
            <a:ext cx="38029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4245" t="37034" r="6391" b="20720"/>
          <a:stretch/>
        </p:blipFill>
        <p:spPr>
          <a:xfrm>
            <a:off x="8532568" y="16921959"/>
            <a:ext cx="10485176" cy="136011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graphicFrame>
        <p:nvGraphicFramePr>
          <p:cNvPr id="36" name="표 35">
            <a:extLst>
              <a:ext uri="{FF2B5EF4-FFF2-40B4-BE49-F238E27FC236}">
                <a16:creationId xmlns="" xmlns:a16="http://schemas.microsoft.com/office/drawing/2014/main" id="{98824DFC-16E4-4BEC-9A7E-57A75415129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145074" y="4298335"/>
          <a:ext cx="16079022" cy="6705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5129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20761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1320761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1320761">
                  <a:extLst>
                    <a:ext uri="{9D8B030D-6E8A-4147-A177-3AD203B41FA5}">
                      <a16:colId xmlns="" xmlns:a16="http://schemas.microsoft.com/office/drawing/2014/main" val="4168359503"/>
                    </a:ext>
                  </a:extLst>
                </a:gridCol>
                <a:gridCol w="132076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320761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320761">
                  <a:extLst>
                    <a:ext uri="{9D8B030D-6E8A-4147-A177-3AD203B41FA5}">
                      <a16:colId xmlns="" xmlns:a16="http://schemas.microsoft.com/office/drawing/2014/main" val="346344538"/>
                    </a:ext>
                  </a:extLst>
                </a:gridCol>
                <a:gridCol w="132076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320761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</a:tblGrid>
              <a:tr h="605989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siATG101</a:t>
                      </a:r>
                    </a:p>
                  </a:txBody>
                  <a:tcPr marL="0" marR="12973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 smtClean="0"/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 smtClean="0"/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 smtClean="0"/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 smtClean="0"/>
                        <a:t>–</a:t>
                      </a:r>
                      <a:endParaRPr lang="en-US" altLang="ko-KR" sz="4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>
                          <a:solidFill>
                            <a:sysClr val="windowText" lastClr="000000"/>
                          </a:solidFill>
                        </a:rPr>
                        <a:t>+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047EF1BD-0E1D-4C98-991C-BB25A6EAA017}"/>
              </a:ext>
            </a:extLst>
          </p:cNvPr>
          <p:cNvSpPr txBox="1"/>
          <p:nvPr/>
        </p:nvSpPr>
        <p:spPr>
          <a:xfrm>
            <a:off x="3445272" y="7069477"/>
            <a:ext cx="4713518" cy="8981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4400" b="1" dirty="0"/>
              <a:t>Actin</a:t>
            </a:r>
            <a:endParaRPr lang="ko-KR" altLang="en-US" sz="4400" b="1" dirty="0"/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D7B790C9-02FC-4330-8CD6-536B4F28862A}"/>
              </a:ext>
            </a:extLst>
          </p:cNvPr>
          <p:cNvSpPr txBox="1"/>
          <p:nvPr/>
        </p:nvSpPr>
        <p:spPr>
          <a:xfrm>
            <a:off x="3445272" y="5441714"/>
            <a:ext cx="4713518" cy="8981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4400" b="1" dirty="0"/>
              <a:t>ATG101</a:t>
            </a:r>
            <a:endParaRPr lang="ko-KR" altLang="en-US" sz="4400" b="1" dirty="0"/>
          </a:p>
        </p:txBody>
      </p:sp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4C6F2743-E304-434E-8137-E23936375060}"/>
              </a:ext>
            </a:extLst>
          </p:cNvPr>
          <p:cNvSpPr txBox="1"/>
          <p:nvPr/>
        </p:nvSpPr>
        <p:spPr>
          <a:xfrm>
            <a:off x="19810261" y="7363428"/>
            <a:ext cx="1262054" cy="8981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400" b="1" dirty="0">
                <a:solidFill>
                  <a:prstClr val="black"/>
                </a:solidFill>
              </a:rPr>
              <a:t>37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7292F401-6C9C-4A13-98E3-715A4CF215E3}"/>
              </a:ext>
            </a:extLst>
          </p:cNvPr>
          <p:cNvSpPr txBox="1"/>
          <p:nvPr/>
        </p:nvSpPr>
        <p:spPr>
          <a:xfrm>
            <a:off x="19810261" y="5396661"/>
            <a:ext cx="1262054" cy="8981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400" b="1" dirty="0">
                <a:solidFill>
                  <a:prstClr val="black"/>
                </a:solidFill>
              </a:rPr>
              <a:t>25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cxnSp>
        <p:nvCxnSpPr>
          <p:cNvPr id="42" name="직선 연결선 41">
            <a:extLst>
              <a:ext uri="{FF2B5EF4-FFF2-40B4-BE49-F238E27FC236}">
                <a16:creationId xmlns="" xmlns:a16="http://schemas.microsoft.com/office/drawing/2014/main" id="{2D45AB8E-F6CB-4C3B-B57A-AE717A48ADE0}"/>
              </a:ext>
            </a:extLst>
          </p:cNvPr>
          <p:cNvCxnSpPr/>
          <p:nvPr/>
        </p:nvCxnSpPr>
        <p:spPr>
          <a:xfrm>
            <a:off x="19224097" y="5904156"/>
            <a:ext cx="38029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그림 42">
            <a:extLst>
              <a:ext uri="{FF2B5EF4-FFF2-40B4-BE49-F238E27FC236}">
                <a16:creationId xmlns="" xmlns:a16="http://schemas.microsoft.com/office/drawing/2014/main" id="{4344047C-8C84-49BE-8CE5-B9C39F6BA60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2247" t="25301" r="34466" b="25301"/>
          <a:stretch/>
        </p:blipFill>
        <p:spPr>
          <a:xfrm>
            <a:off x="8428443" y="5257825"/>
            <a:ext cx="10589301" cy="132138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44" name="그림 43">
            <a:extLst>
              <a:ext uri="{FF2B5EF4-FFF2-40B4-BE49-F238E27FC236}">
                <a16:creationId xmlns="" xmlns:a16="http://schemas.microsoft.com/office/drawing/2014/main" id="{5169CEF2-11A1-495F-9DC3-815EC667160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5422" t="42533" r="31222" b="24933"/>
          <a:stretch/>
        </p:blipFill>
        <p:spPr>
          <a:xfrm>
            <a:off x="8416645" y="6880766"/>
            <a:ext cx="10601099" cy="138086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cxnSp>
        <p:nvCxnSpPr>
          <p:cNvPr id="45" name="직선 연결선 44">
            <a:extLst>
              <a:ext uri="{FF2B5EF4-FFF2-40B4-BE49-F238E27FC236}">
                <a16:creationId xmlns="" xmlns:a16="http://schemas.microsoft.com/office/drawing/2014/main" id="{2D45AB8E-F6CB-4C3B-B57A-AE717A48ADE0}"/>
              </a:ext>
            </a:extLst>
          </p:cNvPr>
          <p:cNvCxnSpPr/>
          <p:nvPr/>
        </p:nvCxnSpPr>
        <p:spPr>
          <a:xfrm>
            <a:off x="19224097" y="7828011"/>
            <a:ext cx="38029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B6F7B99B-F884-4596-88B6-7CBF2A26E9A9}"/>
              </a:ext>
            </a:extLst>
          </p:cNvPr>
          <p:cNvSpPr txBox="1"/>
          <p:nvPr/>
        </p:nvSpPr>
        <p:spPr>
          <a:xfrm>
            <a:off x="8186262" y="3372920"/>
            <a:ext cx="3220756" cy="682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400" b="1" dirty="0" err="1">
                <a:solidFill>
                  <a:prstClr val="black"/>
                </a:solidFill>
              </a:rPr>
              <a:t>shCTL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0C0B5414-7E21-4DFA-B9F6-561AC5D01027}"/>
              </a:ext>
            </a:extLst>
          </p:cNvPr>
          <p:cNvSpPr txBox="1"/>
          <p:nvPr/>
        </p:nvSpPr>
        <p:spPr>
          <a:xfrm>
            <a:off x="15428911" y="2348397"/>
            <a:ext cx="1897663" cy="682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400" b="1" dirty="0">
                <a:solidFill>
                  <a:prstClr val="black"/>
                </a:solidFill>
              </a:rPr>
              <a:t>Rapa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cxnSp>
        <p:nvCxnSpPr>
          <p:cNvPr id="48" name="직선 연결선 47">
            <a:extLst>
              <a:ext uri="{FF2B5EF4-FFF2-40B4-BE49-F238E27FC236}">
                <a16:creationId xmlns="" xmlns:a16="http://schemas.microsoft.com/office/drawing/2014/main" id="{78199D06-6178-452B-8804-FAA223743ABC}"/>
              </a:ext>
            </a:extLst>
          </p:cNvPr>
          <p:cNvCxnSpPr>
            <a:cxnSpLocks/>
          </p:cNvCxnSpPr>
          <p:nvPr/>
        </p:nvCxnSpPr>
        <p:spPr>
          <a:xfrm>
            <a:off x="8978498" y="3198727"/>
            <a:ext cx="446033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14219B2B-4209-4F7A-B2A8-8F528001BADA}"/>
              </a:ext>
            </a:extLst>
          </p:cNvPr>
          <p:cNvSpPr txBox="1"/>
          <p:nvPr/>
        </p:nvSpPr>
        <p:spPr>
          <a:xfrm>
            <a:off x="9949488" y="2348397"/>
            <a:ext cx="2518352" cy="682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400" b="1" dirty="0">
                <a:solidFill>
                  <a:prstClr val="black"/>
                </a:solidFill>
              </a:rPr>
              <a:t>COM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F8AF5183-DF9F-49C9-9137-C16754802EA2}"/>
              </a:ext>
            </a:extLst>
          </p:cNvPr>
          <p:cNvSpPr txBox="1"/>
          <p:nvPr/>
        </p:nvSpPr>
        <p:spPr>
          <a:xfrm>
            <a:off x="10406877" y="3372920"/>
            <a:ext cx="4169866" cy="682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400" b="1" dirty="0">
                <a:solidFill>
                  <a:prstClr val="black"/>
                </a:solidFill>
              </a:rPr>
              <a:t>shHUWE1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cxnSp>
        <p:nvCxnSpPr>
          <p:cNvPr id="51" name="직선 연결선 50">
            <a:extLst>
              <a:ext uri="{FF2B5EF4-FFF2-40B4-BE49-F238E27FC236}">
                <a16:creationId xmlns="" xmlns:a16="http://schemas.microsoft.com/office/drawing/2014/main" id="{C490FE5E-91B5-4503-8B52-D8CFD753062D}"/>
              </a:ext>
            </a:extLst>
          </p:cNvPr>
          <p:cNvCxnSpPr>
            <a:cxnSpLocks/>
          </p:cNvCxnSpPr>
          <p:nvPr/>
        </p:nvCxnSpPr>
        <p:spPr>
          <a:xfrm>
            <a:off x="8846641" y="4186550"/>
            <a:ext cx="210804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65DAA5D9-6406-4171-A133-1B0A2CA4622D}"/>
              </a:ext>
            </a:extLst>
          </p:cNvPr>
          <p:cNvSpPr txBox="1"/>
          <p:nvPr/>
        </p:nvSpPr>
        <p:spPr>
          <a:xfrm>
            <a:off x="13476930" y="3372919"/>
            <a:ext cx="3220756" cy="682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400" b="1" dirty="0" err="1">
                <a:solidFill>
                  <a:prstClr val="black"/>
                </a:solidFill>
              </a:rPr>
              <a:t>shCTL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="" xmlns:a16="http://schemas.microsoft.com/office/drawing/2014/main" id="{BDE905CB-58E2-4FC2-AA91-1EFD6CE5D200}"/>
              </a:ext>
            </a:extLst>
          </p:cNvPr>
          <p:cNvSpPr txBox="1"/>
          <p:nvPr/>
        </p:nvSpPr>
        <p:spPr>
          <a:xfrm>
            <a:off x="15621345" y="3372919"/>
            <a:ext cx="4169866" cy="682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400" b="1" dirty="0">
                <a:solidFill>
                  <a:prstClr val="black"/>
                </a:solidFill>
              </a:rPr>
              <a:t>shHUWE1</a:t>
            </a:r>
            <a:endParaRPr lang="ko-KR" altLang="en-US" sz="4400" b="1" dirty="0">
              <a:solidFill>
                <a:prstClr val="black"/>
              </a:solidFill>
            </a:endParaRPr>
          </a:p>
        </p:txBody>
      </p:sp>
      <p:cxnSp>
        <p:nvCxnSpPr>
          <p:cNvPr id="54" name="직선 연결선 53">
            <a:extLst>
              <a:ext uri="{FF2B5EF4-FFF2-40B4-BE49-F238E27FC236}">
                <a16:creationId xmlns="" xmlns:a16="http://schemas.microsoft.com/office/drawing/2014/main" id="{4C7ABE2F-5467-414A-9866-D59F7F97E27B}"/>
              </a:ext>
            </a:extLst>
          </p:cNvPr>
          <p:cNvCxnSpPr>
            <a:cxnSpLocks/>
          </p:cNvCxnSpPr>
          <p:nvPr/>
        </p:nvCxnSpPr>
        <p:spPr>
          <a:xfrm>
            <a:off x="13995183" y="3198727"/>
            <a:ext cx="472997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직선 연결선 54">
            <a:extLst>
              <a:ext uri="{FF2B5EF4-FFF2-40B4-BE49-F238E27FC236}">
                <a16:creationId xmlns="" xmlns:a16="http://schemas.microsoft.com/office/drawing/2014/main" id="{C490FE5E-91B5-4503-8B52-D8CFD753062D}"/>
              </a:ext>
            </a:extLst>
          </p:cNvPr>
          <p:cNvCxnSpPr>
            <a:cxnSpLocks/>
          </p:cNvCxnSpPr>
          <p:nvPr/>
        </p:nvCxnSpPr>
        <p:spPr>
          <a:xfrm>
            <a:off x="11451915" y="4186550"/>
            <a:ext cx="210804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직선 연결선 55">
            <a:extLst>
              <a:ext uri="{FF2B5EF4-FFF2-40B4-BE49-F238E27FC236}">
                <a16:creationId xmlns="" xmlns:a16="http://schemas.microsoft.com/office/drawing/2014/main" id="{C490FE5E-91B5-4503-8B52-D8CFD753062D}"/>
              </a:ext>
            </a:extLst>
          </p:cNvPr>
          <p:cNvCxnSpPr>
            <a:cxnSpLocks/>
          </p:cNvCxnSpPr>
          <p:nvPr/>
        </p:nvCxnSpPr>
        <p:spPr>
          <a:xfrm>
            <a:off x="14052333" y="4186550"/>
            <a:ext cx="210804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직선 연결선 56">
            <a:extLst>
              <a:ext uri="{FF2B5EF4-FFF2-40B4-BE49-F238E27FC236}">
                <a16:creationId xmlns="" xmlns:a16="http://schemas.microsoft.com/office/drawing/2014/main" id="{C490FE5E-91B5-4503-8B52-D8CFD753062D}"/>
              </a:ext>
            </a:extLst>
          </p:cNvPr>
          <p:cNvCxnSpPr>
            <a:cxnSpLocks/>
          </p:cNvCxnSpPr>
          <p:nvPr/>
        </p:nvCxnSpPr>
        <p:spPr>
          <a:xfrm>
            <a:off x="16709404" y="4186550"/>
            <a:ext cx="210804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D5135BF2-0870-4512-B134-0B469D4F5782}"/>
              </a:ext>
            </a:extLst>
          </p:cNvPr>
          <p:cNvSpPr txBox="1"/>
          <p:nvPr/>
        </p:nvSpPr>
        <p:spPr>
          <a:xfrm>
            <a:off x="12553608" y="9001184"/>
            <a:ext cx="265751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6600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(a)</a:t>
            </a:r>
          </a:p>
        </p:txBody>
      </p:sp>
      <p:grpSp>
        <p:nvGrpSpPr>
          <p:cNvPr id="59" name="그룹 58"/>
          <p:cNvGrpSpPr/>
          <p:nvPr/>
        </p:nvGrpSpPr>
        <p:grpSpPr>
          <a:xfrm>
            <a:off x="8017809" y="20341440"/>
            <a:ext cx="9854786" cy="13977764"/>
            <a:chOff x="1994314" y="2430199"/>
            <a:chExt cx="9854786" cy="13977764"/>
          </a:xfrm>
        </p:grpSpPr>
        <p:pic>
          <p:nvPicPr>
            <p:cNvPr id="60" name="그림 59" descr="실내이(가) 표시된 사진&#10;&#10;자동 생성된 설명">
              <a:extLst>
                <a:ext uri="{FF2B5EF4-FFF2-40B4-BE49-F238E27FC236}">
                  <a16:creationId xmlns="" xmlns:a16="http://schemas.microsoft.com/office/drawing/2014/main" id="{714950B3-3AB1-4F12-91EB-88C24ECD110E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15000"/>
                      </a14:imgEffect>
                    </a14:imgLayer>
                  </a14:imgProps>
                </a:ext>
              </a:extLst>
            </a:blip>
            <a:srcRect l="39219" t="28368" r="34871" b="29788"/>
            <a:stretch/>
          </p:blipFill>
          <p:spPr>
            <a:xfrm>
              <a:off x="2996744" y="3979063"/>
              <a:ext cx="2787950" cy="602800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61" name="그림 60" descr="실내, 여러개, 자기이(가) 표시된 사진&#10;&#10;자동 생성된 설명">
              <a:extLst>
                <a:ext uri="{FF2B5EF4-FFF2-40B4-BE49-F238E27FC236}">
                  <a16:creationId xmlns="" xmlns:a16="http://schemas.microsoft.com/office/drawing/2014/main" id="{92252B11-E371-462A-87DF-4324BE6AF8B0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15000"/>
                      </a14:imgEffect>
                    </a14:imgLayer>
                  </a14:imgProps>
                </a:ext>
              </a:extLst>
            </a:blip>
            <a:srcRect l="36194" t="24822" r="37896" b="33333"/>
            <a:stretch/>
          </p:blipFill>
          <p:spPr>
            <a:xfrm>
              <a:off x="6028946" y="3979063"/>
              <a:ext cx="2787950" cy="602800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62" name="그림 61">
              <a:extLst>
                <a:ext uri="{FF2B5EF4-FFF2-40B4-BE49-F238E27FC236}">
                  <a16:creationId xmlns="" xmlns:a16="http://schemas.microsoft.com/office/drawing/2014/main" id="{2B8E0945-A6F0-41B7-A7AD-B659AF10F8BC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15000"/>
                      </a14:imgEffect>
                    </a14:imgLayer>
                  </a14:imgProps>
                </a:ext>
              </a:extLst>
            </a:blip>
            <a:srcRect l="35366" t="23121" r="38723" b="36738"/>
            <a:stretch/>
          </p:blipFill>
          <p:spPr>
            <a:xfrm>
              <a:off x="2996744" y="10379960"/>
              <a:ext cx="2787950" cy="602800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63" name="그림 62">
              <a:extLst>
                <a:ext uri="{FF2B5EF4-FFF2-40B4-BE49-F238E27FC236}">
                  <a16:creationId xmlns="" xmlns:a16="http://schemas.microsoft.com/office/drawing/2014/main" id="{9B2E5918-8E2C-4CF6-8EB9-114796096837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rightnessContrast bright="15000"/>
                      </a14:imgEffect>
                    </a14:imgLayer>
                  </a14:imgProps>
                </a:ext>
              </a:extLst>
            </a:blip>
            <a:srcRect l="37329" t="27234" r="38085" b="34610"/>
            <a:stretch/>
          </p:blipFill>
          <p:spPr>
            <a:xfrm>
              <a:off x="6028948" y="10379960"/>
              <a:ext cx="2787950" cy="602800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64" name="그림 63" descr="실내이(가) 표시된 사진&#10;&#10;자동 생성된 설명">
              <a:extLst>
                <a:ext uri="{FF2B5EF4-FFF2-40B4-BE49-F238E27FC236}">
                  <a16:creationId xmlns="" xmlns:a16="http://schemas.microsoft.com/office/drawing/2014/main" id="{071F06AE-14CA-4565-8007-EFF2D62D9F42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rightnessContrast bright="15000"/>
                      </a14:imgEffect>
                    </a14:imgLayer>
                  </a14:imgProps>
                </a:ext>
              </a:extLst>
            </a:blip>
            <a:srcRect l="37896" t="33778" r="40519" b="30518"/>
            <a:stretch/>
          </p:blipFill>
          <p:spPr>
            <a:xfrm>
              <a:off x="9061150" y="3979063"/>
              <a:ext cx="2787950" cy="602800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65" name="그림 64" descr="벽, 실내이(가) 표시된 사진&#10;&#10;자동 생성된 설명">
              <a:extLst>
                <a:ext uri="{FF2B5EF4-FFF2-40B4-BE49-F238E27FC236}">
                  <a16:creationId xmlns="" xmlns:a16="http://schemas.microsoft.com/office/drawing/2014/main" id="{FA3E8A0B-CE5F-4DC7-AA52-D0A105897156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20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rightnessContrast bright="15000"/>
                      </a14:imgEffect>
                    </a14:imgLayer>
                  </a14:imgProps>
                </a:ext>
              </a:extLst>
            </a:blip>
            <a:srcRect l="35778" t="31259" r="41599" b="32889"/>
            <a:stretch/>
          </p:blipFill>
          <p:spPr>
            <a:xfrm>
              <a:off x="9061150" y="10379962"/>
              <a:ext cx="2787950" cy="602800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66" name="TextBox 65">
              <a:extLst>
                <a:ext uri="{FF2B5EF4-FFF2-40B4-BE49-F238E27FC236}">
                  <a16:creationId xmlns="" xmlns:a16="http://schemas.microsoft.com/office/drawing/2014/main" id="{E465486B-321B-4F63-9AC1-F21BAC9AA4CB}"/>
                </a:ext>
              </a:extLst>
            </p:cNvPr>
            <p:cNvSpPr txBox="1"/>
            <p:nvPr/>
          </p:nvSpPr>
          <p:spPr>
            <a:xfrm rot="16200000">
              <a:off x="1179539" y="6800667"/>
              <a:ext cx="239899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400" b="1" dirty="0" err="1"/>
                <a:t>shCTL</a:t>
              </a:r>
              <a:endParaRPr lang="ko-KR" altLang="en-US" sz="4400" b="1" dirty="0"/>
            </a:p>
          </p:txBody>
        </p:sp>
        <p:sp>
          <p:nvSpPr>
            <p:cNvPr id="67" name="TextBox 66">
              <a:extLst>
                <a:ext uri="{FF2B5EF4-FFF2-40B4-BE49-F238E27FC236}">
                  <a16:creationId xmlns="" xmlns:a16="http://schemas.microsoft.com/office/drawing/2014/main" id="{F5850C88-15FF-4ACD-8943-EDE2332FED97}"/>
                </a:ext>
              </a:extLst>
            </p:cNvPr>
            <p:cNvSpPr txBox="1"/>
            <p:nvPr/>
          </p:nvSpPr>
          <p:spPr>
            <a:xfrm rot="16200000">
              <a:off x="806654" y="13265359"/>
              <a:ext cx="314476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400" b="1" dirty="0"/>
                <a:t>shHUWE1</a:t>
              </a:r>
              <a:endParaRPr lang="ko-KR" altLang="en-US" sz="4400" b="1" dirty="0"/>
            </a:p>
          </p:txBody>
        </p:sp>
        <p:sp>
          <p:nvSpPr>
            <p:cNvPr id="68" name="TextBox 67">
              <a:extLst>
                <a:ext uri="{FF2B5EF4-FFF2-40B4-BE49-F238E27FC236}">
                  <a16:creationId xmlns="" xmlns:a16="http://schemas.microsoft.com/office/drawing/2014/main" id="{92703292-EF67-40D2-8907-A40EE3840F73}"/>
                </a:ext>
              </a:extLst>
            </p:cNvPr>
            <p:cNvSpPr txBox="1"/>
            <p:nvPr/>
          </p:nvSpPr>
          <p:spPr>
            <a:xfrm>
              <a:off x="3191223" y="3034119"/>
              <a:ext cx="239899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400" b="1" dirty="0" err="1"/>
                <a:t>siCTL</a:t>
              </a:r>
              <a:endParaRPr lang="ko-KR" altLang="en-US" sz="4400" b="1" dirty="0"/>
            </a:p>
          </p:txBody>
        </p:sp>
        <p:sp>
          <p:nvSpPr>
            <p:cNvPr id="69" name="TextBox 68">
              <a:extLst>
                <a:ext uri="{FF2B5EF4-FFF2-40B4-BE49-F238E27FC236}">
                  <a16:creationId xmlns="" xmlns:a16="http://schemas.microsoft.com/office/drawing/2014/main" id="{936A6A32-A2A1-4FD5-9F2C-77E50CD4B2C4}"/>
                </a:ext>
              </a:extLst>
            </p:cNvPr>
            <p:cNvSpPr txBox="1"/>
            <p:nvPr/>
          </p:nvSpPr>
          <p:spPr>
            <a:xfrm>
              <a:off x="6223424" y="3034117"/>
              <a:ext cx="239899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400" b="1" dirty="0"/>
                <a:t>siATG101</a:t>
              </a:r>
              <a:endParaRPr lang="ko-KR" altLang="en-US" sz="4400" b="1" dirty="0"/>
            </a:p>
          </p:txBody>
        </p:sp>
        <p:sp>
          <p:nvSpPr>
            <p:cNvPr id="70" name="TextBox 69">
              <a:extLst>
                <a:ext uri="{FF2B5EF4-FFF2-40B4-BE49-F238E27FC236}">
                  <a16:creationId xmlns="" xmlns:a16="http://schemas.microsoft.com/office/drawing/2014/main" id="{936A6A32-A2A1-4FD5-9F2C-77E50CD4B2C4}"/>
                </a:ext>
              </a:extLst>
            </p:cNvPr>
            <p:cNvSpPr txBox="1"/>
            <p:nvPr/>
          </p:nvSpPr>
          <p:spPr>
            <a:xfrm>
              <a:off x="9255629" y="2430199"/>
              <a:ext cx="2398991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400" b="1" dirty="0"/>
                <a:t>siATG101</a:t>
              </a:r>
            </a:p>
            <a:p>
              <a:pPr algn="ctr"/>
              <a:r>
                <a:rPr lang="en-US" altLang="ko-KR" sz="4400" b="1" dirty="0"/>
                <a:t>+siWIPI2</a:t>
              </a:r>
              <a:endParaRPr lang="ko-KR" altLang="en-US" sz="4400" b="1" dirty="0"/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D5135BF2-0870-4512-B134-0B469D4F5782}"/>
              </a:ext>
            </a:extLst>
          </p:cNvPr>
          <p:cNvSpPr txBox="1"/>
          <p:nvPr/>
        </p:nvSpPr>
        <p:spPr>
          <a:xfrm>
            <a:off x="12244898" y="35145008"/>
            <a:ext cx="276554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6600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(c)</a:t>
            </a:r>
          </a:p>
        </p:txBody>
      </p:sp>
    </p:spTree>
    <p:extLst>
      <p:ext uri="{BB962C8B-B14F-4D97-AF65-F5344CB8AC3E}">
        <p14:creationId xmlns:p14="http://schemas.microsoft.com/office/powerpoint/2010/main" val="19497932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2338</TotalTime>
  <Words>389</Words>
  <Application>Microsoft Office PowerPoint</Application>
  <PresentationFormat>사용자 지정</PresentationFormat>
  <Paragraphs>309</Paragraphs>
  <Slides>7</Slides>
  <Notes>7</Notes>
  <HiddenSlides>0</HiddenSlides>
  <MMClips>0</MMClips>
  <ScaleCrop>false</ScaleCrop>
  <HeadingPairs>
    <vt:vector size="8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2</vt:i4>
      </vt:variant>
      <vt:variant>
        <vt:lpstr>슬라이드 제목</vt:lpstr>
      </vt:variant>
      <vt:variant>
        <vt:i4>7</vt:i4>
      </vt:variant>
    </vt:vector>
  </HeadingPairs>
  <TitlesOfParts>
    <vt:vector size="18" baseType="lpstr">
      <vt:lpstr>Calibri (본문)</vt:lpstr>
      <vt:lpstr>SimSun</vt:lpstr>
      <vt:lpstr>맑은 고딕</vt:lpstr>
      <vt:lpstr>Arial</vt:lpstr>
      <vt:lpstr>Calibri</vt:lpstr>
      <vt:lpstr>Calibri Light</vt:lpstr>
      <vt:lpstr>Palatino Linotype</vt:lpstr>
      <vt:lpstr>Times New Roman</vt:lpstr>
      <vt:lpstr>Office 테마</vt:lpstr>
      <vt:lpstr>Document</vt:lpstr>
      <vt:lpstr>Prism 8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NCC</dc:creator>
  <cp:lastModifiedBy>ncc</cp:lastModifiedBy>
  <cp:revision>178</cp:revision>
  <cp:lastPrinted>2021-08-14T01:52:39Z</cp:lastPrinted>
  <dcterms:created xsi:type="dcterms:W3CDTF">2021-06-29T05:42:31Z</dcterms:created>
  <dcterms:modified xsi:type="dcterms:W3CDTF">2021-08-25T02:00:52Z</dcterms:modified>
</cp:coreProperties>
</file>