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27432000" cy="36576000"/>
  <p:notesSz cx="6858000" cy="9144000"/>
  <p:defaultTextStyle>
    <a:defPPr>
      <a:defRPr lang="ko-KR"/>
    </a:defPPr>
    <a:lvl1pPr marL="0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1pPr>
    <a:lvl2pPr marL="1536192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2pPr>
    <a:lvl3pPr marL="3072384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3pPr>
    <a:lvl4pPr marL="4608576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4pPr>
    <a:lvl5pPr marL="6144768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5pPr>
    <a:lvl6pPr marL="7680960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6pPr>
    <a:lvl7pPr marL="9217152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7pPr>
    <a:lvl8pPr marL="10753344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8pPr>
    <a:lvl9pPr marL="12289536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2" d="100"/>
          <a:sy n="22" d="100"/>
        </p:scale>
        <p:origin x="28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D9998-9C2C-4F7E-8641-C49D14D07EA2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69BAC-22B6-4F4E-BEA5-FDBCF9E8A9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104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1pPr>
    <a:lvl2pPr marL="1536192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2pPr>
    <a:lvl3pPr marL="3072384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3pPr>
    <a:lvl4pPr marL="4608576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4pPr>
    <a:lvl5pPr marL="6144768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5pPr>
    <a:lvl6pPr marL="7680960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6pPr>
    <a:lvl7pPr marL="9217152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7pPr>
    <a:lvl8pPr marL="10753344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8pPr>
    <a:lvl9pPr marL="12289536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3072258">
              <a:defRPr/>
            </a:pPr>
            <a:r>
              <a:rPr lang="en-US" altLang="ko-KR" sz="1800" b="1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S1.</a:t>
            </a:r>
            <a:r>
              <a:rPr lang="en-US" altLang="ko-KR" sz="18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E3 ligase candidates among ATG101-interacting proteins. E3 ligases potentially ubiquitinating ATG101 in MIA PaCa-2 cells were identified by LC/MS after immunoprecipitation of ATG101 FL or ΔC ATG101.</a:t>
            </a:r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3AAA69-556E-4B08-A185-266B088A5B9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6865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5985936"/>
            <a:ext cx="23317200" cy="12733867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19210869"/>
            <a:ext cx="20574000" cy="8830731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BCFB-B890-42B7-AA84-2B9E6FF3C0ED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940D-E1A5-4AFE-94D1-DA45B5FDB8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9274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BCFB-B890-42B7-AA84-2B9E6FF3C0ED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940D-E1A5-4AFE-94D1-DA45B5FDB8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8081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7" y="1947334"/>
            <a:ext cx="5915025" cy="3099646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2" y="1947334"/>
            <a:ext cx="17402175" cy="3099646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BCFB-B890-42B7-AA84-2B9E6FF3C0ED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940D-E1A5-4AFE-94D1-DA45B5FDB8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33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BCFB-B890-42B7-AA84-2B9E6FF3C0ED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940D-E1A5-4AFE-94D1-DA45B5FDB8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619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4" y="9118611"/>
            <a:ext cx="23660100" cy="15214597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4" y="24477144"/>
            <a:ext cx="23660100" cy="8000997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/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BCFB-B890-42B7-AA84-2B9E6FF3C0ED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940D-E1A5-4AFE-94D1-DA45B5FDB8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055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0" y="9736667"/>
            <a:ext cx="11658600" cy="23207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0" y="9736667"/>
            <a:ext cx="11658600" cy="23207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BCFB-B890-42B7-AA84-2B9E6FF3C0ED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940D-E1A5-4AFE-94D1-DA45B5FDB8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590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1947342"/>
            <a:ext cx="23660100" cy="70696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26" y="8966203"/>
            <a:ext cx="11605020" cy="439419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26" y="13360400"/>
            <a:ext cx="11605020" cy="19651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2" y="8966203"/>
            <a:ext cx="11662173" cy="439419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2" y="13360400"/>
            <a:ext cx="11662173" cy="19651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BCFB-B890-42B7-AA84-2B9E6FF3C0ED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940D-E1A5-4AFE-94D1-DA45B5FDB8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8876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BCFB-B890-42B7-AA84-2B9E6FF3C0ED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940D-E1A5-4AFE-94D1-DA45B5FDB8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1114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BCFB-B890-42B7-AA84-2B9E6FF3C0ED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940D-E1A5-4AFE-94D1-DA45B5FDB8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0153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3" y="5266275"/>
            <a:ext cx="13887450" cy="25992667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0972800"/>
            <a:ext cx="8847534" cy="20328469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BCFB-B890-42B7-AA84-2B9E6FF3C0ED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940D-E1A5-4AFE-94D1-DA45B5FDB8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6839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3" y="5266275"/>
            <a:ext cx="13887450" cy="25992667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0972800"/>
            <a:ext cx="8847534" cy="20328469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BCFB-B890-42B7-AA84-2B9E6FF3C0ED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940D-E1A5-4AFE-94D1-DA45B5FDB8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2879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0" y="9736667"/>
            <a:ext cx="23660100" cy="2320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0" y="33900542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3BCFB-B890-42B7-AA84-2B9E6FF3C0ED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0" y="33900542"/>
            <a:ext cx="92583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0" y="33900542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E940D-E1A5-4AFE-94D1-DA45B5FDB8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8342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743200" rtl="0" eaLnBrk="1" latinLnBrk="1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1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0D723686-084B-4273-9CDF-0D5CCB1EEE76}"/>
              </a:ext>
            </a:extLst>
          </p:cNvPr>
          <p:cNvSpPr/>
          <p:nvPr/>
        </p:nvSpPr>
        <p:spPr>
          <a:xfrm>
            <a:off x="844948" y="619272"/>
            <a:ext cx="284938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6000" b="1" dirty="0">
                <a:cs typeface="Times New Roman" panose="02020603050405020304" pitchFamily="18" charset="0"/>
              </a:rPr>
              <a:t>Supplementary Table S1</a:t>
            </a:r>
            <a:endParaRPr lang="en-US" altLang="ko-KR" sz="6000" b="1" dirty="0"/>
          </a:p>
        </p:txBody>
      </p:sp>
      <p:graphicFrame>
        <p:nvGraphicFramePr>
          <p:cNvPr id="5" name="개체 4">
            <a:extLst>
              <a:ext uri="{FF2B5EF4-FFF2-40B4-BE49-F238E27FC236}">
                <a16:creationId xmlns:a16="http://schemas.microsoft.com/office/drawing/2014/main" id="{6C55984D-3440-47F6-A905-05C9DB3EB9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5335655" y="7885869"/>
          <a:ext cx="30938856" cy="7347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4" imgW="6857910" imgH="1628144" progId="Word.Document.12">
                  <p:embed/>
                </p:oleObj>
              </mc:Choice>
              <mc:Fallback>
                <p:oleObj name="Document" r:id="rId4" imgW="6857910" imgH="1628144" progId="Word.Document.12">
                  <p:embed/>
                  <p:pic>
                    <p:nvPicPr>
                      <p:cNvPr id="5" name="개체 4">
                        <a:extLst>
                          <a:ext uri="{FF2B5EF4-FFF2-40B4-BE49-F238E27FC236}">
                            <a16:creationId xmlns:a16="http://schemas.microsoft.com/office/drawing/2014/main" id="{6C55984D-3440-47F6-A905-05C9DB3EB9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5335655" y="7885869"/>
                        <a:ext cx="30938856" cy="73479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" name="TextBox 86">
            <a:extLst>
              <a:ext uri="{FF2B5EF4-FFF2-40B4-BE49-F238E27FC236}">
                <a16:creationId xmlns:a16="http://schemas.microsoft.com/office/drawing/2014/main" id="{5C185DD9-18C5-4919-87D1-95116A902B5C}"/>
              </a:ext>
            </a:extLst>
          </p:cNvPr>
          <p:cNvSpPr txBox="1"/>
          <p:nvPr/>
        </p:nvSpPr>
        <p:spPr>
          <a:xfrm>
            <a:off x="12500560" y="15178599"/>
            <a:ext cx="397654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66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ko-KR" sz="6600" b="1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Table S1</a:t>
            </a:r>
            <a:r>
              <a:rPr lang="en-US" altLang="ko-KR" sz="66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</a:t>
            </a:r>
            <a:endParaRPr lang="ko-KR" alt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897162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40</Words>
  <Application>Microsoft Office PowerPoint</Application>
  <PresentationFormat>사용자 지정</PresentationFormat>
  <Paragraphs>4</Paragraphs>
  <Slides>1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0" baseType="lpstr">
      <vt:lpstr>SimSun</vt:lpstr>
      <vt:lpstr>맑은 고딕</vt:lpstr>
      <vt:lpstr>Arial</vt:lpstr>
      <vt:lpstr>Calibri</vt:lpstr>
      <vt:lpstr>Calibri Light</vt:lpstr>
      <vt:lpstr>Palatino Linotype</vt:lpstr>
      <vt:lpstr>Times New Roman</vt:lpstr>
      <vt:lpstr>Office 테마</vt:lpstr>
      <vt:lpstr>Document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Jaesang</dc:creator>
  <cp:lastModifiedBy>Jaesang</cp:lastModifiedBy>
  <cp:revision>1</cp:revision>
  <dcterms:created xsi:type="dcterms:W3CDTF">2021-08-22T12:58:35Z</dcterms:created>
  <dcterms:modified xsi:type="dcterms:W3CDTF">2021-08-22T13:22:08Z</dcterms:modified>
</cp:coreProperties>
</file>