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40" r:id="rId2"/>
    <p:sldId id="360" r:id="rId3"/>
    <p:sldId id="3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14A591C-04EA-460F-BBF7-8A3705F0E672}">
          <p14:sldIdLst/>
        </p14:section>
        <p14:section name="Default Section" id="{FE93D25C-D25A-4513-82B0-A587849E5504}">
          <p14:sldIdLst>
            <p14:sldId id="340"/>
            <p14:sldId id="360"/>
            <p14:sldId id="361"/>
          </p14:sldIdLst>
        </p14:section>
        <p14:section name="Untitled Section" id="{0999C62F-8E89-DD4A-BCF1-145EF3AD4794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94" autoAdjust="0"/>
    <p:restoredTop sz="94660"/>
  </p:normalViewPr>
  <p:slideViewPr>
    <p:cSldViewPr snapToGrid="0">
      <p:cViewPr varScale="1">
        <p:scale>
          <a:sx n="77" d="100"/>
          <a:sy n="77" d="100"/>
        </p:scale>
        <p:origin x="9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20"/>
    </p:cViewPr>
  </p:sorterViewPr>
  <p:notesViewPr>
    <p:cSldViewPr snapToGrid="0">
      <p:cViewPr varScale="1">
        <p:scale>
          <a:sx n="48" d="100"/>
          <a:sy n="48" d="100"/>
        </p:scale>
        <p:origin x="2684" y="4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DD9C5B2-B743-4CC1-8127-44508ECB5B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3DC79C-046D-411C-8882-C2DCF2D78F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C6B09-8DD5-4437-9C79-5C2E8B8E6455}" type="datetimeFigureOut">
              <a:rPr lang="en-US" smtClean="0"/>
              <a:t>8/14/2021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D8A1F8-BCCD-47D5-A63A-5CF7A2C1C8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D121A4-91DF-4A15-BAE8-A81F0E2C29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5CC2F-E808-47DB-B113-97E4BB42E1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00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6A86C-5137-4579-80FD-AFE553343A4A}" type="datetimeFigureOut">
              <a:rPr lang="en-US" smtClean="0"/>
              <a:t>8/14/2021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9D6B2-0FCD-446F-BE0C-BA19349F7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83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687CD-6EFC-4E9E-BA7D-32F927A74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633AF9-544E-4060-B4BE-318381CBD2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CED60E-8853-4F13-B373-ABBF01039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C6B55-420F-41B0-963B-69EE6E5D9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C717F-5347-470F-B4AB-F0982E1F7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31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029A3-2B0B-45DD-ABA1-C9DAF0C0F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A15289-606A-49D4-8D1B-50EEDAD65B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D2A33-2EC0-4BAF-9D36-20D8546ED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ED176-F54D-4715-8613-08FD53D0D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776CE7-33E6-4365-83F5-89C1AA438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31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BAC3AD-0C6B-4EFB-95F8-E868029EF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691D8-22D5-485F-A38D-99662DA8C7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052FC-33A6-4307-92F3-7F9E8CB76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1CCD9-8458-4B96-81A6-354EE9D05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D28ED-B30B-4621-B04C-22B588743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027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33B62-6C1B-4254-B150-87E930830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A02C7-CD2C-47DA-BCF7-9EE25F964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5CA43-AFAC-4396-B184-C86292787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50F96-C4BF-4323-8918-89501F78D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F6FEB-BD12-4391-9315-58442BA8B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299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84A07-FCB0-4ACF-97EF-B7376E43B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5CC98A-BD75-467A-965D-CC51AFBAF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6150E-2C69-4FC8-95D6-3CB24E974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51C7E8-9779-41A6-B253-1E9F1CA89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93BED-CFCA-4F93-A0E5-AFB154A6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2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42D7B-6910-42A5-B8B3-0DB922493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B8B8D-27AB-4D7B-9F25-1ADFC1DBA8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8592CE-0A6C-4238-8414-AE2CD9FBC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B47809-F4A1-42A6-BF06-05D1C0C1F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E2CBF7-CA4F-42F8-94CA-B33AFF8A3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6C9F-B9DC-4788-B43A-6725F0A9F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717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170F7-96A8-4731-8369-7EF985CE7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56B527-BDDC-48B4-9A4D-E6C39B091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83050F-CA4D-43DA-B3B5-5123BC9EB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BB2AAF-D4C0-4179-9F0D-22CF89CFD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727B0B-FF44-48FA-AC06-C9CDF7032D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10BAD5-2ED5-461D-AA23-74730453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FA8E9A-92E6-4AF7-B4CD-EC11F1D20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F6A24F-2349-4BDA-9CC8-23A1E6AE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63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7ABF1-45A3-4349-861E-AE7B530D9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01EECC-CD50-4591-8612-C7A03082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D604DC-56B1-4E0A-A5DC-3B1E44A78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F60EA0-20DD-495D-A05E-78311C8BC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47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B474EC-45E8-42DC-958E-34DDAC9EC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FF6582-2C60-4550-ABD4-A88075F7E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D387D-D7C4-4DCF-A392-FD7BD8543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60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C57FF-9C50-4B51-A628-69ACCF34C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B0908-AAED-4F05-838B-3324E1E5E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F5423B-14AE-4619-B4A9-29391F000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12BC5F-350A-47A5-B639-AFBBF7D7B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889F24-C803-4C54-8068-B5B23381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ADBACA-5C9E-41FC-9327-CA30DD01F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771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65F9A-0788-4A4B-9E46-E7A294B07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C06984-3261-4200-95B1-E85F1382CD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6C550B-465A-4755-9745-9458DE599F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946601-AE5B-4E99-8573-B579F510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DB8738-B704-41B1-881C-C87EA4B7E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11FB1-40B4-42AA-93FC-9E7B2087D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72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7C6CFC-1273-43EE-BD14-3B063BEE5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61363-1B9B-454C-A117-FBB669F1A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65E73-F517-4A2F-87E7-1775CA5F42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94724-3941-413A-9524-12A629E75B28}" type="datetimeFigureOut">
              <a:rPr lang="en-US" smtClean="0"/>
              <a:t>8/14/2021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BA5C2F-EEDA-4E48-9C18-7842690FDB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3AC17-C030-45A7-BBE8-081C18E2AB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EA850-AA3D-4E4A-BE2C-9CA40B791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34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.png"/><Relationship Id="rId7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99363203-74AE-487F-825F-1B1F98481275}"/>
              </a:ext>
            </a:extLst>
          </p:cNvPr>
          <p:cNvGrpSpPr/>
          <p:nvPr/>
        </p:nvGrpSpPr>
        <p:grpSpPr>
          <a:xfrm>
            <a:off x="183101" y="243723"/>
            <a:ext cx="11313160" cy="6479959"/>
            <a:chOff x="193040" y="114516"/>
            <a:chExt cx="11313160" cy="647995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F20FA52-079D-4E8D-956A-4AE41D518591}"/>
                </a:ext>
              </a:extLst>
            </p:cNvPr>
            <p:cNvGrpSpPr/>
            <p:nvPr/>
          </p:nvGrpSpPr>
          <p:grpSpPr>
            <a:xfrm>
              <a:off x="7450603" y="114516"/>
              <a:ext cx="2875460" cy="3015399"/>
              <a:chOff x="2789620" y="1581215"/>
              <a:chExt cx="2875460" cy="3015399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228754-4A20-47DD-AD5F-080C55DC6475}"/>
                  </a:ext>
                </a:extLst>
              </p:cNvPr>
              <p:cNvSpPr txBox="1"/>
              <p:nvPr/>
            </p:nvSpPr>
            <p:spPr>
              <a:xfrm>
                <a:off x="2807329" y="3765552"/>
                <a:ext cx="4812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50-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C1FA2A0-35FD-4F59-BEFD-65305B2AEBD8}"/>
                  </a:ext>
                </a:extLst>
              </p:cNvPr>
              <p:cNvSpPr txBox="1"/>
              <p:nvPr/>
            </p:nvSpPr>
            <p:spPr>
              <a:xfrm>
                <a:off x="2789620" y="4258060"/>
                <a:ext cx="4812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37-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44ECC03-A5C6-44EA-8927-C0D132F894E0}"/>
                  </a:ext>
                </a:extLst>
              </p:cNvPr>
              <p:cNvSpPr txBox="1"/>
              <p:nvPr/>
            </p:nvSpPr>
            <p:spPr>
              <a:xfrm>
                <a:off x="3106124" y="2283250"/>
                <a:ext cx="369332" cy="759182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MCT2-(-) 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0607D22-0728-4CC8-B66F-32CDBD7B2109}"/>
                  </a:ext>
                </a:extLst>
              </p:cNvPr>
              <p:cNvSpPr txBox="1"/>
              <p:nvPr/>
            </p:nvSpPr>
            <p:spPr>
              <a:xfrm>
                <a:off x="4933806" y="3308228"/>
                <a:ext cx="6030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MCT2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8C5BC6F-6EBB-4D20-BB39-62351B5D940E}"/>
                  </a:ext>
                </a:extLst>
              </p:cNvPr>
              <p:cNvSpPr txBox="1"/>
              <p:nvPr/>
            </p:nvSpPr>
            <p:spPr>
              <a:xfrm>
                <a:off x="4918672" y="4080118"/>
                <a:ext cx="7464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349AADF-0200-472A-9E2C-0FFFB3F9AA1F}"/>
                  </a:ext>
                </a:extLst>
              </p:cNvPr>
              <p:cNvSpPr txBox="1"/>
              <p:nvPr/>
            </p:nvSpPr>
            <p:spPr>
              <a:xfrm>
                <a:off x="2830691" y="3554023"/>
                <a:ext cx="4812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50-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F005386-C570-4CCC-8D95-DD0EB1E9C0B4}"/>
                  </a:ext>
                </a:extLst>
              </p:cNvPr>
              <p:cNvSpPr txBox="1"/>
              <p:nvPr/>
            </p:nvSpPr>
            <p:spPr>
              <a:xfrm>
                <a:off x="2835943" y="2918154"/>
                <a:ext cx="4812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75-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E440502-7AD6-4C1E-A23E-4FCE09C67411}"/>
                  </a:ext>
                </a:extLst>
              </p:cNvPr>
              <p:cNvSpPr txBox="1"/>
              <p:nvPr/>
            </p:nvSpPr>
            <p:spPr>
              <a:xfrm>
                <a:off x="3405671" y="2229012"/>
                <a:ext cx="369332" cy="797654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MCT2-(+) </a:t>
                </a:r>
              </a:p>
            </p:txBody>
          </p: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4EA58045-E4F9-4912-8208-87CA35D94B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53569" y="3023214"/>
                <a:ext cx="1666874" cy="8382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B9909E6B-C66A-4895-8913-1881A7F4AB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42563" y="3944925"/>
                <a:ext cx="1666875" cy="5619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F9A2153-7420-45AB-B7A8-7387601C9DC6}"/>
                  </a:ext>
                </a:extLst>
              </p:cNvPr>
              <p:cNvSpPr txBox="1"/>
              <p:nvPr/>
            </p:nvSpPr>
            <p:spPr>
              <a:xfrm rot="16200000">
                <a:off x="3122287" y="1865362"/>
                <a:ext cx="7085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Testis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2F0E9BB-61F9-413E-AF53-04BE36962040}"/>
                  </a:ext>
                </a:extLst>
              </p:cNvPr>
              <p:cNvSpPr txBox="1"/>
              <p:nvPr/>
            </p:nvSpPr>
            <p:spPr>
              <a:xfrm>
                <a:off x="3699959" y="2277993"/>
                <a:ext cx="369332" cy="759182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MCT2-(-) 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3F56850-D94D-45CE-BB4D-50D34AB3015B}"/>
                  </a:ext>
                </a:extLst>
              </p:cNvPr>
              <p:cNvSpPr txBox="1"/>
              <p:nvPr/>
            </p:nvSpPr>
            <p:spPr>
              <a:xfrm>
                <a:off x="3999506" y="2223755"/>
                <a:ext cx="369332" cy="797654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MCT2-(+) 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5732690-E913-4229-A073-7D434FFB7B82}"/>
                  </a:ext>
                </a:extLst>
              </p:cNvPr>
              <p:cNvSpPr txBox="1"/>
              <p:nvPr/>
            </p:nvSpPr>
            <p:spPr>
              <a:xfrm>
                <a:off x="4320069" y="2267485"/>
                <a:ext cx="369332" cy="759182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MCT2-(-) 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5BA8F6F-8A01-410A-9062-4971B44943E3}"/>
                  </a:ext>
                </a:extLst>
              </p:cNvPr>
              <p:cNvSpPr txBox="1"/>
              <p:nvPr/>
            </p:nvSpPr>
            <p:spPr>
              <a:xfrm>
                <a:off x="4619616" y="2213247"/>
                <a:ext cx="369332" cy="797654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MCT2-(+) 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165F829-BD3F-456A-8064-F368026A0092}"/>
                  </a:ext>
                </a:extLst>
              </p:cNvPr>
              <p:cNvSpPr txBox="1"/>
              <p:nvPr/>
            </p:nvSpPr>
            <p:spPr>
              <a:xfrm rot="18991665">
                <a:off x="4244101" y="1616590"/>
                <a:ext cx="12682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Macrophages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540958B-34D3-459E-9A26-7BCC580D71B3}"/>
                  </a:ext>
                </a:extLst>
              </p:cNvPr>
              <p:cNvSpPr txBox="1"/>
              <p:nvPr/>
            </p:nvSpPr>
            <p:spPr>
              <a:xfrm rot="16200000">
                <a:off x="3711323" y="1758924"/>
                <a:ext cx="6631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eWAT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aphicFrame>
          <p:nvGraphicFramePr>
            <p:cNvPr id="22" name="Object 21">
              <a:extLst>
                <a:ext uri="{FF2B5EF4-FFF2-40B4-BE49-F238E27FC236}">
                  <a16:creationId xmlns:a16="http://schemas.microsoft.com/office/drawing/2014/main" id="{68B84A01-6BB3-48CC-A63E-AA9017E45F5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105712"/>
                </p:ext>
              </p:extLst>
            </p:nvPr>
          </p:nvGraphicFramePr>
          <p:xfrm>
            <a:off x="1182688" y="3136900"/>
            <a:ext cx="3303587" cy="3409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4" imgW="3303885" imgH="3409646" progId="Prism8.Document">
                    <p:embed/>
                  </p:oleObj>
                </mc:Choice>
                <mc:Fallback>
                  <p:oleObj name="Prism 8" r:id="rId4" imgW="3303885" imgH="3409646" progId="Prism8.Document">
                    <p:embed/>
                    <p:pic>
                      <p:nvPicPr>
                        <p:cNvPr id="2" name="Object 1">
                          <a:extLst>
                            <a:ext uri="{FF2B5EF4-FFF2-40B4-BE49-F238E27FC236}">
                              <a16:creationId xmlns:a16="http://schemas.microsoft.com/office/drawing/2014/main" id="{4CA9CB46-85C1-4C1E-A491-F356CAF67A1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182688" y="3136900"/>
                          <a:ext cx="3303587" cy="3409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>
              <a:extLst>
                <a:ext uri="{FF2B5EF4-FFF2-40B4-BE49-F238E27FC236}">
                  <a16:creationId xmlns:a16="http://schemas.microsoft.com/office/drawing/2014/main" id="{A6029096-0D35-446E-B99C-67B1A6BE254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2292972"/>
                </p:ext>
              </p:extLst>
            </p:nvPr>
          </p:nvGraphicFramePr>
          <p:xfrm>
            <a:off x="4386899" y="3148965"/>
            <a:ext cx="3325813" cy="3416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6" imgW="3326574" imgH="3415767" progId="Prism8.Document">
                    <p:embed/>
                  </p:oleObj>
                </mc:Choice>
                <mc:Fallback>
                  <p:oleObj name="Prism 8" r:id="rId6" imgW="3326574" imgH="3415767" progId="Prism8.Document">
                    <p:embed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92A8F095-AD2B-4952-9E50-6FE1DE7A400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386899" y="3148965"/>
                          <a:ext cx="3325813" cy="3416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4">
              <a:extLst>
                <a:ext uri="{FF2B5EF4-FFF2-40B4-BE49-F238E27FC236}">
                  <a16:creationId xmlns:a16="http://schemas.microsoft.com/office/drawing/2014/main" id="{482ED374-1B00-4689-9605-8F9D235E174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1982780"/>
                </p:ext>
              </p:extLst>
            </p:nvPr>
          </p:nvGraphicFramePr>
          <p:xfrm>
            <a:off x="7916863" y="3287713"/>
            <a:ext cx="3589337" cy="33067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8" imgW="3588752" imgH="3307393" progId="Prism8.Document">
                    <p:embed/>
                  </p:oleObj>
                </mc:Choice>
                <mc:Fallback>
                  <p:oleObj name="Prism 8" r:id="rId8" imgW="3588752" imgH="3307393" progId="Prism8.Document">
                    <p:embed/>
                    <p:pic>
                      <p:nvPicPr>
                        <p:cNvPr id="4" name="Object 3">
                          <a:extLst>
                            <a:ext uri="{FF2B5EF4-FFF2-40B4-BE49-F238E27FC236}">
                              <a16:creationId xmlns:a16="http://schemas.microsoft.com/office/drawing/2014/main" id="{564AFBCE-7FC1-406E-86E5-552008BA67A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7916863" y="3287713"/>
                          <a:ext cx="3589337" cy="33067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CBD6BDF-600A-41C4-B154-2BB260594689}"/>
                </a:ext>
              </a:extLst>
            </p:cNvPr>
            <p:cNvSpPr txBox="1"/>
            <p:nvPr/>
          </p:nvSpPr>
          <p:spPr>
            <a:xfrm>
              <a:off x="193040" y="224892"/>
              <a:ext cx="1052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Figure S1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5825613" y="3287713"/>
              <a:ext cx="619432" cy="1762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14234" y="3279266"/>
              <a:ext cx="13357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Macrophages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DD7D726-0A6C-4D5F-8134-7143A592F7A5}"/>
                </a:ext>
              </a:extLst>
            </p:cNvPr>
            <p:cNvCxnSpPr/>
            <p:nvPr/>
          </p:nvCxnSpPr>
          <p:spPr>
            <a:xfrm>
              <a:off x="7954609" y="824548"/>
              <a:ext cx="40750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7C81597-5092-4AE9-84E4-B4C59CEBD647}"/>
                </a:ext>
              </a:extLst>
            </p:cNvPr>
            <p:cNvCxnSpPr/>
            <p:nvPr/>
          </p:nvCxnSpPr>
          <p:spPr>
            <a:xfrm>
              <a:off x="8514513" y="827863"/>
              <a:ext cx="40750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7AC122A-4009-403A-9B9E-8EF79C0D6281}"/>
                </a:ext>
              </a:extLst>
            </p:cNvPr>
            <p:cNvCxnSpPr/>
            <p:nvPr/>
          </p:nvCxnSpPr>
          <p:spPr>
            <a:xfrm>
              <a:off x="9051228" y="817921"/>
              <a:ext cx="40750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54FED7E-5416-49B7-A87E-C51AD9BB008F}"/>
              </a:ext>
            </a:extLst>
          </p:cNvPr>
          <p:cNvSpPr txBox="1"/>
          <p:nvPr/>
        </p:nvSpPr>
        <p:spPr>
          <a:xfrm>
            <a:off x="7292894" y="128509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250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D2939CB-D2A0-41A3-B939-43633BBEE50E}"/>
              </a:ext>
            </a:extLst>
          </p:cNvPr>
          <p:cNvGrpSpPr/>
          <p:nvPr/>
        </p:nvGrpSpPr>
        <p:grpSpPr>
          <a:xfrm>
            <a:off x="186287" y="151160"/>
            <a:ext cx="11819425" cy="6177409"/>
            <a:chOff x="44297" y="31803"/>
            <a:chExt cx="12047271" cy="634154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9A743A36-ED9E-4B5B-BCA4-C7A5F9171429}"/>
                </a:ext>
              </a:extLst>
            </p:cNvPr>
            <p:cNvCxnSpPr>
              <a:cxnSpLocks/>
            </p:cNvCxnSpPr>
            <p:nvPr/>
          </p:nvCxnSpPr>
          <p:spPr>
            <a:xfrm>
              <a:off x="2220686" y="315686"/>
              <a:ext cx="3251728" cy="10709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AF7BD81-F0A1-4F49-BAE9-0CF196A5E99B}"/>
                </a:ext>
              </a:extLst>
            </p:cNvPr>
            <p:cNvSpPr/>
            <p:nvPr/>
          </p:nvSpPr>
          <p:spPr>
            <a:xfrm>
              <a:off x="2663141" y="124280"/>
              <a:ext cx="487275" cy="51924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7B7845-FB6E-4578-B30D-AFD719B8C58E}"/>
                </a:ext>
              </a:extLst>
            </p:cNvPr>
            <p:cNvSpPr/>
            <p:nvPr/>
          </p:nvSpPr>
          <p:spPr>
            <a:xfrm>
              <a:off x="3949832" y="31803"/>
              <a:ext cx="638209" cy="5711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AB7D54F-1836-4959-99EA-5E63B9B194F8}"/>
                </a:ext>
              </a:extLst>
            </p:cNvPr>
            <p:cNvSpPr txBox="1"/>
            <p:nvPr/>
          </p:nvSpPr>
          <p:spPr>
            <a:xfrm>
              <a:off x="3994071" y="185424"/>
              <a:ext cx="60785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Neo</a:t>
              </a:r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5DE6A812-F251-41F4-9B86-3E5C4DC913FC}"/>
                </a:ext>
              </a:extLst>
            </p:cNvPr>
            <p:cNvSpPr/>
            <p:nvPr/>
          </p:nvSpPr>
          <p:spPr>
            <a:xfrm rot="16200000" flipH="1">
              <a:off x="3350346" y="261629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2CD0712E-3A2E-4AD1-9277-5FD19E3D90FB}"/>
                </a:ext>
              </a:extLst>
            </p:cNvPr>
            <p:cNvSpPr/>
            <p:nvPr/>
          </p:nvSpPr>
          <p:spPr>
            <a:xfrm rot="16200000" flipH="1">
              <a:off x="2368025" y="268709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F499A9-5DA3-4D81-AE98-EBAFE635C377}"/>
                </a:ext>
              </a:extLst>
            </p:cNvPr>
            <p:cNvSpPr txBox="1"/>
            <p:nvPr/>
          </p:nvSpPr>
          <p:spPr>
            <a:xfrm>
              <a:off x="2707516" y="178334"/>
              <a:ext cx="4539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Ex</a:t>
              </a:r>
            </a:p>
          </p:txBody>
        </p:sp>
        <p:sp>
          <p:nvSpPr>
            <p:cNvPr id="10" name="Moon 9">
              <a:extLst>
                <a:ext uri="{FF2B5EF4-FFF2-40B4-BE49-F238E27FC236}">
                  <a16:creationId xmlns:a16="http://schemas.microsoft.com/office/drawing/2014/main" id="{CE8668A1-36B5-4CC2-B1A4-03C6ED1CDD87}"/>
                </a:ext>
              </a:extLst>
            </p:cNvPr>
            <p:cNvSpPr/>
            <p:nvPr/>
          </p:nvSpPr>
          <p:spPr>
            <a:xfrm flipH="1">
              <a:off x="3667544" y="188964"/>
              <a:ext cx="259991" cy="400503"/>
            </a:xfrm>
            <a:prstGeom prst="mo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5521F907-14C0-4077-927A-7C5CE05A120A}"/>
                </a:ext>
              </a:extLst>
            </p:cNvPr>
            <p:cNvSpPr/>
            <p:nvPr/>
          </p:nvSpPr>
          <p:spPr>
            <a:xfrm rot="16200000" flipH="1">
              <a:off x="4571262" y="275805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Moon 11">
              <a:extLst>
                <a:ext uri="{FF2B5EF4-FFF2-40B4-BE49-F238E27FC236}">
                  <a16:creationId xmlns:a16="http://schemas.microsoft.com/office/drawing/2014/main" id="{46DBBBDB-3C43-48DE-9C3F-A924E88F27B2}"/>
                </a:ext>
              </a:extLst>
            </p:cNvPr>
            <p:cNvSpPr/>
            <p:nvPr/>
          </p:nvSpPr>
          <p:spPr>
            <a:xfrm flipH="1">
              <a:off x="4877827" y="203140"/>
              <a:ext cx="259991" cy="400503"/>
            </a:xfrm>
            <a:prstGeom prst="mo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2C66637-E42F-403F-A270-DC56B6788E33}"/>
                </a:ext>
              </a:extLst>
            </p:cNvPr>
            <p:cNvCxnSpPr/>
            <p:nvPr/>
          </p:nvCxnSpPr>
          <p:spPr>
            <a:xfrm>
              <a:off x="5712559" y="1630575"/>
              <a:ext cx="0" cy="292905"/>
            </a:xfrm>
            <a:prstGeom prst="straightConnector1">
              <a:avLst/>
            </a:prstGeom>
            <a:ln w="28575">
              <a:headEnd w="lg" len="lg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03BB78D-8B26-4335-8AAC-59E8926C9018}"/>
                </a:ext>
              </a:extLst>
            </p:cNvPr>
            <p:cNvSpPr txBox="1"/>
            <p:nvPr/>
          </p:nvSpPr>
          <p:spPr>
            <a:xfrm>
              <a:off x="7942704" y="631890"/>
              <a:ext cx="877163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FLP 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mouse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D414DD5-781C-4EAA-84B6-C163F1BA1D13}"/>
                </a:ext>
              </a:extLst>
            </p:cNvPr>
            <p:cNvSpPr txBox="1"/>
            <p:nvPr/>
          </p:nvSpPr>
          <p:spPr>
            <a:xfrm>
              <a:off x="5434665" y="314636"/>
              <a:ext cx="59503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2F77791-4AC4-4218-9910-074534C524D2}"/>
                </a:ext>
              </a:extLst>
            </p:cNvPr>
            <p:cNvCxnSpPr/>
            <p:nvPr/>
          </p:nvCxnSpPr>
          <p:spPr>
            <a:xfrm flipV="1">
              <a:off x="2908368" y="1637756"/>
              <a:ext cx="5478009" cy="37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6BF2D47-217F-4425-86AC-04181184A5F4}"/>
                </a:ext>
              </a:extLst>
            </p:cNvPr>
            <p:cNvCxnSpPr/>
            <p:nvPr/>
          </p:nvCxnSpPr>
          <p:spPr>
            <a:xfrm>
              <a:off x="2917220" y="1327167"/>
              <a:ext cx="0" cy="327123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A553578-A271-4D99-A838-7A453137B5CC}"/>
                </a:ext>
              </a:extLst>
            </p:cNvPr>
            <p:cNvCxnSpPr/>
            <p:nvPr/>
          </p:nvCxnSpPr>
          <p:spPr>
            <a:xfrm>
              <a:off x="8399966" y="1310014"/>
              <a:ext cx="0" cy="32712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C619E98-960F-4AB7-9642-AF9F276CB09C}"/>
                </a:ext>
              </a:extLst>
            </p:cNvPr>
            <p:cNvCxnSpPr/>
            <p:nvPr/>
          </p:nvCxnSpPr>
          <p:spPr>
            <a:xfrm flipV="1">
              <a:off x="2058488" y="1042444"/>
              <a:ext cx="1682571" cy="491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D2B7688-BB97-4040-828D-C4396A9EFE0C}"/>
                </a:ext>
              </a:extLst>
            </p:cNvPr>
            <p:cNvSpPr/>
            <p:nvPr/>
          </p:nvSpPr>
          <p:spPr>
            <a:xfrm>
              <a:off x="2638558" y="752167"/>
              <a:ext cx="487275" cy="5711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0962283-36D4-4536-8D27-F2F88A29FD40}"/>
                </a:ext>
              </a:extLst>
            </p:cNvPr>
            <p:cNvSpPr txBox="1"/>
            <p:nvPr/>
          </p:nvSpPr>
          <p:spPr>
            <a:xfrm>
              <a:off x="2682933" y="832183"/>
              <a:ext cx="4539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Ex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3956B49-7243-4A11-AB0F-E7AEEFF7231C}"/>
                </a:ext>
              </a:extLst>
            </p:cNvPr>
            <p:cNvCxnSpPr/>
            <p:nvPr/>
          </p:nvCxnSpPr>
          <p:spPr>
            <a:xfrm>
              <a:off x="4657689" y="2367739"/>
              <a:ext cx="3339673" cy="3932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3EE9EC4-BACA-491B-B5C4-BE06A8A5855A}"/>
                </a:ext>
              </a:extLst>
            </p:cNvPr>
            <p:cNvSpPr/>
            <p:nvPr/>
          </p:nvSpPr>
          <p:spPr>
            <a:xfrm>
              <a:off x="5188089" y="2108563"/>
              <a:ext cx="487275" cy="51924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152FE16-003A-4ED9-813E-B4F1A526C909}"/>
                </a:ext>
              </a:extLst>
            </p:cNvPr>
            <p:cNvSpPr/>
            <p:nvPr/>
          </p:nvSpPr>
          <p:spPr>
            <a:xfrm>
              <a:off x="6474780" y="2016086"/>
              <a:ext cx="638209" cy="5711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128D680-FF32-4E91-8F74-0AFF8717F7C9}"/>
                </a:ext>
              </a:extLst>
            </p:cNvPr>
            <p:cNvSpPr txBox="1"/>
            <p:nvPr/>
          </p:nvSpPr>
          <p:spPr>
            <a:xfrm>
              <a:off x="6519019" y="2169707"/>
              <a:ext cx="60785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Neo</a:t>
              </a:r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86479983-EBD5-4B8C-BC21-1622C120BC62}"/>
                </a:ext>
              </a:extLst>
            </p:cNvPr>
            <p:cNvSpPr/>
            <p:nvPr/>
          </p:nvSpPr>
          <p:spPr>
            <a:xfrm rot="16200000" flipH="1">
              <a:off x="5875294" y="2245912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F484905A-A476-477D-9B22-6B08C98959EC}"/>
                </a:ext>
              </a:extLst>
            </p:cNvPr>
            <p:cNvSpPr/>
            <p:nvPr/>
          </p:nvSpPr>
          <p:spPr>
            <a:xfrm rot="16200000" flipH="1">
              <a:off x="4892973" y="2252992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31EDA65-1179-424B-BA4D-D3A10964D25B}"/>
                </a:ext>
              </a:extLst>
            </p:cNvPr>
            <p:cNvSpPr txBox="1"/>
            <p:nvPr/>
          </p:nvSpPr>
          <p:spPr>
            <a:xfrm>
              <a:off x="5232464" y="2162617"/>
              <a:ext cx="4539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Ex</a:t>
              </a:r>
            </a:p>
          </p:txBody>
        </p:sp>
        <p:sp>
          <p:nvSpPr>
            <p:cNvPr id="29" name="Moon 28">
              <a:extLst>
                <a:ext uri="{FF2B5EF4-FFF2-40B4-BE49-F238E27FC236}">
                  <a16:creationId xmlns:a16="http://schemas.microsoft.com/office/drawing/2014/main" id="{51E5DB05-BDCD-4109-A2A4-EE949FA5EBBE}"/>
                </a:ext>
              </a:extLst>
            </p:cNvPr>
            <p:cNvSpPr/>
            <p:nvPr/>
          </p:nvSpPr>
          <p:spPr>
            <a:xfrm flipH="1">
              <a:off x="6192492" y="2173247"/>
              <a:ext cx="259991" cy="400503"/>
            </a:xfrm>
            <a:prstGeom prst="mo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A16C8CE9-68ED-4D38-8626-31B6838F4975}"/>
                </a:ext>
              </a:extLst>
            </p:cNvPr>
            <p:cNvSpPr/>
            <p:nvPr/>
          </p:nvSpPr>
          <p:spPr>
            <a:xfrm rot="16200000" flipH="1">
              <a:off x="7096210" y="2260088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Moon 30">
              <a:extLst>
                <a:ext uri="{FF2B5EF4-FFF2-40B4-BE49-F238E27FC236}">
                  <a16:creationId xmlns:a16="http://schemas.microsoft.com/office/drawing/2014/main" id="{2EAD972F-BCCA-4499-A9AB-C65E4B0CCAAD}"/>
                </a:ext>
              </a:extLst>
            </p:cNvPr>
            <p:cNvSpPr/>
            <p:nvPr/>
          </p:nvSpPr>
          <p:spPr>
            <a:xfrm flipH="1">
              <a:off x="7402775" y="2187423"/>
              <a:ext cx="259991" cy="400503"/>
            </a:xfrm>
            <a:prstGeom prst="mo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F7AF04A-9A1A-4BD2-8E94-2EFE94252C9C}"/>
                </a:ext>
              </a:extLst>
            </p:cNvPr>
            <p:cNvCxnSpPr/>
            <p:nvPr/>
          </p:nvCxnSpPr>
          <p:spPr>
            <a:xfrm>
              <a:off x="8482058" y="4327260"/>
              <a:ext cx="0" cy="292905"/>
            </a:xfrm>
            <a:prstGeom prst="straightConnector1">
              <a:avLst/>
            </a:prstGeom>
            <a:ln w="28575">
              <a:headEnd w="lg" len="lg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7E0EC5C-8A9F-43C1-A3D4-56E9E74036EA}"/>
                </a:ext>
              </a:extLst>
            </p:cNvPr>
            <p:cNvSpPr txBox="1"/>
            <p:nvPr/>
          </p:nvSpPr>
          <p:spPr>
            <a:xfrm>
              <a:off x="10819614" y="3339189"/>
              <a:ext cx="1257780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Wild Type 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mouse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393A8B5-6446-4A48-ADAF-2D618F3B0114}"/>
                </a:ext>
              </a:extLst>
            </p:cNvPr>
            <p:cNvSpPr txBox="1"/>
            <p:nvPr/>
          </p:nvSpPr>
          <p:spPr>
            <a:xfrm>
              <a:off x="8236055" y="2298919"/>
              <a:ext cx="59503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510CA91-4E26-43CA-A4AB-9515573CE488}"/>
                </a:ext>
              </a:extLst>
            </p:cNvPr>
            <p:cNvCxnSpPr/>
            <p:nvPr/>
          </p:nvCxnSpPr>
          <p:spPr>
            <a:xfrm flipV="1">
              <a:off x="5446491" y="4313169"/>
              <a:ext cx="6025810" cy="3725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8FC1720-9F46-4225-B78F-3D32A7A2E007}"/>
                </a:ext>
              </a:extLst>
            </p:cNvPr>
            <p:cNvCxnSpPr/>
            <p:nvPr/>
          </p:nvCxnSpPr>
          <p:spPr>
            <a:xfrm>
              <a:off x="5442168" y="4006816"/>
              <a:ext cx="0" cy="2973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142395B-63FE-4113-8280-722E47C840CA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>
              <a:off x="11448504" y="3985520"/>
              <a:ext cx="18679" cy="33342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0BCAA47-CE51-4B58-B563-4CEA481EE342}"/>
                </a:ext>
              </a:extLst>
            </p:cNvPr>
            <p:cNvCxnSpPr/>
            <p:nvPr/>
          </p:nvCxnSpPr>
          <p:spPr>
            <a:xfrm flipV="1">
              <a:off x="4646547" y="3026727"/>
              <a:ext cx="3278855" cy="491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FEFA9A3-B584-48D0-AE10-E88C0C06B55A}"/>
                </a:ext>
              </a:extLst>
            </p:cNvPr>
            <p:cNvSpPr/>
            <p:nvPr/>
          </p:nvSpPr>
          <p:spPr>
            <a:xfrm>
              <a:off x="5163506" y="2736450"/>
              <a:ext cx="487275" cy="5711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74DF090-634D-45A7-92C9-C888D93A1FFF}"/>
                </a:ext>
              </a:extLst>
            </p:cNvPr>
            <p:cNvSpPr txBox="1"/>
            <p:nvPr/>
          </p:nvSpPr>
          <p:spPr>
            <a:xfrm>
              <a:off x="5207881" y="2816466"/>
              <a:ext cx="4539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Ex</a:t>
              </a:r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C6ECC3E1-CFFC-4317-B83C-51270A87AC89}"/>
                </a:ext>
              </a:extLst>
            </p:cNvPr>
            <p:cNvSpPr/>
            <p:nvPr/>
          </p:nvSpPr>
          <p:spPr>
            <a:xfrm rot="16200000" flipH="1">
              <a:off x="5868199" y="2908678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8C1E61A1-3731-4CCA-812E-9B02EBC12121}"/>
                </a:ext>
              </a:extLst>
            </p:cNvPr>
            <p:cNvSpPr/>
            <p:nvPr/>
          </p:nvSpPr>
          <p:spPr>
            <a:xfrm rot="16200000" flipH="1">
              <a:off x="4885878" y="2915758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Moon 42">
              <a:extLst>
                <a:ext uri="{FF2B5EF4-FFF2-40B4-BE49-F238E27FC236}">
                  <a16:creationId xmlns:a16="http://schemas.microsoft.com/office/drawing/2014/main" id="{406F4AEE-8297-4FB0-9456-70D360792816}"/>
                </a:ext>
              </a:extLst>
            </p:cNvPr>
            <p:cNvSpPr/>
            <p:nvPr/>
          </p:nvSpPr>
          <p:spPr>
            <a:xfrm flipH="1">
              <a:off x="6185397" y="2836013"/>
              <a:ext cx="259991" cy="400503"/>
            </a:xfrm>
            <a:prstGeom prst="mo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78C5380-A1A9-400C-A7E1-60091D55F124}"/>
                </a:ext>
              </a:extLst>
            </p:cNvPr>
            <p:cNvCxnSpPr/>
            <p:nvPr/>
          </p:nvCxnSpPr>
          <p:spPr>
            <a:xfrm flipV="1">
              <a:off x="5477799" y="4752231"/>
              <a:ext cx="6025810" cy="3725"/>
            </a:xfrm>
            <a:prstGeom prst="line">
              <a:avLst/>
            </a:prstGeom>
            <a:ln w="28575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3BD9D2FE-EBAE-489F-94B0-2C61E79A2B63}"/>
                </a:ext>
              </a:extLst>
            </p:cNvPr>
            <p:cNvCxnSpPr/>
            <p:nvPr/>
          </p:nvCxnSpPr>
          <p:spPr>
            <a:xfrm>
              <a:off x="5476586" y="4745469"/>
              <a:ext cx="0" cy="292905"/>
            </a:xfrm>
            <a:prstGeom prst="straightConnector1">
              <a:avLst/>
            </a:prstGeom>
            <a:ln w="28575">
              <a:headEnd w="lg" len="lg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EC3FBBD2-9C12-41A3-890C-7ABE27D3E918}"/>
                </a:ext>
              </a:extLst>
            </p:cNvPr>
            <p:cNvCxnSpPr/>
            <p:nvPr/>
          </p:nvCxnSpPr>
          <p:spPr>
            <a:xfrm>
              <a:off x="8499781" y="4749007"/>
              <a:ext cx="0" cy="292905"/>
            </a:xfrm>
            <a:prstGeom prst="straightConnector1">
              <a:avLst/>
            </a:prstGeom>
            <a:ln w="28575">
              <a:headEnd w="lg" len="lg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3FB302C-4FC3-4460-8AD1-A663F7E7EDD2}"/>
                </a:ext>
              </a:extLst>
            </p:cNvPr>
            <p:cNvCxnSpPr/>
            <p:nvPr/>
          </p:nvCxnSpPr>
          <p:spPr>
            <a:xfrm>
              <a:off x="11491077" y="4741916"/>
              <a:ext cx="0" cy="292905"/>
            </a:xfrm>
            <a:prstGeom prst="straightConnector1">
              <a:avLst/>
            </a:prstGeom>
            <a:ln w="28575">
              <a:headEnd w="lg" len="lg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F36D5-5B9D-428E-B3B0-B94B5F3F67C6}"/>
                </a:ext>
              </a:extLst>
            </p:cNvPr>
            <p:cNvCxnSpPr/>
            <p:nvPr/>
          </p:nvCxnSpPr>
          <p:spPr>
            <a:xfrm>
              <a:off x="4720065" y="5433470"/>
              <a:ext cx="2073674" cy="3932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E34AE7B-CFCA-48E8-A41C-0ECFE729C6EC}"/>
                </a:ext>
              </a:extLst>
            </p:cNvPr>
            <p:cNvSpPr/>
            <p:nvPr/>
          </p:nvSpPr>
          <p:spPr>
            <a:xfrm>
              <a:off x="5234162" y="5174294"/>
              <a:ext cx="487275" cy="51924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3B62E24F-9F85-42B6-A40A-34D2B97DF6CC}"/>
                </a:ext>
              </a:extLst>
            </p:cNvPr>
            <p:cNvSpPr/>
            <p:nvPr/>
          </p:nvSpPr>
          <p:spPr>
            <a:xfrm rot="16200000" flipH="1">
              <a:off x="5921367" y="5332909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BAFF643A-AD5C-4560-98A0-BB803EF7C440}"/>
                </a:ext>
              </a:extLst>
            </p:cNvPr>
            <p:cNvSpPr/>
            <p:nvPr/>
          </p:nvSpPr>
          <p:spPr>
            <a:xfrm rot="16200000" flipH="1">
              <a:off x="4939046" y="5318723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83115B5-CC21-4203-96A3-9CCB6CE90DD0}"/>
                </a:ext>
              </a:extLst>
            </p:cNvPr>
            <p:cNvSpPr txBox="1"/>
            <p:nvPr/>
          </p:nvSpPr>
          <p:spPr>
            <a:xfrm>
              <a:off x="5278537" y="5228348"/>
              <a:ext cx="4539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Ex</a:t>
              </a:r>
            </a:p>
          </p:txBody>
        </p:sp>
        <p:sp>
          <p:nvSpPr>
            <p:cNvPr id="53" name="Moon 52">
              <a:extLst>
                <a:ext uri="{FF2B5EF4-FFF2-40B4-BE49-F238E27FC236}">
                  <a16:creationId xmlns:a16="http://schemas.microsoft.com/office/drawing/2014/main" id="{4C913018-029C-4A52-8FF8-5749615A319F}"/>
                </a:ext>
              </a:extLst>
            </p:cNvPr>
            <p:cNvSpPr/>
            <p:nvPr/>
          </p:nvSpPr>
          <p:spPr>
            <a:xfrm flipH="1">
              <a:off x="6238565" y="5238978"/>
              <a:ext cx="259991" cy="400503"/>
            </a:xfrm>
            <a:prstGeom prst="mo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64074FF-0D66-4136-ACD3-E323B1EF3BE0}"/>
                </a:ext>
              </a:extLst>
            </p:cNvPr>
            <p:cNvCxnSpPr/>
            <p:nvPr/>
          </p:nvCxnSpPr>
          <p:spPr>
            <a:xfrm flipV="1">
              <a:off x="4606231" y="6092458"/>
              <a:ext cx="2239502" cy="491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2709390-DE96-4942-878D-A25A025D13B4}"/>
                </a:ext>
              </a:extLst>
            </p:cNvPr>
            <p:cNvSpPr/>
            <p:nvPr/>
          </p:nvSpPr>
          <p:spPr>
            <a:xfrm>
              <a:off x="5209579" y="5802181"/>
              <a:ext cx="487275" cy="5711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D885A8C-0EB1-4E75-90A4-E2E38D7D2FD1}"/>
                </a:ext>
              </a:extLst>
            </p:cNvPr>
            <p:cNvSpPr txBox="1"/>
            <p:nvPr/>
          </p:nvSpPr>
          <p:spPr>
            <a:xfrm>
              <a:off x="5253954" y="5882197"/>
              <a:ext cx="4539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Ex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A9D6C05-4EBD-4F83-8FCA-7D41EFAA6739}"/>
                </a:ext>
              </a:extLst>
            </p:cNvPr>
            <p:cNvSpPr txBox="1"/>
            <p:nvPr/>
          </p:nvSpPr>
          <p:spPr>
            <a:xfrm>
              <a:off x="10833788" y="5107746"/>
              <a:ext cx="1257780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Wild Type 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mouse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6C394C2-3E4E-4FD0-963C-ACA33A939F10}"/>
                </a:ext>
              </a:extLst>
            </p:cNvPr>
            <p:cNvSpPr txBox="1"/>
            <p:nvPr/>
          </p:nvSpPr>
          <p:spPr>
            <a:xfrm>
              <a:off x="7518318" y="5100644"/>
              <a:ext cx="1941558" cy="6463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No Neo Deletion 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mouse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A170DAF-E82A-4BE0-B33E-9942E1216249}"/>
                </a:ext>
              </a:extLst>
            </p:cNvPr>
            <p:cNvSpPr txBox="1"/>
            <p:nvPr/>
          </p:nvSpPr>
          <p:spPr>
            <a:xfrm>
              <a:off x="8867549" y="762461"/>
              <a:ext cx="1037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FLP(+/-)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135ACF3-C587-48B7-B4C0-53A66122894E}"/>
                </a:ext>
              </a:extLst>
            </p:cNvPr>
            <p:cNvSpPr txBox="1"/>
            <p:nvPr/>
          </p:nvSpPr>
          <p:spPr>
            <a:xfrm>
              <a:off x="776177" y="528876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Heterozygous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D239339-3A7A-46D0-B5DF-10BAE6838A3A}"/>
                </a:ext>
              </a:extLst>
            </p:cNvPr>
            <p:cNvSpPr txBox="1"/>
            <p:nvPr/>
          </p:nvSpPr>
          <p:spPr>
            <a:xfrm>
              <a:off x="1924484" y="2861730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Mosaic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FC6C301-F9EE-4EB1-9DBF-D762E1F96809}"/>
                </a:ext>
              </a:extLst>
            </p:cNvPr>
            <p:cNvSpPr txBox="1"/>
            <p:nvPr/>
          </p:nvSpPr>
          <p:spPr>
            <a:xfrm>
              <a:off x="3554802" y="2849977"/>
              <a:ext cx="1037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FLP(+/-)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90143AB5-B691-41E9-8487-1E98E330E47E}"/>
                </a:ext>
              </a:extLst>
            </p:cNvPr>
            <p:cNvSpPr/>
            <p:nvPr/>
          </p:nvSpPr>
          <p:spPr>
            <a:xfrm>
              <a:off x="3499147" y="2719051"/>
              <a:ext cx="1009053" cy="6727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B5FDDCAD-9FD3-45B9-88D1-B715A7B51C2B}"/>
                </a:ext>
              </a:extLst>
            </p:cNvPr>
            <p:cNvCxnSpPr/>
            <p:nvPr/>
          </p:nvCxnSpPr>
          <p:spPr>
            <a:xfrm flipV="1">
              <a:off x="4592582" y="3725390"/>
              <a:ext cx="1682571" cy="491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8A817EF7-4280-43F0-9F06-577FCBA184EA}"/>
                </a:ext>
              </a:extLst>
            </p:cNvPr>
            <p:cNvSpPr/>
            <p:nvPr/>
          </p:nvSpPr>
          <p:spPr>
            <a:xfrm>
              <a:off x="5172652" y="3435113"/>
              <a:ext cx="487275" cy="5711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DD2A679-67B1-4F0A-9EC2-2DFFFD2C9BF2}"/>
                </a:ext>
              </a:extLst>
            </p:cNvPr>
            <p:cNvSpPr txBox="1"/>
            <p:nvPr/>
          </p:nvSpPr>
          <p:spPr>
            <a:xfrm>
              <a:off x="5217027" y="3515129"/>
              <a:ext cx="45397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Ex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10E3FAD-D205-4069-B55A-79D31E03FF78}"/>
                </a:ext>
              </a:extLst>
            </p:cNvPr>
            <p:cNvSpPr txBox="1"/>
            <p:nvPr/>
          </p:nvSpPr>
          <p:spPr>
            <a:xfrm>
              <a:off x="1390940" y="5374393"/>
              <a:ext cx="16850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Heterozygote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(Neo Deleted)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D944D92-7EE5-4461-AC59-A5892DD87A21}"/>
                </a:ext>
              </a:extLst>
            </p:cNvPr>
            <p:cNvSpPr txBox="1"/>
            <p:nvPr/>
          </p:nvSpPr>
          <p:spPr>
            <a:xfrm>
              <a:off x="3568976" y="5511667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FLP(-/-)</a:t>
              </a: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638312D-5CC0-4DFD-8ED6-72ACD7F9AB6E}"/>
                </a:ext>
              </a:extLst>
            </p:cNvPr>
            <p:cNvSpPr/>
            <p:nvPr/>
          </p:nvSpPr>
          <p:spPr>
            <a:xfrm>
              <a:off x="3513321" y="5380741"/>
              <a:ext cx="1009053" cy="67272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F9723FA-15F9-40B0-B13B-93C32FDE8C9C}"/>
                </a:ext>
              </a:extLst>
            </p:cNvPr>
            <p:cNvSpPr txBox="1"/>
            <p:nvPr/>
          </p:nvSpPr>
          <p:spPr>
            <a:xfrm>
              <a:off x="127591" y="348127"/>
              <a:ext cx="6623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F1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26B3652-9487-49DE-9798-AB925244C158}"/>
                </a:ext>
              </a:extLst>
            </p:cNvPr>
            <p:cNvSpPr txBox="1"/>
            <p:nvPr/>
          </p:nvSpPr>
          <p:spPr>
            <a:xfrm>
              <a:off x="44297" y="2867030"/>
              <a:ext cx="6623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F2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704646C-96B4-47F3-828A-2CB33FD166B7}"/>
                </a:ext>
              </a:extLst>
            </p:cNvPr>
            <p:cNvSpPr txBox="1"/>
            <p:nvPr/>
          </p:nvSpPr>
          <p:spPr>
            <a:xfrm>
              <a:off x="113407" y="5310001"/>
              <a:ext cx="6623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F3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1F6D644-B49F-43FA-A3DE-3166E29A600A}"/>
              </a:ext>
            </a:extLst>
          </p:cNvPr>
          <p:cNvGrpSpPr/>
          <p:nvPr/>
        </p:nvGrpSpPr>
        <p:grpSpPr>
          <a:xfrm>
            <a:off x="2172040" y="6405434"/>
            <a:ext cx="8657422" cy="349902"/>
            <a:chOff x="740719" y="1554138"/>
            <a:chExt cx="10088744" cy="716285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B2F5713A-D989-45B0-B843-A9413296A1C6}"/>
                </a:ext>
              </a:extLst>
            </p:cNvPr>
            <p:cNvSpPr/>
            <p:nvPr/>
          </p:nvSpPr>
          <p:spPr>
            <a:xfrm>
              <a:off x="4084858" y="1579306"/>
              <a:ext cx="1368056" cy="69111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6C55CD3-3D12-4F1B-84DA-3C451F90378D}"/>
                </a:ext>
              </a:extLst>
            </p:cNvPr>
            <p:cNvSpPr txBox="1"/>
            <p:nvPr/>
          </p:nvSpPr>
          <p:spPr>
            <a:xfrm>
              <a:off x="4494021" y="1743740"/>
              <a:ext cx="57099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Neo</a:t>
              </a:r>
            </a:p>
          </p:txBody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DE1BDB3B-616B-4402-80D5-1E7DB3177074}"/>
                </a:ext>
              </a:extLst>
            </p:cNvPr>
            <p:cNvSpPr/>
            <p:nvPr/>
          </p:nvSpPr>
          <p:spPr>
            <a:xfrm rot="16200000" flipH="1">
              <a:off x="692874" y="1844760"/>
              <a:ext cx="340238" cy="244547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Moon 76">
              <a:extLst>
                <a:ext uri="{FF2B5EF4-FFF2-40B4-BE49-F238E27FC236}">
                  <a16:creationId xmlns:a16="http://schemas.microsoft.com/office/drawing/2014/main" id="{8B16CDFA-A721-46E0-8501-8051B200AC31}"/>
                </a:ext>
              </a:extLst>
            </p:cNvPr>
            <p:cNvSpPr/>
            <p:nvPr/>
          </p:nvSpPr>
          <p:spPr>
            <a:xfrm flipH="1">
              <a:off x="2285986" y="1793363"/>
              <a:ext cx="259991" cy="400503"/>
            </a:xfrm>
            <a:prstGeom prst="mo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13ED467-F7D4-4EBD-955A-8CDD60D805BE}"/>
                </a:ext>
              </a:extLst>
            </p:cNvPr>
            <p:cNvSpPr/>
            <p:nvPr/>
          </p:nvSpPr>
          <p:spPr>
            <a:xfrm>
              <a:off x="7465609" y="1554138"/>
              <a:ext cx="863237" cy="69111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65308DE-ECD9-47A6-8B92-C93A260BAC54}"/>
                </a:ext>
              </a:extLst>
            </p:cNvPr>
            <p:cNvSpPr txBox="1"/>
            <p:nvPr/>
          </p:nvSpPr>
          <p:spPr>
            <a:xfrm>
              <a:off x="7697965" y="1694127"/>
              <a:ext cx="39626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Ex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AB3D241-4F57-4396-AB70-82F5081CDD3C}"/>
                </a:ext>
              </a:extLst>
            </p:cNvPr>
            <p:cNvSpPr txBox="1"/>
            <p:nvPr/>
          </p:nvSpPr>
          <p:spPr>
            <a:xfrm>
              <a:off x="1063254" y="1811085"/>
              <a:ext cx="1006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Loxp</a:t>
              </a:r>
              <a:r>
                <a:rPr lang="en-US" dirty="0"/>
                <a:t> site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320937A-DAA6-4331-8BA5-94FCA1D6FB61}"/>
                </a:ext>
              </a:extLst>
            </p:cNvPr>
            <p:cNvSpPr txBox="1"/>
            <p:nvPr/>
          </p:nvSpPr>
          <p:spPr>
            <a:xfrm>
              <a:off x="2583710" y="1821715"/>
              <a:ext cx="9108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FRT site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7FB0C51-2842-4A4F-8D96-5FFFB2821B35}"/>
                </a:ext>
              </a:extLst>
            </p:cNvPr>
            <p:cNvSpPr txBox="1"/>
            <p:nvPr/>
          </p:nvSpPr>
          <p:spPr>
            <a:xfrm>
              <a:off x="5499190" y="1750831"/>
              <a:ext cx="13876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Neo cassette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74C49DF-EB9E-4B63-ADF9-D1BDF5246CC4}"/>
                </a:ext>
              </a:extLst>
            </p:cNvPr>
            <p:cNvSpPr txBox="1"/>
            <p:nvPr/>
          </p:nvSpPr>
          <p:spPr>
            <a:xfrm>
              <a:off x="8420983" y="1719302"/>
              <a:ext cx="2408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Sequence to be deleted</a:t>
              </a: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85701FC6-40BC-4437-8918-366BA614007B}"/>
              </a:ext>
            </a:extLst>
          </p:cNvPr>
          <p:cNvSpPr txBox="1"/>
          <p:nvPr/>
        </p:nvSpPr>
        <p:spPr>
          <a:xfrm>
            <a:off x="132080" y="109163"/>
            <a:ext cx="1105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S2 </a:t>
            </a:r>
          </a:p>
        </p:txBody>
      </p:sp>
    </p:spTree>
    <p:extLst>
      <p:ext uri="{BB962C8B-B14F-4D97-AF65-F5344CB8AC3E}">
        <p14:creationId xmlns:p14="http://schemas.microsoft.com/office/powerpoint/2010/main" val="414687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6E5198-B531-47F5-A2EB-09C107462F8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468" y="2057400"/>
            <a:ext cx="6184900" cy="27432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8619E6-8820-4237-8AD9-E982F91A71C3}"/>
              </a:ext>
            </a:extLst>
          </p:cNvPr>
          <p:cNvSpPr txBox="1"/>
          <p:nvPr/>
        </p:nvSpPr>
        <p:spPr>
          <a:xfrm>
            <a:off x="304800" y="243840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S3</a:t>
            </a:r>
          </a:p>
        </p:txBody>
      </p:sp>
    </p:spTree>
    <p:extLst>
      <p:ext uri="{BB962C8B-B14F-4D97-AF65-F5344CB8AC3E}">
        <p14:creationId xmlns:p14="http://schemas.microsoft.com/office/powerpoint/2010/main" val="595179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6638</TotalTime>
  <Words>80</Words>
  <Application>Microsoft Office PowerPoint</Application>
  <PresentationFormat>Widescreen</PresentationFormat>
  <Paragraphs>55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Monocarboxylate transporter 2 (MCT2)</dc:title>
  <dc:creator>Khalyfa, Abdelnaby</dc:creator>
  <cp:lastModifiedBy>Khalyfa, Abdelnaby</cp:lastModifiedBy>
  <cp:revision>434</cp:revision>
  <cp:lastPrinted>2021-06-03T19:43:00Z</cp:lastPrinted>
  <dcterms:created xsi:type="dcterms:W3CDTF">2020-08-19T18:22:16Z</dcterms:created>
  <dcterms:modified xsi:type="dcterms:W3CDTF">2021-08-14T13:02:46Z</dcterms:modified>
</cp:coreProperties>
</file>