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27C3E-04CC-48D9-8FF0-A010024C2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C659D8-A1BB-41A6-A795-709D938A2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AFD99C-1931-42AC-9EC9-B50884A89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0BA0B-A43E-459B-912E-9508F1A34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AC883-4E9F-4FD2-B21B-E885F1431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15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BD338-4E3D-4F3A-AA1D-3D71996F6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20FDFC-2B84-47DC-8669-698DABFD81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73835-19DC-44D0-A693-B377269BD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D5DC8-70E7-451F-8A97-8F305A8B3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E60CA-2321-4480-8DB9-B23D858E3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75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F7E7B0-7CF4-4460-A4A6-5056263E5E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058AD-00A7-4188-9E01-016EFA8388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8840C-636A-4EDE-B24D-3663D56DC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52E86-D2C2-4368-9C8B-98B29FCBF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89A7A-CC87-4A25-9D89-607DA2907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7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87FA-D097-41DF-B97C-A6692FC2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D5DBCE-965F-453A-B355-1A77D9A1F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EA449-7F8B-4E95-88C5-3EDACEE1E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8175F-78B1-410C-985D-10F1C0E8C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E4C3A2-4EDC-4AA7-B411-6340105E1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746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E4F05-992E-4484-9444-D6B9DC8BF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C5DB7-A9AD-4A82-B758-7E4CEA91F6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A49C0A-495B-462E-BF08-302BEB3D5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918D5-D47E-441E-B5F6-78BF8AFA9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9C58F-3A96-479E-9DAB-07FAABC79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48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D1009-74E3-480B-A838-B941A7A6C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9FA3ED-6FE8-410E-A002-99F05DE8FE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F7CEAA-E269-4D58-8050-BA55769ABA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9B3B8C-3F81-4648-9943-3E5C05D70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906BBD-BA90-4265-8413-20AE374C9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C6A4F4-BC60-4688-B2D3-2A0AF1BB3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5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23D4E-1E9E-4DD4-8B88-0209CFA26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FEDCD-549B-41B6-9722-23BF74E993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2D44EF-59B8-400A-8E6E-597DB885D6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30B215-4707-4D12-9145-2AFCAF12E6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2B9CAA-72F0-41E0-A0C9-44C3DC94A8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2EAA4F-58F6-40EE-AF99-1F52E93DB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AF9BE6-01E9-43DD-BEA4-803174F10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A63695-B4F6-4150-ACF1-309261F79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73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67CF1-BFA8-4D2C-B032-CE652F983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2641C-4D33-4D03-9072-7DB300D31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D5517-838E-4AA2-947E-FDAF41817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F2461-CFC2-4C7E-8264-C9C3057F0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85310-5C51-482D-BA96-CCA6FFE97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852F07-3661-4B3B-9125-4038FFDB9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B7877A-6797-4235-B645-78926C605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18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E0661-7A4F-420E-B3E4-C301010E2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17DCB-2C07-4DB5-9F6E-BFB9478A1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962BB4-E9FA-4AE0-89E7-0A13ED2951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BA0023-09F0-4969-9E55-72F5A529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BC0B4-FD7B-4883-9594-7B2642B5F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3B7AF9-6138-49DA-A89B-FDE74BA71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77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3A457-E7C9-418A-8505-75417392F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A6F8D5-9027-47DD-920E-05233C8AE7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75634E-4BDE-4BA8-99A7-2B51591D1B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7577AA-D376-402F-B5D7-2ABB58509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6EE18E-5CFC-4A1C-88E6-8DA0A3CB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911CDE-E773-433A-AF6F-19C469AFD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0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23F7D1-F4C5-459D-A6E7-222D40183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F569D7-41CF-49C5-90ED-E8868F52A4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B75073-0202-40F5-A529-0B738686B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E306D-A981-4645-91B6-DB922FDA5483}" type="datetimeFigureOut">
              <a:rPr lang="en-US" smtClean="0"/>
              <a:t>8/21/2021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884B68-8B9D-4AEB-82CE-673F6FF8BC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473B93-1326-4CDE-886A-A6FCD36A73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A1771-DD32-44E9-B944-6CC75BCAE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9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8E315-2069-4A56-ABD1-66D952740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Supplementary Figure 1: </a:t>
            </a:r>
            <a:r>
              <a:rPr lang="en-US" dirty="0" err="1"/>
              <a:t>CellRox</a:t>
            </a:r>
            <a:r>
              <a:rPr lang="en-US" dirty="0"/>
              <a:t> Red Flow cytometry charts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BCE11-16EB-4829-B591-912BAE8064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20,000 events per sample were used to calculate mean fluorescence intensity per cell.</a:t>
            </a:r>
          </a:p>
        </p:txBody>
      </p:sp>
    </p:spTree>
    <p:extLst>
      <p:ext uri="{BB962C8B-B14F-4D97-AF65-F5344CB8AC3E}">
        <p14:creationId xmlns:p14="http://schemas.microsoft.com/office/powerpoint/2010/main" val="612320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id="{98BFBDA7-8EDD-49D4-A58F-5D6135CBE666}"/>
              </a:ext>
            </a:extLst>
          </p:cNvPr>
          <p:cNvGrpSpPr/>
          <p:nvPr/>
        </p:nvGrpSpPr>
        <p:grpSpPr>
          <a:xfrm>
            <a:off x="839416" y="187388"/>
            <a:ext cx="10109060" cy="6670612"/>
            <a:chOff x="130315" y="144340"/>
            <a:chExt cx="10109060" cy="6670612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CAEECD23-C968-489A-9DB7-A608B3E202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63" t="8250" r="34273" b="62700"/>
            <a:stretch/>
          </p:blipFill>
          <p:spPr>
            <a:xfrm>
              <a:off x="4174971" y="2143124"/>
              <a:ext cx="1995169" cy="193317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85AF15C-C96B-45CB-9873-F6BF7DB793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51" t="8245" r="50592" b="62710"/>
            <a:stretch/>
          </p:blipFill>
          <p:spPr>
            <a:xfrm>
              <a:off x="4179821" y="161947"/>
              <a:ext cx="1921084" cy="1932860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DE26930A-67EA-42D6-8F35-30E83A1474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78" t="37208" r="34811" b="32949"/>
            <a:stretch/>
          </p:blipFill>
          <p:spPr>
            <a:xfrm>
              <a:off x="4170438" y="4129089"/>
              <a:ext cx="1939850" cy="1985950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5EDF039D-9922-4271-94A0-F41B98D1EC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27" t="8093" r="50630" b="62701"/>
            <a:stretch/>
          </p:blipFill>
          <p:spPr>
            <a:xfrm>
              <a:off x="6196788" y="145706"/>
              <a:ext cx="1919287" cy="194363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0593D6AD-95E6-426D-AC5E-362F50EFDF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18" t="8490" r="34409" b="62629"/>
            <a:stretch/>
          </p:blipFill>
          <p:spPr>
            <a:xfrm>
              <a:off x="6253938" y="2124252"/>
              <a:ext cx="1983946" cy="1921935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1BF7524-7A9B-460D-A829-911A622BC1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79" t="37217" r="34409" b="32450"/>
            <a:stretch/>
          </p:blipFill>
          <p:spPr>
            <a:xfrm>
              <a:off x="6249174" y="4131470"/>
              <a:ext cx="1988709" cy="2018631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AA5F1711-9415-44C1-9D64-E00CE3288E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72" t="8063" r="50734" b="62710"/>
            <a:stretch/>
          </p:blipFill>
          <p:spPr>
            <a:xfrm>
              <a:off x="130315" y="144340"/>
              <a:ext cx="1901190" cy="1945005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C0393B7-A7EA-4E22-836E-4C3B22F990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52" t="36946" r="34375" b="32538"/>
            <a:stretch/>
          </p:blipFill>
          <p:spPr>
            <a:xfrm>
              <a:off x="130617" y="4119370"/>
              <a:ext cx="1996130" cy="2030731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015240E-AF56-4EAC-8346-EC9C9DAFBE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52" t="8063" r="34375" b="62703"/>
            <a:stretch/>
          </p:blipFill>
          <p:spPr>
            <a:xfrm>
              <a:off x="130617" y="2124252"/>
              <a:ext cx="1996130" cy="1945445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4C9E39CE-4241-49CE-86B8-B6DD643E6F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93" t="8196" r="50425" b="62774"/>
            <a:stretch/>
          </p:blipFill>
          <p:spPr>
            <a:xfrm>
              <a:off x="2135489" y="144340"/>
              <a:ext cx="1948449" cy="1933752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5F382C4-86BA-426B-9A18-D188CD768B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46" t="37324" r="34610" b="32745"/>
            <a:stretch/>
          </p:blipFill>
          <p:spPr>
            <a:xfrm>
              <a:off x="2119106" y="4195764"/>
              <a:ext cx="1956090" cy="1993686"/>
            </a:xfrm>
            <a:prstGeom prst="rect">
              <a:avLst/>
            </a:prstGeom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7ECBFE64-30C2-415C-9EF3-5750AD601A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346" t="8342" r="34610" b="62987"/>
            <a:stretch/>
          </p:blipFill>
          <p:spPr>
            <a:xfrm>
              <a:off x="2119106" y="2190750"/>
              <a:ext cx="1956090" cy="1909763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1856CABD-6641-476C-97C7-7EC1244398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72" t="8328" r="50719" b="62839"/>
            <a:stretch/>
          </p:blipFill>
          <p:spPr>
            <a:xfrm>
              <a:off x="8227807" y="171450"/>
              <a:ext cx="1903095" cy="1918776"/>
            </a:xfrm>
            <a:prstGeom prst="rect">
              <a:avLst/>
            </a:prstGeom>
          </p:spPr>
        </p:pic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AC491449-2206-4482-890B-037D0CEF92B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21" t="8165" r="34707" b="62733"/>
            <a:stretch/>
          </p:blipFill>
          <p:spPr>
            <a:xfrm>
              <a:off x="8263712" y="2120900"/>
              <a:ext cx="1935163" cy="1936750"/>
            </a:xfrm>
            <a:prstGeom prst="rect">
              <a:avLst/>
            </a:prstGeom>
          </p:spPr>
        </p:pic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1722FBA2-63EB-445C-BDDE-B81A83101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509" t="37357" r="34794" b="32825"/>
            <a:stretch/>
          </p:blipFill>
          <p:spPr>
            <a:xfrm>
              <a:off x="8325624" y="4152901"/>
              <a:ext cx="1913751" cy="1984347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48F6CDD1-08AD-42BA-976B-8890CAEAB4E0}"/>
                </a:ext>
              </a:extLst>
            </p:cNvPr>
            <p:cNvSpPr txBox="1"/>
            <p:nvPr/>
          </p:nvSpPr>
          <p:spPr>
            <a:xfrm>
              <a:off x="557182" y="6168621"/>
              <a:ext cx="1143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SG" dirty="0"/>
                <a:t>Quiescent cells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FF3DDA9-9EC9-4271-B7D6-8FEDF9BF6E60}"/>
                </a:ext>
              </a:extLst>
            </p:cNvPr>
            <p:cNvSpPr txBox="1"/>
            <p:nvPr/>
          </p:nvSpPr>
          <p:spPr>
            <a:xfrm>
              <a:off x="2265634" y="6115039"/>
              <a:ext cx="1948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SG" dirty="0"/>
                <a:t>TGF-</a:t>
              </a:r>
              <a:r>
                <a:rPr lang="el-GR" dirty="0"/>
                <a:t>β</a:t>
              </a:r>
              <a:r>
                <a:rPr lang="en-SG" dirty="0"/>
                <a:t> activated</a:t>
              </a:r>
            </a:p>
            <a:p>
              <a:r>
                <a:rPr lang="en-SG" dirty="0"/>
                <a:t>cells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6FB4690-FBFC-48CE-B10D-EEC52BD8516E}"/>
                </a:ext>
              </a:extLst>
            </p:cNvPr>
            <p:cNvSpPr/>
            <p:nvPr/>
          </p:nvSpPr>
          <p:spPr>
            <a:xfrm>
              <a:off x="4415531" y="6223853"/>
              <a:ext cx="17812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SG" dirty="0"/>
                <a:t>100 µm CeO</a:t>
              </a:r>
              <a:r>
                <a:rPr lang="en-SG" baseline="-25000" dirty="0"/>
                <a:t>2</a:t>
              </a:r>
              <a:r>
                <a:rPr lang="en-SG" dirty="0"/>
                <a:t> NP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19405F4-CE8A-431F-AC89-6E41655E4300}"/>
                </a:ext>
              </a:extLst>
            </p:cNvPr>
            <p:cNvSpPr/>
            <p:nvPr/>
          </p:nvSpPr>
          <p:spPr>
            <a:xfrm>
              <a:off x="6426904" y="6253538"/>
              <a:ext cx="178125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SG" dirty="0"/>
                <a:t>500 µm CeO</a:t>
              </a:r>
              <a:r>
                <a:rPr lang="en-SG" baseline="-25000" dirty="0"/>
                <a:t>2 </a:t>
              </a:r>
              <a:r>
                <a:rPr lang="en-SG" dirty="0"/>
                <a:t>NP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EBD08CA-CB73-40C1-94E4-F22505017A51}"/>
                </a:ext>
              </a:extLst>
            </p:cNvPr>
            <p:cNvSpPr/>
            <p:nvPr/>
          </p:nvSpPr>
          <p:spPr>
            <a:xfrm>
              <a:off x="8608276" y="6232498"/>
              <a:ext cx="16217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SG" dirty="0"/>
                <a:t>100 µm TiO</a:t>
              </a:r>
              <a:r>
                <a:rPr lang="en-SG" baseline="-25000" dirty="0"/>
                <a:t>2 NPs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715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Supplementary Figure 1: CellRox Red Flow cytometry charts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1: CellRox Red Flow cytometry charts</dc:title>
  <dc:creator>Boey Hui Kuang Adrian</dc:creator>
  <cp:lastModifiedBy>Boey Hui Kuang Adrian</cp:lastModifiedBy>
  <cp:revision>1</cp:revision>
  <dcterms:created xsi:type="dcterms:W3CDTF">2021-08-21T07:48:16Z</dcterms:created>
  <dcterms:modified xsi:type="dcterms:W3CDTF">2021-08-21T07:48:19Z</dcterms:modified>
</cp:coreProperties>
</file>