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A38"/>
    <a:srgbClr val="619CFF"/>
    <a:srgbClr val="7F7F7F"/>
    <a:srgbClr val="F9776D"/>
    <a:srgbClr val="F8766D"/>
    <a:srgbClr val="FFFFFF"/>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90" d="100"/>
          <a:sy n="90" d="100"/>
        </p:scale>
        <p:origin x="57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FDE6A6A-EEBF-4CD7-9C26-45D8A032B5E1}"/>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D16D8D91-0872-45FC-B349-891A088293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D16E51E-AD96-4588-80CD-1B5AB327746A}"/>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5" name="Marcador de pie de página 4">
            <a:extLst>
              <a:ext uri="{FF2B5EF4-FFF2-40B4-BE49-F238E27FC236}">
                <a16:creationId xmlns:a16="http://schemas.microsoft.com/office/drawing/2014/main" id="{E9527F8A-C167-47ED-A447-9C8399E63ABB}"/>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D1B0934A-EEA3-4EF0-9C36-6D5789E8ACF0}"/>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2159200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AB0AFE-706E-4945-A18E-1D8245651A1A}"/>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16EE8D6-01EB-49D9-80B3-8D8984FDE62A}"/>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AE284F19-545B-4CD4-8556-A4DBE3295394}"/>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5" name="Marcador de pie de página 4">
            <a:extLst>
              <a:ext uri="{FF2B5EF4-FFF2-40B4-BE49-F238E27FC236}">
                <a16:creationId xmlns:a16="http://schemas.microsoft.com/office/drawing/2014/main" id="{FEFAD2DD-1750-4CA8-BFC3-37E1283215B2}"/>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6CFA14-7908-450C-8BDA-1C08A08BE46F}"/>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28174112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0CC25E6-AA16-4608-A34B-A33C4978F56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E837E25-8518-4918-B973-56DF16B6656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64EE7328-BB66-4053-86B0-0435B8E8968B}"/>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5" name="Marcador de pie de página 4">
            <a:extLst>
              <a:ext uri="{FF2B5EF4-FFF2-40B4-BE49-F238E27FC236}">
                <a16:creationId xmlns:a16="http://schemas.microsoft.com/office/drawing/2014/main" id="{37C5E402-9C37-4506-9FF5-2B1AD6E302F3}"/>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8E3613A-B3BF-4D88-85A1-C59BB807BD92}"/>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76087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DD2813-24D7-4A02-9325-92F4D34C62F8}"/>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B8E1204F-11EE-4AED-83A4-73B75190B367}"/>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34667AF-A460-4B25-991F-6CB8EDA04C83}"/>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5" name="Marcador de pie de página 4">
            <a:extLst>
              <a:ext uri="{FF2B5EF4-FFF2-40B4-BE49-F238E27FC236}">
                <a16:creationId xmlns:a16="http://schemas.microsoft.com/office/drawing/2014/main" id="{9AA0ECB4-02DC-4983-80E1-3252CFE34A94}"/>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20B26A8-49A0-41A2-9D55-FCA2BC59AB45}"/>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766496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2CC476-E9A2-48C3-8AD8-4D06A9D2098C}"/>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9112C2FC-DE7C-4147-9674-AA3CBEC2D48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49ED9F0-52A5-4AD5-A79B-C0935CEEE4B7}"/>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5" name="Marcador de pie de página 4">
            <a:extLst>
              <a:ext uri="{FF2B5EF4-FFF2-40B4-BE49-F238E27FC236}">
                <a16:creationId xmlns:a16="http://schemas.microsoft.com/office/drawing/2014/main" id="{8A606FE8-1D8E-4411-969C-762CDCC10148}"/>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94C31FC6-FDB3-4420-9193-408A594965D4}"/>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3014488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393B6E-9F49-4FCD-9561-42CBE5FEF0DD}"/>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BD86868-F15D-4341-9206-7260C43E3EF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68912421-50AC-4525-B650-AD5ECD8830FB}"/>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964E028F-EE54-4130-84EC-4D77CF2DB35B}"/>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6" name="Marcador de pie de página 5">
            <a:extLst>
              <a:ext uri="{FF2B5EF4-FFF2-40B4-BE49-F238E27FC236}">
                <a16:creationId xmlns:a16="http://schemas.microsoft.com/office/drawing/2014/main" id="{D6176857-D868-4DF5-8491-A72EFDA49C08}"/>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31F82B13-63FF-4CF0-AF42-8AF041930C4D}"/>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2376428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76B0FA-9BDE-4942-AC04-0053AE803A6C}"/>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AC231065-FF2E-470D-9FE4-61E4D6E7C0F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C0AD8494-76CD-4356-B164-CCC100BECE63}"/>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56B704F7-00EA-4468-8AB9-F5D643506D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5E04D82A-8467-43BA-B96F-75416C841A96}"/>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1EB39648-FF91-4416-9EAD-30DD5F222434}"/>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8" name="Marcador de pie de página 7">
            <a:extLst>
              <a:ext uri="{FF2B5EF4-FFF2-40B4-BE49-F238E27FC236}">
                <a16:creationId xmlns:a16="http://schemas.microsoft.com/office/drawing/2014/main" id="{A6285F79-C9BB-453F-99C9-13F257ACE5DC}"/>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797DA3B2-7EEB-472A-BB68-3DE7F5823F23}"/>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2510545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EA01702-022E-4D08-9FF8-BB65084E4E33}"/>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98271811-CEE9-4BF5-8393-68A0E55C0F11}"/>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4" name="Marcador de pie de página 3">
            <a:extLst>
              <a:ext uri="{FF2B5EF4-FFF2-40B4-BE49-F238E27FC236}">
                <a16:creationId xmlns:a16="http://schemas.microsoft.com/office/drawing/2014/main" id="{9497E4D0-7B7A-4130-A2AC-2A72790C219E}"/>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4910BF63-5AAF-4FAC-8BA2-7823CFD79867}"/>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379114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815B27F-C312-43AD-A038-3AA02E6C1696}"/>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3" name="Marcador de pie de página 2">
            <a:extLst>
              <a:ext uri="{FF2B5EF4-FFF2-40B4-BE49-F238E27FC236}">
                <a16:creationId xmlns:a16="http://schemas.microsoft.com/office/drawing/2014/main" id="{3295CD2F-15F7-4A2D-8F9D-BA827571CC1C}"/>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9257E771-3445-43A8-967B-8CD923454AB5}"/>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33566250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2C7772-4912-4B26-B30C-EE30E609C1D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82AF635-E767-4ABC-8BB9-795D0EA74B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32DE60E9-A680-4596-A4FA-ABCDA3D9E1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D97B6A9-8BAB-4F69-A67F-F7CD7D93FBF4}"/>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6" name="Marcador de pie de página 5">
            <a:extLst>
              <a:ext uri="{FF2B5EF4-FFF2-40B4-BE49-F238E27FC236}">
                <a16:creationId xmlns:a16="http://schemas.microsoft.com/office/drawing/2014/main" id="{B20B1F51-AC87-48AE-A24D-708A37F7AD03}"/>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EECE07A9-257C-4BC5-AC95-027FD78E9AC5}"/>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4019285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B02839-EA12-40EB-ACA4-1E83C3BDE97C}"/>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0D2D9486-8214-46FD-8655-0E78813DD6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B316C14B-9247-4842-A31A-512F33A9DA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3967CA6A-DAB4-45AA-81F5-8D70156CE350}"/>
              </a:ext>
            </a:extLst>
          </p:cNvPr>
          <p:cNvSpPr>
            <a:spLocks noGrp="1"/>
          </p:cNvSpPr>
          <p:nvPr>
            <p:ph type="dt" sz="half" idx="10"/>
          </p:nvPr>
        </p:nvSpPr>
        <p:spPr/>
        <p:txBody>
          <a:bodyPr/>
          <a:lstStyle/>
          <a:p>
            <a:fld id="{0FAB6343-433E-4525-8E80-EC7AAB9C09EA}" type="datetimeFigureOut">
              <a:rPr lang="es-ES" smtClean="0"/>
              <a:t>03/12/2021</a:t>
            </a:fld>
            <a:endParaRPr lang="es-ES"/>
          </a:p>
        </p:txBody>
      </p:sp>
      <p:sp>
        <p:nvSpPr>
          <p:cNvPr id="6" name="Marcador de pie de página 5">
            <a:extLst>
              <a:ext uri="{FF2B5EF4-FFF2-40B4-BE49-F238E27FC236}">
                <a16:creationId xmlns:a16="http://schemas.microsoft.com/office/drawing/2014/main" id="{6127D8B2-E179-4163-8873-CA422641EC0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72EEAB5B-BFD7-4511-981B-E2C1BB37C3E4}"/>
              </a:ext>
            </a:extLst>
          </p:cNvPr>
          <p:cNvSpPr>
            <a:spLocks noGrp="1"/>
          </p:cNvSpPr>
          <p:nvPr>
            <p:ph type="sldNum" sz="quarter" idx="12"/>
          </p:nvPr>
        </p:nvSpPr>
        <p:spPr/>
        <p:txBody>
          <a:bodyPr/>
          <a:lstStyle/>
          <a:p>
            <a:fld id="{AA487456-41CB-48AE-8BF6-9F1C74C9D17C}" type="slidenum">
              <a:rPr lang="es-ES" smtClean="0"/>
              <a:t>‹#›</a:t>
            </a:fld>
            <a:endParaRPr lang="es-ES"/>
          </a:p>
        </p:txBody>
      </p:sp>
    </p:spTree>
    <p:extLst>
      <p:ext uri="{BB962C8B-B14F-4D97-AF65-F5344CB8AC3E}">
        <p14:creationId xmlns:p14="http://schemas.microsoft.com/office/powerpoint/2010/main" val="4262494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3E07CCE-4A39-4FAB-BA2F-D0632A82CCC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75B92F3-8952-42A7-A504-B802F671A93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03E1C66-BCC1-4C59-BB4B-13F2B847A8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AB6343-433E-4525-8E80-EC7AAB9C09EA}" type="datetimeFigureOut">
              <a:rPr lang="es-ES" smtClean="0"/>
              <a:t>03/12/2021</a:t>
            </a:fld>
            <a:endParaRPr lang="es-ES"/>
          </a:p>
        </p:txBody>
      </p:sp>
      <p:sp>
        <p:nvSpPr>
          <p:cNvPr id="5" name="Marcador de pie de página 4">
            <a:extLst>
              <a:ext uri="{FF2B5EF4-FFF2-40B4-BE49-F238E27FC236}">
                <a16:creationId xmlns:a16="http://schemas.microsoft.com/office/drawing/2014/main" id="{1B9F4B2A-8274-4425-B125-D2E93C519C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a:extLst>
              <a:ext uri="{FF2B5EF4-FFF2-40B4-BE49-F238E27FC236}">
                <a16:creationId xmlns:a16="http://schemas.microsoft.com/office/drawing/2014/main" id="{E9E14AA8-381E-4CA7-8F74-BB43E8DF4F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87456-41CB-48AE-8BF6-9F1C74C9D17C}" type="slidenum">
              <a:rPr lang="es-ES" smtClean="0"/>
              <a:t>‹#›</a:t>
            </a:fld>
            <a:endParaRPr lang="es-ES"/>
          </a:p>
        </p:txBody>
      </p:sp>
    </p:spTree>
    <p:extLst>
      <p:ext uri="{BB962C8B-B14F-4D97-AF65-F5344CB8AC3E}">
        <p14:creationId xmlns:p14="http://schemas.microsoft.com/office/powerpoint/2010/main" val="1461365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3" name="Rectangle 5">
            <a:extLst>
              <a:ext uri="{FF2B5EF4-FFF2-40B4-BE49-F238E27FC236}">
                <a16:creationId xmlns:a16="http://schemas.microsoft.com/office/drawing/2014/main" id="{A02E30B9-F23A-4EF4-A10D-EE35BB52F5AD}"/>
              </a:ext>
            </a:extLst>
          </p:cNvPr>
          <p:cNvSpPr>
            <a:spLocks noChangeArrowheads="1"/>
          </p:cNvSpPr>
          <p:nvPr/>
        </p:nvSpPr>
        <p:spPr bwMode="auto">
          <a:xfrm>
            <a:off x="2554287" y="703262"/>
            <a:ext cx="7083425" cy="54943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264" name="Rectangle 6">
            <a:extLst>
              <a:ext uri="{FF2B5EF4-FFF2-40B4-BE49-F238E27FC236}">
                <a16:creationId xmlns:a16="http://schemas.microsoft.com/office/drawing/2014/main" id="{2CEF1B2E-46EE-4911-91A0-FFF10155AE3E}"/>
              </a:ext>
            </a:extLst>
          </p:cNvPr>
          <p:cNvSpPr>
            <a:spLocks noChangeArrowheads="1"/>
          </p:cNvSpPr>
          <p:nvPr/>
        </p:nvSpPr>
        <p:spPr bwMode="auto">
          <a:xfrm>
            <a:off x="2554287" y="703262"/>
            <a:ext cx="7083425" cy="5494338"/>
          </a:xfrm>
          <a:prstGeom prst="rect">
            <a:avLst/>
          </a:pr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66" name="Rectangle 8">
            <a:extLst>
              <a:ext uri="{FF2B5EF4-FFF2-40B4-BE49-F238E27FC236}">
                <a16:creationId xmlns:a16="http://schemas.microsoft.com/office/drawing/2014/main" id="{F74266F0-6B25-468C-A54A-1C62912B6F8A}"/>
              </a:ext>
            </a:extLst>
          </p:cNvPr>
          <p:cNvSpPr>
            <a:spLocks noChangeArrowheads="1"/>
          </p:cNvSpPr>
          <p:nvPr/>
        </p:nvSpPr>
        <p:spPr bwMode="auto">
          <a:xfrm>
            <a:off x="2625725" y="752475"/>
            <a:ext cx="6962775" cy="5111750"/>
          </a:xfrm>
          <a:prstGeom prst="rect">
            <a:avLst/>
          </a:prstGeom>
          <a:noFill/>
          <a:ln w="6350" cap="rnd">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67" name="Line 9">
            <a:extLst>
              <a:ext uri="{FF2B5EF4-FFF2-40B4-BE49-F238E27FC236}">
                <a16:creationId xmlns:a16="http://schemas.microsoft.com/office/drawing/2014/main" id="{CC070BD4-1938-4022-8770-0E100ACD7521}"/>
              </a:ext>
            </a:extLst>
          </p:cNvPr>
          <p:cNvSpPr>
            <a:spLocks noChangeShapeType="1"/>
          </p:cNvSpPr>
          <p:nvPr/>
        </p:nvSpPr>
        <p:spPr bwMode="auto">
          <a:xfrm>
            <a:off x="6113462" y="126206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68" name="Line 10">
            <a:extLst>
              <a:ext uri="{FF2B5EF4-FFF2-40B4-BE49-F238E27FC236}">
                <a16:creationId xmlns:a16="http://schemas.microsoft.com/office/drawing/2014/main" id="{952D4E8B-7E67-4505-AB81-88D68E98F357}"/>
              </a:ext>
            </a:extLst>
          </p:cNvPr>
          <p:cNvSpPr>
            <a:spLocks noChangeShapeType="1"/>
          </p:cNvSpPr>
          <p:nvPr/>
        </p:nvSpPr>
        <p:spPr bwMode="auto">
          <a:xfrm>
            <a:off x="6113462" y="116998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69" name="Line 11">
            <a:extLst>
              <a:ext uri="{FF2B5EF4-FFF2-40B4-BE49-F238E27FC236}">
                <a16:creationId xmlns:a16="http://schemas.microsoft.com/office/drawing/2014/main" id="{85108899-BD07-4DD9-912D-F1786F93C672}"/>
              </a:ext>
            </a:extLst>
          </p:cNvPr>
          <p:cNvSpPr>
            <a:spLocks noChangeShapeType="1"/>
          </p:cNvSpPr>
          <p:nvPr/>
        </p:nvSpPr>
        <p:spPr bwMode="auto">
          <a:xfrm>
            <a:off x="5851525" y="1354137"/>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0" name="Line 12">
            <a:extLst>
              <a:ext uri="{FF2B5EF4-FFF2-40B4-BE49-F238E27FC236}">
                <a16:creationId xmlns:a16="http://schemas.microsoft.com/office/drawing/2014/main" id="{DD63E369-4B1D-4DB0-AA22-AB344B8C0C10}"/>
              </a:ext>
            </a:extLst>
          </p:cNvPr>
          <p:cNvSpPr>
            <a:spLocks noChangeShapeType="1"/>
          </p:cNvSpPr>
          <p:nvPr/>
        </p:nvSpPr>
        <p:spPr bwMode="auto">
          <a:xfrm>
            <a:off x="5851525" y="1077912"/>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1" name="Line 13">
            <a:extLst>
              <a:ext uri="{FF2B5EF4-FFF2-40B4-BE49-F238E27FC236}">
                <a16:creationId xmlns:a16="http://schemas.microsoft.com/office/drawing/2014/main" id="{1E449ABF-A5FF-4B91-96BC-5A55F189B3A6}"/>
              </a:ext>
            </a:extLst>
          </p:cNvPr>
          <p:cNvSpPr>
            <a:spLocks noChangeShapeType="1"/>
          </p:cNvSpPr>
          <p:nvPr/>
        </p:nvSpPr>
        <p:spPr bwMode="auto">
          <a:xfrm>
            <a:off x="6113462" y="99377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2" name="Line 14">
            <a:extLst>
              <a:ext uri="{FF2B5EF4-FFF2-40B4-BE49-F238E27FC236}">
                <a16:creationId xmlns:a16="http://schemas.microsoft.com/office/drawing/2014/main" id="{A71A9DE9-6799-4B0F-82E4-A843CD1EA263}"/>
              </a:ext>
            </a:extLst>
          </p:cNvPr>
          <p:cNvSpPr>
            <a:spLocks noChangeShapeType="1"/>
          </p:cNvSpPr>
          <p:nvPr/>
        </p:nvSpPr>
        <p:spPr bwMode="auto">
          <a:xfrm>
            <a:off x="6113462" y="90170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3" name="Line 15">
            <a:extLst>
              <a:ext uri="{FF2B5EF4-FFF2-40B4-BE49-F238E27FC236}">
                <a16:creationId xmlns:a16="http://schemas.microsoft.com/office/drawing/2014/main" id="{09208914-754E-4354-8E09-F4AA1EF14DC7}"/>
              </a:ext>
            </a:extLst>
          </p:cNvPr>
          <p:cNvSpPr>
            <a:spLocks noChangeShapeType="1"/>
          </p:cNvSpPr>
          <p:nvPr/>
        </p:nvSpPr>
        <p:spPr bwMode="auto">
          <a:xfrm>
            <a:off x="5851525" y="1630362"/>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4" name="Line 16">
            <a:extLst>
              <a:ext uri="{FF2B5EF4-FFF2-40B4-BE49-F238E27FC236}">
                <a16:creationId xmlns:a16="http://schemas.microsoft.com/office/drawing/2014/main" id="{4922C97A-0472-4877-9284-34B299F08A4D}"/>
              </a:ext>
            </a:extLst>
          </p:cNvPr>
          <p:cNvSpPr>
            <a:spLocks noChangeShapeType="1"/>
          </p:cNvSpPr>
          <p:nvPr/>
        </p:nvSpPr>
        <p:spPr bwMode="auto">
          <a:xfrm>
            <a:off x="6113462" y="153828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5" name="Line 17">
            <a:extLst>
              <a:ext uri="{FF2B5EF4-FFF2-40B4-BE49-F238E27FC236}">
                <a16:creationId xmlns:a16="http://schemas.microsoft.com/office/drawing/2014/main" id="{86D36A3C-FC13-4A4F-B1B2-A9F71D2C49C3}"/>
              </a:ext>
            </a:extLst>
          </p:cNvPr>
          <p:cNvSpPr>
            <a:spLocks noChangeShapeType="1"/>
          </p:cNvSpPr>
          <p:nvPr/>
        </p:nvSpPr>
        <p:spPr bwMode="auto">
          <a:xfrm>
            <a:off x="6113462" y="144621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6" name="Line 18">
            <a:extLst>
              <a:ext uri="{FF2B5EF4-FFF2-40B4-BE49-F238E27FC236}">
                <a16:creationId xmlns:a16="http://schemas.microsoft.com/office/drawing/2014/main" id="{EEB80A8F-BE58-44B4-8DD7-1A8B0D5D1406}"/>
              </a:ext>
            </a:extLst>
          </p:cNvPr>
          <p:cNvSpPr>
            <a:spLocks noChangeShapeType="1"/>
          </p:cNvSpPr>
          <p:nvPr/>
        </p:nvSpPr>
        <p:spPr bwMode="auto">
          <a:xfrm>
            <a:off x="6113462" y="209073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7" name="Line 19">
            <a:extLst>
              <a:ext uri="{FF2B5EF4-FFF2-40B4-BE49-F238E27FC236}">
                <a16:creationId xmlns:a16="http://schemas.microsoft.com/office/drawing/2014/main" id="{A41952BC-46EC-45DD-9D85-6ECA6A684707}"/>
              </a:ext>
            </a:extLst>
          </p:cNvPr>
          <p:cNvSpPr>
            <a:spLocks noChangeShapeType="1"/>
          </p:cNvSpPr>
          <p:nvPr/>
        </p:nvSpPr>
        <p:spPr bwMode="auto">
          <a:xfrm>
            <a:off x="6113462" y="199866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8" name="Line 20">
            <a:extLst>
              <a:ext uri="{FF2B5EF4-FFF2-40B4-BE49-F238E27FC236}">
                <a16:creationId xmlns:a16="http://schemas.microsoft.com/office/drawing/2014/main" id="{73D4DFD0-52DF-4F88-9A1E-719A6A09BBA5}"/>
              </a:ext>
            </a:extLst>
          </p:cNvPr>
          <p:cNvSpPr>
            <a:spLocks noChangeShapeType="1"/>
          </p:cNvSpPr>
          <p:nvPr/>
        </p:nvSpPr>
        <p:spPr bwMode="auto">
          <a:xfrm>
            <a:off x="5851525" y="1906587"/>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79" name="Line 21">
            <a:extLst>
              <a:ext uri="{FF2B5EF4-FFF2-40B4-BE49-F238E27FC236}">
                <a16:creationId xmlns:a16="http://schemas.microsoft.com/office/drawing/2014/main" id="{595C4900-9FB1-464E-BF07-666B3A2FD7C9}"/>
              </a:ext>
            </a:extLst>
          </p:cNvPr>
          <p:cNvSpPr>
            <a:spLocks noChangeShapeType="1"/>
          </p:cNvSpPr>
          <p:nvPr/>
        </p:nvSpPr>
        <p:spPr bwMode="auto">
          <a:xfrm>
            <a:off x="6113462" y="181451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0" name="Line 22">
            <a:extLst>
              <a:ext uri="{FF2B5EF4-FFF2-40B4-BE49-F238E27FC236}">
                <a16:creationId xmlns:a16="http://schemas.microsoft.com/office/drawing/2014/main" id="{844C3AB8-8342-4269-AD16-E97DBC77AF0A}"/>
              </a:ext>
            </a:extLst>
          </p:cNvPr>
          <p:cNvSpPr>
            <a:spLocks noChangeShapeType="1"/>
          </p:cNvSpPr>
          <p:nvPr/>
        </p:nvSpPr>
        <p:spPr bwMode="auto">
          <a:xfrm>
            <a:off x="6113462" y="172243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1" name="Line 23">
            <a:extLst>
              <a:ext uri="{FF2B5EF4-FFF2-40B4-BE49-F238E27FC236}">
                <a16:creationId xmlns:a16="http://schemas.microsoft.com/office/drawing/2014/main" id="{AF2E9E5D-CEB3-468A-A56F-E5547D5628D5}"/>
              </a:ext>
            </a:extLst>
          </p:cNvPr>
          <p:cNvSpPr>
            <a:spLocks noChangeShapeType="1"/>
          </p:cNvSpPr>
          <p:nvPr/>
        </p:nvSpPr>
        <p:spPr bwMode="auto">
          <a:xfrm>
            <a:off x="5589587" y="2459037"/>
            <a:ext cx="79375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2" name="Line 24">
            <a:extLst>
              <a:ext uri="{FF2B5EF4-FFF2-40B4-BE49-F238E27FC236}">
                <a16:creationId xmlns:a16="http://schemas.microsoft.com/office/drawing/2014/main" id="{E2B859F8-F39B-47A0-A85F-0F6B22FE238C}"/>
              </a:ext>
            </a:extLst>
          </p:cNvPr>
          <p:cNvSpPr>
            <a:spLocks noChangeShapeType="1"/>
          </p:cNvSpPr>
          <p:nvPr/>
        </p:nvSpPr>
        <p:spPr bwMode="auto">
          <a:xfrm>
            <a:off x="5851525" y="2366962"/>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3" name="Line 25">
            <a:extLst>
              <a:ext uri="{FF2B5EF4-FFF2-40B4-BE49-F238E27FC236}">
                <a16:creationId xmlns:a16="http://schemas.microsoft.com/office/drawing/2014/main" id="{E7B3736A-F128-4B3E-B3E3-6DB0DD95604B}"/>
              </a:ext>
            </a:extLst>
          </p:cNvPr>
          <p:cNvSpPr>
            <a:spLocks noChangeShapeType="1"/>
          </p:cNvSpPr>
          <p:nvPr/>
        </p:nvSpPr>
        <p:spPr bwMode="auto">
          <a:xfrm>
            <a:off x="6113462" y="227488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4" name="Line 26">
            <a:extLst>
              <a:ext uri="{FF2B5EF4-FFF2-40B4-BE49-F238E27FC236}">
                <a16:creationId xmlns:a16="http://schemas.microsoft.com/office/drawing/2014/main" id="{2BBB5668-9E8D-42D5-A12D-818D810C1431}"/>
              </a:ext>
            </a:extLst>
          </p:cNvPr>
          <p:cNvSpPr>
            <a:spLocks noChangeShapeType="1"/>
          </p:cNvSpPr>
          <p:nvPr/>
        </p:nvSpPr>
        <p:spPr bwMode="auto">
          <a:xfrm>
            <a:off x="6113462" y="218281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5" name="Line 27">
            <a:extLst>
              <a:ext uri="{FF2B5EF4-FFF2-40B4-BE49-F238E27FC236}">
                <a16:creationId xmlns:a16="http://schemas.microsoft.com/office/drawing/2014/main" id="{E9D6AF36-86B2-4163-AC09-05A3A867EAD8}"/>
              </a:ext>
            </a:extLst>
          </p:cNvPr>
          <p:cNvSpPr>
            <a:spLocks noChangeShapeType="1"/>
          </p:cNvSpPr>
          <p:nvPr/>
        </p:nvSpPr>
        <p:spPr bwMode="auto">
          <a:xfrm>
            <a:off x="4529137" y="2551112"/>
            <a:ext cx="185420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6" name="Line 28">
            <a:extLst>
              <a:ext uri="{FF2B5EF4-FFF2-40B4-BE49-F238E27FC236}">
                <a16:creationId xmlns:a16="http://schemas.microsoft.com/office/drawing/2014/main" id="{EFB38293-B7ED-4F80-8E49-70FE31DC7FC2}"/>
              </a:ext>
            </a:extLst>
          </p:cNvPr>
          <p:cNvSpPr>
            <a:spLocks noChangeShapeType="1"/>
          </p:cNvSpPr>
          <p:nvPr/>
        </p:nvSpPr>
        <p:spPr bwMode="auto">
          <a:xfrm>
            <a:off x="4267200" y="2643187"/>
            <a:ext cx="21161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7" name="Line 29">
            <a:extLst>
              <a:ext uri="{FF2B5EF4-FFF2-40B4-BE49-F238E27FC236}">
                <a16:creationId xmlns:a16="http://schemas.microsoft.com/office/drawing/2014/main" id="{D69592DC-1C77-4BE5-8FB4-9B7EABEF2E66}"/>
              </a:ext>
            </a:extLst>
          </p:cNvPr>
          <p:cNvSpPr>
            <a:spLocks noChangeShapeType="1"/>
          </p:cNvSpPr>
          <p:nvPr/>
        </p:nvSpPr>
        <p:spPr bwMode="auto">
          <a:xfrm>
            <a:off x="4005262" y="2735262"/>
            <a:ext cx="23780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8" name="Line 30">
            <a:extLst>
              <a:ext uri="{FF2B5EF4-FFF2-40B4-BE49-F238E27FC236}">
                <a16:creationId xmlns:a16="http://schemas.microsoft.com/office/drawing/2014/main" id="{2D3BDC04-FC51-416C-8A16-0CC6B592F909}"/>
              </a:ext>
            </a:extLst>
          </p:cNvPr>
          <p:cNvSpPr>
            <a:spLocks noChangeShapeType="1"/>
          </p:cNvSpPr>
          <p:nvPr/>
        </p:nvSpPr>
        <p:spPr bwMode="auto">
          <a:xfrm>
            <a:off x="6113462" y="328771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89" name="Line 31">
            <a:extLst>
              <a:ext uri="{FF2B5EF4-FFF2-40B4-BE49-F238E27FC236}">
                <a16:creationId xmlns:a16="http://schemas.microsoft.com/office/drawing/2014/main" id="{4B3C28B5-9D59-4487-836D-05894464CE51}"/>
              </a:ext>
            </a:extLst>
          </p:cNvPr>
          <p:cNvSpPr>
            <a:spLocks noChangeShapeType="1"/>
          </p:cNvSpPr>
          <p:nvPr/>
        </p:nvSpPr>
        <p:spPr bwMode="auto">
          <a:xfrm>
            <a:off x="6113462" y="319563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0" name="Line 32">
            <a:extLst>
              <a:ext uri="{FF2B5EF4-FFF2-40B4-BE49-F238E27FC236}">
                <a16:creationId xmlns:a16="http://schemas.microsoft.com/office/drawing/2014/main" id="{5B724184-9C27-4C11-8E98-D05429EA24CD}"/>
              </a:ext>
            </a:extLst>
          </p:cNvPr>
          <p:cNvSpPr>
            <a:spLocks noChangeShapeType="1"/>
          </p:cNvSpPr>
          <p:nvPr/>
        </p:nvSpPr>
        <p:spPr bwMode="auto">
          <a:xfrm>
            <a:off x="5851525" y="3379787"/>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1" name="Line 33">
            <a:extLst>
              <a:ext uri="{FF2B5EF4-FFF2-40B4-BE49-F238E27FC236}">
                <a16:creationId xmlns:a16="http://schemas.microsoft.com/office/drawing/2014/main" id="{51037D8E-A779-4198-B5C2-0A3A13639686}"/>
              </a:ext>
            </a:extLst>
          </p:cNvPr>
          <p:cNvSpPr>
            <a:spLocks noChangeShapeType="1"/>
          </p:cNvSpPr>
          <p:nvPr/>
        </p:nvSpPr>
        <p:spPr bwMode="auto">
          <a:xfrm>
            <a:off x="5589587" y="3471862"/>
            <a:ext cx="79375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2" name="Line 34">
            <a:extLst>
              <a:ext uri="{FF2B5EF4-FFF2-40B4-BE49-F238E27FC236}">
                <a16:creationId xmlns:a16="http://schemas.microsoft.com/office/drawing/2014/main" id="{7B0B90F4-E343-493D-B999-7BB44FE7BE90}"/>
              </a:ext>
            </a:extLst>
          </p:cNvPr>
          <p:cNvSpPr>
            <a:spLocks noChangeShapeType="1"/>
          </p:cNvSpPr>
          <p:nvPr/>
        </p:nvSpPr>
        <p:spPr bwMode="auto">
          <a:xfrm>
            <a:off x="5589587" y="3103562"/>
            <a:ext cx="79375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3" name="Line 35">
            <a:extLst>
              <a:ext uri="{FF2B5EF4-FFF2-40B4-BE49-F238E27FC236}">
                <a16:creationId xmlns:a16="http://schemas.microsoft.com/office/drawing/2014/main" id="{A9C717F9-E017-4521-81D4-FDB49B0CCFB4}"/>
              </a:ext>
            </a:extLst>
          </p:cNvPr>
          <p:cNvSpPr>
            <a:spLocks noChangeShapeType="1"/>
          </p:cNvSpPr>
          <p:nvPr/>
        </p:nvSpPr>
        <p:spPr bwMode="auto">
          <a:xfrm>
            <a:off x="5851525" y="3011487"/>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4" name="Line 36">
            <a:extLst>
              <a:ext uri="{FF2B5EF4-FFF2-40B4-BE49-F238E27FC236}">
                <a16:creationId xmlns:a16="http://schemas.microsoft.com/office/drawing/2014/main" id="{EADF7DD5-B60B-4155-AE5B-CC5CDD1A7BC5}"/>
              </a:ext>
            </a:extLst>
          </p:cNvPr>
          <p:cNvSpPr>
            <a:spLocks noChangeShapeType="1"/>
          </p:cNvSpPr>
          <p:nvPr/>
        </p:nvSpPr>
        <p:spPr bwMode="auto">
          <a:xfrm>
            <a:off x="6113462" y="291941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5" name="Line 37">
            <a:extLst>
              <a:ext uri="{FF2B5EF4-FFF2-40B4-BE49-F238E27FC236}">
                <a16:creationId xmlns:a16="http://schemas.microsoft.com/office/drawing/2014/main" id="{2916D352-6DDB-4118-830E-E91D3576EAD0}"/>
              </a:ext>
            </a:extLst>
          </p:cNvPr>
          <p:cNvSpPr>
            <a:spLocks noChangeShapeType="1"/>
          </p:cNvSpPr>
          <p:nvPr/>
        </p:nvSpPr>
        <p:spPr bwMode="auto">
          <a:xfrm>
            <a:off x="6113462" y="282733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6" name="Line 38">
            <a:extLst>
              <a:ext uri="{FF2B5EF4-FFF2-40B4-BE49-F238E27FC236}">
                <a16:creationId xmlns:a16="http://schemas.microsoft.com/office/drawing/2014/main" id="{4FD1987A-11D4-4D8F-9FD0-E5FD9AC9B11B}"/>
              </a:ext>
            </a:extLst>
          </p:cNvPr>
          <p:cNvSpPr>
            <a:spLocks noChangeShapeType="1"/>
          </p:cNvSpPr>
          <p:nvPr/>
        </p:nvSpPr>
        <p:spPr bwMode="auto">
          <a:xfrm>
            <a:off x="6113462" y="447675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7" name="Line 39">
            <a:extLst>
              <a:ext uri="{FF2B5EF4-FFF2-40B4-BE49-F238E27FC236}">
                <a16:creationId xmlns:a16="http://schemas.microsoft.com/office/drawing/2014/main" id="{45312D45-B072-41B0-A617-E908B4E28AD6}"/>
              </a:ext>
            </a:extLst>
          </p:cNvPr>
          <p:cNvSpPr>
            <a:spLocks noChangeShapeType="1"/>
          </p:cNvSpPr>
          <p:nvPr/>
        </p:nvSpPr>
        <p:spPr bwMode="auto">
          <a:xfrm>
            <a:off x="6113462" y="438467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8" name="Line 40">
            <a:extLst>
              <a:ext uri="{FF2B5EF4-FFF2-40B4-BE49-F238E27FC236}">
                <a16:creationId xmlns:a16="http://schemas.microsoft.com/office/drawing/2014/main" id="{61299C24-ED96-403C-81DF-5E0A93BE3C64}"/>
              </a:ext>
            </a:extLst>
          </p:cNvPr>
          <p:cNvSpPr>
            <a:spLocks noChangeShapeType="1"/>
          </p:cNvSpPr>
          <p:nvPr/>
        </p:nvSpPr>
        <p:spPr bwMode="auto">
          <a:xfrm>
            <a:off x="5059362" y="4292600"/>
            <a:ext cx="13239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299" name="Line 41">
            <a:extLst>
              <a:ext uri="{FF2B5EF4-FFF2-40B4-BE49-F238E27FC236}">
                <a16:creationId xmlns:a16="http://schemas.microsoft.com/office/drawing/2014/main" id="{8BC1EA12-0670-4567-BB48-F5D05EEE646B}"/>
              </a:ext>
            </a:extLst>
          </p:cNvPr>
          <p:cNvSpPr>
            <a:spLocks noChangeShapeType="1"/>
          </p:cNvSpPr>
          <p:nvPr/>
        </p:nvSpPr>
        <p:spPr bwMode="auto">
          <a:xfrm>
            <a:off x="6113462" y="410845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0" name="Line 42">
            <a:extLst>
              <a:ext uri="{FF2B5EF4-FFF2-40B4-BE49-F238E27FC236}">
                <a16:creationId xmlns:a16="http://schemas.microsoft.com/office/drawing/2014/main" id="{BC627F95-360D-4D17-8B54-CF8F5076F561}"/>
              </a:ext>
            </a:extLst>
          </p:cNvPr>
          <p:cNvSpPr>
            <a:spLocks noChangeShapeType="1"/>
          </p:cNvSpPr>
          <p:nvPr/>
        </p:nvSpPr>
        <p:spPr bwMode="auto">
          <a:xfrm>
            <a:off x="6113462" y="401637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1" name="Line 43">
            <a:extLst>
              <a:ext uri="{FF2B5EF4-FFF2-40B4-BE49-F238E27FC236}">
                <a16:creationId xmlns:a16="http://schemas.microsoft.com/office/drawing/2014/main" id="{FEFBA062-6285-4EF5-B27D-F6317FEB6A1B}"/>
              </a:ext>
            </a:extLst>
          </p:cNvPr>
          <p:cNvSpPr>
            <a:spLocks noChangeShapeType="1"/>
          </p:cNvSpPr>
          <p:nvPr/>
        </p:nvSpPr>
        <p:spPr bwMode="auto">
          <a:xfrm>
            <a:off x="5851525" y="4200525"/>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2" name="Line 44">
            <a:extLst>
              <a:ext uri="{FF2B5EF4-FFF2-40B4-BE49-F238E27FC236}">
                <a16:creationId xmlns:a16="http://schemas.microsoft.com/office/drawing/2014/main" id="{2D63D34B-6E83-4A5B-AEE0-4A6C39F510F8}"/>
              </a:ext>
            </a:extLst>
          </p:cNvPr>
          <p:cNvSpPr>
            <a:spLocks noChangeShapeType="1"/>
          </p:cNvSpPr>
          <p:nvPr/>
        </p:nvSpPr>
        <p:spPr bwMode="auto">
          <a:xfrm>
            <a:off x="5589587" y="3924300"/>
            <a:ext cx="79375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3" name="Line 45">
            <a:extLst>
              <a:ext uri="{FF2B5EF4-FFF2-40B4-BE49-F238E27FC236}">
                <a16:creationId xmlns:a16="http://schemas.microsoft.com/office/drawing/2014/main" id="{4ECA3C15-2BF0-4E49-BDA8-877EFCA35C57}"/>
              </a:ext>
            </a:extLst>
          </p:cNvPr>
          <p:cNvSpPr>
            <a:spLocks noChangeShapeType="1"/>
          </p:cNvSpPr>
          <p:nvPr/>
        </p:nvSpPr>
        <p:spPr bwMode="auto">
          <a:xfrm>
            <a:off x="6113462" y="383222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4" name="Line 46">
            <a:extLst>
              <a:ext uri="{FF2B5EF4-FFF2-40B4-BE49-F238E27FC236}">
                <a16:creationId xmlns:a16="http://schemas.microsoft.com/office/drawing/2014/main" id="{2720C714-5DA3-4923-AC30-FD6C4597399A}"/>
              </a:ext>
            </a:extLst>
          </p:cNvPr>
          <p:cNvSpPr>
            <a:spLocks noChangeShapeType="1"/>
          </p:cNvSpPr>
          <p:nvPr/>
        </p:nvSpPr>
        <p:spPr bwMode="auto">
          <a:xfrm>
            <a:off x="6113462" y="374015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5" name="Line 47">
            <a:extLst>
              <a:ext uri="{FF2B5EF4-FFF2-40B4-BE49-F238E27FC236}">
                <a16:creationId xmlns:a16="http://schemas.microsoft.com/office/drawing/2014/main" id="{139808E1-4D32-435A-B06A-DA8DE99687CC}"/>
              </a:ext>
            </a:extLst>
          </p:cNvPr>
          <p:cNvSpPr>
            <a:spLocks noChangeShapeType="1"/>
          </p:cNvSpPr>
          <p:nvPr/>
        </p:nvSpPr>
        <p:spPr bwMode="auto">
          <a:xfrm>
            <a:off x="6113462" y="3656012"/>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6" name="Line 48">
            <a:extLst>
              <a:ext uri="{FF2B5EF4-FFF2-40B4-BE49-F238E27FC236}">
                <a16:creationId xmlns:a16="http://schemas.microsoft.com/office/drawing/2014/main" id="{06E9AFCC-FE19-4218-BD39-802E9B2B0A2B}"/>
              </a:ext>
            </a:extLst>
          </p:cNvPr>
          <p:cNvSpPr>
            <a:spLocks noChangeShapeType="1"/>
          </p:cNvSpPr>
          <p:nvPr/>
        </p:nvSpPr>
        <p:spPr bwMode="auto">
          <a:xfrm>
            <a:off x="6113462" y="3563937"/>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7" name="Line 49">
            <a:extLst>
              <a:ext uri="{FF2B5EF4-FFF2-40B4-BE49-F238E27FC236}">
                <a16:creationId xmlns:a16="http://schemas.microsoft.com/office/drawing/2014/main" id="{8A569138-75DD-4D6B-916F-0E2442CED7E6}"/>
              </a:ext>
            </a:extLst>
          </p:cNvPr>
          <p:cNvSpPr>
            <a:spLocks noChangeShapeType="1"/>
          </p:cNvSpPr>
          <p:nvPr/>
        </p:nvSpPr>
        <p:spPr bwMode="auto">
          <a:xfrm>
            <a:off x="3213100" y="4568825"/>
            <a:ext cx="31702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8" name="Line 50">
            <a:extLst>
              <a:ext uri="{FF2B5EF4-FFF2-40B4-BE49-F238E27FC236}">
                <a16:creationId xmlns:a16="http://schemas.microsoft.com/office/drawing/2014/main" id="{3E4DB210-5043-4124-B6D7-C5BB0EE63199}"/>
              </a:ext>
            </a:extLst>
          </p:cNvPr>
          <p:cNvSpPr>
            <a:spLocks noChangeShapeType="1"/>
          </p:cNvSpPr>
          <p:nvPr/>
        </p:nvSpPr>
        <p:spPr bwMode="auto">
          <a:xfrm>
            <a:off x="6113462" y="530542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09" name="Line 51">
            <a:extLst>
              <a:ext uri="{FF2B5EF4-FFF2-40B4-BE49-F238E27FC236}">
                <a16:creationId xmlns:a16="http://schemas.microsoft.com/office/drawing/2014/main" id="{80C74B04-0AEE-416E-B59A-07D5E2A6420C}"/>
              </a:ext>
            </a:extLst>
          </p:cNvPr>
          <p:cNvSpPr>
            <a:spLocks noChangeShapeType="1"/>
          </p:cNvSpPr>
          <p:nvPr/>
        </p:nvSpPr>
        <p:spPr bwMode="auto">
          <a:xfrm>
            <a:off x="6113462" y="521335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0" name="Line 52">
            <a:extLst>
              <a:ext uri="{FF2B5EF4-FFF2-40B4-BE49-F238E27FC236}">
                <a16:creationId xmlns:a16="http://schemas.microsoft.com/office/drawing/2014/main" id="{B0D5C919-0D3F-4721-AD58-CCF040DDEB35}"/>
              </a:ext>
            </a:extLst>
          </p:cNvPr>
          <p:cNvSpPr>
            <a:spLocks noChangeShapeType="1"/>
          </p:cNvSpPr>
          <p:nvPr/>
        </p:nvSpPr>
        <p:spPr bwMode="auto">
          <a:xfrm>
            <a:off x="6113462" y="502920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1" name="Line 53">
            <a:extLst>
              <a:ext uri="{FF2B5EF4-FFF2-40B4-BE49-F238E27FC236}">
                <a16:creationId xmlns:a16="http://schemas.microsoft.com/office/drawing/2014/main" id="{1C73D0C0-280C-4F9B-BCE1-13902CD4AC4A}"/>
              </a:ext>
            </a:extLst>
          </p:cNvPr>
          <p:cNvSpPr>
            <a:spLocks noChangeShapeType="1"/>
          </p:cNvSpPr>
          <p:nvPr/>
        </p:nvSpPr>
        <p:spPr bwMode="auto">
          <a:xfrm>
            <a:off x="6113462" y="493712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2" name="Line 54">
            <a:extLst>
              <a:ext uri="{FF2B5EF4-FFF2-40B4-BE49-F238E27FC236}">
                <a16:creationId xmlns:a16="http://schemas.microsoft.com/office/drawing/2014/main" id="{FC1890C3-416E-433B-AA11-2D9E5F2BC74F}"/>
              </a:ext>
            </a:extLst>
          </p:cNvPr>
          <p:cNvSpPr>
            <a:spLocks noChangeShapeType="1"/>
          </p:cNvSpPr>
          <p:nvPr/>
        </p:nvSpPr>
        <p:spPr bwMode="auto">
          <a:xfrm>
            <a:off x="5851525" y="5121275"/>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3" name="Line 55">
            <a:extLst>
              <a:ext uri="{FF2B5EF4-FFF2-40B4-BE49-F238E27FC236}">
                <a16:creationId xmlns:a16="http://schemas.microsoft.com/office/drawing/2014/main" id="{1B62566F-4C7E-4367-9D58-6B1C278D415C}"/>
              </a:ext>
            </a:extLst>
          </p:cNvPr>
          <p:cNvSpPr>
            <a:spLocks noChangeShapeType="1"/>
          </p:cNvSpPr>
          <p:nvPr/>
        </p:nvSpPr>
        <p:spPr bwMode="auto">
          <a:xfrm>
            <a:off x="5851525" y="4845050"/>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4" name="Line 56">
            <a:extLst>
              <a:ext uri="{FF2B5EF4-FFF2-40B4-BE49-F238E27FC236}">
                <a16:creationId xmlns:a16="http://schemas.microsoft.com/office/drawing/2014/main" id="{891FBD64-8A8C-4F13-8145-F73B090330B4}"/>
              </a:ext>
            </a:extLst>
          </p:cNvPr>
          <p:cNvSpPr>
            <a:spLocks noChangeShapeType="1"/>
          </p:cNvSpPr>
          <p:nvPr/>
        </p:nvSpPr>
        <p:spPr bwMode="auto">
          <a:xfrm>
            <a:off x="6113462" y="475297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5" name="Line 57">
            <a:extLst>
              <a:ext uri="{FF2B5EF4-FFF2-40B4-BE49-F238E27FC236}">
                <a16:creationId xmlns:a16="http://schemas.microsoft.com/office/drawing/2014/main" id="{400641E0-A122-432A-86F4-6506CD961394}"/>
              </a:ext>
            </a:extLst>
          </p:cNvPr>
          <p:cNvSpPr>
            <a:spLocks noChangeShapeType="1"/>
          </p:cNvSpPr>
          <p:nvPr/>
        </p:nvSpPr>
        <p:spPr bwMode="auto">
          <a:xfrm>
            <a:off x="6113462" y="466090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6" name="Line 58">
            <a:extLst>
              <a:ext uri="{FF2B5EF4-FFF2-40B4-BE49-F238E27FC236}">
                <a16:creationId xmlns:a16="http://schemas.microsoft.com/office/drawing/2014/main" id="{993FB1CC-6D9B-4E27-B3F0-172C1F7F83B1}"/>
              </a:ext>
            </a:extLst>
          </p:cNvPr>
          <p:cNvSpPr>
            <a:spLocks noChangeShapeType="1"/>
          </p:cNvSpPr>
          <p:nvPr/>
        </p:nvSpPr>
        <p:spPr bwMode="auto">
          <a:xfrm>
            <a:off x="6113462" y="576580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7" name="Line 59">
            <a:extLst>
              <a:ext uri="{FF2B5EF4-FFF2-40B4-BE49-F238E27FC236}">
                <a16:creationId xmlns:a16="http://schemas.microsoft.com/office/drawing/2014/main" id="{89E32309-D5F1-436E-9672-B3360E7EC71C}"/>
              </a:ext>
            </a:extLst>
          </p:cNvPr>
          <p:cNvSpPr>
            <a:spLocks noChangeShapeType="1"/>
          </p:cNvSpPr>
          <p:nvPr/>
        </p:nvSpPr>
        <p:spPr bwMode="auto">
          <a:xfrm>
            <a:off x="6113462" y="567372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8" name="Line 60">
            <a:extLst>
              <a:ext uri="{FF2B5EF4-FFF2-40B4-BE49-F238E27FC236}">
                <a16:creationId xmlns:a16="http://schemas.microsoft.com/office/drawing/2014/main" id="{DA3B0BC9-D20D-491C-9C78-84D9B98A6C17}"/>
              </a:ext>
            </a:extLst>
          </p:cNvPr>
          <p:cNvSpPr>
            <a:spLocks noChangeShapeType="1"/>
          </p:cNvSpPr>
          <p:nvPr/>
        </p:nvSpPr>
        <p:spPr bwMode="auto">
          <a:xfrm>
            <a:off x="5851525" y="5581650"/>
            <a:ext cx="5318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19" name="Line 61">
            <a:extLst>
              <a:ext uri="{FF2B5EF4-FFF2-40B4-BE49-F238E27FC236}">
                <a16:creationId xmlns:a16="http://schemas.microsoft.com/office/drawing/2014/main" id="{2AA90C77-A863-4F57-AE7A-EE8DBDC520DE}"/>
              </a:ext>
            </a:extLst>
          </p:cNvPr>
          <p:cNvSpPr>
            <a:spLocks noChangeShapeType="1"/>
          </p:cNvSpPr>
          <p:nvPr/>
        </p:nvSpPr>
        <p:spPr bwMode="auto">
          <a:xfrm>
            <a:off x="6113462" y="548957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0" name="Line 62">
            <a:extLst>
              <a:ext uri="{FF2B5EF4-FFF2-40B4-BE49-F238E27FC236}">
                <a16:creationId xmlns:a16="http://schemas.microsoft.com/office/drawing/2014/main" id="{64687C63-4F75-4241-8A58-7046D900BDBF}"/>
              </a:ext>
            </a:extLst>
          </p:cNvPr>
          <p:cNvSpPr>
            <a:spLocks noChangeShapeType="1"/>
          </p:cNvSpPr>
          <p:nvPr/>
        </p:nvSpPr>
        <p:spPr bwMode="auto">
          <a:xfrm>
            <a:off x="6113462" y="5397500"/>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1" name="Line 63">
            <a:extLst>
              <a:ext uri="{FF2B5EF4-FFF2-40B4-BE49-F238E27FC236}">
                <a16:creationId xmlns:a16="http://schemas.microsoft.com/office/drawing/2014/main" id="{DCB1C0AF-488C-4AE0-A750-DBC89E2D0B4B}"/>
              </a:ext>
            </a:extLst>
          </p:cNvPr>
          <p:cNvSpPr>
            <a:spLocks noChangeShapeType="1"/>
          </p:cNvSpPr>
          <p:nvPr/>
        </p:nvSpPr>
        <p:spPr bwMode="auto">
          <a:xfrm>
            <a:off x="2943225" y="4929187"/>
            <a:ext cx="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2" name="Line 64">
            <a:extLst>
              <a:ext uri="{FF2B5EF4-FFF2-40B4-BE49-F238E27FC236}">
                <a16:creationId xmlns:a16="http://schemas.microsoft.com/office/drawing/2014/main" id="{D643D4C1-67EA-4766-BFEC-A461D4D117E0}"/>
              </a:ext>
            </a:extLst>
          </p:cNvPr>
          <p:cNvSpPr>
            <a:spLocks noChangeShapeType="1"/>
          </p:cNvSpPr>
          <p:nvPr/>
        </p:nvSpPr>
        <p:spPr bwMode="auto">
          <a:xfrm>
            <a:off x="2943225" y="407987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3" name="Line 65">
            <a:extLst>
              <a:ext uri="{FF2B5EF4-FFF2-40B4-BE49-F238E27FC236}">
                <a16:creationId xmlns:a16="http://schemas.microsoft.com/office/drawing/2014/main" id="{8F1EE7B5-4B24-4009-B196-26909C37C964}"/>
              </a:ext>
            </a:extLst>
          </p:cNvPr>
          <p:cNvSpPr>
            <a:spLocks noChangeShapeType="1"/>
          </p:cNvSpPr>
          <p:nvPr/>
        </p:nvSpPr>
        <p:spPr bwMode="auto">
          <a:xfrm>
            <a:off x="3213100" y="3590925"/>
            <a:ext cx="26035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4" name="Line 66">
            <a:extLst>
              <a:ext uri="{FF2B5EF4-FFF2-40B4-BE49-F238E27FC236}">
                <a16:creationId xmlns:a16="http://schemas.microsoft.com/office/drawing/2014/main" id="{1A1EF612-734C-4A7F-B4D2-9CB16F248DCC}"/>
              </a:ext>
            </a:extLst>
          </p:cNvPr>
          <p:cNvSpPr>
            <a:spLocks noChangeShapeType="1"/>
          </p:cNvSpPr>
          <p:nvPr/>
        </p:nvSpPr>
        <p:spPr bwMode="auto">
          <a:xfrm>
            <a:off x="3473450" y="289718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5" name="Line 67">
            <a:extLst>
              <a:ext uri="{FF2B5EF4-FFF2-40B4-BE49-F238E27FC236}">
                <a16:creationId xmlns:a16="http://schemas.microsoft.com/office/drawing/2014/main" id="{ADB276D2-E6FA-41BE-A2C2-2C3DE0C5F2B9}"/>
              </a:ext>
            </a:extLst>
          </p:cNvPr>
          <p:cNvSpPr>
            <a:spLocks noChangeShapeType="1"/>
          </p:cNvSpPr>
          <p:nvPr/>
        </p:nvSpPr>
        <p:spPr bwMode="auto">
          <a:xfrm>
            <a:off x="3735387" y="2600325"/>
            <a:ext cx="269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6" name="Line 68">
            <a:extLst>
              <a:ext uri="{FF2B5EF4-FFF2-40B4-BE49-F238E27FC236}">
                <a16:creationId xmlns:a16="http://schemas.microsoft.com/office/drawing/2014/main" id="{448AC80F-3661-4029-8073-3ABD9CB28BC0}"/>
              </a:ext>
            </a:extLst>
          </p:cNvPr>
          <p:cNvSpPr>
            <a:spLocks noChangeShapeType="1"/>
          </p:cNvSpPr>
          <p:nvPr/>
        </p:nvSpPr>
        <p:spPr bwMode="auto">
          <a:xfrm>
            <a:off x="4005262" y="24590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7" name="Line 69">
            <a:extLst>
              <a:ext uri="{FF2B5EF4-FFF2-40B4-BE49-F238E27FC236}">
                <a16:creationId xmlns:a16="http://schemas.microsoft.com/office/drawing/2014/main" id="{CCC3F3A5-78EE-4371-9732-6E7302DC146D}"/>
              </a:ext>
            </a:extLst>
          </p:cNvPr>
          <p:cNvSpPr>
            <a:spLocks noChangeShapeType="1"/>
          </p:cNvSpPr>
          <p:nvPr/>
        </p:nvSpPr>
        <p:spPr bwMode="auto">
          <a:xfrm>
            <a:off x="4267200" y="22812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8" name="Line 70">
            <a:extLst>
              <a:ext uri="{FF2B5EF4-FFF2-40B4-BE49-F238E27FC236}">
                <a16:creationId xmlns:a16="http://schemas.microsoft.com/office/drawing/2014/main" id="{92E3088E-ECD5-4224-AC52-0A4666779F39}"/>
              </a:ext>
            </a:extLst>
          </p:cNvPr>
          <p:cNvSpPr>
            <a:spLocks noChangeShapeType="1"/>
          </p:cNvSpPr>
          <p:nvPr/>
        </p:nvSpPr>
        <p:spPr bwMode="auto">
          <a:xfrm>
            <a:off x="4529137" y="2012950"/>
            <a:ext cx="26828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29" name="Line 71">
            <a:extLst>
              <a:ext uri="{FF2B5EF4-FFF2-40B4-BE49-F238E27FC236}">
                <a16:creationId xmlns:a16="http://schemas.microsoft.com/office/drawing/2014/main" id="{2D899C3B-304D-41FB-A662-F8B4F0DB3E68}"/>
              </a:ext>
            </a:extLst>
          </p:cNvPr>
          <p:cNvSpPr>
            <a:spLocks noChangeShapeType="1"/>
          </p:cNvSpPr>
          <p:nvPr/>
        </p:nvSpPr>
        <p:spPr bwMode="auto">
          <a:xfrm>
            <a:off x="4797425" y="165258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0" name="Line 72">
            <a:extLst>
              <a:ext uri="{FF2B5EF4-FFF2-40B4-BE49-F238E27FC236}">
                <a16:creationId xmlns:a16="http://schemas.microsoft.com/office/drawing/2014/main" id="{E9E6D08E-19F7-4383-8D13-40A719DC0F67}"/>
              </a:ext>
            </a:extLst>
          </p:cNvPr>
          <p:cNvSpPr>
            <a:spLocks noChangeShapeType="1"/>
          </p:cNvSpPr>
          <p:nvPr/>
        </p:nvSpPr>
        <p:spPr bwMode="auto">
          <a:xfrm>
            <a:off x="5059362" y="13541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1" name="Line 73">
            <a:extLst>
              <a:ext uri="{FF2B5EF4-FFF2-40B4-BE49-F238E27FC236}">
                <a16:creationId xmlns:a16="http://schemas.microsoft.com/office/drawing/2014/main" id="{962799B3-1437-4DD0-840D-37C42F74595C}"/>
              </a:ext>
            </a:extLst>
          </p:cNvPr>
          <p:cNvSpPr>
            <a:spLocks noChangeShapeType="1"/>
          </p:cNvSpPr>
          <p:nvPr/>
        </p:nvSpPr>
        <p:spPr bwMode="auto">
          <a:xfrm>
            <a:off x="5321300" y="1149350"/>
            <a:ext cx="26828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2" name="Line 74">
            <a:extLst>
              <a:ext uri="{FF2B5EF4-FFF2-40B4-BE49-F238E27FC236}">
                <a16:creationId xmlns:a16="http://schemas.microsoft.com/office/drawing/2014/main" id="{60ADBB17-E358-4160-AA16-97EF2443224A}"/>
              </a:ext>
            </a:extLst>
          </p:cNvPr>
          <p:cNvSpPr>
            <a:spLocks noChangeShapeType="1"/>
          </p:cNvSpPr>
          <p:nvPr/>
        </p:nvSpPr>
        <p:spPr bwMode="auto">
          <a:xfrm>
            <a:off x="5589587" y="12906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3" name="Line 75">
            <a:extLst>
              <a:ext uri="{FF2B5EF4-FFF2-40B4-BE49-F238E27FC236}">
                <a16:creationId xmlns:a16="http://schemas.microsoft.com/office/drawing/2014/main" id="{A2082ADB-FEB9-4925-9D9C-6710F0D7F40A}"/>
              </a:ext>
            </a:extLst>
          </p:cNvPr>
          <p:cNvSpPr>
            <a:spLocks noChangeShapeType="1"/>
          </p:cNvSpPr>
          <p:nvPr/>
        </p:nvSpPr>
        <p:spPr bwMode="auto">
          <a:xfrm>
            <a:off x="5851525" y="122078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4" name="Line 76">
            <a:extLst>
              <a:ext uri="{FF2B5EF4-FFF2-40B4-BE49-F238E27FC236}">
                <a16:creationId xmlns:a16="http://schemas.microsoft.com/office/drawing/2014/main" id="{08DE51BC-C6DF-4850-B31B-E8B1CFBF8903}"/>
              </a:ext>
            </a:extLst>
          </p:cNvPr>
          <p:cNvSpPr>
            <a:spLocks noChangeShapeType="1"/>
          </p:cNvSpPr>
          <p:nvPr/>
        </p:nvSpPr>
        <p:spPr bwMode="auto">
          <a:xfrm>
            <a:off x="5589587" y="101441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5" name="Line 77">
            <a:extLst>
              <a:ext uri="{FF2B5EF4-FFF2-40B4-BE49-F238E27FC236}">
                <a16:creationId xmlns:a16="http://schemas.microsoft.com/office/drawing/2014/main" id="{415B2EA4-8A48-494D-8370-EB6E720CA701}"/>
              </a:ext>
            </a:extLst>
          </p:cNvPr>
          <p:cNvSpPr>
            <a:spLocks noChangeShapeType="1"/>
          </p:cNvSpPr>
          <p:nvPr/>
        </p:nvSpPr>
        <p:spPr bwMode="auto">
          <a:xfrm>
            <a:off x="5851525" y="94456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6" name="Line 78">
            <a:extLst>
              <a:ext uri="{FF2B5EF4-FFF2-40B4-BE49-F238E27FC236}">
                <a16:creationId xmlns:a16="http://schemas.microsoft.com/office/drawing/2014/main" id="{EA5CC263-A229-4D90-B2F9-68832ECD01DB}"/>
              </a:ext>
            </a:extLst>
          </p:cNvPr>
          <p:cNvSpPr>
            <a:spLocks noChangeShapeType="1"/>
          </p:cNvSpPr>
          <p:nvPr/>
        </p:nvSpPr>
        <p:spPr bwMode="auto">
          <a:xfrm>
            <a:off x="5321300" y="1566862"/>
            <a:ext cx="53022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7" name="Line 79">
            <a:extLst>
              <a:ext uri="{FF2B5EF4-FFF2-40B4-BE49-F238E27FC236}">
                <a16:creationId xmlns:a16="http://schemas.microsoft.com/office/drawing/2014/main" id="{09A8A24F-AA0F-4FC2-80F1-5289BFEA4C28}"/>
              </a:ext>
            </a:extLst>
          </p:cNvPr>
          <p:cNvSpPr>
            <a:spLocks noChangeShapeType="1"/>
          </p:cNvSpPr>
          <p:nvPr/>
        </p:nvSpPr>
        <p:spPr bwMode="auto">
          <a:xfrm>
            <a:off x="5851525" y="1495425"/>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8" name="Line 80">
            <a:extLst>
              <a:ext uri="{FF2B5EF4-FFF2-40B4-BE49-F238E27FC236}">
                <a16:creationId xmlns:a16="http://schemas.microsoft.com/office/drawing/2014/main" id="{ABEDE2CF-9FFC-42D4-9481-88B5905417C8}"/>
              </a:ext>
            </a:extLst>
          </p:cNvPr>
          <p:cNvSpPr>
            <a:spLocks noChangeShapeType="1"/>
          </p:cNvSpPr>
          <p:nvPr/>
        </p:nvSpPr>
        <p:spPr bwMode="auto">
          <a:xfrm>
            <a:off x="5059362" y="1941512"/>
            <a:ext cx="53022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39" name="Line 81">
            <a:extLst>
              <a:ext uri="{FF2B5EF4-FFF2-40B4-BE49-F238E27FC236}">
                <a16:creationId xmlns:a16="http://schemas.microsoft.com/office/drawing/2014/main" id="{8679E22F-5231-450C-8D16-C4E4DEEA6049}"/>
              </a:ext>
            </a:extLst>
          </p:cNvPr>
          <p:cNvSpPr>
            <a:spLocks noChangeShapeType="1"/>
          </p:cNvSpPr>
          <p:nvPr/>
        </p:nvSpPr>
        <p:spPr bwMode="auto">
          <a:xfrm>
            <a:off x="5589587" y="2047875"/>
            <a:ext cx="523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0" name="Line 82">
            <a:extLst>
              <a:ext uri="{FF2B5EF4-FFF2-40B4-BE49-F238E27FC236}">
                <a16:creationId xmlns:a16="http://schemas.microsoft.com/office/drawing/2014/main" id="{60863EC0-C89F-4B86-A8DF-E4F334E3D9CA}"/>
              </a:ext>
            </a:extLst>
          </p:cNvPr>
          <p:cNvSpPr>
            <a:spLocks noChangeShapeType="1"/>
          </p:cNvSpPr>
          <p:nvPr/>
        </p:nvSpPr>
        <p:spPr bwMode="auto">
          <a:xfrm>
            <a:off x="5589587" y="18367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1" name="Line 83">
            <a:extLst>
              <a:ext uri="{FF2B5EF4-FFF2-40B4-BE49-F238E27FC236}">
                <a16:creationId xmlns:a16="http://schemas.microsoft.com/office/drawing/2014/main" id="{F6CA4884-CC74-4EC5-B00A-E1C289E3FD40}"/>
              </a:ext>
            </a:extLst>
          </p:cNvPr>
          <p:cNvSpPr>
            <a:spLocks noChangeShapeType="1"/>
          </p:cNvSpPr>
          <p:nvPr/>
        </p:nvSpPr>
        <p:spPr bwMode="auto">
          <a:xfrm>
            <a:off x="5851525" y="1771650"/>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2" name="Line 84">
            <a:extLst>
              <a:ext uri="{FF2B5EF4-FFF2-40B4-BE49-F238E27FC236}">
                <a16:creationId xmlns:a16="http://schemas.microsoft.com/office/drawing/2014/main" id="{84DB6ADF-7403-4A16-9BB2-6A68C3B60B7D}"/>
              </a:ext>
            </a:extLst>
          </p:cNvPr>
          <p:cNvSpPr>
            <a:spLocks noChangeShapeType="1"/>
          </p:cNvSpPr>
          <p:nvPr/>
        </p:nvSpPr>
        <p:spPr bwMode="auto">
          <a:xfrm>
            <a:off x="4797425" y="2381250"/>
            <a:ext cx="79216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3" name="Line 85">
            <a:extLst>
              <a:ext uri="{FF2B5EF4-FFF2-40B4-BE49-F238E27FC236}">
                <a16:creationId xmlns:a16="http://schemas.microsoft.com/office/drawing/2014/main" id="{EFE40375-2BDA-492B-BE30-FE80358F10D7}"/>
              </a:ext>
            </a:extLst>
          </p:cNvPr>
          <p:cNvSpPr>
            <a:spLocks noChangeShapeType="1"/>
          </p:cNvSpPr>
          <p:nvPr/>
        </p:nvSpPr>
        <p:spPr bwMode="auto">
          <a:xfrm>
            <a:off x="5589587" y="2295525"/>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4" name="Line 86">
            <a:extLst>
              <a:ext uri="{FF2B5EF4-FFF2-40B4-BE49-F238E27FC236}">
                <a16:creationId xmlns:a16="http://schemas.microsoft.com/office/drawing/2014/main" id="{E7162C5D-E211-4EBB-A3AC-959A0EB6E758}"/>
              </a:ext>
            </a:extLst>
          </p:cNvPr>
          <p:cNvSpPr>
            <a:spLocks noChangeShapeType="1"/>
          </p:cNvSpPr>
          <p:nvPr/>
        </p:nvSpPr>
        <p:spPr bwMode="auto">
          <a:xfrm>
            <a:off x="5851525" y="2232025"/>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5" name="Line 87">
            <a:extLst>
              <a:ext uri="{FF2B5EF4-FFF2-40B4-BE49-F238E27FC236}">
                <a16:creationId xmlns:a16="http://schemas.microsoft.com/office/drawing/2014/main" id="{98DF8C3A-F008-40FB-8BC2-0787BDB45457}"/>
              </a:ext>
            </a:extLst>
          </p:cNvPr>
          <p:cNvSpPr>
            <a:spLocks noChangeShapeType="1"/>
          </p:cNvSpPr>
          <p:nvPr/>
        </p:nvSpPr>
        <p:spPr bwMode="auto">
          <a:xfrm>
            <a:off x="3735387" y="3201987"/>
            <a:ext cx="158591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6" name="Line 88">
            <a:extLst>
              <a:ext uri="{FF2B5EF4-FFF2-40B4-BE49-F238E27FC236}">
                <a16:creationId xmlns:a16="http://schemas.microsoft.com/office/drawing/2014/main" id="{6CC217E9-43F8-470B-8956-070E37E9591B}"/>
              </a:ext>
            </a:extLst>
          </p:cNvPr>
          <p:cNvSpPr>
            <a:spLocks noChangeShapeType="1"/>
          </p:cNvSpPr>
          <p:nvPr/>
        </p:nvSpPr>
        <p:spPr bwMode="auto">
          <a:xfrm>
            <a:off x="5321300" y="3386137"/>
            <a:ext cx="26828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7" name="Line 89">
            <a:extLst>
              <a:ext uri="{FF2B5EF4-FFF2-40B4-BE49-F238E27FC236}">
                <a16:creationId xmlns:a16="http://schemas.microsoft.com/office/drawing/2014/main" id="{0D489442-79E4-4A85-9693-A4EDE785E9F9}"/>
              </a:ext>
            </a:extLst>
          </p:cNvPr>
          <p:cNvSpPr>
            <a:spLocks noChangeShapeType="1"/>
          </p:cNvSpPr>
          <p:nvPr/>
        </p:nvSpPr>
        <p:spPr bwMode="auto">
          <a:xfrm>
            <a:off x="5589587" y="3308350"/>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8" name="Line 90">
            <a:extLst>
              <a:ext uri="{FF2B5EF4-FFF2-40B4-BE49-F238E27FC236}">
                <a16:creationId xmlns:a16="http://schemas.microsoft.com/office/drawing/2014/main" id="{2A84BB0D-4305-4872-B926-10F0E5C8D2FD}"/>
              </a:ext>
            </a:extLst>
          </p:cNvPr>
          <p:cNvSpPr>
            <a:spLocks noChangeShapeType="1"/>
          </p:cNvSpPr>
          <p:nvPr/>
        </p:nvSpPr>
        <p:spPr bwMode="auto">
          <a:xfrm>
            <a:off x="5851525" y="3238500"/>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49" name="Line 91">
            <a:extLst>
              <a:ext uri="{FF2B5EF4-FFF2-40B4-BE49-F238E27FC236}">
                <a16:creationId xmlns:a16="http://schemas.microsoft.com/office/drawing/2014/main" id="{95A442A8-FEA9-459A-A678-9192E4CDFC09}"/>
              </a:ext>
            </a:extLst>
          </p:cNvPr>
          <p:cNvSpPr>
            <a:spLocks noChangeShapeType="1"/>
          </p:cNvSpPr>
          <p:nvPr/>
        </p:nvSpPr>
        <p:spPr bwMode="auto">
          <a:xfrm>
            <a:off x="5321300" y="3017837"/>
            <a:ext cx="26828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0" name="Line 92">
            <a:extLst>
              <a:ext uri="{FF2B5EF4-FFF2-40B4-BE49-F238E27FC236}">
                <a16:creationId xmlns:a16="http://schemas.microsoft.com/office/drawing/2014/main" id="{1DA42804-0E12-46CB-B5CF-6DDDEFF75C3D}"/>
              </a:ext>
            </a:extLst>
          </p:cNvPr>
          <p:cNvSpPr>
            <a:spLocks noChangeShapeType="1"/>
          </p:cNvSpPr>
          <p:nvPr/>
        </p:nvSpPr>
        <p:spPr bwMode="auto">
          <a:xfrm>
            <a:off x="5589587" y="2940050"/>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1" name="Line 93">
            <a:extLst>
              <a:ext uri="{FF2B5EF4-FFF2-40B4-BE49-F238E27FC236}">
                <a16:creationId xmlns:a16="http://schemas.microsoft.com/office/drawing/2014/main" id="{869DF0C5-0570-45D9-A13D-AD8103A30BC9}"/>
              </a:ext>
            </a:extLst>
          </p:cNvPr>
          <p:cNvSpPr>
            <a:spLocks noChangeShapeType="1"/>
          </p:cNvSpPr>
          <p:nvPr/>
        </p:nvSpPr>
        <p:spPr bwMode="auto">
          <a:xfrm>
            <a:off x="5851525" y="2870200"/>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2" name="Line 94">
            <a:extLst>
              <a:ext uri="{FF2B5EF4-FFF2-40B4-BE49-F238E27FC236}">
                <a16:creationId xmlns:a16="http://schemas.microsoft.com/office/drawing/2014/main" id="{59B758C4-8519-47C8-9D72-F502C3A9F2F5}"/>
              </a:ext>
            </a:extLst>
          </p:cNvPr>
          <p:cNvSpPr>
            <a:spLocks noChangeShapeType="1"/>
          </p:cNvSpPr>
          <p:nvPr/>
        </p:nvSpPr>
        <p:spPr bwMode="auto">
          <a:xfrm>
            <a:off x="3473450" y="4286250"/>
            <a:ext cx="13239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3" name="Line 95">
            <a:extLst>
              <a:ext uri="{FF2B5EF4-FFF2-40B4-BE49-F238E27FC236}">
                <a16:creationId xmlns:a16="http://schemas.microsoft.com/office/drawing/2014/main" id="{56A66095-FCBA-445C-8230-563D72F10934}"/>
              </a:ext>
            </a:extLst>
          </p:cNvPr>
          <p:cNvSpPr>
            <a:spLocks noChangeShapeType="1"/>
          </p:cNvSpPr>
          <p:nvPr/>
        </p:nvSpPr>
        <p:spPr bwMode="auto">
          <a:xfrm>
            <a:off x="4797425" y="4433887"/>
            <a:ext cx="13160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4" name="Line 96">
            <a:extLst>
              <a:ext uri="{FF2B5EF4-FFF2-40B4-BE49-F238E27FC236}">
                <a16:creationId xmlns:a16="http://schemas.microsoft.com/office/drawing/2014/main" id="{5C164E5A-01DB-4731-9666-ABC4791F63EC}"/>
              </a:ext>
            </a:extLst>
          </p:cNvPr>
          <p:cNvSpPr>
            <a:spLocks noChangeShapeType="1"/>
          </p:cNvSpPr>
          <p:nvPr/>
        </p:nvSpPr>
        <p:spPr bwMode="auto">
          <a:xfrm>
            <a:off x="4797425" y="4137025"/>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5" name="Line 97">
            <a:extLst>
              <a:ext uri="{FF2B5EF4-FFF2-40B4-BE49-F238E27FC236}">
                <a16:creationId xmlns:a16="http://schemas.microsoft.com/office/drawing/2014/main" id="{7DACC58E-7D09-487F-9235-7AF7706B8F28}"/>
              </a:ext>
            </a:extLst>
          </p:cNvPr>
          <p:cNvSpPr>
            <a:spLocks noChangeShapeType="1"/>
          </p:cNvSpPr>
          <p:nvPr/>
        </p:nvSpPr>
        <p:spPr bwMode="auto">
          <a:xfrm>
            <a:off x="5059362" y="397351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6" name="Line 98">
            <a:extLst>
              <a:ext uri="{FF2B5EF4-FFF2-40B4-BE49-F238E27FC236}">
                <a16:creationId xmlns:a16="http://schemas.microsoft.com/office/drawing/2014/main" id="{58E37C4F-F0B9-41CB-9032-B6282DC50732}"/>
              </a:ext>
            </a:extLst>
          </p:cNvPr>
          <p:cNvSpPr>
            <a:spLocks noChangeShapeType="1"/>
          </p:cNvSpPr>
          <p:nvPr/>
        </p:nvSpPr>
        <p:spPr bwMode="auto">
          <a:xfrm>
            <a:off x="5321300" y="4137025"/>
            <a:ext cx="53022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7" name="Line 99">
            <a:extLst>
              <a:ext uri="{FF2B5EF4-FFF2-40B4-BE49-F238E27FC236}">
                <a16:creationId xmlns:a16="http://schemas.microsoft.com/office/drawing/2014/main" id="{CD60DF55-457B-4B6C-9BA0-FE2242D8488C}"/>
              </a:ext>
            </a:extLst>
          </p:cNvPr>
          <p:cNvSpPr>
            <a:spLocks noChangeShapeType="1"/>
          </p:cNvSpPr>
          <p:nvPr/>
        </p:nvSpPr>
        <p:spPr bwMode="auto">
          <a:xfrm>
            <a:off x="5851525" y="406558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8" name="Line 100">
            <a:extLst>
              <a:ext uri="{FF2B5EF4-FFF2-40B4-BE49-F238E27FC236}">
                <a16:creationId xmlns:a16="http://schemas.microsoft.com/office/drawing/2014/main" id="{FDF2A43E-A376-4AF5-9D24-E50E35838F5E}"/>
              </a:ext>
            </a:extLst>
          </p:cNvPr>
          <p:cNvSpPr>
            <a:spLocks noChangeShapeType="1"/>
          </p:cNvSpPr>
          <p:nvPr/>
        </p:nvSpPr>
        <p:spPr bwMode="auto">
          <a:xfrm>
            <a:off x="5321300" y="3811587"/>
            <a:ext cx="26828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59" name="Line 101">
            <a:extLst>
              <a:ext uri="{FF2B5EF4-FFF2-40B4-BE49-F238E27FC236}">
                <a16:creationId xmlns:a16="http://schemas.microsoft.com/office/drawing/2014/main" id="{F33B4CA2-21FB-4F9A-A5E4-AA60DAD5343A}"/>
              </a:ext>
            </a:extLst>
          </p:cNvPr>
          <p:cNvSpPr>
            <a:spLocks noChangeShapeType="1"/>
          </p:cNvSpPr>
          <p:nvPr/>
        </p:nvSpPr>
        <p:spPr bwMode="auto">
          <a:xfrm>
            <a:off x="5589587" y="369728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0" name="Line 102">
            <a:extLst>
              <a:ext uri="{FF2B5EF4-FFF2-40B4-BE49-F238E27FC236}">
                <a16:creationId xmlns:a16="http://schemas.microsoft.com/office/drawing/2014/main" id="{3FFE471A-03E6-40DE-B0C7-CE9870CB5D87}"/>
              </a:ext>
            </a:extLst>
          </p:cNvPr>
          <p:cNvSpPr>
            <a:spLocks noChangeShapeType="1"/>
          </p:cNvSpPr>
          <p:nvPr/>
        </p:nvSpPr>
        <p:spPr bwMode="auto">
          <a:xfrm>
            <a:off x="5851525" y="378936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1" name="Line 103">
            <a:extLst>
              <a:ext uri="{FF2B5EF4-FFF2-40B4-BE49-F238E27FC236}">
                <a16:creationId xmlns:a16="http://schemas.microsoft.com/office/drawing/2014/main" id="{3A5FAF87-DB1F-485D-B1A9-0212783DC52D}"/>
              </a:ext>
            </a:extLst>
          </p:cNvPr>
          <p:cNvSpPr>
            <a:spLocks noChangeShapeType="1"/>
          </p:cNvSpPr>
          <p:nvPr/>
        </p:nvSpPr>
        <p:spPr bwMode="auto">
          <a:xfrm>
            <a:off x="5851525" y="360521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2" name="Line 104">
            <a:extLst>
              <a:ext uri="{FF2B5EF4-FFF2-40B4-BE49-F238E27FC236}">
                <a16:creationId xmlns:a16="http://schemas.microsoft.com/office/drawing/2014/main" id="{A55F998B-A33C-444D-B305-F5579DC65735}"/>
              </a:ext>
            </a:extLst>
          </p:cNvPr>
          <p:cNvSpPr>
            <a:spLocks noChangeShapeType="1"/>
          </p:cNvSpPr>
          <p:nvPr/>
        </p:nvSpPr>
        <p:spPr bwMode="auto">
          <a:xfrm>
            <a:off x="2943225" y="5084762"/>
            <a:ext cx="23780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3" name="Line 105">
            <a:extLst>
              <a:ext uri="{FF2B5EF4-FFF2-40B4-BE49-F238E27FC236}">
                <a16:creationId xmlns:a16="http://schemas.microsoft.com/office/drawing/2014/main" id="{B701F1EC-981E-479C-9DA8-0E55739D8170}"/>
              </a:ext>
            </a:extLst>
          </p:cNvPr>
          <p:cNvSpPr>
            <a:spLocks noChangeShapeType="1"/>
          </p:cNvSpPr>
          <p:nvPr/>
        </p:nvSpPr>
        <p:spPr bwMode="auto">
          <a:xfrm>
            <a:off x="5321300" y="5254625"/>
            <a:ext cx="79216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4" name="Line 106">
            <a:extLst>
              <a:ext uri="{FF2B5EF4-FFF2-40B4-BE49-F238E27FC236}">
                <a16:creationId xmlns:a16="http://schemas.microsoft.com/office/drawing/2014/main" id="{2BF8F8F6-33A0-4035-8C23-1E522EE5DFCC}"/>
              </a:ext>
            </a:extLst>
          </p:cNvPr>
          <p:cNvSpPr>
            <a:spLocks noChangeShapeType="1"/>
          </p:cNvSpPr>
          <p:nvPr/>
        </p:nvSpPr>
        <p:spPr bwMode="auto">
          <a:xfrm>
            <a:off x="5321300" y="4914900"/>
            <a:ext cx="26828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5" name="Line 107">
            <a:extLst>
              <a:ext uri="{FF2B5EF4-FFF2-40B4-BE49-F238E27FC236}">
                <a16:creationId xmlns:a16="http://schemas.microsoft.com/office/drawing/2014/main" id="{2A2FA634-7FE5-449C-8098-A09EA32C6038}"/>
              </a:ext>
            </a:extLst>
          </p:cNvPr>
          <p:cNvSpPr>
            <a:spLocks noChangeShapeType="1"/>
          </p:cNvSpPr>
          <p:nvPr/>
        </p:nvSpPr>
        <p:spPr bwMode="auto">
          <a:xfrm>
            <a:off x="5589587" y="50498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6" name="Line 108">
            <a:extLst>
              <a:ext uri="{FF2B5EF4-FFF2-40B4-BE49-F238E27FC236}">
                <a16:creationId xmlns:a16="http://schemas.microsoft.com/office/drawing/2014/main" id="{C240CAD7-9FB1-4CB6-AA5E-7E983F587C46}"/>
              </a:ext>
            </a:extLst>
          </p:cNvPr>
          <p:cNvSpPr>
            <a:spLocks noChangeShapeType="1"/>
          </p:cNvSpPr>
          <p:nvPr/>
        </p:nvSpPr>
        <p:spPr bwMode="auto">
          <a:xfrm>
            <a:off x="5851525" y="4986337"/>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7" name="Line 109">
            <a:extLst>
              <a:ext uri="{FF2B5EF4-FFF2-40B4-BE49-F238E27FC236}">
                <a16:creationId xmlns:a16="http://schemas.microsoft.com/office/drawing/2014/main" id="{C5FC80D2-6963-4AA8-875C-7D3DE08FEE29}"/>
              </a:ext>
            </a:extLst>
          </p:cNvPr>
          <p:cNvSpPr>
            <a:spLocks noChangeShapeType="1"/>
          </p:cNvSpPr>
          <p:nvPr/>
        </p:nvSpPr>
        <p:spPr bwMode="auto">
          <a:xfrm>
            <a:off x="5589587" y="477361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8" name="Line 110">
            <a:extLst>
              <a:ext uri="{FF2B5EF4-FFF2-40B4-BE49-F238E27FC236}">
                <a16:creationId xmlns:a16="http://schemas.microsoft.com/office/drawing/2014/main" id="{72970FE8-8770-46ED-9940-26D993F03B52}"/>
              </a:ext>
            </a:extLst>
          </p:cNvPr>
          <p:cNvSpPr>
            <a:spLocks noChangeShapeType="1"/>
          </p:cNvSpPr>
          <p:nvPr/>
        </p:nvSpPr>
        <p:spPr bwMode="auto">
          <a:xfrm>
            <a:off x="5851525" y="471011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69" name="Line 111">
            <a:extLst>
              <a:ext uri="{FF2B5EF4-FFF2-40B4-BE49-F238E27FC236}">
                <a16:creationId xmlns:a16="http://schemas.microsoft.com/office/drawing/2014/main" id="{FEC80154-3F7A-4355-B4C8-769306939E72}"/>
              </a:ext>
            </a:extLst>
          </p:cNvPr>
          <p:cNvSpPr>
            <a:spLocks noChangeShapeType="1"/>
          </p:cNvSpPr>
          <p:nvPr/>
        </p:nvSpPr>
        <p:spPr bwMode="auto">
          <a:xfrm>
            <a:off x="2943225" y="5616575"/>
            <a:ext cx="2646363"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0" name="Line 112">
            <a:extLst>
              <a:ext uri="{FF2B5EF4-FFF2-40B4-BE49-F238E27FC236}">
                <a16:creationId xmlns:a16="http://schemas.microsoft.com/office/drawing/2014/main" id="{FCF98B71-42DB-4207-BB96-9ADCB98FF303}"/>
              </a:ext>
            </a:extLst>
          </p:cNvPr>
          <p:cNvSpPr>
            <a:spLocks noChangeShapeType="1"/>
          </p:cNvSpPr>
          <p:nvPr/>
        </p:nvSpPr>
        <p:spPr bwMode="auto">
          <a:xfrm>
            <a:off x="5589587" y="5715000"/>
            <a:ext cx="523875"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1" name="Line 113">
            <a:extLst>
              <a:ext uri="{FF2B5EF4-FFF2-40B4-BE49-F238E27FC236}">
                <a16:creationId xmlns:a16="http://schemas.microsoft.com/office/drawing/2014/main" id="{B50DB876-EF77-47B8-8BB3-17FEF92149FF}"/>
              </a:ext>
            </a:extLst>
          </p:cNvPr>
          <p:cNvSpPr>
            <a:spLocks noChangeShapeType="1"/>
          </p:cNvSpPr>
          <p:nvPr/>
        </p:nvSpPr>
        <p:spPr bwMode="auto">
          <a:xfrm>
            <a:off x="5589587" y="5510212"/>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2" name="Line 114">
            <a:extLst>
              <a:ext uri="{FF2B5EF4-FFF2-40B4-BE49-F238E27FC236}">
                <a16:creationId xmlns:a16="http://schemas.microsoft.com/office/drawing/2014/main" id="{342AA19E-1C3A-4A03-B6D7-A153D59BAED1}"/>
              </a:ext>
            </a:extLst>
          </p:cNvPr>
          <p:cNvSpPr>
            <a:spLocks noChangeShapeType="1"/>
          </p:cNvSpPr>
          <p:nvPr/>
        </p:nvSpPr>
        <p:spPr bwMode="auto">
          <a:xfrm>
            <a:off x="5851525" y="5438775"/>
            <a:ext cx="261938"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3" name="Line 115">
            <a:extLst>
              <a:ext uri="{FF2B5EF4-FFF2-40B4-BE49-F238E27FC236}">
                <a16:creationId xmlns:a16="http://schemas.microsoft.com/office/drawing/2014/main" id="{0CF94B0D-8AA4-43B3-978E-67992DEDBB4A}"/>
              </a:ext>
            </a:extLst>
          </p:cNvPr>
          <p:cNvSpPr>
            <a:spLocks noChangeShapeType="1"/>
          </p:cNvSpPr>
          <p:nvPr/>
        </p:nvSpPr>
        <p:spPr bwMode="auto">
          <a:xfrm>
            <a:off x="6113462" y="1220787"/>
            <a:ext cx="0" cy="412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4" name="Line 116">
            <a:extLst>
              <a:ext uri="{FF2B5EF4-FFF2-40B4-BE49-F238E27FC236}">
                <a16:creationId xmlns:a16="http://schemas.microsoft.com/office/drawing/2014/main" id="{390DA96F-7572-41FA-ACB9-381E6A8B45EC}"/>
              </a:ext>
            </a:extLst>
          </p:cNvPr>
          <p:cNvSpPr>
            <a:spLocks noChangeShapeType="1"/>
          </p:cNvSpPr>
          <p:nvPr/>
        </p:nvSpPr>
        <p:spPr bwMode="auto">
          <a:xfrm flipV="1">
            <a:off x="6113462" y="1169987"/>
            <a:ext cx="0" cy="50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5" name="Line 117">
            <a:extLst>
              <a:ext uri="{FF2B5EF4-FFF2-40B4-BE49-F238E27FC236}">
                <a16:creationId xmlns:a16="http://schemas.microsoft.com/office/drawing/2014/main" id="{7E428F53-B95F-4C89-8E61-15AB55CA6EA8}"/>
              </a:ext>
            </a:extLst>
          </p:cNvPr>
          <p:cNvSpPr>
            <a:spLocks noChangeShapeType="1"/>
          </p:cNvSpPr>
          <p:nvPr/>
        </p:nvSpPr>
        <p:spPr bwMode="auto">
          <a:xfrm>
            <a:off x="5851525" y="1290637"/>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6" name="Line 118">
            <a:extLst>
              <a:ext uri="{FF2B5EF4-FFF2-40B4-BE49-F238E27FC236}">
                <a16:creationId xmlns:a16="http://schemas.microsoft.com/office/drawing/2014/main" id="{8825DF15-51EE-4CAC-B00A-6FE3CCFC0A9A}"/>
              </a:ext>
            </a:extLst>
          </p:cNvPr>
          <p:cNvSpPr>
            <a:spLocks noChangeShapeType="1"/>
          </p:cNvSpPr>
          <p:nvPr/>
        </p:nvSpPr>
        <p:spPr bwMode="auto">
          <a:xfrm>
            <a:off x="5851525" y="1014412"/>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7" name="Line 119">
            <a:extLst>
              <a:ext uri="{FF2B5EF4-FFF2-40B4-BE49-F238E27FC236}">
                <a16:creationId xmlns:a16="http://schemas.microsoft.com/office/drawing/2014/main" id="{CC6D8EAE-51E2-4571-BACB-46D72B285D5E}"/>
              </a:ext>
            </a:extLst>
          </p:cNvPr>
          <p:cNvSpPr>
            <a:spLocks noChangeShapeType="1"/>
          </p:cNvSpPr>
          <p:nvPr/>
        </p:nvSpPr>
        <p:spPr bwMode="auto">
          <a:xfrm>
            <a:off x="6113462" y="944562"/>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8" name="Line 120">
            <a:extLst>
              <a:ext uri="{FF2B5EF4-FFF2-40B4-BE49-F238E27FC236}">
                <a16:creationId xmlns:a16="http://schemas.microsoft.com/office/drawing/2014/main" id="{7B63C016-7852-45D6-A12A-AFFB7B36E35B}"/>
              </a:ext>
            </a:extLst>
          </p:cNvPr>
          <p:cNvSpPr>
            <a:spLocks noChangeShapeType="1"/>
          </p:cNvSpPr>
          <p:nvPr/>
        </p:nvSpPr>
        <p:spPr bwMode="auto">
          <a:xfrm flipV="1">
            <a:off x="6113462" y="901700"/>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79" name="Line 121">
            <a:extLst>
              <a:ext uri="{FF2B5EF4-FFF2-40B4-BE49-F238E27FC236}">
                <a16:creationId xmlns:a16="http://schemas.microsoft.com/office/drawing/2014/main" id="{2BD79FE5-1A88-40D5-B346-6B75DD5A43CF}"/>
              </a:ext>
            </a:extLst>
          </p:cNvPr>
          <p:cNvSpPr>
            <a:spLocks noChangeShapeType="1"/>
          </p:cNvSpPr>
          <p:nvPr/>
        </p:nvSpPr>
        <p:spPr bwMode="auto">
          <a:xfrm>
            <a:off x="5851525" y="1566862"/>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0" name="Line 122">
            <a:extLst>
              <a:ext uri="{FF2B5EF4-FFF2-40B4-BE49-F238E27FC236}">
                <a16:creationId xmlns:a16="http://schemas.microsoft.com/office/drawing/2014/main" id="{9AB2D502-6575-4020-A202-884DAFD33322}"/>
              </a:ext>
            </a:extLst>
          </p:cNvPr>
          <p:cNvSpPr>
            <a:spLocks noChangeShapeType="1"/>
          </p:cNvSpPr>
          <p:nvPr/>
        </p:nvSpPr>
        <p:spPr bwMode="auto">
          <a:xfrm>
            <a:off x="6113462" y="1495425"/>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1" name="Line 123">
            <a:extLst>
              <a:ext uri="{FF2B5EF4-FFF2-40B4-BE49-F238E27FC236}">
                <a16:creationId xmlns:a16="http://schemas.microsoft.com/office/drawing/2014/main" id="{89829747-1EDE-4E2C-A49E-CBB7BC48442E}"/>
              </a:ext>
            </a:extLst>
          </p:cNvPr>
          <p:cNvSpPr>
            <a:spLocks noChangeShapeType="1"/>
          </p:cNvSpPr>
          <p:nvPr/>
        </p:nvSpPr>
        <p:spPr bwMode="auto">
          <a:xfrm flipV="1">
            <a:off x="6113462" y="1446212"/>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2" name="Line 124">
            <a:extLst>
              <a:ext uri="{FF2B5EF4-FFF2-40B4-BE49-F238E27FC236}">
                <a16:creationId xmlns:a16="http://schemas.microsoft.com/office/drawing/2014/main" id="{A3360636-00AC-4FF3-A673-9C82D23C80F5}"/>
              </a:ext>
            </a:extLst>
          </p:cNvPr>
          <p:cNvSpPr>
            <a:spLocks noChangeShapeType="1"/>
          </p:cNvSpPr>
          <p:nvPr/>
        </p:nvSpPr>
        <p:spPr bwMode="auto">
          <a:xfrm>
            <a:off x="6113462" y="2047875"/>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3" name="Line 125">
            <a:extLst>
              <a:ext uri="{FF2B5EF4-FFF2-40B4-BE49-F238E27FC236}">
                <a16:creationId xmlns:a16="http://schemas.microsoft.com/office/drawing/2014/main" id="{5B1AB359-8DF8-4616-8617-B2D3490ACA4D}"/>
              </a:ext>
            </a:extLst>
          </p:cNvPr>
          <p:cNvSpPr>
            <a:spLocks noChangeShapeType="1"/>
          </p:cNvSpPr>
          <p:nvPr/>
        </p:nvSpPr>
        <p:spPr bwMode="auto">
          <a:xfrm flipV="1">
            <a:off x="6113462" y="1998662"/>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4" name="Line 126">
            <a:extLst>
              <a:ext uri="{FF2B5EF4-FFF2-40B4-BE49-F238E27FC236}">
                <a16:creationId xmlns:a16="http://schemas.microsoft.com/office/drawing/2014/main" id="{97E6A8B8-8EA1-4A73-9813-3451CA89FBC8}"/>
              </a:ext>
            </a:extLst>
          </p:cNvPr>
          <p:cNvSpPr>
            <a:spLocks noChangeShapeType="1"/>
          </p:cNvSpPr>
          <p:nvPr/>
        </p:nvSpPr>
        <p:spPr bwMode="auto">
          <a:xfrm>
            <a:off x="5851525" y="1836737"/>
            <a:ext cx="0" cy="698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5" name="Line 127">
            <a:extLst>
              <a:ext uri="{FF2B5EF4-FFF2-40B4-BE49-F238E27FC236}">
                <a16:creationId xmlns:a16="http://schemas.microsoft.com/office/drawing/2014/main" id="{D77E33F8-607D-43EB-9129-407EDD4BFEC9}"/>
              </a:ext>
            </a:extLst>
          </p:cNvPr>
          <p:cNvSpPr>
            <a:spLocks noChangeShapeType="1"/>
          </p:cNvSpPr>
          <p:nvPr/>
        </p:nvSpPr>
        <p:spPr bwMode="auto">
          <a:xfrm>
            <a:off x="6113462" y="1771650"/>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6" name="Line 128">
            <a:extLst>
              <a:ext uri="{FF2B5EF4-FFF2-40B4-BE49-F238E27FC236}">
                <a16:creationId xmlns:a16="http://schemas.microsoft.com/office/drawing/2014/main" id="{85AE7EAF-1D82-4CAE-A20B-26BC21EE0CBC}"/>
              </a:ext>
            </a:extLst>
          </p:cNvPr>
          <p:cNvSpPr>
            <a:spLocks noChangeShapeType="1"/>
          </p:cNvSpPr>
          <p:nvPr/>
        </p:nvSpPr>
        <p:spPr bwMode="auto">
          <a:xfrm flipV="1">
            <a:off x="6113462" y="1722437"/>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7" name="Line 129">
            <a:extLst>
              <a:ext uri="{FF2B5EF4-FFF2-40B4-BE49-F238E27FC236}">
                <a16:creationId xmlns:a16="http://schemas.microsoft.com/office/drawing/2014/main" id="{2504C2A5-5B2B-4891-9ABF-338AD015DB45}"/>
              </a:ext>
            </a:extLst>
          </p:cNvPr>
          <p:cNvSpPr>
            <a:spLocks noChangeShapeType="1"/>
          </p:cNvSpPr>
          <p:nvPr/>
        </p:nvSpPr>
        <p:spPr bwMode="auto">
          <a:xfrm>
            <a:off x="5589587" y="2381250"/>
            <a:ext cx="0" cy="777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8" name="Line 130">
            <a:extLst>
              <a:ext uri="{FF2B5EF4-FFF2-40B4-BE49-F238E27FC236}">
                <a16:creationId xmlns:a16="http://schemas.microsoft.com/office/drawing/2014/main" id="{7CE603C3-0940-4E84-AAA1-51308F377B2B}"/>
              </a:ext>
            </a:extLst>
          </p:cNvPr>
          <p:cNvSpPr>
            <a:spLocks noChangeShapeType="1"/>
          </p:cNvSpPr>
          <p:nvPr/>
        </p:nvSpPr>
        <p:spPr bwMode="auto">
          <a:xfrm>
            <a:off x="5851525" y="2295525"/>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89" name="Line 131">
            <a:extLst>
              <a:ext uri="{FF2B5EF4-FFF2-40B4-BE49-F238E27FC236}">
                <a16:creationId xmlns:a16="http://schemas.microsoft.com/office/drawing/2014/main" id="{32169942-E0F2-467C-BE48-6BEEB205C781}"/>
              </a:ext>
            </a:extLst>
          </p:cNvPr>
          <p:cNvSpPr>
            <a:spLocks noChangeShapeType="1"/>
          </p:cNvSpPr>
          <p:nvPr/>
        </p:nvSpPr>
        <p:spPr bwMode="auto">
          <a:xfrm>
            <a:off x="6113462" y="2232025"/>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0" name="Line 132">
            <a:extLst>
              <a:ext uri="{FF2B5EF4-FFF2-40B4-BE49-F238E27FC236}">
                <a16:creationId xmlns:a16="http://schemas.microsoft.com/office/drawing/2014/main" id="{33908AFB-E925-41BF-8FD6-C4E2FE4C089B}"/>
              </a:ext>
            </a:extLst>
          </p:cNvPr>
          <p:cNvSpPr>
            <a:spLocks noChangeShapeType="1"/>
          </p:cNvSpPr>
          <p:nvPr/>
        </p:nvSpPr>
        <p:spPr bwMode="auto">
          <a:xfrm flipV="1">
            <a:off x="6113462" y="2182812"/>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1" name="Line 133">
            <a:extLst>
              <a:ext uri="{FF2B5EF4-FFF2-40B4-BE49-F238E27FC236}">
                <a16:creationId xmlns:a16="http://schemas.microsoft.com/office/drawing/2014/main" id="{A6CFFAF0-E9EC-4147-A699-9DB80177A888}"/>
              </a:ext>
            </a:extLst>
          </p:cNvPr>
          <p:cNvSpPr>
            <a:spLocks noChangeShapeType="1"/>
          </p:cNvSpPr>
          <p:nvPr/>
        </p:nvSpPr>
        <p:spPr bwMode="auto">
          <a:xfrm>
            <a:off x="4529137" y="2281237"/>
            <a:ext cx="0" cy="2698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2" name="Line 134">
            <a:extLst>
              <a:ext uri="{FF2B5EF4-FFF2-40B4-BE49-F238E27FC236}">
                <a16:creationId xmlns:a16="http://schemas.microsoft.com/office/drawing/2014/main" id="{0076000A-990D-4970-9216-8CCDD0ADFDD5}"/>
              </a:ext>
            </a:extLst>
          </p:cNvPr>
          <p:cNvSpPr>
            <a:spLocks noChangeShapeType="1"/>
          </p:cNvSpPr>
          <p:nvPr/>
        </p:nvSpPr>
        <p:spPr bwMode="auto">
          <a:xfrm>
            <a:off x="4267200" y="2459037"/>
            <a:ext cx="0" cy="1841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3" name="Line 135">
            <a:extLst>
              <a:ext uri="{FF2B5EF4-FFF2-40B4-BE49-F238E27FC236}">
                <a16:creationId xmlns:a16="http://schemas.microsoft.com/office/drawing/2014/main" id="{070A0ABB-3CB8-4795-888F-0FC00D36D9CA}"/>
              </a:ext>
            </a:extLst>
          </p:cNvPr>
          <p:cNvSpPr>
            <a:spLocks noChangeShapeType="1"/>
          </p:cNvSpPr>
          <p:nvPr/>
        </p:nvSpPr>
        <p:spPr bwMode="auto">
          <a:xfrm>
            <a:off x="4005262" y="2600325"/>
            <a:ext cx="0" cy="1349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4" name="Line 136">
            <a:extLst>
              <a:ext uri="{FF2B5EF4-FFF2-40B4-BE49-F238E27FC236}">
                <a16:creationId xmlns:a16="http://schemas.microsoft.com/office/drawing/2014/main" id="{37AAC36A-5389-426A-82FD-EE7E182CE4B1}"/>
              </a:ext>
            </a:extLst>
          </p:cNvPr>
          <p:cNvSpPr>
            <a:spLocks noChangeShapeType="1"/>
          </p:cNvSpPr>
          <p:nvPr/>
        </p:nvSpPr>
        <p:spPr bwMode="auto">
          <a:xfrm>
            <a:off x="6113462" y="3238500"/>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5" name="Line 137">
            <a:extLst>
              <a:ext uri="{FF2B5EF4-FFF2-40B4-BE49-F238E27FC236}">
                <a16:creationId xmlns:a16="http://schemas.microsoft.com/office/drawing/2014/main" id="{38826378-5E14-46CB-A74B-1DBC410BFFBC}"/>
              </a:ext>
            </a:extLst>
          </p:cNvPr>
          <p:cNvSpPr>
            <a:spLocks noChangeShapeType="1"/>
          </p:cNvSpPr>
          <p:nvPr/>
        </p:nvSpPr>
        <p:spPr bwMode="auto">
          <a:xfrm flipV="1">
            <a:off x="6113462" y="3195637"/>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6" name="Line 138">
            <a:extLst>
              <a:ext uri="{FF2B5EF4-FFF2-40B4-BE49-F238E27FC236}">
                <a16:creationId xmlns:a16="http://schemas.microsoft.com/office/drawing/2014/main" id="{D666C767-4AC8-49AD-946E-C0DF640B110B}"/>
              </a:ext>
            </a:extLst>
          </p:cNvPr>
          <p:cNvSpPr>
            <a:spLocks noChangeShapeType="1"/>
          </p:cNvSpPr>
          <p:nvPr/>
        </p:nvSpPr>
        <p:spPr bwMode="auto">
          <a:xfrm>
            <a:off x="5851525" y="3308350"/>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7" name="Line 139">
            <a:extLst>
              <a:ext uri="{FF2B5EF4-FFF2-40B4-BE49-F238E27FC236}">
                <a16:creationId xmlns:a16="http://schemas.microsoft.com/office/drawing/2014/main" id="{87537741-C531-4E3F-B053-CA61DE19A79E}"/>
              </a:ext>
            </a:extLst>
          </p:cNvPr>
          <p:cNvSpPr>
            <a:spLocks noChangeShapeType="1"/>
          </p:cNvSpPr>
          <p:nvPr/>
        </p:nvSpPr>
        <p:spPr bwMode="auto">
          <a:xfrm>
            <a:off x="5589587" y="3386137"/>
            <a:ext cx="0" cy="857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8" name="Line 140">
            <a:extLst>
              <a:ext uri="{FF2B5EF4-FFF2-40B4-BE49-F238E27FC236}">
                <a16:creationId xmlns:a16="http://schemas.microsoft.com/office/drawing/2014/main" id="{DE26C75E-261D-46E1-9DC0-91D1440D00AB}"/>
              </a:ext>
            </a:extLst>
          </p:cNvPr>
          <p:cNvSpPr>
            <a:spLocks noChangeShapeType="1"/>
          </p:cNvSpPr>
          <p:nvPr/>
        </p:nvSpPr>
        <p:spPr bwMode="auto">
          <a:xfrm>
            <a:off x="5589587" y="3017837"/>
            <a:ext cx="0" cy="857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399" name="Line 141">
            <a:extLst>
              <a:ext uri="{FF2B5EF4-FFF2-40B4-BE49-F238E27FC236}">
                <a16:creationId xmlns:a16="http://schemas.microsoft.com/office/drawing/2014/main" id="{1C896D0E-2806-4471-90D0-33E52BC8FE61}"/>
              </a:ext>
            </a:extLst>
          </p:cNvPr>
          <p:cNvSpPr>
            <a:spLocks noChangeShapeType="1"/>
          </p:cNvSpPr>
          <p:nvPr/>
        </p:nvSpPr>
        <p:spPr bwMode="auto">
          <a:xfrm>
            <a:off x="5851525" y="2940050"/>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0" name="Line 142">
            <a:extLst>
              <a:ext uri="{FF2B5EF4-FFF2-40B4-BE49-F238E27FC236}">
                <a16:creationId xmlns:a16="http://schemas.microsoft.com/office/drawing/2014/main" id="{4F512961-726A-42A7-9454-5A79D1EBC386}"/>
              </a:ext>
            </a:extLst>
          </p:cNvPr>
          <p:cNvSpPr>
            <a:spLocks noChangeShapeType="1"/>
          </p:cNvSpPr>
          <p:nvPr/>
        </p:nvSpPr>
        <p:spPr bwMode="auto">
          <a:xfrm>
            <a:off x="6113462" y="2870200"/>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1" name="Line 143">
            <a:extLst>
              <a:ext uri="{FF2B5EF4-FFF2-40B4-BE49-F238E27FC236}">
                <a16:creationId xmlns:a16="http://schemas.microsoft.com/office/drawing/2014/main" id="{BA8AC49A-43F0-482D-8C5C-162B43756A9C}"/>
              </a:ext>
            </a:extLst>
          </p:cNvPr>
          <p:cNvSpPr>
            <a:spLocks noChangeShapeType="1"/>
          </p:cNvSpPr>
          <p:nvPr/>
        </p:nvSpPr>
        <p:spPr bwMode="auto">
          <a:xfrm flipV="1">
            <a:off x="6113462" y="2827337"/>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2" name="Line 144">
            <a:extLst>
              <a:ext uri="{FF2B5EF4-FFF2-40B4-BE49-F238E27FC236}">
                <a16:creationId xmlns:a16="http://schemas.microsoft.com/office/drawing/2014/main" id="{060A3EC1-F824-40C3-9910-225F65D3AAD0}"/>
              </a:ext>
            </a:extLst>
          </p:cNvPr>
          <p:cNvSpPr>
            <a:spLocks noChangeShapeType="1"/>
          </p:cNvSpPr>
          <p:nvPr/>
        </p:nvSpPr>
        <p:spPr bwMode="auto">
          <a:xfrm>
            <a:off x="6113462" y="4433887"/>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3" name="Line 145">
            <a:extLst>
              <a:ext uri="{FF2B5EF4-FFF2-40B4-BE49-F238E27FC236}">
                <a16:creationId xmlns:a16="http://schemas.microsoft.com/office/drawing/2014/main" id="{7EF60C06-E55A-4E27-9F64-CA0DB0CDF954}"/>
              </a:ext>
            </a:extLst>
          </p:cNvPr>
          <p:cNvSpPr>
            <a:spLocks noChangeShapeType="1"/>
          </p:cNvSpPr>
          <p:nvPr/>
        </p:nvSpPr>
        <p:spPr bwMode="auto">
          <a:xfrm flipV="1">
            <a:off x="6113462" y="4384675"/>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4" name="Line 146">
            <a:extLst>
              <a:ext uri="{FF2B5EF4-FFF2-40B4-BE49-F238E27FC236}">
                <a16:creationId xmlns:a16="http://schemas.microsoft.com/office/drawing/2014/main" id="{F4DC7972-25FF-4001-B3CC-022E23D5A2BD}"/>
              </a:ext>
            </a:extLst>
          </p:cNvPr>
          <p:cNvSpPr>
            <a:spLocks noChangeShapeType="1"/>
          </p:cNvSpPr>
          <p:nvPr/>
        </p:nvSpPr>
        <p:spPr bwMode="auto">
          <a:xfrm>
            <a:off x="5059362" y="4137025"/>
            <a:ext cx="0" cy="1555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5" name="Line 147">
            <a:extLst>
              <a:ext uri="{FF2B5EF4-FFF2-40B4-BE49-F238E27FC236}">
                <a16:creationId xmlns:a16="http://schemas.microsoft.com/office/drawing/2014/main" id="{51251138-0580-43D8-9D88-FAC4E4CA9790}"/>
              </a:ext>
            </a:extLst>
          </p:cNvPr>
          <p:cNvSpPr>
            <a:spLocks noChangeShapeType="1"/>
          </p:cNvSpPr>
          <p:nvPr/>
        </p:nvSpPr>
        <p:spPr bwMode="auto">
          <a:xfrm>
            <a:off x="6113462" y="4065587"/>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6" name="Line 148">
            <a:extLst>
              <a:ext uri="{FF2B5EF4-FFF2-40B4-BE49-F238E27FC236}">
                <a16:creationId xmlns:a16="http://schemas.microsoft.com/office/drawing/2014/main" id="{B78E13D1-E80A-4FFC-80FF-B3ED116D538A}"/>
              </a:ext>
            </a:extLst>
          </p:cNvPr>
          <p:cNvSpPr>
            <a:spLocks noChangeShapeType="1"/>
          </p:cNvSpPr>
          <p:nvPr/>
        </p:nvSpPr>
        <p:spPr bwMode="auto">
          <a:xfrm flipV="1">
            <a:off x="6113462" y="4016375"/>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7" name="Line 149">
            <a:extLst>
              <a:ext uri="{FF2B5EF4-FFF2-40B4-BE49-F238E27FC236}">
                <a16:creationId xmlns:a16="http://schemas.microsoft.com/office/drawing/2014/main" id="{36AE04CD-5CFD-46AC-825D-51C3C785A9C9}"/>
              </a:ext>
            </a:extLst>
          </p:cNvPr>
          <p:cNvSpPr>
            <a:spLocks noChangeShapeType="1"/>
          </p:cNvSpPr>
          <p:nvPr/>
        </p:nvSpPr>
        <p:spPr bwMode="auto">
          <a:xfrm>
            <a:off x="5851525" y="4137025"/>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8" name="Line 150">
            <a:extLst>
              <a:ext uri="{FF2B5EF4-FFF2-40B4-BE49-F238E27FC236}">
                <a16:creationId xmlns:a16="http://schemas.microsoft.com/office/drawing/2014/main" id="{F1C15CCF-8003-48BD-903A-2C9F63F94BB5}"/>
              </a:ext>
            </a:extLst>
          </p:cNvPr>
          <p:cNvSpPr>
            <a:spLocks noChangeShapeType="1"/>
          </p:cNvSpPr>
          <p:nvPr/>
        </p:nvSpPr>
        <p:spPr bwMode="auto">
          <a:xfrm>
            <a:off x="5589587" y="3811587"/>
            <a:ext cx="0" cy="1127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09" name="Line 151">
            <a:extLst>
              <a:ext uri="{FF2B5EF4-FFF2-40B4-BE49-F238E27FC236}">
                <a16:creationId xmlns:a16="http://schemas.microsoft.com/office/drawing/2014/main" id="{6CCDCC1D-2845-4D04-B121-99D4C79A60E1}"/>
              </a:ext>
            </a:extLst>
          </p:cNvPr>
          <p:cNvSpPr>
            <a:spLocks noChangeShapeType="1"/>
          </p:cNvSpPr>
          <p:nvPr/>
        </p:nvSpPr>
        <p:spPr bwMode="auto">
          <a:xfrm>
            <a:off x="6113462" y="3789362"/>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0" name="Line 152">
            <a:extLst>
              <a:ext uri="{FF2B5EF4-FFF2-40B4-BE49-F238E27FC236}">
                <a16:creationId xmlns:a16="http://schemas.microsoft.com/office/drawing/2014/main" id="{C2796218-E3E1-4D94-9021-43F3521F0590}"/>
              </a:ext>
            </a:extLst>
          </p:cNvPr>
          <p:cNvSpPr>
            <a:spLocks noChangeShapeType="1"/>
          </p:cNvSpPr>
          <p:nvPr/>
        </p:nvSpPr>
        <p:spPr bwMode="auto">
          <a:xfrm flipV="1">
            <a:off x="6113462" y="3740150"/>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1" name="Line 153">
            <a:extLst>
              <a:ext uri="{FF2B5EF4-FFF2-40B4-BE49-F238E27FC236}">
                <a16:creationId xmlns:a16="http://schemas.microsoft.com/office/drawing/2014/main" id="{E6261F10-E43D-4ED6-85E2-8376743EFF58}"/>
              </a:ext>
            </a:extLst>
          </p:cNvPr>
          <p:cNvSpPr>
            <a:spLocks noChangeShapeType="1"/>
          </p:cNvSpPr>
          <p:nvPr/>
        </p:nvSpPr>
        <p:spPr bwMode="auto">
          <a:xfrm>
            <a:off x="6113462" y="3605212"/>
            <a:ext cx="0" cy="50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2" name="Line 154">
            <a:extLst>
              <a:ext uri="{FF2B5EF4-FFF2-40B4-BE49-F238E27FC236}">
                <a16:creationId xmlns:a16="http://schemas.microsoft.com/office/drawing/2014/main" id="{B1B1816E-951C-4777-A867-C155252406E3}"/>
              </a:ext>
            </a:extLst>
          </p:cNvPr>
          <p:cNvSpPr>
            <a:spLocks noChangeShapeType="1"/>
          </p:cNvSpPr>
          <p:nvPr/>
        </p:nvSpPr>
        <p:spPr bwMode="auto">
          <a:xfrm flipV="1">
            <a:off x="6113462" y="3563937"/>
            <a:ext cx="0" cy="412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3" name="Line 155">
            <a:extLst>
              <a:ext uri="{FF2B5EF4-FFF2-40B4-BE49-F238E27FC236}">
                <a16:creationId xmlns:a16="http://schemas.microsoft.com/office/drawing/2014/main" id="{05A05C6E-3D69-437C-B8A2-8A7F0576A3CA}"/>
              </a:ext>
            </a:extLst>
          </p:cNvPr>
          <p:cNvSpPr>
            <a:spLocks noChangeShapeType="1"/>
          </p:cNvSpPr>
          <p:nvPr/>
        </p:nvSpPr>
        <p:spPr bwMode="auto">
          <a:xfrm>
            <a:off x="3213100" y="4079875"/>
            <a:ext cx="0" cy="4889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4" name="Line 156">
            <a:extLst>
              <a:ext uri="{FF2B5EF4-FFF2-40B4-BE49-F238E27FC236}">
                <a16:creationId xmlns:a16="http://schemas.microsoft.com/office/drawing/2014/main" id="{ED78D597-A5C8-4127-891F-E33D3FD662AE}"/>
              </a:ext>
            </a:extLst>
          </p:cNvPr>
          <p:cNvSpPr>
            <a:spLocks noChangeShapeType="1"/>
          </p:cNvSpPr>
          <p:nvPr/>
        </p:nvSpPr>
        <p:spPr bwMode="auto">
          <a:xfrm>
            <a:off x="6113462" y="5254625"/>
            <a:ext cx="0" cy="50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5" name="Line 157">
            <a:extLst>
              <a:ext uri="{FF2B5EF4-FFF2-40B4-BE49-F238E27FC236}">
                <a16:creationId xmlns:a16="http://schemas.microsoft.com/office/drawing/2014/main" id="{F9567C25-88C9-4CF6-9211-CADC1D825077}"/>
              </a:ext>
            </a:extLst>
          </p:cNvPr>
          <p:cNvSpPr>
            <a:spLocks noChangeShapeType="1"/>
          </p:cNvSpPr>
          <p:nvPr/>
        </p:nvSpPr>
        <p:spPr bwMode="auto">
          <a:xfrm flipV="1">
            <a:off x="6113462" y="5213350"/>
            <a:ext cx="0" cy="412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6" name="Line 158">
            <a:extLst>
              <a:ext uri="{FF2B5EF4-FFF2-40B4-BE49-F238E27FC236}">
                <a16:creationId xmlns:a16="http://schemas.microsoft.com/office/drawing/2014/main" id="{27EBECCE-4905-4445-85FB-23E036A0EAAF}"/>
              </a:ext>
            </a:extLst>
          </p:cNvPr>
          <p:cNvSpPr>
            <a:spLocks noChangeShapeType="1"/>
          </p:cNvSpPr>
          <p:nvPr/>
        </p:nvSpPr>
        <p:spPr bwMode="auto">
          <a:xfrm>
            <a:off x="6113462" y="4986337"/>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7" name="Line 159">
            <a:extLst>
              <a:ext uri="{FF2B5EF4-FFF2-40B4-BE49-F238E27FC236}">
                <a16:creationId xmlns:a16="http://schemas.microsoft.com/office/drawing/2014/main" id="{0D371F8F-EF6B-4496-A74D-78A920CA1818}"/>
              </a:ext>
            </a:extLst>
          </p:cNvPr>
          <p:cNvSpPr>
            <a:spLocks noChangeShapeType="1"/>
          </p:cNvSpPr>
          <p:nvPr/>
        </p:nvSpPr>
        <p:spPr bwMode="auto">
          <a:xfrm flipV="1">
            <a:off x="6113462" y="4937125"/>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8" name="Line 160">
            <a:extLst>
              <a:ext uri="{FF2B5EF4-FFF2-40B4-BE49-F238E27FC236}">
                <a16:creationId xmlns:a16="http://schemas.microsoft.com/office/drawing/2014/main" id="{948EB899-31FB-42E8-9E21-6537B67B323E}"/>
              </a:ext>
            </a:extLst>
          </p:cNvPr>
          <p:cNvSpPr>
            <a:spLocks noChangeShapeType="1"/>
          </p:cNvSpPr>
          <p:nvPr/>
        </p:nvSpPr>
        <p:spPr bwMode="auto">
          <a:xfrm>
            <a:off x="5851525" y="5049837"/>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19" name="Line 161">
            <a:extLst>
              <a:ext uri="{FF2B5EF4-FFF2-40B4-BE49-F238E27FC236}">
                <a16:creationId xmlns:a16="http://schemas.microsoft.com/office/drawing/2014/main" id="{F64F5EF3-4E16-4972-BC8C-65079EDA7BC1}"/>
              </a:ext>
            </a:extLst>
          </p:cNvPr>
          <p:cNvSpPr>
            <a:spLocks noChangeShapeType="1"/>
          </p:cNvSpPr>
          <p:nvPr/>
        </p:nvSpPr>
        <p:spPr bwMode="auto">
          <a:xfrm>
            <a:off x="5851525" y="4773612"/>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0" name="Line 162">
            <a:extLst>
              <a:ext uri="{FF2B5EF4-FFF2-40B4-BE49-F238E27FC236}">
                <a16:creationId xmlns:a16="http://schemas.microsoft.com/office/drawing/2014/main" id="{C2B27C19-E01F-48D3-8F04-0BF4E7B01CEE}"/>
              </a:ext>
            </a:extLst>
          </p:cNvPr>
          <p:cNvSpPr>
            <a:spLocks noChangeShapeType="1"/>
          </p:cNvSpPr>
          <p:nvPr/>
        </p:nvSpPr>
        <p:spPr bwMode="auto">
          <a:xfrm>
            <a:off x="6113462" y="4710112"/>
            <a:ext cx="0" cy="42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1" name="Line 163">
            <a:extLst>
              <a:ext uri="{FF2B5EF4-FFF2-40B4-BE49-F238E27FC236}">
                <a16:creationId xmlns:a16="http://schemas.microsoft.com/office/drawing/2014/main" id="{B029042C-D46A-4A4C-A74D-C78B6BB54450}"/>
              </a:ext>
            </a:extLst>
          </p:cNvPr>
          <p:cNvSpPr>
            <a:spLocks noChangeShapeType="1"/>
          </p:cNvSpPr>
          <p:nvPr/>
        </p:nvSpPr>
        <p:spPr bwMode="auto">
          <a:xfrm flipV="1">
            <a:off x="6113462" y="4660900"/>
            <a:ext cx="0" cy="492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2" name="Line 164">
            <a:extLst>
              <a:ext uri="{FF2B5EF4-FFF2-40B4-BE49-F238E27FC236}">
                <a16:creationId xmlns:a16="http://schemas.microsoft.com/office/drawing/2014/main" id="{1C1F45F9-C930-4B54-A204-7757154F381C}"/>
              </a:ext>
            </a:extLst>
          </p:cNvPr>
          <p:cNvSpPr>
            <a:spLocks noChangeShapeType="1"/>
          </p:cNvSpPr>
          <p:nvPr/>
        </p:nvSpPr>
        <p:spPr bwMode="auto">
          <a:xfrm>
            <a:off x="6113462" y="5715000"/>
            <a:ext cx="0" cy="50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3" name="Line 165">
            <a:extLst>
              <a:ext uri="{FF2B5EF4-FFF2-40B4-BE49-F238E27FC236}">
                <a16:creationId xmlns:a16="http://schemas.microsoft.com/office/drawing/2014/main" id="{5E626D92-1FBB-450E-83BD-6D269160B7B9}"/>
              </a:ext>
            </a:extLst>
          </p:cNvPr>
          <p:cNvSpPr>
            <a:spLocks noChangeShapeType="1"/>
          </p:cNvSpPr>
          <p:nvPr/>
        </p:nvSpPr>
        <p:spPr bwMode="auto">
          <a:xfrm flipV="1">
            <a:off x="6113462" y="5673725"/>
            <a:ext cx="0" cy="412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4" name="Line 166">
            <a:extLst>
              <a:ext uri="{FF2B5EF4-FFF2-40B4-BE49-F238E27FC236}">
                <a16:creationId xmlns:a16="http://schemas.microsoft.com/office/drawing/2014/main" id="{27FEB837-A2FA-46A6-845C-F4DCB4538868}"/>
              </a:ext>
            </a:extLst>
          </p:cNvPr>
          <p:cNvSpPr>
            <a:spLocks noChangeShapeType="1"/>
          </p:cNvSpPr>
          <p:nvPr/>
        </p:nvSpPr>
        <p:spPr bwMode="auto">
          <a:xfrm>
            <a:off x="5851525" y="5510212"/>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5" name="Line 167">
            <a:extLst>
              <a:ext uri="{FF2B5EF4-FFF2-40B4-BE49-F238E27FC236}">
                <a16:creationId xmlns:a16="http://schemas.microsoft.com/office/drawing/2014/main" id="{BA688CE2-827A-4115-A073-04498B6594E7}"/>
              </a:ext>
            </a:extLst>
          </p:cNvPr>
          <p:cNvSpPr>
            <a:spLocks noChangeShapeType="1"/>
          </p:cNvSpPr>
          <p:nvPr/>
        </p:nvSpPr>
        <p:spPr bwMode="auto">
          <a:xfrm>
            <a:off x="6113462" y="5438775"/>
            <a:ext cx="0" cy="50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6" name="Line 168">
            <a:extLst>
              <a:ext uri="{FF2B5EF4-FFF2-40B4-BE49-F238E27FC236}">
                <a16:creationId xmlns:a16="http://schemas.microsoft.com/office/drawing/2014/main" id="{E41F184F-F19D-44B6-AF35-BCB2E5D92199}"/>
              </a:ext>
            </a:extLst>
          </p:cNvPr>
          <p:cNvSpPr>
            <a:spLocks noChangeShapeType="1"/>
          </p:cNvSpPr>
          <p:nvPr/>
        </p:nvSpPr>
        <p:spPr bwMode="auto">
          <a:xfrm flipV="1">
            <a:off x="6113462" y="5397500"/>
            <a:ext cx="0" cy="412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7" name="Line 169">
            <a:extLst>
              <a:ext uri="{FF2B5EF4-FFF2-40B4-BE49-F238E27FC236}">
                <a16:creationId xmlns:a16="http://schemas.microsoft.com/office/drawing/2014/main" id="{CFD3668E-70BA-45FD-A9B1-E5D72B9474D7}"/>
              </a:ext>
            </a:extLst>
          </p:cNvPr>
          <p:cNvSpPr>
            <a:spLocks noChangeShapeType="1"/>
          </p:cNvSpPr>
          <p:nvPr/>
        </p:nvSpPr>
        <p:spPr bwMode="auto">
          <a:xfrm>
            <a:off x="2943225" y="4929187"/>
            <a:ext cx="0" cy="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8" name="Line 170">
            <a:extLst>
              <a:ext uri="{FF2B5EF4-FFF2-40B4-BE49-F238E27FC236}">
                <a16:creationId xmlns:a16="http://schemas.microsoft.com/office/drawing/2014/main" id="{1C8635DC-AE41-4D0B-8A86-E071FAFBD7CC}"/>
              </a:ext>
            </a:extLst>
          </p:cNvPr>
          <p:cNvSpPr>
            <a:spLocks noChangeShapeType="1"/>
          </p:cNvSpPr>
          <p:nvPr/>
        </p:nvSpPr>
        <p:spPr bwMode="auto">
          <a:xfrm flipV="1">
            <a:off x="2943225" y="4079875"/>
            <a:ext cx="0" cy="8493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29" name="Line 171">
            <a:extLst>
              <a:ext uri="{FF2B5EF4-FFF2-40B4-BE49-F238E27FC236}">
                <a16:creationId xmlns:a16="http://schemas.microsoft.com/office/drawing/2014/main" id="{9FAA9E7A-F0D5-45E7-8EC8-43D68EDDA2DC}"/>
              </a:ext>
            </a:extLst>
          </p:cNvPr>
          <p:cNvSpPr>
            <a:spLocks noChangeShapeType="1"/>
          </p:cNvSpPr>
          <p:nvPr/>
        </p:nvSpPr>
        <p:spPr bwMode="auto">
          <a:xfrm flipV="1">
            <a:off x="3213100" y="3590925"/>
            <a:ext cx="0" cy="4889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0" name="Line 172">
            <a:extLst>
              <a:ext uri="{FF2B5EF4-FFF2-40B4-BE49-F238E27FC236}">
                <a16:creationId xmlns:a16="http://schemas.microsoft.com/office/drawing/2014/main" id="{D36571ED-768B-478D-A0D4-AAC931BD669C}"/>
              </a:ext>
            </a:extLst>
          </p:cNvPr>
          <p:cNvSpPr>
            <a:spLocks noChangeShapeType="1"/>
          </p:cNvSpPr>
          <p:nvPr/>
        </p:nvSpPr>
        <p:spPr bwMode="auto">
          <a:xfrm flipV="1">
            <a:off x="3473450" y="2897187"/>
            <a:ext cx="0" cy="6937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1" name="Line 173">
            <a:extLst>
              <a:ext uri="{FF2B5EF4-FFF2-40B4-BE49-F238E27FC236}">
                <a16:creationId xmlns:a16="http://schemas.microsoft.com/office/drawing/2014/main" id="{663685A1-CA4B-439C-85B4-41521D78F8F5}"/>
              </a:ext>
            </a:extLst>
          </p:cNvPr>
          <p:cNvSpPr>
            <a:spLocks noChangeShapeType="1"/>
          </p:cNvSpPr>
          <p:nvPr/>
        </p:nvSpPr>
        <p:spPr bwMode="auto">
          <a:xfrm flipV="1">
            <a:off x="3735387" y="2600325"/>
            <a:ext cx="0" cy="296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2" name="Line 174">
            <a:extLst>
              <a:ext uri="{FF2B5EF4-FFF2-40B4-BE49-F238E27FC236}">
                <a16:creationId xmlns:a16="http://schemas.microsoft.com/office/drawing/2014/main" id="{DFEFC2BA-A033-40F5-8CE3-31FF695D8A69}"/>
              </a:ext>
            </a:extLst>
          </p:cNvPr>
          <p:cNvSpPr>
            <a:spLocks noChangeShapeType="1"/>
          </p:cNvSpPr>
          <p:nvPr/>
        </p:nvSpPr>
        <p:spPr bwMode="auto">
          <a:xfrm flipV="1">
            <a:off x="4005262" y="2459037"/>
            <a:ext cx="0" cy="1412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3" name="Line 175">
            <a:extLst>
              <a:ext uri="{FF2B5EF4-FFF2-40B4-BE49-F238E27FC236}">
                <a16:creationId xmlns:a16="http://schemas.microsoft.com/office/drawing/2014/main" id="{EBA20F89-8E34-44FF-AA88-21A6AAAD8536}"/>
              </a:ext>
            </a:extLst>
          </p:cNvPr>
          <p:cNvSpPr>
            <a:spLocks noChangeShapeType="1"/>
          </p:cNvSpPr>
          <p:nvPr/>
        </p:nvSpPr>
        <p:spPr bwMode="auto">
          <a:xfrm flipV="1">
            <a:off x="4267200" y="2281237"/>
            <a:ext cx="0" cy="177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4" name="Line 176">
            <a:extLst>
              <a:ext uri="{FF2B5EF4-FFF2-40B4-BE49-F238E27FC236}">
                <a16:creationId xmlns:a16="http://schemas.microsoft.com/office/drawing/2014/main" id="{B2E75F95-A6EA-4FB3-BC72-A5EED35BB8BE}"/>
              </a:ext>
            </a:extLst>
          </p:cNvPr>
          <p:cNvSpPr>
            <a:spLocks noChangeShapeType="1"/>
          </p:cNvSpPr>
          <p:nvPr/>
        </p:nvSpPr>
        <p:spPr bwMode="auto">
          <a:xfrm flipV="1">
            <a:off x="4529137" y="2012950"/>
            <a:ext cx="0" cy="2682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5" name="Line 177">
            <a:extLst>
              <a:ext uri="{FF2B5EF4-FFF2-40B4-BE49-F238E27FC236}">
                <a16:creationId xmlns:a16="http://schemas.microsoft.com/office/drawing/2014/main" id="{1313E73A-A2EB-4032-B341-D3C95878F47A}"/>
              </a:ext>
            </a:extLst>
          </p:cNvPr>
          <p:cNvSpPr>
            <a:spLocks noChangeShapeType="1"/>
          </p:cNvSpPr>
          <p:nvPr/>
        </p:nvSpPr>
        <p:spPr bwMode="auto">
          <a:xfrm flipV="1">
            <a:off x="4797425" y="1652587"/>
            <a:ext cx="0" cy="3603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6" name="Line 178">
            <a:extLst>
              <a:ext uri="{FF2B5EF4-FFF2-40B4-BE49-F238E27FC236}">
                <a16:creationId xmlns:a16="http://schemas.microsoft.com/office/drawing/2014/main" id="{ED53D1CD-88B3-4277-BE3D-F9F9F8027729}"/>
              </a:ext>
            </a:extLst>
          </p:cNvPr>
          <p:cNvSpPr>
            <a:spLocks noChangeShapeType="1"/>
          </p:cNvSpPr>
          <p:nvPr/>
        </p:nvSpPr>
        <p:spPr bwMode="auto">
          <a:xfrm flipV="1">
            <a:off x="5059362" y="1354137"/>
            <a:ext cx="0" cy="2984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7" name="Line 179">
            <a:extLst>
              <a:ext uri="{FF2B5EF4-FFF2-40B4-BE49-F238E27FC236}">
                <a16:creationId xmlns:a16="http://schemas.microsoft.com/office/drawing/2014/main" id="{45E5A857-D5B0-43A1-B68B-8EB420671BB6}"/>
              </a:ext>
            </a:extLst>
          </p:cNvPr>
          <p:cNvSpPr>
            <a:spLocks noChangeShapeType="1"/>
          </p:cNvSpPr>
          <p:nvPr/>
        </p:nvSpPr>
        <p:spPr bwMode="auto">
          <a:xfrm flipV="1">
            <a:off x="5321300" y="1149350"/>
            <a:ext cx="0" cy="2047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8" name="Line 180">
            <a:extLst>
              <a:ext uri="{FF2B5EF4-FFF2-40B4-BE49-F238E27FC236}">
                <a16:creationId xmlns:a16="http://schemas.microsoft.com/office/drawing/2014/main" id="{439D31FD-E954-41C2-939F-585D35AB2F78}"/>
              </a:ext>
            </a:extLst>
          </p:cNvPr>
          <p:cNvSpPr>
            <a:spLocks noChangeShapeType="1"/>
          </p:cNvSpPr>
          <p:nvPr/>
        </p:nvSpPr>
        <p:spPr bwMode="auto">
          <a:xfrm>
            <a:off x="5589587" y="1149350"/>
            <a:ext cx="0" cy="1412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39" name="Line 181">
            <a:extLst>
              <a:ext uri="{FF2B5EF4-FFF2-40B4-BE49-F238E27FC236}">
                <a16:creationId xmlns:a16="http://schemas.microsoft.com/office/drawing/2014/main" id="{C64BAB8D-60CC-4F12-A6EF-3B7D27B2AF91}"/>
              </a:ext>
            </a:extLst>
          </p:cNvPr>
          <p:cNvSpPr>
            <a:spLocks noChangeShapeType="1"/>
          </p:cNvSpPr>
          <p:nvPr/>
        </p:nvSpPr>
        <p:spPr bwMode="auto">
          <a:xfrm flipV="1">
            <a:off x="5851525" y="1220787"/>
            <a:ext cx="0" cy="698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0" name="Line 182">
            <a:extLst>
              <a:ext uri="{FF2B5EF4-FFF2-40B4-BE49-F238E27FC236}">
                <a16:creationId xmlns:a16="http://schemas.microsoft.com/office/drawing/2014/main" id="{7B65B364-4F21-4ED8-A085-C580D0059F1F}"/>
              </a:ext>
            </a:extLst>
          </p:cNvPr>
          <p:cNvSpPr>
            <a:spLocks noChangeShapeType="1"/>
          </p:cNvSpPr>
          <p:nvPr/>
        </p:nvSpPr>
        <p:spPr bwMode="auto">
          <a:xfrm flipV="1">
            <a:off x="5589587" y="1014412"/>
            <a:ext cx="0" cy="1349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1" name="Line 183">
            <a:extLst>
              <a:ext uri="{FF2B5EF4-FFF2-40B4-BE49-F238E27FC236}">
                <a16:creationId xmlns:a16="http://schemas.microsoft.com/office/drawing/2014/main" id="{3A79ADAE-CC73-43E1-A787-8E7A1FA366B9}"/>
              </a:ext>
            </a:extLst>
          </p:cNvPr>
          <p:cNvSpPr>
            <a:spLocks noChangeShapeType="1"/>
          </p:cNvSpPr>
          <p:nvPr/>
        </p:nvSpPr>
        <p:spPr bwMode="auto">
          <a:xfrm flipV="1">
            <a:off x="5851525" y="944562"/>
            <a:ext cx="0" cy="698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2" name="Line 184">
            <a:extLst>
              <a:ext uri="{FF2B5EF4-FFF2-40B4-BE49-F238E27FC236}">
                <a16:creationId xmlns:a16="http://schemas.microsoft.com/office/drawing/2014/main" id="{C04694A9-A691-482F-ADE8-2D69940E894E}"/>
              </a:ext>
            </a:extLst>
          </p:cNvPr>
          <p:cNvSpPr>
            <a:spLocks noChangeShapeType="1"/>
          </p:cNvSpPr>
          <p:nvPr/>
        </p:nvSpPr>
        <p:spPr bwMode="auto">
          <a:xfrm>
            <a:off x="5321300" y="1354137"/>
            <a:ext cx="0" cy="2127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3" name="Line 185">
            <a:extLst>
              <a:ext uri="{FF2B5EF4-FFF2-40B4-BE49-F238E27FC236}">
                <a16:creationId xmlns:a16="http://schemas.microsoft.com/office/drawing/2014/main" id="{CACB2B7F-956F-4613-8A0C-8F1880DC8335}"/>
              </a:ext>
            </a:extLst>
          </p:cNvPr>
          <p:cNvSpPr>
            <a:spLocks noChangeShapeType="1"/>
          </p:cNvSpPr>
          <p:nvPr/>
        </p:nvSpPr>
        <p:spPr bwMode="auto">
          <a:xfrm flipV="1">
            <a:off x="5851525" y="1495425"/>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4" name="Line 186">
            <a:extLst>
              <a:ext uri="{FF2B5EF4-FFF2-40B4-BE49-F238E27FC236}">
                <a16:creationId xmlns:a16="http://schemas.microsoft.com/office/drawing/2014/main" id="{7D352B12-9D09-46D7-820A-F24520443178}"/>
              </a:ext>
            </a:extLst>
          </p:cNvPr>
          <p:cNvSpPr>
            <a:spLocks noChangeShapeType="1"/>
          </p:cNvSpPr>
          <p:nvPr/>
        </p:nvSpPr>
        <p:spPr bwMode="auto">
          <a:xfrm>
            <a:off x="5059362" y="1652587"/>
            <a:ext cx="0" cy="2889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5" name="Line 187">
            <a:extLst>
              <a:ext uri="{FF2B5EF4-FFF2-40B4-BE49-F238E27FC236}">
                <a16:creationId xmlns:a16="http://schemas.microsoft.com/office/drawing/2014/main" id="{3BC96682-5B71-4E92-B75F-70B915BD6A21}"/>
              </a:ext>
            </a:extLst>
          </p:cNvPr>
          <p:cNvSpPr>
            <a:spLocks noChangeShapeType="1"/>
          </p:cNvSpPr>
          <p:nvPr/>
        </p:nvSpPr>
        <p:spPr bwMode="auto">
          <a:xfrm>
            <a:off x="5589587" y="1941512"/>
            <a:ext cx="0" cy="1063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6" name="Line 188">
            <a:extLst>
              <a:ext uri="{FF2B5EF4-FFF2-40B4-BE49-F238E27FC236}">
                <a16:creationId xmlns:a16="http://schemas.microsoft.com/office/drawing/2014/main" id="{EAD67FFE-23D4-456A-98A2-E31648172D04}"/>
              </a:ext>
            </a:extLst>
          </p:cNvPr>
          <p:cNvSpPr>
            <a:spLocks noChangeShapeType="1"/>
          </p:cNvSpPr>
          <p:nvPr/>
        </p:nvSpPr>
        <p:spPr bwMode="auto">
          <a:xfrm flipV="1">
            <a:off x="5589587" y="1836737"/>
            <a:ext cx="0" cy="1047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7" name="Line 189">
            <a:extLst>
              <a:ext uri="{FF2B5EF4-FFF2-40B4-BE49-F238E27FC236}">
                <a16:creationId xmlns:a16="http://schemas.microsoft.com/office/drawing/2014/main" id="{6F65A831-8199-4BFE-817A-4074981F6F3C}"/>
              </a:ext>
            </a:extLst>
          </p:cNvPr>
          <p:cNvSpPr>
            <a:spLocks noChangeShapeType="1"/>
          </p:cNvSpPr>
          <p:nvPr/>
        </p:nvSpPr>
        <p:spPr bwMode="auto">
          <a:xfrm flipV="1">
            <a:off x="5851525" y="1771650"/>
            <a:ext cx="0" cy="650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8" name="Line 190">
            <a:extLst>
              <a:ext uri="{FF2B5EF4-FFF2-40B4-BE49-F238E27FC236}">
                <a16:creationId xmlns:a16="http://schemas.microsoft.com/office/drawing/2014/main" id="{C461030A-BDD4-4CBC-80C3-8A14C9FA8554}"/>
              </a:ext>
            </a:extLst>
          </p:cNvPr>
          <p:cNvSpPr>
            <a:spLocks noChangeShapeType="1"/>
          </p:cNvSpPr>
          <p:nvPr/>
        </p:nvSpPr>
        <p:spPr bwMode="auto">
          <a:xfrm>
            <a:off x="4797425" y="2012950"/>
            <a:ext cx="0" cy="3683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49" name="Line 191">
            <a:extLst>
              <a:ext uri="{FF2B5EF4-FFF2-40B4-BE49-F238E27FC236}">
                <a16:creationId xmlns:a16="http://schemas.microsoft.com/office/drawing/2014/main" id="{62C780E7-2B13-4038-BE61-A1C750F6B13B}"/>
              </a:ext>
            </a:extLst>
          </p:cNvPr>
          <p:cNvSpPr>
            <a:spLocks noChangeShapeType="1"/>
          </p:cNvSpPr>
          <p:nvPr/>
        </p:nvSpPr>
        <p:spPr bwMode="auto">
          <a:xfrm flipV="1">
            <a:off x="5589587" y="2295525"/>
            <a:ext cx="0" cy="857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0" name="Line 192">
            <a:extLst>
              <a:ext uri="{FF2B5EF4-FFF2-40B4-BE49-F238E27FC236}">
                <a16:creationId xmlns:a16="http://schemas.microsoft.com/office/drawing/2014/main" id="{3704740E-24EA-48E2-AA66-2114811D7CD2}"/>
              </a:ext>
            </a:extLst>
          </p:cNvPr>
          <p:cNvSpPr>
            <a:spLocks noChangeShapeType="1"/>
          </p:cNvSpPr>
          <p:nvPr/>
        </p:nvSpPr>
        <p:spPr bwMode="auto">
          <a:xfrm flipV="1">
            <a:off x="5851525" y="2232025"/>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1" name="Line 193">
            <a:extLst>
              <a:ext uri="{FF2B5EF4-FFF2-40B4-BE49-F238E27FC236}">
                <a16:creationId xmlns:a16="http://schemas.microsoft.com/office/drawing/2014/main" id="{4573B649-8DC3-4B60-AD1F-AC689D42E3EC}"/>
              </a:ext>
            </a:extLst>
          </p:cNvPr>
          <p:cNvSpPr>
            <a:spLocks noChangeShapeType="1"/>
          </p:cNvSpPr>
          <p:nvPr/>
        </p:nvSpPr>
        <p:spPr bwMode="auto">
          <a:xfrm>
            <a:off x="3735387" y="2897187"/>
            <a:ext cx="0" cy="3048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2" name="Line 194">
            <a:extLst>
              <a:ext uri="{FF2B5EF4-FFF2-40B4-BE49-F238E27FC236}">
                <a16:creationId xmlns:a16="http://schemas.microsoft.com/office/drawing/2014/main" id="{49A95235-FD83-4A9D-AE86-7CAE7BD2EFE5}"/>
              </a:ext>
            </a:extLst>
          </p:cNvPr>
          <p:cNvSpPr>
            <a:spLocks noChangeShapeType="1"/>
          </p:cNvSpPr>
          <p:nvPr/>
        </p:nvSpPr>
        <p:spPr bwMode="auto">
          <a:xfrm>
            <a:off x="5321300" y="3201987"/>
            <a:ext cx="0" cy="1841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3" name="Line 195">
            <a:extLst>
              <a:ext uri="{FF2B5EF4-FFF2-40B4-BE49-F238E27FC236}">
                <a16:creationId xmlns:a16="http://schemas.microsoft.com/office/drawing/2014/main" id="{5C59E300-C70F-4427-ACB3-C5762506B518}"/>
              </a:ext>
            </a:extLst>
          </p:cNvPr>
          <p:cNvSpPr>
            <a:spLocks noChangeShapeType="1"/>
          </p:cNvSpPr>
          <p:nvPr/>
        </p:nvSpPr>
        <p:spPr bwMode="auto">
          <a:xfrm flipV="1">
            <a:off x="5589587" y="3308350"/>
            <a:ext cx="0" cy="777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4" name="Line 196">
            <a:extLst>
              <a:ext uri="{FF2B5EF4-FFF2-40B4-BE49-F238E27FC236}">
                <a16:creationId xmlns:a16="http://schemas.microsoft.com/office/drawing/2014/main" id="{4D61D601-E3F3-4D63-AB88-BAC482B96AF3}"/>
              </a:ext>
            </a:extLst>
          </p:cNvPr>
          <p:cNvSpPr>
            <a:spLocks noChangeShapeType="1"/>
          </p:cNvSpPr>
          <p:nvPr/>
        </p:nvSpPr>
        <p:spPr bwMode="auto">
          <a:xfrm flipV="1">
            <a:off x="5851525" y="3238500"/>
            <a:ext cx="0" cy="698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5" name="Line 197">
            <a:extLst>
              <a:ext uri="{FF2B5EF4-FFF2-40B4-BE49-F238E27FC236}">
                <a16:creationId xmlns:a16="http://schemas.microsoft.com/office/drawing/2014/main" id="{6FEA1E57-ACD6-47C5-990B-D746CB50FF5B}"/>
              </a:ext>
            </a:extLst>
          </p:cNvPr>
          <p:cNvSpPr>
            <a:spLocks noChangeShapeType="1"/>
          </p:cNvSpPr>
          <p:nvPr/>
        </p:nvSpPr>
        <p:spPr bwMode="auto">
          <a:xfrm flipV="1">
            <a:off x="5321300" y="3017837"/>
            <a:ext cx="0" cy="1841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6" name="Line 198">
            <a:extLst>
              <a:ext uri="{FF2B5EF4-FFF2-40B4-BE49-F238E27FC236}">
                <a16:creationId xmlns:a16="http://schemas.microsoft.com/office/drawing/2014/main" id="{D6FD44CC-DCAE-4ED8-8B99-C9C90F5AC7ED}"/>
              </a:ext>
            </a:extLst>
          </p:cNvPr>
          <p:cNvSpPr>
            <a:spLocks noChangeShapeType="1"/>
          </p:cNvSpPr>
          <p:nvPr/>
        </p:nvSpPr>
        <p:spPr bwMode="auto">
          <a:xfrm flipV="1">
            <a:off x="5589587" y="2940050"/>
            <a:ext cx="0" cy="777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7" name="Line 199">
            <a:extLst>
              <a:ext uri="{FF2B5EF4-FFF2-40B4-BE49-F238E27FC236}">
                <a16:creationId xmlns:a16="http://schemas.microsoft.com/office/drawing/2014/main" id="{E9ED4C95-E8C0-42A5-9B61-CA5C14FA285A}"/>
              </a:ext>
            </a:extLst>
          </p:cNvPr>
          <p:cNvSpPr>
            <a:spLocks noChangeShapeType="1"/>
          </p:cNvSpPr>
          <p:nvPr/>
        </p:nvSpPr>
        <p:spPr bwMode="auto">
          <a:xfrm flipV="1">
            <a:off x="5851525" y="2870200"/>
            <a:ext cx="0" cy="6985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8" name="Line 200">
            <a:extLst>
              <a:ext uri="{FF2B5EF4-FFF2-40B4-BE49-F238E27FC236}">
                <a16:creationId xmlns:a16="http://schemas.microsoft.com/office/drawing/2014/main" id="{FF6E74CB-3C79-4ED8-98AC-794726C08859}"/>
              </a:ext>
            </a:extLst>
          </p:cNvPr>
          <p:cNvSpPr>
            <a:spLocks noChangeShapeType="1"/>
          </p:cNvSpPr>
          <p:nvPr/>
        </p:nvSpPr>
        <p:spPr bwMode="auto">
          <a:xfrm>
            <a:off x="3473450" y="3590925"/>
            <a:ext cx="0" cy="6953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59" name="Line 201">
            <a:extLst>
              <a:ext uri="{FF2B5EF4-FFF2-40B4-BE49-F238E27FC236}">
                <a16:creationId xmlns:a16="http://schemas.microsoft.com/office/drawing/2014/main" id="{538E89FA-73DE-4A05-98DE-37FAC6711FDC}"/>
              </a:ext>
            </a:extLst>
          </p:cNvPr>
          <p:cNvSpPr>
            <a:spLocks noChangeShapeType="1"/>
          </p:cNvSpPr>
          <p:nvPr/>
        </p:nvSpPr>
        <p:spPr bwMode="auto">
          <a:xfrm>
            <a:off x="4797425" y="4286250"/>
            <a:ext cx="0" cy="1476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60" name="Line 202">
            <a:extLst>
              <a:ext uri="{FF2B5EF4-FFF2-40B4-BE49-F238E27FC236}">
                <a16:creationId xmlns:a16="http://schemas.microsoft.com/office/drawing/2014/main" id="{177FE461-93EB-4510-8851-F86A7A109A2B}"/>
              </a:ext>
            </a:extLst>
          </p:cNvPr>
          <p:cNvSpPr>
            <a:spLocks noChangeShapeType="1"/>
          </p:cNvSpPr>
          <p:nvPr/>
        </p:nvSpPr>
        <p:spPr bwMode="auto">
          <a:xfrm flipV="1">
            <a:off x="4797425" y="4137025"/>
            <a:ext cx="0" cy="1492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61" name="Line 203">
            <a:extLst>
              <a:ext uri="{FF2B5EF4-FFF2-40B4-BE49-F238E27FC236}">
                <a16:creationId xmlns:a16="http://schemas.microsoft.com/office/drawing/2014/main" id="{A19720C2-5C10-491F-B693-612F6BECC8E2}"/>
              </a:ext>
            </a:extLst>
          </p:cNvPr>
          <p:cNvSpPr>
            <a:spLocks noChangeShapeType="1"/>
          </p:cNvSpPr>
          <p:nvPr/>
        </p:nvSpPr>
        <p:spPr bwMode="auto">
          <a:xfrm flipV="1">
            <a:off x="5059362" y="3973512"/>
            <a:ext cx="0" cy="1635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462" name="Line 204">
            <a:extLst>
              <a:ext uri="{FF2B5EF4-FFF2-40B4-BE49-F238E27FC236}">
                <a16:creationId xmlns:a16="http://schemas.microsoft.com/office/drawing/2014/main" id="{308474AD-9D28-4B1C-BCAB-D7056173A121}"/>
              </a:ext>
            </a:extLst>
          </p:cNvPr>
          <p:cNvSpPr>
            <a:spLocks noChangeShapeType="1"/>
          </p:cNvSpPr>
          <p:nvPr/>
        </p:nvSpPr>
        <p:spPr bwMode="auto">
          <a:xfrm>
            <a:off x="5321300" y="3973512"/>
            <a:ext cx="0" cy="16351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3" name="Line 206">
            <a:extLst>
              <a:ext uri="{FF2B5EF4-FFF2-40B4-BE49-F238E27FC236}">
                <a16:creationId xmlns:a16="http://schemas.microsoft.com/office/drawing/2014/main" id="{BE41650B-542A-4D71-B753-CF911C6872B8}"/>
              </a:ext>
            </a:extLst>
          </p:cNvPr>
          <p:cNvSpPr>
            <a:spLocks noChangeShapeType="1"/>
          </p:cNvSpPr>
          <p:nvPr/>
        </p:nvSpPr>
        <p:spPr bwMode="auto">
          <a:xfrm flipV="1">
            <a:off x="5851525" y="4065587"/>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4" name="Line 207">
            <a:extLst>
              <a:ext uri="{FF2B5EF4-FFF2-40B4-BE49-F238E27FC236}">
                <a16:creationId xmlns:a16="http://schemas.microsoft.com/office/drawing/2014/main" id="{91C82BF0-736A-444A-9AF6-76DC34CEFA3B}"/>
              </a:ext>
            </a:extLst>
          </p:cNvPr>
          <p:cNvSpPr>
            <a:spLocks noChangeShapeType="1"/>
          </p:cNvSpPr>
          <p:nvPr/>
        </p:nvSpPr>
        <p:spPr bwMode="auto">
          <a:xfrm flipV="1">
            <a:off x="5321300" y="3811587"/>
            <a:ext cx="0" cy="1619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5" name="Line 208">
            <a:extLst>
              <a:ext uri="{FF2B5EF4-FFF2-40B4-BE49-F238E27FC236}">
                <a16:creationId xmlns:a16="http://schemas.microsoft.com/office/drawing/2014/main" id="{9ADE7CEA-3A50-4FDB-9929-DDD0683D9FAD}"/>
              </a:ext>
            </a:extLst>
          </p:cNvPr>
          <p:cNvSpPr>
            <a:spLocks noChangeShapeType="1"/>
          </p:cNvSpPr>
          <p:nvPr/>
        </p:nvSpPr>
        <p:spPr bwMode="auto">
          <a:xfrm flipV="1">
            <a:off x="5589588" y="3697287"/>
            <a:ext cx="0" cy="1143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6" name="Line 209">
            <a:extLst>
              <a:ext uri="{FF2B5EF4-FFF2-40B4-BE49-F238E27FC236}">
                <a16:creationId xmlns:a16="http://schemas.microsoft.com/office/drawing/2014/main" id="{6FF0252D-F74B-45EF-9C88-8C72E1B60D7E}"/>
              </a:ext>
            </a:extLst>
          </p:cNvPr>
          <p:cNvSpPr>
            <a:spLocks noChangeShapeType="1"/>
          </p:cNvSpPr>
          <p:nvPr/>
        </p:nvSpPr>
        <p:spPr bwMode="auto">
          <a:xfrm>
            <a:off x="5851525" y="3697287"/>
            <a:ext cx="0" cy="920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7" name="Line 210">
            <a:extLst>
              <a:ext uri="{FF2B5EF4-FFF2-40B4-BE49-F238E27FC236}">
                <a16:creationId xmlns:a16="http://schemas.microsoft.com/office/drawing/2014/main" id="{7F2A094A-219D-4702-8229-9E51D2065DCC}"/>
              </a:ext>
            </a:extLst>
          </p:cNvPr>
          <p:cNvSpPr>
            <a:spLocks noChangeShapeType="1"/>
          </p:cNvSpPr>
          <p:nvPr/>
        </p:nvSpPr>
        <p:spPr bwMode="auto">
          <a:xfrm flipV="1">
            <a:off x="5851525" y="3605212"/>
            <a:ext cx="0" cy="920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8" name="Line 211">
            <a:extLst>
              <a:ext uri="{FF2B5EF4-FFF2-40B4-BE49-F238E27FC236}">
                <a16:creationId xmlns:a16="http://schemas.microsoft.com/office/drawing/2014/main" id="{B198905B-5BDE-4925-8624-312953F29756}"/>
              </a:ext>
            </a:extLst>
          </p:cNvPr>
          <p:cNvSpPr>
            <a:spLocks noChangeShapeType="1"/>
          </p:cNvSpPr>
          <p:nvPr/>
        </p:nvSpPr>
        <p:spPr bwMode="auto">
          <a:xfrm>
            <a:off x="2943225" y="4929187"/>
            <a:ext cx="0" cy="15557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69" name="Line 212">
            <a:extLst>
              <a:ext uri="{FF2B5EF4-FFF2-40B4-BE49-F238E27FC236}">
                <a16:creationId xmlns:a16="http://schemas.microsoft.com/office/drawing/2014/main" id="{D5C2F7CD-F7CE-4B97-9383-290FA3AEB670}"/>
              </a:ext>
            </a:extLst>
          </p:cNvPr>
          <p:cNvSpPr>
            <a:spLocks noChangeShapeType="1"/>
          </p:cNvSpPr>
          <p:nvPr/>
        </p:nvSpPr>
        <p:spPr bwMode="auto">
          <a:xfrm>
            <a:off x="5321300" y="5084762"/>
            <a:ext cx="0" cy="169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0" name="Line 213">
            <a:extLst>
              <a:ext uri="{FF2B5EF4-FFF2-40B4-BE49-F238E27FC236}">
                <a16:creationId xmlns:a16="http://schemas.microsoft.com/office/drawing/2014/main" id="{2F133708-F62D-4253-AAB6-404F6BBE8A39}"/>
              </a:ext>
            </a:extLst>
          </p:cNvPr>
          <p:cNvSpPr>
            <a:spLocks noChangeShapeType="1"/>
          </p:cNvSpPr>
          <p:nvPr/>
        </p:nvSpPr>
        <p:spPr bwMode="auto">
          <a:xfrm flipV="1">
            <a:off x="5321300" y="4914900"/>
            <a:ext cx="0" cy="1698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1" name="Line 214">
            <a:extLst>
              <a:ext uri="{FF2B5EF4-FFF2-40B4-BE49-F238E27FC236}">
                <a16:creationId xmlns:a16="http://schemas.microsoft.com/office/drawing/2014/main" id="{38122304-D928-4D9B-8251-4BF553CBB90A}"/>
              </a:ext>
            </a:extLst>
          </p:cNvPr>
          <p:cNvSpPr>
            <a:spLocks noChangeShapeType="1"/>
          </p:cNvSpPr>
          <p:nvPr/>
        </p:nvSpPr>
        <p:spPr bwMode="auto">
          <a:xfrm>
            <a:off x="5589588" y="4914900"/>
            <a:ext cx="0" cy="1349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2" name="Line 215">
            <a:extLst>
              <a:ext uri="{FF2B5EF4-FFF2-40B4-BE49-F238E27FC236}">
                <a16:creationId xmlns:a16="http://schemas.microsoft.com/office/drawing/2014/main" id="{85E92952-F172-41CD-A529-446C3F9CEF07}"/>
              </a:ext>
            </a:extLst>
          </p:cNvPr>
          <p:cNvSpPr>
            <a:spLocks noChangeShapeType="1"/>
          </p:cNvSpPr>
          <p:nvPr/>
        </p:nvSpPr>
        <p:spPr bwMode="auto">
          <a:xfrm flipV="1">
            <a:off x="5851525" y="4986337"/>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3" name="Line 216">
            <a:extLst>
              <a:ext uri="{FF2B5EF4-FFF2-40B4-BE49-F238E27FC236}">
                <a16:creationId xmlns:a16="http://schemas.microsoft.com/office/drawing/2014/main" id="{85BB04EA-3725-4B9E-84A8-4637EE6178FE}"/>
              </a:ext>
            </a:extLst>
          </p:cNvPr>
          <p:cNvSpPr>
            <a:spLocks noChangeShapeType="1"/>
          </p:cNvSpPr>
          <p:nvPr/>
        </p:nvSpPr>
        <p:spPr bwMode="auto">
          <a:xfrm flipV="1">
            <a:off x="5589588" y="4773612"/>
            <a:ext cx="0" cy="1412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4" name="Line 217">
            <a:extLst>
              <a:ext uri="{FF2B5EF4-FFF2-40B4-BE49-F238E27FC236}">
                <a16:creationId xmlns:a16="http://schemas.microsoft.com/office/drawing/2014/main" id="{4725AD61-806D-458A-AFE5-9509F693A1B1}"/>
              </a:ext>
            </a:extLst>
          </p:cNvPr>
          <p:cNvSpPr>
            <a:spLocks noChangeShapeType="1"/>
          </p:cNvSpPr>
          <p:nvPr/>
        </p:nvSpPr>
        <p:spPr bwMode="auto">
          <a:xfrm flipV="1">
            <a:off x="5851525" y="4710112"/>
            <a:ext cx="0" cy="63500"/>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5" name="Line 218">
            <a:extLst>
              <a:ext uri="{FF2B5EF4-FFF2-40B4-BE49-F238E27FC236}">
                <a16:creationId xmlns:a16="http://schemas.microsoft.com/office/drawing/2014/main" id="{4804AF34-0A03-447D-A017-77E630CF08CD}"/>
              </a:ext>
            </a:extLst>
          </p:cNvPr>
          <p:cNvSpPr>
            <a:spLocks noChangeShapeType="1"/>
          </p:cNvSpPr>
          <p:nvPr/>
        </p:nvSpPr>
        <p:spPr bwMode="auto">
          <a:xfrm>
            <a:off x="2943225" y="4929187"/>
            <a:ext cx="0" cy="68738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6" name="Line 219">
            <a:extLst>
              <a:ext uri="{FF2B5EF4-FFF2-40B4-BE49-F238E27FC236}">
                <a16:creationId xmlns:a16="http://schemas.microsoft.com/office/drawing/2014/main" id="{2F3DFBB9-CA04-474F-AEEF-BC1F8FBB3834}"/>
              </a:ext>
            </a:extLst>
          </p:cNvPr>
          <p:cNvSpPr>
            <a:spLocks noChangeShapeType="1"/>
          </p:cNvSpPr>
          <p:nvPr/>
        </p:nvSpPr>
        <p:spPr bwMode="auto">
          <a:xfrm>
            <a:off x="5589588" y="5616575"/>
            <a:ext cx="0" cy="98425"/>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7" name="Line 220">
            <a:extLst>
              <a:ext uri="{FF2B5EF4-FFF2-40B4-BE49-F238E27FC236}">
                <a16:creationId xmlns:a16="http://schemas.microsoft.com/office/drawing/2014/main" id="{9F851D2E-DBC7-4C6F-9211-050428FC35F7}"/>
              </a:ext>
            </a:extLst>
          </p:cNvPr>
          <p:cNvSpPr>
            <a:spLocks noChangeShapeType="1"/>
          </p:cNvSpPr>
          <p:nvPr/>
        </p:nvSpPr>
        <p:spPr bwMode="auto">
          <a:xfrm flipV="1">
            <a:off x="5589588" y="5510212"/>
            <a:ext cx="0" cy="106363"/>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8" name="Line 221">
            <a:extLst>
              <a:ext uri="{FF2B5EF4-FFF2-40B4-BE49-F238E27FC236}">
                <a16:creationId xmlns:a16="http://schemas.microsoft.com/office/drawing/2014/main" id="{BCD86D54-C873-4FD9-A8D9-BD645C864712}"/>
              </a:ext>
            </a:extLst>
          </p:cNvPr>
          <p:cNvSpPr>
            <a:spLocks noChangeShapeType="1"/>
          </p:cNvSpPr>
          <p:nvPr/>
        </p:nvSpPr>
        <p:spPr bwMode="auto">
          <a:xfrm flipV="1">
            <a:off x="5851525" y="5438775"/>
            <a:ext cx="0" cy="71438"/>
          </a:xfrm>
          <a:prstGeom prst="line">
            <a:avLst/>
          </a:prstGeom>
          <a:noFill/>
          <a:ln w="6350" cap="rnd">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079" name="Line 222">
            <a:extLst>
              <a:ext uri="{FF2B5EF4-FFF2-40B4-BE49-F238E27FC236}">
                <a16:creationId xmlns:a16="http://schemas.microsoft.com/office/drawing/2014/main" id="{F48E7677-5901-4FE8-A5D5-250B0E54B9B1}"/>
              </a:ext>
            </a:extLst>
          </p:cNvPr>
          <p:cNvSpPr>
            <a:spLocks noChangeShapeType="1"/>
          </p:cNvSpPr>
          <p:nvPr/>
        </p:nvSpPr>
        <p:spPr bwMode="auto">
          <a:xfrm>
            <a:off x="6389688" y="12620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0" name="Line 223">
            <a:extLst>
              <a:ext uri="{FF2B5EF4-FFF2-40B4-BE49-F238E27FC236}">
                <a16:creationId xmlns:a16="http://schemas.microsoft.com/office/drawing/2014/main" id="{C2EC4B41-3155-4602-8266-5893B899EAEC}"/>
              </a:ext>
            </a:extLst>
          </p:cNvPr>
          <p:cNvSpPr>
            <a:spLocks noChangeShapeType="1"/>
          </p:cNvSpPr>
          <p:nvPr/>
        </p:nvSpPr>
        <p:spPr bwMode="auto">
          <a:xfrm>
            <a:off x="6389688" y="11699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1" name="Line 224">
            <a:extLst>
              <a:ext uri="{FF2B5EF4-FFF2-40B4-BE49-F238E27FC236}">
                <a16:creationId xmlns:a16="http://schemas.microsoft.com/office/drawing/2014/main" id="{98B1F6FB-9A14-4D5D-95B2-A22E1F260EC9}"/>
              </a:ext>
            </a:extLst>
          </p:cNvPr>
          <p:cNvSpPr>
            <a:spLocks noChangeShapeType="1"/>
          </p:cNvSpPr>
          <p:nvPr/>
        </p:nvSpPr>
        <p:spPr bwMode="auto">
          <a:xfrm>
            <a:off x="6389688" y="13541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2" name="Line 225">
            <a:extLst>
              <a:ext uri="{FF2B5EF4-FFF2-40B4-BE49-F238E27FC236}">
                <a16:creationId xmlns:a16="http://schemas.microsoft.com/office/drawing/2014/main" id="{94794739-BA6F-4898-BE72-8B9139D95930}"/>
              </a:ext>
            </a:extLst>
          </p:cNvPr>
          <p:cNvSpPr>
            <a:spLocks noChangeShapeType="1"/>
          </p:cNvSpPr>
          <p:nvPr/>
        </p:nvSpPr>
        <p:spPr bwMode="auto">
          <a:xfrm>
            <a:off x="6389688" y="10779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3" name="Line 226">
            <a:extLst>
              <a:ext uri="{FF2B5EF4-FFF2-40B4-BE49-F238E27FC236}">
                <a16:creationId xmlns:a16="http://schemas.microsoft.com/office/drawing/2014/main" id="{5CD02DDA-54C2-4950-AFEB-6213E41319FC}"/>
              </a:ext>
            </a:extLst>
          </p:cNvPr>
          <p:cNvSpPr>
            <a:spLocks noChangeShapeType="1"/>
          </p:cNvSpPr>
          <p:nvPr/>
        </p:nvSpPr>
        <p:spPr bwMode="auto">
          <a:xfrm>
            <a:off x="6389688" y="99377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4" name="Line 227">
            <a:extLst>
              <a:ext uri="{FF2B5EF4-FFF2-40B4-BE49-F238E27FC236}">
                <a16:creationId xmlns:a16="http://schemas.microsoft.com/office/drawing/2014/main" id="{C05F4013-B354-40F7-BDCA-E9895FB7336D}"/>
              </a:ext>
            </a:extLst>
          </p:cNvPr>
          <p:cNvSpPr>
            <a:spLocks noChangeShapeType="1"/>
          </p:cNvSpPr>
          <p:nvPr/>
        </p:nvSpPr>
        <p:spPr bwMode="auto">
          <a:xfrm>
            <a:off x="6389688" y="9017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5" name="Line 228">
            <a:extLst>
              <a:ext uri="{FF2B5EF4-FFF2-40B4-BE49-F238E27FC236}">
                <a16:creationId xmlns:a16="http://schemas.microsoft.com/office/drawing/2014/main" id="{B8415433-E0E6-4442-99EF-76B0F7CE6C83}"/>
              </a:ext>
            </a:extLst>
          </p:cNvPr>
          <p:cNvSpPr>
            <a:spLocks noChangeShapeType="1"/>
          </p:cNvSpPr>
          <p:nvPr/>
        </p:nvSpPr>
        <p:spPr bwMode="auto">
          <a:xfrm>
            <a:off x="6389688" y="16303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6" name="Line 229">
            <a:extLst>
              <a:ext uri="{FF2B5EF4-FFF2-40B4-BE49-F238E27FC236}">
                <a16:creationId xmlns:a16="http://schemas.microsoft.com/office/drawing/2014/main" id="{5240EB29-C93B-41DC-B1EF-FED61F621AE9}"/>
              </a:ext>
            </a:extLst>
          </p:cNvPr>
          <p:cNvSpPr>
            <a:spLocks noChangeShapeType="1"/>
          </p:cNvSpPr>
          <p:nvPr/>
        </p:nvSpPr>
        <p:spPr bwMode="auto">
          <a:xfrm>
            <a:off x="6389688" y="15382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7" name="Line 230">
            <a:extLst>
              <a:ext uri="{FF2B5EF4-FFF2-40B4-BE49-F238E27FC236}">
                <a16:creationId xmlns:a16="http://schemas.microsoft.com/office/drawing/2014/main" id="{1CC179D8-35B0-449A-9138-C9A8FBA311D2}"/>
              </a:ext>
            </a:extLst>
          </p:cNvPr>
          <p:cNvSpPr>
            <a:spLocks noChangeShapeType="1"/>
          </p:cNvSpPr>
          <p:nvPr/>
        </p:nvSpPr>
        <p:spPr bwMode="auto">
          <a:xfrm>
            <a:off x="6389688" y="14462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8" name="Line 231">
            <a:extLst>
              <a:ext uri="{FF2B5EF4-FFF2-40B4-BE49-F238E27FC236}">
                <a16:creationId xmlns:a16="http://schemas.microsoft.com/office/drawing/2014/main" id="{D0E690B0-D6B8-416B-84E7-171D071769F9}"/>
              </a:ext>
            </a:extLst>
          </p:cNvPr>
          <p:cNvSpPr>
            <a:spLocks noChangeShapeType="1"/>
          </p:cNvSpPr>
          <p:nvPr/>
        </p:nvSpPr>
        <p:spPr bwMode="auto">
          <a:xfrm>
            <a:off x="6389688" y="20907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89" name="Line 232">
            <a:extLst>
              <a:ext uri="{FF2B5EF4-FFF2-40B4-BE49-F238E27FC236}">
                <a16:creationId xmlns:a16="http://schemas.microsoft.com/office/drawing/2014/main" id="{3CEC7985-8EEC-4E51-92DC-22837E42878F}"/>
              </a:ext>
            </a:extLst>
          </p:cNvPr>
          <p:cNvSpPr>
            <a:spLocks noChangeShapeType="1"/>
          </p:cNvSpPr>
          <p:nvPr/>
        </p:nvSpPr>
        <p:spPr bwMode="auto">
          <a:xfrm>
            <a:off x="6389688" y="19986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0" name="Line 233">
            <a:extLst>
              <a:ext uri="{FF2B5EF4-FFF2-40B4-BE49-F238E27FC236}">
                <a16:creationId xmlns:a16="http://schemas.microsoft.com/office/drawing/2014/main" id="{70092D56-F2AD-48D3-9B0A-744569FE66BC}"/>
              </a:ext>
            </a:extLst>
          </p:cNvPr>
          <p:cNvSpPr>
            <a:spLocks noChangeShapeType="1"/>
          </p:cNvSpPr>
          <p:nvPr/>
        </p:nvSpPr>
        <p:spPr bwMode="auto">
          <a:xfrm>
            <a:off x="6389688" y="19065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1" name="Line 234">
            <a:extLst>
              <a:ext uri="{FF2B5EF4-FFF2-40B4-BE49-F238E27FC236}">
                <a16:creationId xmlns:a16="http://schemas.microsoft.com/office/drawing/2014/main" id="{0D5E5D55-C29B-4FFE-8750-C7002418F144}"/>
              </a:ext>
            </a:extLst>
          </p:cNvPr>
          <p:cNvSpPr>
            <a:spLocks noChangeShapeType="1"/>
          </p:cNvSpPr>
          <p:nvPr/>
        </p:nvSpPr>
        <p:spPr bwMode="auto">
          <a:xfrm>
            <a:off x="6389688" y="18145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2" name="Line 235">
            <a:extLst>
              <a:ext uri="{FF2B5EF4-FFF2-40B4-BE49-F238E27FC236}">
                <a16:creationId xmlns:a16="http://schemas.microsoft.com/office/drawing/2014/main" id="{C2EA2CF5-7A23-46FD-8406-5B4331572852}"/>
              </a:ext>
            </a:extLst>
          </p:cNvPr>
          <p:cNvSpPr>
            <a:spLocks noChangeShapeType="1"/>
          </p:cNvSpPr>
          <p:nvPr/>
        </p:nvSpPr>
        <p:spPr bwMode="auto">
          <a:xfrm>
            <a:off x="6389688" y="17224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3" name="Line 236">
            <a:extLst>
              <a:ext uri="{FF2B5EF4-FFF2-40B4-BE49-F238E27FC236}">
                <a16:creationId xmlns:a16="http://schemas.microsoft.com/office/drawing/2014/main" id="{C43BE4D4-5B80-401C-AB8C-D0FB959C17E0}"/>
              </a:ext>
            </a:extLst>
          </p:cNvPr>
          <p:cNvSpPr>
            <a:spLocks noChangeShapeType="1"/>
          </p:cNvSpPr>
          <p:nvPr/>
        </p:nvSpPr>
        <p:spPr bwMode="auto">
          <a:xfrm>
            <a:off x="6389688" y="24590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4" name="Line 237">
            <a:extLst>
              <a:ext uri="{FF2B5EF4-FFF2-40B4-BE49-F238E27FC236}">
                <a16:creationId xmlns:a16="http://schemas.microsoft.com/office/drawing/2014/main" id="{452B0326-D17A-4A74-829E-36091A061456}"/>
              </a:ext>
            </a:extLst>
          </p:cNvPr>
          <p:cNvSpPr>
            <a:spLocks noChangeShapeType="1"/>
          </p:cNvSpPr>
          <p:nvPr/>
        </p:nvSpPr>
        <p:spPr bwMode="auto">
          <a:xfrm>
            <a:off x="6389688" y="23669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5" name="Line 238">
            <a:extLst>
              <a:ext uri="{FF2B5EF4-FFF2-40B4-BE49-F238E27FC236}">
                <a16:creationId xmlns:a16="http://schemas.microsoft.com/office/drawing/2014/main" id="{57BE8C26-B17E-46EE-934C-46BCF865EE6E}"/>
              </a:ext>
            </a:extLst>
          </p:cNvPr>
          <p:cNvSpPr>
            <a:spLocks noChangeShapeType="1"/>
          </p:cNvSpPr>
          <p:nvPr/>
        </p:nvSpPr>
        <p:spPr bwMode="auto">
          <a:xfrm>
            <a:off x="6389688" y="22748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6" name="Line 239">
            <a:extLst>
              <a:ext uri="{FF2B5EF4-FFF2-40B4-BE49-F238E27FC236}">
                <a16:creationId xmlns:a16="http://schemas.microsoft.com/office/drawing/2014/main" id="{3BF5A244-2D4C-4E0B-AEF0-734CD2B2A289}"/>
              </a:ext>
            </a:extLst>
          </p:cNvPr>
          <p:cNvSpPr>
            <a:spLocks noChangeShapeType="1"/>
          </p:cNvSpPr>
          <p:nvPr/>
        </p:nvSpPr>
        <p:spPr bwMode="auto">
          <a:xfrm>
            <a:off x="6389688" y="21828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7" name="Line 240">
            <a:extLst>
              <a:ext uri="{FF2B5EF4-FFF2-40B4-BE49-F238E27FC236}">
                <a16:creationId xmlns:a16="http://schemas.microsoft.com/office/drawing/2014/main" id="{BF359B82-88A2-4710-939A-496E4E375F51}"/>
              </a:ext>
            </a:extLst>
          </p:cNvPr>
          <p:cNvSpPr>
            <a:spLocks noChangeShapeType="1"/>
          </p:cNvSpPr>
          <p:nvPr/>
        </p:nvSpPr>
        <p:spPr bwMode="auto">
          <a:xfrm>
            <a:off x="6389688" y="25511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8" name="Line 241">
            <a:extLst>
              <a:ext uri="{FF2B5EF4-FFF2-40B4-BE49-F238E27FC236}">
                <a16:creationId xmlns:a16="http://schemas.microsoft.com/office/drawing/2014/main" id="{7A90737C-4BBD-4AC6-B61A-33EE948E4CF6}"/>
              </a:ext>
            </a:extLst>
          </p:cNvPr>
          <p:cNvSpPr>
            <a:spLocks noChangeShapeType="1"/>
          </p:cNvSpPr>
          <p:nvPr/>
        </p:nvSpPr>
        <p:spPr bwMode="auto">
          <a:xfrm>
            <a:off x="6389688" y="26431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099" name="Line 242">
            <a:extLst>
              <a:ext uri="{FF2B5EF4-FFF2-40B4-BE49-F238E27FC236}">
                <a16:creationId xmlns:a16="http://schemas.microsoft.com/office/drawing/2014/main" id="{289A8C6D-AEE2-480B-9352-3CDD4AD19C17}"/>
              </a:ext>
            </a:extLst>
          </p:cNvPr>
          <p:cNvSpPr>
            <a:spLocks noChangeShapeType="1"/>
          </p:cNvSpPr>
          <p:nvPr/>
        </p:nvSpPr>
        <p:spPr bwMode="auto">
          <a:xfrm>
            <a:off x="6389688" y="27352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0" name="Line 243">
            <a:extLst>
              <a:ext uri="{FF2B5EF4-FFF2-40B4-BE49-F238E27FC236}">
                <a16:creationId xmlns:a16="http://schemas.microsoft.com/office/drawing/2014/main" id="{48AD4CB6-1DE9-40D6-8B09-5C2304AA181F}"/>
              </a:ext>
            </a:extLst>
          </p:cNvPr>
          <p:cNvSpPr>
            <a:spLocks noChangeShapeType="1"/>
          </p:cNvSpPr>
          <p:nvPr/>
        </p:nvSpPr>
        <p:spPr bwMode="auto">
          <a:xfrm>
            <a:off x="6389688" y="32877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1" name="Line 244">
            <a:extLst>
              <a:ext uri="{FF2B5EF4-FFF2-40B4-BE49-F238E27FC236}">
                <a16:creationId xmlns:a16="http://schemas.microsoft.com/office/drawing/2014/main" id="{95481539-E5BC-4B45-9291-772E4D8B944B}"/>
              </a:ext>
            </a:extLst>
          </p:cNvPr>
          <p:cNvSpPr>
            <a:spLocks noChangeShapeType="1"/>
          </p:cNvSpPr>
          <p:nvPr/>
        </p:nvSpPr>
        <p:spPr bwMode="auto">
          <a:xfrm>
            <a:off x="6389688" y="31956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2" name="Line 245">
            <a:extLst>
              <a:ext uri="{FF2B5EF4-FFF2-40B4-BE49-F238E27FC236}">
                <a16:creationId xmlns:a16="http://schemas.microsoft.com/office/drawing/2014/main" id="{233FC3E4-3200-4DA0-8DEE-DBC3118E8113}"/>
              </a:ext>
            </a:extLst>
          </p:cNvPr>
          <p:cNvSpPr>
            <a:spLocks noChangeShapeType="1"/>
          </p:cNvSpPr>
          <p:nvPr/>
        </p:nvSpPr>
        <p:spPr bwMode="auto">
          <a:xfrm>
            <a:off x="6389688" y="33797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3" name="Line 246">
            <a:extLst>
              <a:ext uri="{FF2B5EF4-FFF2-40B4-BE49-F238E27FC236}">
                <a16:creationId xmlns:a16="http://schemas.microsoft.com/office/drawing/2014/main" id="{89C26D9E-6039-49F5-B183-D76E50C0A549}"/>
              </a:ext>
            </a:extLst>
          </p:cNvPr>
          <p:cNvSpPr>
            <a:spLocks noChangeShapeType="1"/>
          </p:cNvSpPr>
          <p:nvPr/>
        </p:nvSpPr>
        <p:spPr bwMode="auto">
          <a:xfrm>
            <a:off x="6389688" y="34718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4" name="Line 247">
            <a:extLst>
              <a:ext uri="{FF2B5EF4-FFF2-40B4-BE49-F238E27FC236}">
                <a16:creationId xmlns:a16="http://schemas.microsoft.com/office/drawing/2014/main" id="{AB97DD74-96FF-4494-9F3D-FEEB90A0A3AA}"/>
              </a:ext>
            </a:extLst>
          </p:cNvPr>
          <p:cNvSpPr>
            <a:spLocks noChangeShapeType="1"/>
          </p:cNvSpPr>
          <p:nvPr/>
        </p:nvSpPr>
        <p:spPr bwMode="auto">
          <a:xfrm>
            <a:off x="6389688" y="310356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5" name="Line 248">
            <a:extLst>
              <a:ext uri="{FF2B5EF4-FFF2-40B4-BE49-F238E27FC236}">
                <a16:creationId xmlns:a16="http://schemas.microsoft.com/office/drawing/2014/main" id="{B949923C-5B61-412B-A506-D742C5441391}"/>
              </a:ext>
            </a:extLst>
          </p:cNvPr>
          <p:cNvSpPr>
            <a:spLocks noChangeShapeType="1"/>
          </p:cNvSpPr>
          <p:nvPr/>
        </p:nvSpPr>
        <p:spPr bwMode="auto">
          <a:xfrm>
            <a:off x="6389688" y="301148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6" name="Line 249">
            <a:extLst>
              <a:ext uri="{FF2B5EF4-FFF2-40B4-BE49-F238E27FC236}">
                <a16:creationId xmlns:a16="http://schemas.microsoft.com/office/drawing/2014/main" id="{6DAF23F0-1F03-4233-8420-6AD0FF251C0C}"/>
              </a:ext>
            </a:extLst>
          </p:cNvPr>
          <p:cNvSpPr>
            <a:spLocks noChangeShapeType="1"/>
          </p:cNvSpPr>
          <p:nvPr/>
        </p:nvSpPr>
        <p:spPr bwMode="auto">
          <a:xfrm>
            <a:off x="6389688" y="29194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7" name="Line 250">
            <a:extLst>
              <a:ext uri="{FF2B5EF4-FFF2-40B4-BE49-F238E27FC236}">
                <a16:creationId xmlns:a16="http://schemas.microsoft.com/office/drawing/2014/main" id="{19DA7DDD-9116-47C2-8A71-FFC4DE50AC36}"/>
              </a:ext>
            </a:extLst>
          </p:cNvPr>
          <p:cNvSpPr>
            <a:spLocks noChangeShapeType="1"/>
          </p:cNvSpPr>
          <p:nvPr/>
        </p:nvSpPr>
        <p:spPr bwMode="auto">
          <a:xfrm>
            <a:off x="6389688" y="28273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8" name="Line 251">
            <a:extLst>
              <a:ext uri="{FF2B5EF4-FFF2-40B4-BE49-F238E27FC236}">
                <a16:creationId xmlns:a16="http://schemas.microsoft.com/office/drawing/2014/main" id="{BD870192-B8E4-43A1-8A95-05F57FF18CFE}"/>
              </a:ext>
            </a:extLst>
          </p:cNvPr>
          <p:cNvSpPr>
            <a:spLocks noChangeShapeType="1"/>
          </p:cNvSpPr>
          <p:nvPr/>
        </p:nvSpPr>
        <p:spPr bwMode="auto">
          <a:xfrm>
            <a:off x="6389688" y="447675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09" name="Line 252">
            <a:extLst>
              <a:ext uri="{FF2B5EF4-FFF2-40B4-BE49-F238E27FC236}">
                <a16:creationId xmlns:a16="http://schemas.microsoft.com/office/drawing/2014/main" id="{74ED3388-DB61-4917-B3A9-366DEA85D0E2}"/>
              </a:ext>
            </a:extLst>
          </p:cNvPr>
          <p:cNvSpPr>
            <a:spLocks noChangeShapeType="1"/>
          </p:cNvSpPr>
          <p:nvPr/>
        </p:nvSpPr>
        <p:spPr bwMode="auto">
          <a:xfrm>
            <a:off x="6389688" y="438467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0" name="Line 253">
            <a:extLst>
              <a:ext uri="{FF2B5EF4-FFF2-40B4-BE49-F238E27FC236}">
                <a16:creationId xmlns:a16="http://schemas.microsoft.com/office/drawing/2014/main" id="{6EC934A8-E7E4-452F-91F0-640F90FCE872}"/>
              </a:ext>
            </a:extLst>
          </p:cNvPr>
          <p:cNvSpPr>
            <a:spLocks noChangeShapeType="1"/>
          </p:cNvSpPr>
          <p:nvPr/>
        </p:nvSpPr>
        <p:spPr bwMode="auto">
          <a:xfrm>
            <a:off x="6389688" y="42926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1" name="Line 254">
            <a:extLst>
              <a:ext uri="{FF2B5EF4-FFF2-40B4-BE49-F238E27FC236}">
                <a16:creationId xmlns:a16="http://schemas.microsoft.com/office/drawing/2014/main" id="{591197B4-2A84-498A-9C31-9255FD3B69CB}"/>
              </a:ext>
            </a:extLst>
          </p:cNvPr>
          <p:cNvSpPr>
            <a:spLocks noChangeShapeType="1"/>
          </p:cNvSpPr>
          <p:nvPr/>
        </p:nvSpPr>
        <p:spPr bwMode="auto">
          <a:xfrm>
            <a:off x="6389688" y="410845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2" name="Line 255">
            <a:extLst>
              <a:ext uri="{FF2B5EF4-FFF2-40B4-BE49-F238E27FC236}">
                <a16:creationId xmlns:a16="http://schemas.microsoft.com/office/drawing/2014/main" id="{C7177DAF-6912-4486-9E13-D13A3881AAE1}"/>
              </a:ext>
            </a:extLst>
          </p:cNvPr>
          <p:cNvSpPr>
            <a:spLocks noChangeShapeType="1"/>
          </p:cNvSpPr>
          <p:nvPr/>
        </p:nvSpPr>
        <p:spPr bwMode="auto">
          <a:xfrm>
            <a:off x="6389688" y="401637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3" name="Line 256">
            <a:extLst>
              <a:ext uri="{FF2B5EF4-FFF2-40B4-BE49-F238E27FC236}">
                <a16:creationId xmlns:a16="http://schemas.microsoft.com/office/drawing/2014/main" id="{06C8AE44-C9E6-4A22-831B-D7C7A982BDCA}"/>
              </a:ext>
            </a:extLst>
          </p:cNvPr>
          <p:cNvSpPr>
            <a:spLocks noChangeShapeType="1"/>
          </p:cNvSpPr>
          <p:nvPr/>
        </p:nvSpPr>
        <p:spPr bwMode="auto">
          <a:xfrm>
            <a:off x="6389688" y="420052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4" name="Line 257">
            <a:extLst>
              <a:ext uri="{FF2B5EF4-FFF2-40B4-BE49-F238E27FC236}">
                <a16:creationId xmlns:a16="http://schemas.microsoft.com/office/drawing/2014/main" id="{23FE9B91-A219-417B-826A-D32A635A8379}"/>
              </a:ext>
            </a:extLst>
          </p:cNvPr>
          <p:cNvSpPr>
            <a:spLocks noChangeShapeType="1"/>
          </p:cNvSpPr>
          <p:nvPr/>
        </p:nvSpPr>
        <p:spPr bwMode="auto">
          <a:xfrm>
            <a:off x="6389688" y="39243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5" name="Line 258">
            <a:extLst>
              <a:ext uri="{FF2B5EF4-FFF2-40B4-BE49-F238E27FC236}">
                <a16:creationId xmlns:a16="http://schemas.microsoft.com/office/drawing/2014/main" id="{253DB142-6F1C-447C-B933-ED279324A176}"/>
              </a:ext>
            </a:extLst>
          </p:cNvPr>
          <p:cNvSpPr>
            <a:spLocks noChangeShapeType="1"/>
          </p:cNvSpPr>
          <p:nvPr/>
        </p:nvSpPr>
        <p:spPr bwMode="auto">
          <a:xfrm>
            <a:off x="6389688" y="383222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6" name="Line 259">
            <a:extLst>
              <a:ext uri="{FF2B5EF4-FFF2-40B4-BE49-F238E27FC236}">
                <a16:creationId xmlns:a16="http://schemas.microsoft.com/office/drawing/2014/main" id="{94E508D0-47CD-4F71-AE19-AA803C61E4EB}"/>
              </a:ext>
            </a:extLst>
          </p:cNvPr>
          <p:cNvSpPr>
            <a:spLocks noChangeShapeType="1"/>
          </p:cNvSpPr>
          <p:nvPr/>
        </p:nvSpPr>
        <p:spPr bwMode="auto">
          <a:xfrm>
            <a:off x="6389688" y="374015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7" name="Line 260">
            <a:extLst>
              <a:ext uri="{FF2B5EF4-FFF2-40B4-BE49-F238E27FC236}">
                <a16:creationId xmlns:a16="http://schemas.microsoft.com/office/drawing/2014/main" id="{7A58BFB2-3141-4642-AF17-42243356C981}"/>
              </a:ext>
            </a:extLst>
          </p:cNvPr>
          <p:cNvSpPr>
            <a:spLocks noChangeShapeType="1"/>
          </p:cNvSpPr>
          <p:nvPr/>
        </p:nvSpPr>
        <p:spPr bwMode="auto">
          <a:xfrm>
            <a:off x="6389688" y="3656012"/>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8" name="Line 261">
            <a:extLst>
              <a:ext uri="{FF2B5EF4-FFF2-40B4-BE49-F238E27FC236}">
                <a16:creationId xmlns:a16="http://schemas.microsoft.com/office/drawing/2014/main" id="{6279B5AE-ABE6-4B4A-AF81-A0CCABD6891C}"/>
              </a:ext>
            </a:extLst>
          </p:cNvPr>
          <p:cNvSpPr>
            <a:spLocks noChangeShapeType="1"/>
          </p:cNvSpPr>
          <p:nvPr/>
        </p:nvSpPr>
        <p:spPr bwMode="auto">
          <a:xfrm>
            <a:off x="6389688" y="3563937"/>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19" name="Line 262">
            <a:extLst>
              <a:ext uri="{FF2B5EF4-FFF2-40B4-BE49-F238E27FC236}">
                <a16:creationId xmlns:a16="http://schemas.microsoft.com/office/drawing/2014/main" id="{0ECB0131-0E91-4F80-B98D-FC9F02D88B0B}"/>
              </a:ext>
            </a:extLst>
          </p:cNvPr>
          <p:cNvSpPr>
            <a:spLocks noChangeShapeType="1"/>
          </p:cNvSpPr>
          <p:nvPr/>
        </p:nvSpPr>
        <p:spPr bwMode="auto">
          <a:xfrm>
            <a:off x="6389688" y="456882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0" name="Line 263">
            <a:extLst>
              <a:ext uri="{FF2B5EF4-FFF2-40B4-BE49-F238E27FC236}">
                <a16:creationId xmlns:a16="http://schemas.microsoft.com/office/drawing/2014/main" id="{7FC3FF59-A31C-44D1-A4BA-029011FCEA8C}"/>
              </a:ext>
            </a:extLst>
          </p:cNvPr>
          <p:cNvSpPr>
            <a:spLocks noChangeShapeType="1"/>
          </p:cNvSpPr>
          <p:nvPr/>
        </p:nvSpPr>
        <p:spPr bwMode="auto">
          <a:xfrm>
            <a:off x="6389688" y="530542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1" name="Line 264">
            <a:extLst>
              <a:ext uri="{FF2B5EF4-FFF2-40B4-BE49-F238E27FC236}">
                <a16:creationId xmlns:a16="http://schemas.microsoft.com/office/drawing/2014/main" id="{1DDF5D8C-47F6-4572-82A6-A46FBCA76DF0}"/>
              </a:ext>
            </a:extLst>
          </p:cNvPr>
          <p:cNvSpPr>
            <a:spLocks noChangeShapeType="1"/>
          </p:cNvSpPr>
          <p:nvPr/>
        </p:nvSpPr>
        <p:spPr bwMode="auto">
          <a:xfrm>
            <a:off x="6389688" y="521335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2" name="Line 265">
            <a:extLst>
              <a:ext uri="{FF2B5EF4-FFF2-40B4-BE49-F238E27FC236}">
                <a16:creationId xmlns:a16="http://schemas.microsoft.com/office/drawing/2014/main" id="{13B6602A-C8F5-420E-8A4B-3FE04B11D18D}"/>
              </a:ext>
            </a:extLst>
          </p:cNvPr>
          <p:cNvSpPr>
            <a:spLocks noChangeShapeType="1"/>
          </p:cNvSpPr>
          <p:nvPr/>
        </p:nvSpPr>
        <p:spPr bwMode="auto">
          <a:xfrm>
            <a:off x="6389688" y="50292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3" name="Line 266">
            <a:extLst>
              <a:ext uri="{FF2B5EF4-FFF2-40B4-BE49-F238E27FC236}">
                <a16:creationId xmlns:a16="http://schemas.microsoft.com/office/drawing/2014/main" id="{FB141715-050F-4FE0-B42E-C35B5A5A7CE7}"/>
              </a:ext>
            </a:extLst>
          </p:cNvPr>
          <p:cNvSpPr>
            <a:spLocks noChangeShapeType="1"/>
          </p:cNvSpPr>
          <p:nvPr/>
        </p:nvSpPr>
        <p:spPr bwMode="auto">
          <a:xfrm>
            <a:off x="6389688" y="493712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4" name="Line 267">
            <a:extLst>
              <a:ext uri="{FF2B5EF4-FFF2-40B4-BE49-F238E27FC236}">
                <a16:creationId xmlns:a16="http://schemas.microsoft.com/office/drawing/2014/main" id="{9F049662-357E-4633-B2A1-0F8D8D79ED10}"/>
              </a:ext>
            </a:extLst>
          </p:cNvPr>
          <p:cNvSpPr>
            <a:spLocks noChangeShapeType="1"/>
          </p:cNvSpPr>
          <p:nvPr/>
        </p:nvSpPr>
        <p:spPr bwMode="auto">
          <a:xfrm>
            <a:off x="6389688" y="512127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5" name="Line 268">
            <a:extLst>
              <a:ext uri="{FF2B5EF4-FFF2-40B4-BE49-F238E27FC236}">
                <a16:creationId xmlns:a16="http://schemas.microsoft.com/office/drawing/2014/main" id="{CF4200A8-13C7-4375-9F57-1F874B75DD60}"/>
              </a:ext>
            </a:extLst>
          </p:cNvPr>
          <p:cNvSpPr>
            <a:spLocks noChangeShapeType="1"/>
          </p:cNvSpPr>
          <p:nvPr/>
        </p:nvSpPr>
        <p:spPr bwMode="auto">
          <a:xfrm>
            <a:off x="6389688" y="484505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6" name="Line 269">
            <a:extLst>
              <a:ext uri="{FF2B5EF4-FFF2-40B4-BE49-F238E27FC236}">
                <a16:creationId xmlns:a16="http://schemas.microsoft.com/office/drawing/2014/main" id="{F48628A1-BAE0-47FE-8252-1BB4F936CAE3}"/>
              </a:ext>
            </a:extLst>
          </p:cNvPr>
          <p:cNvSpPr>
            <a:spLocks noChangeShapeType="1"/>
          </p:cNvSpPr>
          <p:nvPr/>
        </p:nvSpPr>
        <p:spPr bwMode="auto">
          <a:xfrm>
            <a:off x="6389688" y="475297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7" name="Line 270">
            <a:extLst>
              <a:ext uri="{FF2B5EF4-FFF2-40B4-BE49-F238E27FC236}">
                <a16:creationId xmlns:a16="http://schemas.microsoft.com/office/drawing/2014/main" id="{EB43157F-6754-4726-AAB9-71CB260DDF0B}"/>
              </a:ext>
            </a:extLst>
          </p:cNvPr>
          <p:cNvSpPr>
            <a:spLocks noChangeShapeType="1"/>
          </p:cNvSpPr>
          <p:nvPr/>
        </p:nvSpPr>
        <p:spPr bwMode="auto">
          <a:xfrm>
            <a:off x="6389688" y="46609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8" name="Line 271">
            <a:extLst>
              <a:ext uri="{FF2B5EF4-FFF2-40B4-BE49-F238E27FC236}">
                <a16:creationId xmlns:a16="http://schemas.microsoft.com/office/drawing/2014/main" id="{3403B989-3FD3-4844-B5BE-9D5BD8E0EC42}"/>
              </a:ext>
            </a:extLst>
          </p:cNvPr>
          <p:cNvSpPr>
            <a:spLocks noChangeShapeType="1"/>
          </p:cNvSpPr>
          <p:nvPr/>
        </p:nvSpPr>
        <p:spPr bwMode="auto">
          <a:xfrm>
            <a:off x="6389688" y="57658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29" name="Line 272">
            <a:extLst>
              <a:ext uri="{FF2B5EF4-FFF2-40B4-BE49-F238E27FC236}">
                <a16:creationId xmlns:a16="http://schemas.microsoft.com/office/drawing/2014/main" id="{CAC24398-72AF-448F-AFB9-72C576B30259}"/>
              </a:ext>
            </a:extLst>
          </p:cNvPr>
          <p:cNvSpPr>
            <a:spLocks noChangeShapeType="1"/>
          </p:cNvSpPr>
          <p:nvPr/>
        </p:nvSpPr>
        <p:spPr bwMode="auto">
          <a:xfrm>
            <a:off x="6389688" y="567372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30" name="Line 273">
            <a:extLst>
              <a:ext uri="{FF2B5EF4-FFF2-40B4-BE49-F238E27FC236}">
                <a16:creationId xmlns:a16="http://schemas.microsoft.com/office/drawing/2014/main" id="{82C97919-AB1D-4E74-A249-71BA0A10C104}"/>
              </a:ext>
            </a:extLst>
          </p:cNvPr>
          <p:cNvSpPr>
            <a:spLocks noChangeShapeType="1"/>
          </p:cNvSpPr>
          <p:nvPr/>
        </p:nvSpPr>
        <p:spPr bwMode="auto">
          <a:xfrm>
            <a:off x="6389688" y="558165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31" name="Line 274">
            <a:extLst>
              <a:ext uri="{FF2B5EF4-FFF2-40B4-BE49-F238E27FC236}">
                <a16:creationId xmlns:a16="http://schemas.microsoft.com/office/drawing/2014/main" id="{4EF52F5F-868A-43B3-A92B-779AA606E966}"/>
              </a:ext>
            </a:extLst>
          </p:cNvPr>
          <p:cNvSpPr>
            <a:spLocks noChangeShapeType="1"/>
          </p:cNvSpPr>
          <p:nvPr/>
        </p:nvSpPr>
        <p:spPr bwMode="auto">
          <a:xfrm>
            <a:off x="6389688" y="5489575"/>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32" name="Line 275">
            <a:extLst>
              <a:ext uri="{FF2B5EF4-FFF2-40B4-BE49-F238E27FC236}">
                <a16:creationId xmlns:a16="http://schemas.microsoft.com/office/drawing/2014/main" id="{3FAD0EF1-A505-47F6-AF6C-C022F15AAD08}"/>
              </a:ext>
            </a:extLst>
          </p:cNvPr>
          <p:cNvSpPr>
            <a:spLocks noChangeShapeType="1"/>
          </p:cNvSpPr>
          <p:nvPr/>
        </p:nvSpPr>
        <p:spPr bwMode="auto">
          <a:xfrm>
            <a:off x="6389688" y="5397500"/>
            <a:ext cx="6350"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000"/>
          </a:p>
        </p:txBody>
      </p:sp>
      <p:sp>
        <p:nvSpPr>
          <p:cNvPr id="1133" name="Rectangle 276">
            <a:extLst>
              <a:ext uri="{FF2B5EF4-FFF2-40B4-BE49-F238E27FC236}">
                <a16:creationId xmlns:a16="http://schemas.microsoft.com/office/drawing/2014/main" id="{0D1A8886-1ABD-4808-8995-DC2EB61CFB07}"/>
              </a:ext>
            </a:extLst>
          </p:cNvPr>
          <p:cNvSpPr>
            <a:spLocks noChangeArrowheads="1"/>
          </p:cNvSpPr>
          <p:nvPr/>
        </p:nvSpPr>
        <p:spPr bwMode="auto">
          <a:xfrm>
            <a:off x="6396038" y="125571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Amp33</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34" name="Rectangle 277">
            <a:extLst>
              <a:ext uri="{FF2B5EF4-FFF2-40B4-BE49-F238E27FC236}">
                <a16:creationId xmlns:a16="http://schemas.microsoft.com/office/drawing/2014/main" id="{8C223D9F-A4ED-4009-9EEF-48EE84943D04}"/>
              </a:ext>
            </a:extLst>
          </p:cNvPr>
          <p:cNvSpPr>
            <a:spLocks noChangeArrowheads="1"/>
          </p:cNvSpPr>
          <p:nvPr/>
        </p:nvSpPr>
        <p:spPr bwMode="auto">
          <a:xfrm>
            <a:off x="6396038" y="116363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Amp71</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35" name="Rectangle 278">
            <a:extLst>
              <a:ext uri="{FF2B5EF4-FFF2-40B4-BE49-F238E27FC236}">
                <a16:creationId xmlns:a16="http://schemas.microsoft.com/office/drawing/2014/main" id="{5792CDE3-B093-4BD4-8BD8-B4C75001CD21}"/>
              </a:ext>
            </a:extLst>
          </p:cNvPr>
          <p:cNvSpPr>
            <a:spLocks noChangeArrowheads="1"/>
          </p:cNvSpPr>
          <p:nvPr/>
        </p:nvSpPr>
        <p:spPr bwMode="auto">
          <a:xfrm>
            <a:off x="6396038" y="13477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Amp74</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36" name="Rectangle 279">
            <a:extLst>
              <a:ext uri="{FF2B5EF4-FFF2-40B4-BE49-F238E27FC236}">
                <a16:creationId xmlns:a16="http://schemas.microsoft.com/office/drawing/2014/main" id="{11E4B366-001E-459B-A74A-CD95C44A066B}"/>
              </a:ext>
            </a:extLst>
          </p:cNvPr>
          <p:cNvSpPr>
            <a:spLocks noChangeArrowheads="1"/>
          </p:cNvSpPr>
          <p:nvPr/>
        </p:nvSpPr>
        <p:spPr bwMode="auto">
          <a:xfrm>
            <a:off x="6396038" y="10715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Amp46</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37" name="Rectangle 280">
            <a:extLst>
              <a:ext uri="{FF2B5EF4-FFF2-40B4-BE49-F238E27FC236}">
                <a16:creationId xmlns:a16="http://schemas.microsoft.com/office/drawing/2014/main" id="{26706067-4E01-4F32-BEA2-FF11F8FA84B1}"/>
              </a:ext>
            </a:extLst>
          </p:cNvPr>
          <p:cNvSpPr>
            <a:spLocks noChangeArrowheads="1"/>
          </p:cNvSpPr>
          <p:nvPr/>
        </p:nvSpPr>
        <p:spPr bwMode="auto">
          <a:xfrm>
            <a:off x="6396038" y="98583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Amp49</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38" name="Rectangle 281">
            <a:extLst>
              <a:ext uri="{FF2B5EF4-FFF2-40B4-BE49-F238E27FC236}">
                <a16:creationId xmlns:a16="http://schemas.microsoft.com/office/drawing/2014/main" id="{8E12FAD0-8FEF-414C-B5C5-9AB709BCB835}"/>
              </a:ext>
            </a:extLst>
          </p:cNvPr>
          <p:cNvSpPr>
            <a:spLocks noChangeArrowheads="1"/>
          </p:cNvSpPr>
          <p:nvPr/>
        </p:nvSpPr>
        <p:spPr bwMode="auto">
          <a:xfrm>
            <a:off x="6396038" y="8937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Amp62</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39" name="Rectangle 282">
            <a:extLst>
              <a:ext uri="{FF2B5EF4-FFF2-40B4-BE49-F238E27FC236}">
                <a16:creationId xmlns:a16="http://schemas.microsoft.com/office/drawing/2014/main" id="{A70F63EF-CD1B-4F77-B3DC-018F85036013}"/>
              </a:ext>
            </a:extLst>
          </p:cNvPr>
          <p:cNvSpPr>
            <a:spLocks noChangeArrowheads="1"/>
          </p:cNvSpPr>
          <p:nvPr/>
        </p:nvSpPr>
        <p:spPr bwMode="auto">
          <a:xfrm>
            <a:off x="6396038" y="162401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Amp43</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0" name="Rectangle 283">
            <a:extLst>
              <a:ext uri="{FF2B5EF4-FFF2-40B4-BE49-F238E27FC236}">
                <a16:creationId xmlns:a16="http://schemas.microsoft.com/office/drawing/2014/main" id="{F7BAD33B-AB14-4ED5-9A2B-37B7802D3E58}"/>
              </a:ext>
            </a:extLst>
          </p:cNvPr>
          <p:cNvSpPr>
            <a:spLocks noChangeArrowheads="1"/>
          </p:cNvSpPr>
          <p:nvPr/>
        </p:nvSpPr>
        <p:spPr bwMode="auto">
          <a:xfrm>
            <a:off x="6396038" y="153193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Amp32</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1" name="Rectangle 284">
            <a:extLst>
              <a:ext uri="{FF2B5EF4-FFF2-40B4-BE49-F238E27FC236}">
                <a16:creationId xmlns:a16="http://schemas.microsoft.com/office/drawing/2014/main" id="{CD33412D-4A36-41EB-97C5-183A1E17706E}"/>
              </a:ext>
            </a:extLst>
          </p:cNvPr>
          <p:cNvSpPr>
            <a:spLocks noChangeArrowheads="1"/>
          </p:cNvSpPr>
          <p:nvPr/>
        </p:nvSpPr>
        <p:spPr bwMode="auto">
          <a:xfrm>
            <a:off x="6396038" y="14398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Amp39</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2" name="Rectangle 285">
            <a:extLst>
              <a:ext uri="{FF2B5EF4-FFF2-40B4-BE49-F238E27FC236}">
                <a16:creationId xmlns:a16="http://schemas.microsoft.com/office/drawing/2014/main" id="{108A5AC6-F46D-4FD9-8729-C04F4664E792}"/>
              </a:ext>
            </a:extLst>
          </p:cNvPr>
          <p:cNvSpPr>
            <a:spLocks noChangeArrowheads="1"/>
          </p:cNvSpPr>
          <p:nvPr/>
        </p:nvSpPr>
        <p:spPr bwMode="auto">
          <a:xfrm>
            <a:off x="6396038" y="208280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7F7F7F"/>
                </a:solidFill>
                <a:effectLst/>
                <a:latin typeface="Arial" panose="020B0604020202020204" pitchFamily="34" charset="0"/>
              </a:rPr>
              <a:t>Amp36</a:t>
            </a:r>
            <a:endParaRPr kumimoji="0" lang="es-ES" altLang="es-ES" sz="2000" b="0" i="0" u="none" strike="noStrike" cap="none" normalizeH="0" baseline="0" dirty="0">
              <a:ln>
                <a:noFill/>
              </a:ln>
              <a:solidFill>
                <a:srgbClr val="7F7F7F"/>
              </a:solidFill>
              <a:effectLst/>
              <a:latin typeface="Arial" panose="020B0604020202020204" pitchFamily="34" charset="0"/>
            </a:endParaRPr>
          </a:p>
        </p:txBody>
      </p:sp>
      <p:sp>
        <p:nvSpPr>
          <p:cNvPr id="1143" name="Rectangle 286">
            <a:extLst>
              <a:ext uri="{FF2B5EF4-FFF2-40B4-BE49-F238E27FC236}">
                <a16:creationId xmlns:a16="http://schemas.microsoft.com/office/drawing/2014/main" id="{38F7DA9D-6BFB-4ED5-86BB-E8949D57836B}"/>
              </a:ext>
            </a:extLst>
          </p:cNvPr>
          <p:cNvSpPr>
            <a:spLocks noChangeArrowheads="1"/>
          </p:cNvSpPr>
          <p:nvPr/>
        </p:nvSpPr>
        <p:spPr bwMode="auto">
          <a:xfrm>
            <a:off x="6396038" y="1990725"/>
            <a:ext cx="141064"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Amp300</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44" name="Rectangle 287">
            <a:extLst>
              <a:ext uri="{FF2B5EF4-FFF2-40B4-BE49-F238E27FC236}">
                <a16:creationId xmlns:a16="http://schemas.microsoft.com/office/drawing/2014/main" id="{3D114FFA-C4C9-47DA-B04C-4BEEAE2FC888}"/>
              </a:ext>
            </a:extLst>
          </p:cNvPr>
          <p:cNvSpPr>
            <a:spLocks noChangeArrowheads="1"/>
          </p:cNvSpPr>
          <p:nvPr/>
        </p:nvSpPr>
        <p:spPr bwMode="auto">
          <a:xfrm>
            <a:off x="6396038" y="190023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Amp35</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5" name="Rectangle 288">
            <a:extLst>
              <a:ext uri="{FF2B5EF4-FFF2-40B4-BE49-F238E27FC236}">
                <a16:creationId xmlns:a16="http://schemas.microsoft.com/office/drawing/2014/main" id="{739310B4-5832-4DE7-ADF3-8FCE3579E7E2}"/>
              </a:ext>
            </a:extLst>
          </p:cNvPr>
          <p:cNvSpPr>
            <a:spLocks noChangeArrowheads="1"/>
          </p:cNvSpPr>
          <p:nvPr/>
        </p:nvSpPr>
        <p:spPr bwMode="auto">
          <a:xfrm>
            <a:off x="6396038" y="18081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Amp13</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6" name="Rectangle 289">
            <a:extLst>
              <a:ext uri="{FF2B5EF4-FFF2-40B4-BE49-F238E27FC236}">
                <a16:creationId xmlns:a16="http://schemas.microsoft.com/office/drawing/2014/main" id="{3FE3A09B-7856-44D1-A355-C85FF147A6A6}"/>
              </a:ext>
            </a:extLst>
          </p:cNvPr>
          <p:cNvSpPr>
            <a:spLocks noChangeArrowheads="1"/>
          </p:cNvSpPr>
          <p:nvPr/>
        </p:nvSpPr>
        <p:spPr bwMode="auto">
          <a:xfrm>
            <a:off x="6396038" y="17160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Amp65</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47" name="Rectangle 290">
            <a:extLst>
              <a:ext uri="{FF2B5EF4-FFF2-40B4-BE49-F238E27FC236}">
                <a16:creationId xmlns:a16="http://schemas.microsoft.com/office/drawing/2014/main" id="{49DDFC91-7C95-4C20-A6A3-53DCC3B807E0}"/>
              </a:ext>
            </a:extLst>
          </p:cNvPr>
          <p:cNvSpPr>
            <a:spLocks noChangeArrowheads="1"/>
          </p:cNvSpPr>
          <p:nvPr/>
        </p:nvSpPr>
        <p:spPr bwMode="auto">
          <a:xfrm>
            <a:off x="6396038" y="245110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Amp90</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8" name="Rectangle 291">
            <a:extLst>
              <a:ext uri="{FF2B5EF4-FFF2-40B4-BE49-F238E27FC236}">
                <a16:creationId xmlns:a16="http://schemas.microsoft.com/office/drawing/2014/main" id="{C66FD17D-E0CB-4EF4-98D6-3CBBD1F5CAAB}"/>
              </a:ext>
            </a:extLst>
          </p:cNvPr>
          <p:cNvSpPr>
            <a:spLocks noChangeArrowheads="1"/>
          </p:cNvSpPr>
          <p:nvPr/>
        </p:nvSpPr>
        <p:spPr bwMode="auto">
          <a:xfrm>
            <a:off x="6396038" y="235902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Amp18</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49" name="Rectangle 292">
            <a:extLst>
              <a:ext uri="{FF2B5EF4-FFF2-40B4-BE49-F238E27FC236}">
                <a16:creationId xmlns:a16="http://schemas.microsoft.com/office/drawing/2014/main" id="{66740BB5-57EE-4CD0-8FFC-71B6469358FA}"/>
              </a:ext>
            </a:extLst>
          </p:cNvPr>
          <p:cNvSpPr>
            <a:spLocks noChangeArrowheads="1"/>
          </p:cNvSpPr>
          <p:nvPr/>
        </p:nvSpPr>
        <p:spPr bwMode="auto">
          <a:xfrm>
            <a:off x="6396038" y="226695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Amp14</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0" name="Rectangle 293">
            <a:extLst>
              <a:ext uri="{FF2B5EF4-FFF2-40B4-BE49-F238E27FC236}">
                <a16:creationId xmlns:a16="http://schemas.microsoft.com/office/drawing/2014/main" id="{1EC1BB9A-37BA-428E-8FF8-5088D2C2EC22}"/>
              </a:ext>
            </a:extLst>
          </p:cNvPr>
          <p:cNvSpPr>
            <a:spLocks noChangeArrowheads="1"/>
          </p:cNvSpPr>
          <p:nvPr/>
        </p:nvSpPr>
        <p:spPr bwMode="auto">
          <a:xfrm>
            <a:off x="6396038" y="217487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Amp26</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1" name="Rectangle 294">
            <a:extLst>
              <a:ext uri="{FF2B5EF4-FFF2-40B4-BE49-F238E27FC236}">
                <a16:creationId xmlns:a16="http://schemas.microsoft.com/office/drawing/2014/main" id="{1D325752-99FD-415F-AB6E-3A2BD7DC8F7A}"/>
              </a:ext>
            </a:extLst>
          </p:cNvPr>
          <p:cNvSpPr>
            <a:spLocks noChangeArrowheads="1"/>
          </p:cNvSpPr>
          <p:nvPr/>
        </p:nvSpPr>
        <p:spPr bwMode="auto">
          <a:xfrm>
            <a:off x="6396038" y="254317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Amp23</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2" name="Rectangle 295">
            <a:extLst>
              <a:ext uri="{FF2B5EF4-FFF2-40B4-BE49-F238E27FC236}">
                <a16:creationId xmlns:a16="http://schemas.microsoft.com/office/drawing/2014/main" id="{ECAA58C6-4F71-4EA9-B758-0332C7A22C13}"/>
              </a:ext>
            </a:extLst>
          </p:cNvPr>
          <p:cNvSpPr>
            <a:spLocks noChangeArrowheads="1"/>
          </p:cNvSpPr>
          <p:nvPr/>
        </p:nvSpPr>
        <p:spPr bwMode="auto">
          <a:xfrm>
            <a:off x="6396038" y="263525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Amp16</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3" name="Rectangle 296">
            <a:extLst>
              <a:ext uri="{FF2B5EF4-FFF2-40B4-BE49-F238E27FC236}">
                <a16:creationId xmlns:a16="http://schemas.microsoft.com/office/drawing/2014/main" id="{93E0021C-76EF-4629-86A2-B437808DCE55}"/>
              </a:ext>
            </a:extLst>
          </p:cNvPr>
          <p:cNvSpPr>
            <a:spLocks noChangeArrowheads="1"/>
          </p:cNvSpPr>
          <p:nvPr/>
        </p:nvSpPr>
        <p:spPr bwMode="auto">
          <a:xfrm>
            <a:off x="6396038" y="272732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Amp41</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4" name="Rectangle 297">
            <a:extLst>
              <a:ext uri="{FF2B5EF4-FFF2-40B4-BE49-F238E27FC236}">
                <a16:creationId xmlns:a16="http://schemas.microsoft.com/office/drawing/2014/main" id="{BC20F921-9AA8-4AEF-AE29-7F3A04C687A7}"/>
              </a:ext>
            </a:extLst>
          </p:cNvPr>
          <p:cNvSpPr>
            <a:spLocks noChangeArrowheads="1"/>
          </p:cNvSpPr>
          <p:nvPr/>
        </p:nvSpPr>
        <p:spPr bwMode="auto">
          <a:xfrm>
            <a:off x="6396038" y="327977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7F7F7F"/>
                </a:solidFill>
                <a:effectLst/>
                <a:latin typeface="Arial" panose="020B0604020202020204" pitchFamily="34" charset="0"/>
              </a:rPr>
              <a:t>Amp34</a:t>
            </a:r>
            <a:endParaRPr kumimoji="0" lang="es-ES" altLang="es-ES" sz="2000" b="0" i="0" u="none" strike="noStrike" cap="none" normalizeH="0" baseline="0" dirty="0">
              <a:ln>
                <a:noFill/>
              </a:ln>
              <a:solidFill>
                <a:srgbClr val="7F7F7F"/>
              </a:solidFill>
              <a:effectLst/>
              <a:latin typeface="Arial" panose="020B0604020202020204" pitchFamily="34" charset="0"/>
            </a:endParaRPr>
          </a:p>
        </p:txBody>
      </p:sp>
      <p:sp>
        <p:nvSpPr>
          <p:cNvPr id="1155" name="Rectangle 298">
            <a:extLst>
              <a:ext uri="{FF2B5EF4-FFF2-40B4-BE49-F238E27FC236}">
                <a16:creationId xmlns:a16="http://schemas.microsoft.com/office/drawing/2014/main" id="{83A31783-DD26-4175-9397-5EAE29CBD94C}"/>
              </a:ext>
            </a:extLst>
          </p:cNvPr>
          <p:cNvSpPr>
            <a:spLocks noChangeArrowheads="1"/>
          </p:cNvSpPr>
          <p:nvPr/>
        </p:nvSpPr>
        <p:spPr bwMode="auto">
          <a:xfrm>
            <a:off x="6396038" y="318770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Amp94</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56" name="Rectangle 299">
            <a:extLst>
              <a:ext uri="{FF2B5EF4-FFF2-40B4-BE49-F238E27FC236}">
                <a16:creationId xmlns:a16="http://schemas.microsoft.com/office/drawing/2014/main" id="{71666BA8-97DB-476E-9161-A4970D5B85D0}"/>
              </a:ext>
            </a:extLst>
          </p:cNvPr>
          <p:cNvSpPr>
            <a:spLocks noChangeArrowheads="1"/>
          </p:cNvSpPr>
          <p:nvPr/>
        </p:nvSpPr>
        <p:spPr bwMode="auto">
          <a:xfrm>
            <a:off x="6396038" y="3371850"/>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8766D"/>
                </a:solidFill>
                <a:effectLst/>
                <a:latin typeface="Arial" panose="020B0604020202020204" pitchFamily="34" charset="0"/>
              </a:rPr>
              <a:t>Amp7</a:t>
            </a:r>
            <a:endParaRPr kumimoji="0" lang="es-ES" altLang="es-ES" sz="2000" b="0" i="0" u="none" strike="noStrike" cap="none" normalizeH="0" baseline="0" dirty="0">
              <a:ln>
                <a:noFill/>
              </a:ln>
              <a:solidFill>
                <a:srgbClr val="F8766D"/>
              </a:solidFill>
              <a:effectLst/>
              <a:latin typeface="Arial" panose="020B0604020202020204" pitchFamily="34" charset="0"/>
            </a:endParaRPr>
          </a:p>
        </p:txBody>
      </p:sp>
      <p:sp>
        <p:nvSpPr>
          <p:cNvPr id="1157" name="Rectangle 300">
            <a:extLst>
              <a:ext uri="{FF2B5EF4-FFF2-40B4-BE49-F238E27FC236}">
                <a16:creationId xmlns:a16="http://schemas.microsoft.com/office/drawing/2014/main" id="{D3E8685E-F544-416D-ACC8-B4D68CBD31E3}"/>
              </a:ext>
            </a:extLst>
          </p:cNvPr>
          <p:cNvSpPr>
            <a:spLocks noChangeArrowheads="1"/>
          </p:cNvSpPr>
          <p:nvPr/>
        </p:nvSpPr>
        <p:spPr bwMode="auto">
          <a:xfrm>
            <a:off x="6396038" y="346392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Amp40</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8" name="Rectangle 301">
            <a:extLst>
              <a:ext uri="{FF2B5EF4-FFF2-40B4-BE49-F238E27FC236}">
                <a16:creationId xmlns:a16="http://schemas.microsoft.com/office/drawing/2014/main" id="{0FE25ED8-9B27-46A8-A3ED-F80F9A8077B0}"/>
              </a:ext>
            </a:extLst>
          </p:cNvPr>
          <p:cNvSpPr>
            <a:spLocks noChangeArrowheads="1"/>
          </p:cNvSpPr>
          <p:nvPr/>
        </p:nvSpPr>
        <p:spPr bwMode="auto">
          <a:xfrm>
            <a:off x="6396038" y="309562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Amp20</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59" name="Rectangle 302">
            <a:extLst>
              <a:ext uri="{FF2B5EF4-FFF2-40B4-BE49-F238E27FC236}">
                <a16:creationId xmlns:a16="http://schemas.microsoft.com/office/drawing/2014/main" id="{A0EEB873-B7C5-42FC-BED0-9F87CE39D270}"/>
              </a:ext>
            </a:extLst>
          </p:cNvPr>
          <p:cNvSpPr>
            <a:spLocks noChangeArrowheads="1"/>
          </p:cNvSpPr>
          <p:nvPr/>
        </p:nvSpPr>
        <p:spPr bwMode="auto">
          <a:xfrm>
            <a:off x="6396038" y="300355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Amp29</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60" name="Rectangle 303">
            <a:extLst>
              <a:ext uri="{FF2B5EF4-FFF2-40B4-BE49-F238E27FC236}">
                <a16:creationId xmlns:a16="http://schemas.microsoft.com/office/drawing/2014/main" id="{3FF75625-FBA8-4447-A226-895CABC34CB5}"/>
              </a:ext>
            </a:extLst>
          </p:cNvPr>
          <p:cNvSpPr>
            <a:spLocks noChangeArrowheads="1"/>
          </p:cNvSpPr>
          <p:nvPr/>
        </p:nvSpPr>
        <p:spPr bwMode="auto">
          <a:xfrm>
            <a:off x="6396038" y="291147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Amp37</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61" name="Rectangle 304">
            <a:extLst>
              <a:ext uri="{FF2B5EF4-FFF2-40B4-BE49-F238E27FC236}">
                <a16:creationId xmlns:a16="http://schemas.microsoft.com/office/drawing/2014/main" id="{05989C67-6B13-4349-B988-0B36E773F0AD}"/>
              </a:ext>
            </a:extLst>
          </p:cNvPr>
          <p:cNvSpPr>
            <a:spLocks noChangeArrowheads="1"/>
          </p:cNvSpPr>
          <p:nvPr/>
        </p:nvSpPr>
        <p:spPr bwMode="auto">
          <a:xfrm>
            <a:off x="6396038" y="281940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F9776D"/>
                </a:solidFill>
                <a:effectLst/>
                <a:latin typeface="Arial" panose="020B0604020202020204" pitchFamily="34" charset="0"/>
              </a:rPr>
              <a:t>Amp85</a:t>
            </a:r>
            <a:endParaRPr kumimoji="0" lang="es-ES" altLang="es-ES" sz="2000" b="0" i="0" u="none" strike="noStrike" cap="none" normalizeH="0" baseline="0" dirty="0">
              <a:ln>
                <a:noFill/>
              </a:ln>
              <a:solidFill>
                <a:srgbClr val="F9776D"/>
              </a:solidFill>
              <a:effectLst/>
              <a:latin typeface="Arial" panose="020B0604020202020204" pitchFamily="34" charset="0"/>
            </a:endParaRPr>
          </a:p>
        </p:txBody>
      </p:sp>
      <p:sp>
        <p:nvSpPr>
          <p:cNvPr id="1162" name="Rectangle 305">
            <a:extLst>
              <a:ext uri="{FF2B5EF4-FFF2-40B4-BE49-F238E27FC236}">
                <a16:creationId xmlns:a16="http://schemas.microsoft.com/office/drawing/2014/main" id="{E27320C0-4636-4D4C-B8F1-E39D54F2F62F}"/>
              </a:ext>
            </a:extLst>
          </p:cNvPr>
          <p:cNvSpPr>
            <a:spLocks noChangeArrowheads="1"/>
          </p:cNvSpPr>
          <p:nvPr/>
        </p:nvSpPr>
        <p:spPr bwMode="auto">
          <a:xfrm>
            <a:off x="6396038" y="446881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Amp59</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63" name="Rectangle 306">
            <a:extLst>
              <a:ext uri="{FF2B5EF4-FFF2-40B4-BE49-F238E27FC236}">
                <a16:creationId xmlns:a16="http://schemas.microsoft.com/office/drawing/2014/main" id="{F09DF0D2-D143-4BB8-8D7C-BEAA4EA8994A}"/>
              </a:ext>
            </a:extLst>
          </p:cNvPr>
          <p:cNvSpPr>
            <a:spLocks noChangeArrowheads="1"/>
          </p:cNvSpPr>
          <p:nvPr/>
        </p:nvSpPr>
        <p:spPr bwMode="auto">
          <a:xfrm>
            <a:off x="6396038" y="4376737"/>
            <a:ext cx="141064"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Amp109</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64" name="Rectangle 307">
            <a:extLst>
              <a:ext uri="{FF2B5EF4-FFF2-40B4-BE49-F238E27FC236}">
                <a16:creationId xmlns:a16="http://schemas.microsoft.com/office/drawing/2014/main" id="{25392D8C-7778-44A2-BF7C-6B9B65DDD2CA}"/>
              </a:ext>
            </a:extLst>
          </p:cNvPr>
          <p:cNvSpPr>
            <a:spLocks noChangeArrowheads="1"/>
          </p:cNvSpPr>
          <p:nvPr/>
        </p:nvSpPr>
        <p:spPr bwMode="auto">
          <a:xfrm>
            <a:off x="6396038" y="42846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Amp61</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65" name="Rectangle 308">
            <a:extLst>
              <a:ext uri="{FF2B5EF4-FFF2-40B4-BE49-F238E27FC236}">
                <a16:creationId xmlns:a16="http://schemas.microsoft.com/office/drawing/2014/main" id="{DB7BD01A-8CD6-4685-BD3C-5C86B32E3BCE}"/>
              </a:ext>
            </a:extLst>
          </p:cNvPr>
          <p:cNvSpPr>
            <a:spLocks noChangeArrowheads="1"/>
          </p:cNvSpPr>
          <p:nvPr/>
        </p:nvSpPr>
        <p:spPr bwMode="auto">
          <a:xfrm>
            <a:off x="6396038" y="410051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Amp56</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66" name="Rectangle 309">
            <a:extLst>
              <a:ext uri="{FF2B5EF4-FFF2-40B4-BE49-F238E27FC236}">
                <a16:creationId xmlns:a16="http://schemas.microsoft.com/office/drawing/2014/main" id="{2CD0F991-04A1-4DAF-BABD-523F0D0968F0}"/>
              </a:ext>
            </a:extLst>
          </p:cNvPr>
          <p:cNvSpPr>
            <a:spLocks noChangeArrowheads="1"/>
          </p:cNvSpPr>
          <p:nvPr/>
        </p:nvSpPr>
        <p:spPr bwMode="auto">
          <a:xfrm>
            <a:off x="6396038" y="400843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Amp87</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67" name="Rectangle 310">
            <a:extLst>
              <a:ext uri="{FF2B5EF4-FFF2-40B4-BE49-F238E27FC236}">
                <a16:creationId xmlns:a16="http://schemas.microsoft.com/office/drawing/2014/main" id="{9EE56664-0A6A-4A27-9FA5-821CBF34CBF6}"/>
              </a:ext>
            </a:extLst>
          </p:cNvPr>
          <p:cNvSpPr>
            <a:spLocks noChangeArrowheads="1"/>
          </p:cNvSpPr>
          <p:nvPr/>
        </p:nvSpPr>
        <p:spPr bwMode="auto">
          <a:xfrm>
            <a:off x="6396038" y="41925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Amp63</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68" name="Rectangle 311">
            <a:extLst>
              <a:ext uri="{FF2B5EF4-FFF2-40B4-BE49-F238E27FC236}">
                <a16:creationId xmlns:a16="http://schemas.microsoft.com/office/drawing/2014/main" id="{55075894-C5E5-4D6E-998C-D4496E445A6F}"/>
              </a:ext>
            </a:extLst>
          </p:cNvPr>
          <p:cNvSpPr>
            <a:spLocks noChangeArrowheads="1"/>
          </p:cNvSpPr>
          <p:nvPr/>
        </p:nvSpPr>
        <p:spPr bwMode="auto">
          <a:xfrm>
            <a:off x="6396038" y="39163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Amp21</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69" name="Rectangle 312">
            <a:extLst>
              <a:ext uri="{FF2B5EF4-FFF2-40B4-BE49-F238E27FC236}">
                <a16:creationId xmlns:a16="http://schemas.microsoft.com/office/drawing/2014/main" id="{4DEE7E8B-C334-48E2-B01B-B3F521099514}"/>
              </a:ext>
            </a:extLst>
          </p:cNvPr>
          <p:cNvSpPr>
            <a:spLocks noChangeArrowheads="1"/>
          </p:cNvSpPr>
          <p:nvPr/>
        </p:nvSpPr>
        <p:spPr bwMode="auto">
          <a:xfrm>
            <a:off x="6396038" y="3824287"/>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Amp9</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70" name="Rectangle 313">
            <a:extLst>
              <a:ext uri="{FF2B5EF4-FFF2-40B4-BE49-F238E27FC236}">
                <a16:creationId xmlns:a16="http://schemas.microsoft.com/office/drawing/2014/main" id="{53E04038-B7A2-4D52-A0B9-A74BCED3D007}"/>
              </a:ext>
            </a:extLst>
          </p:cNvPr>
          <p:cNvSpPr>
            <a:spLocks noChangeArrowheads="1"/>
          </p:cNvSpPr>
          <p:nvPr/>
        </p:nvSpPr>
        <p:spPr bwMode="auto">
          <a:xfrm>
            <a:off x="6396038" y="3733800"/>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Amp27</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71" name="Rectangle 314">
            <a:extLst>
              <a:ext uri="{FF2B5EF4-FFF2-40B4-BE49-F238E27FC236}">
                <a16:creationId xmlns:a16="http://schemas.microsoft.com/office/drawing/2014/main" id="{607DDD4B-3509-4EA8-A861-2570B2575E7B}"/>
              </a:ext>
            </a:extLst>
          </p:cNvPr>
          <p:cNvSpPr>
            <a:spLocks noChangeArrowheads="1"/>
          </p:cNvSpPr>
          <p:nvPr/>
        </p:nvSpPr>
        <p:spPr bwMode="auto">
          <a:xfrm>
            <a:off x="6396038" y="3648075"/>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Amp55</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72" name="Rectangle 315">
            <a:extLst>
              <a:ext uri="{FF2B5EF4-FFF2-40B4-BE49-F238E27FC236}">
                <a16:creationId xmlns:a16="http://schemas.microsoft.com/office/drawing/2014/main" id="{1A3F3328-100B-4F88-95AC-2908EDDEC819}"/>
              </a:ext>
            </a:extLst>
          </p:cNvPr>
          <p:cNvSpPr>
            <a:spLocks noChangeArrowheads="1"/>
          </p:cNvSpPr>
          <p:nvPr/>
        </p:nvSpPr>
        <p:spPr bwMode="auto">
          <a:xfrm>
            <a:off x="6396038" y="3556000"/>
            <a:ext cx="141064"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Amp312</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73" name="Rectangle 316">
            <a:extLst>
              <a:ext uri="{FF2B5EF4-FFF2-40B4-BE49-F238E27FC236}">
                <a16:creationId xmlns:a16="http://schemas.microsoft.com/office/drawing/2014/main" id="{0A562AD6-C69C-46B9-BD18-5F947A757ECD}"/>
              </a:ext>
            </a:extLst>
          </p:cNvPr>
          <p:cNvSpPr>
            <a:spLocks noChangeArrowheads="1"/>
          </p:cNvSpPr>
          <p:nvPr/>
        </p:nvSpPr>
        <p:spPr bwMode="auto">
          <a:xfrm>
            <a:off x="6396038" y="45608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619CFF"/>
                </a:solidFill>
                <a:effectLst/>
                <a:latin typeface="Arial" panose="020B0604020202020204" pitchFamily="34" charset="0"/>
              </a:rPr>
              <a:t>Amp79</a:t>
            </a:r>
            <a:endParaRPr kumimoji="0" lang="es-ES" altLang="es-ES" sz="2000" b="0" i="0" u="none" strike="noStrike" cap="none" normalizeH="0" baseline="0" dirty="0">
              <a:ln>
                <a:noFill/>
              </a:ln>
              <a:solidFill>
                <a:srgbClr val="619CFF"/>
              </a:solidFill>
              <a:effectLst/>
              <a:latin typeface="Arial" panose="020B0604020202020204" pitchFamily="34" charset="0"/>
            </a:endParaRPr>
          </a:p>
        </p:txBody>
      </p:sp>
      <p:sp>
        <p:nvSpPr>
          <p:cNvPr id="1174" name="Rectangle 317">
            <a:extLst>
              <a:ext uri="{FF2B5EF4-FFF2-40B4-BE49-F238E27FC236}">
                <a16:creationId xmlns:a16="http://schemas.microsoft.com/office/drawing/2014/main" id="{63A8BC86-CD74-46DA-8181-B8E281B86F5E}"/>
              </a:ext>
            </a:extLst>
          </p:cNvPr>
          <p:cNvSpPr>
            <a:spLocks noChangeArrowheads="1"/>
          </p:cNvSpPr>
          <p:nvPr/>
        </p:nvSpPr>
        <p:spPr bwMode="auto">
          <a:xfrm>
            <a:off x="6396038" y="52974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Amp15</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75" name="Rectangle 318">
            <a:extLst>
              <a:ext uri="{FF2B5EF4-FFF2-40B4-BE49-F238E27FC236}">
                <a16:creationId xmlns:a16="http://schemas.microsoft.com/office/drawing/2014/main" id="{9F471BC7-BF53-4FF9-8661-38C8164A05B2}"/>
              </a:ext>
            </a:extLst>
          </p:cNvPr>
          <p:cNvSpPr>
            <a:spLocks noChangeArrowheads="1"/>
          </p:cNvSpPr>
          <p:nvPr/>
        </p:nvSpPr>
        <p:spPr bwMode="auto">
          <a:xfrm>
            <a:off x="6396038" y="520541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Amp86</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76" name="Rectangle 319">
            <a:extLst>
              <a:ext uri="{FF2B5EF4-FFF2-40B4-BE49-F238E27FC236}">
                <a16:creationId xmlns:a16="http://schemas.microsoft.com/office/drawing/2014/main" id="{46B41C5F-F257-4A17-92D9-71838C20E5E4}"/>
              </a:ext>
            </a:extLst>
          </p:cNvPr>
          <p:cNvSpPr>
            <a:spLocks noChangeArrowheads="1"/>
          </p:cNvSpPr>
          <p:nvPr/>
        </p:nvSpPr>
        <p:spPr bwMode="auto">
          <a:xfrm>
            <a:off x="6396038" y="5021262"/>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Amp1</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77" name="Rectangle 320">
            <a:extLst>
              <a:ext uri="{FF2B5EF4-FFF2-40B4-BE49-F238E27FC236}">
                <a16:creationId xmlns:a16="http://schemas.microsoft.com/office/drawing/2014/main" id="{7CF5DA6D-259F-479D-A63B-DAEAC713C366}"/>
              </a:ext>
            </a:extLst>
          </p:cNvPr>
          <p:cNvSpPr>
            <a:spLocks noChangeArrowheads="1"/>
          </p:cNvSpPr>
          <p:nvPr/>
        </p:nvSpPr>
        <p:spPr bwMode="auto">
          <a:xfrm>
            <a:off x="6396038" y="49291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Amp24</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78" name="Rectangle 321">
            <a:extLst>
              <a:ext uri="{FF2B5EF4-FFF2-40B4-BE49-F238E27FC236}">
                <a16:creationId xmlns:a16="http://schemas.microsoft.com/office/drawing/2014/main" id="{75F18BC6-3B56-4814-957F-1313336A0DB0}"/>
              </a:ext>
            </a:extLst>
          </p:cNvPr>
          <p:cNvSpPr>
            <a:spLocks noChangeArrowheads="1"/>
          </p:cNvSpPr>
          <p:nvPr/>
        </p:nvSpPr>
        <p:spPr bwMode="auto">
          <a:xfrm>
            <a:off x="6396038" y="511333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Amp11</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79" name="Rectangle 322">
            <a:extLst>
              <a:ext uri="{FF2B5EF4-FFF2-40B4-BE49-F238E27FC236}">
                <a16:creationId xmlns:a16="http://schemas.microsoft.com/office/drawing/2014/main" id="{2EFCAA7E-BEC8-49B7-9E7D-C82A7E7BC124}"/>
              </a:ext>
            </a:extLst>
          </p:cNvPr>
          <p:cNvSpPr>
            <a:spLocks noChangeArrowheads="1"/>
          </p:cNvSpPr>
          <p:nvPr/>
        </p:nvSpPr>
        <p:spPr bwMode="auto">
          <a:xfrm>
            <a:off x="6396038" y="4837112"/>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Amp5</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80" name="Rectangle 323">
            <a:extLst>
              <a:ext uri="{FF2B5EF4-FFF2-40B4-BE49-F238E27FC236}">
                <a16:creationId xmlns:a16="http://schemas.microsoft.com/office/drawing/2014/main" id="{C479E6EE-5E05-4937-A24B-8EB94B87E9FD}"/>
              </a:ext>
            </a:extLst>
          </p:cNvPr>
          <p:cNvSpPr>
            <a:spLocks noChangeArrowheads="1"/>
          </p:cNvSpPr>
          <p:nvPr/>
        </p:nvSpPr>
        <p:spPr bwMode="auto">
          <a:xfrm>
            <a:off x="6396038" y="4745037"/>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Amp3</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81" name="Rectangle 324">
            <a:extLst>
              <a:ext uri="{FF2B5EF4-FFF2-40B4-BE49-F238E27FC236}">
                <a16:creationId xmlns:a16="http://schemas.microsoft.com/office/drawing/2014/main" id="{8A141844-F921-4B82-BC07-645479A7F832}"/>
              </a:ext>
            </a:extLst>
          </p:cNvPr>
          <p:cNvSpPr>
            <a:spLocks noChangeArrowheads="1"/>
          </p:cNvSpPr>
          <p:nvPr/>
        </p:nvSpPr>
        <p:spPr bwMode="auto">
          <a:xfrm>
            <a:off x="6396038" y="4652962"/>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Amp6</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82" name="Rectangle 325">
            <a:extLst>
              <a:ext uri="{FF2B5EF4-FFF2-40B4-BE49-F238E27FC236}">
                <a16:creationId xmlns:a16="http://schemas.microsoft.com/office/drawing/2014/main" id="{A1113EAA-730A-49E6-BA3A-3F839F2894FB}"/>
              </a:ext>
            </a:extLst>
          </p:cNvPr>
          <p:cNvSpPr>
            <a:spLocks noChangeArrowheads="1"/>
          </p:cNvSpPr>
          <p:nvPr/>
        </p:nvSpPr>
        <p:spPr bwMode="auto">
          <a:xfrm>
            <a:off x="6396038" y="57578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Amp10</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83" name="Rectangle 326">
            <a:extLst>
              <a:ext uri="{FF2B5EF4-FFF2-40B4-BE49-F238E27FC236}">
                <a16:creationId xmlns:a16="http://schemas.microsoft.com/office/drawing/2014/main" id="{D30F53C8-9841-4E4E-8F6D-0CB276CBF647}"/>
              </a:ext>
            </a:extLst>
          </p:cNvPr>
          <p:cNvSpPr>
            <a:spLocks noChangeArrowheads="1"/>
          </p:cNvSpPr>
          <p:nvPr/>
        </p:nvSpPr>
        <p:spPr bwMode="auto">
          <a:xfrm>
            <a:off x="6396038" y="5665787"/>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0000"/>
                </a:solidFill>
                <a:effectLst/>
                <a:latin typeface="Arial" panose="020B0604020202020204" pitchFamily="34" charset="0"/>
              </a:rPr>
              <a:t>Amp42</a:t>
            </a:r>
            <a:endParaRPr kumimoji="0" lang="es-ES" altLang="es-ES" sz="2000" b="0" i="0" u="none" strike="noStrike" cap="none" normalizeH="0" baseline="0" dirty="0">
              <a:ln>
                <a:noFill/>
              </a:ln>
              <a:solidFill>
                <a:schemeClr val="tx1"/>
              </a:solidFill>
              <a:effectLst/>
              <a:latin typeface="Arial" panose="020B0604020202020204" pitchFamily="34" charset="0"/>
            </a:endParaRPr>
          </a:p>
        </p:txBody>
      </p:sp>
      <p:sp>
        <p:nvSpPr>
          <p:cNvPr id="1184" name="Rectangle 327">
            <a:extLst>
              <a:ext uri="{FF2B5EF4-FFF2-40B4-BE49-F238E27FC236}">
                <a16:creationId xmlns:a16="http://schemas.microsoft.com/office/drawing/2014/main" id="{218B1FE8-2A7D-45E7-8EED-7541E903C7EE}"/>
              </a:ext>
            </a:extLst>
          </p:cNvPr>
          <p:cNvSpPr>
            <a:spLocks noChangeArrowheads="1"/>
          </p:cNvSpPr>
          <p:nvPr/>
        </p:nvSpPr>
        <p:spPr bwMode="auto">
          <a:xfrm>
            <a:off x="6396038" y="557371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Amp88</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85" name="Rectangle 328">
            <a:extLst>
              <a:ext uri="{FF2B5EF4-FFF2-40B4-BE49-F238E27FC236}">
                <a16:creationId xmlns:a16="http://schemas.microsoft.com/office/drawing/2014/main" id="{6072444D-61B8-407B-8F76-F08C8CC24ED1}"/>
              </a:ext>
            </a:extLst>
          </p:cNvPr>
          <p:cNvSpPr>
            <a:spLocks noChangeArrowheads="1"/>
          </p:cNvSpPr>
          <p:nvPr/>
        </p:nvSpPr>
        <p:spPr bwMode="auto">
          <a:xfrm>
            <a:off x="6396038" y="5481637"/>
            <a:ext cx="9938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Amp2</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1186" name="Rectangle 329">
            <a:extLst>
              <a:ext uri="{FF2B5EF4-FFF2-40B4-BE49-F238E27FC236}">
                <a16:creationId xmlns:a16="http://schemas.microsoft.com/office/drawing/2014/main" id="{DAD3C338-FD35-434B-A4D6-8E9512920D08}"/>
              </a:ext>
            </a:extLst>
          </p:cNvPr>
          <p:cNvSpPr>
            <a:spLocks noChangeArrowheads="1"/>
          </p:cNvSpPr>
          <p:nvPr/>
        </p:nvSpPr>
        <p:spPr bwMode="auto">
          <a:xfrm>
            <a:off x="6396038" y="5389562"/>
            <a:ext cx="120226" cy="46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300" b="0" i="0" u="none" strike="noStrike" cap="none" normalizeH="0" baseline="0" dirty="0">
                <a:ln>
                  <a:noFill/>
                </a:ln>
                <a:solidFill>
                  <a:srgbClr val="00BA38"/>
                </a:solidFill>
                <a:effectLst/>
                <a:latin typeface="Arial" panose="020B0604020202020204" pitchFamily="34" charset="0"/>
              </a:rPr>
              <a:t>Amp17</a:t>
            </a:r>
            <a:endParaRPr kumimoji="0" lang="es-ES" altLang="es-ES" sz="2000" b="0" i="0" u="none" strike="noStrike" cap="none" normalizeH="0" baseline="0" dirty="0">
              <a:ln>
                <a:noFill/>
              </a:ln>
              <a:solidFill>
                <a:srgbClr val="00BA38"/>
              </a:solidFill>
              <a:effectLst/>
              <a:latin typeface="Arial" panose="020B0604020202020204" pitchFamily="34" charset="0"/>
            </a:endParaRPr>
          </a:p>
        </p:txBody>
      </p:sp>
      <p:sp>
        <p:nvSpPr>
          <p:cNvPr id="29" name="Line 1426">
            <a:extLst>
              <a:ext uri="{FF2B5EF4-FFF2-40B4-BE49-F238E27FC236}">
                <a16:creationId xmlns:a16="http://schemas.microsoft.com/office/drawing/2014/main" id="{62579BEB-6572-456E-8625-1BE5A631F8E6}"/>
              </a:ext>
            </a:extLst>
          </p:cNvPr>
          <p:cNvSpPr>
            <a:spLocks noChangeShapeType="1"/>
          </p:cNvSpPr>
          <p:nvPr/>
        </p:nvSpPr>
        <p:spPr bwMode="auto">
          <a:xfrm>
            <a:off x="2625726" y="5864224"/>
            <a:ext cx="3925298" cy="0"/>
          </a:xfrm>
          <a:prstGeom prst="line">
            <a:avLst/>
          </a:prstGeom>
          <a:noFill/>
          <a:ln w="6350"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 name="Line 1427">
            <a:extLst>
              <a:ext uri="{FF2B5EF4-FFF2-40B4-BE49-F238E27FC236}">
                <a16:creationId xmlns:a16="http://schemas.microsoft.com/office/drawing/2014/main" id="{8E532917-5457-40F7-AF61-42A84B0AB279}"/>
              </a:ext>
            </a:extLst>
          </p:cNvPr>
          <p:cNvSpPr>
            <a:spLocks noChangeShapeType="1"/>
          </p:cNvSpPr>
          <p:nvPr/>
        </p:nvSpPr>
        <p:spPr bwMode="auto">
          <a:xfrm flipV="1">
            <a:off x="2943225" y="5864224"/>
            <a:ext cx="0" cy="28575"/>
          </a:xfrm>
          <a:prstGeom prst="line">
            <a:avLst/>
          </a:prstGeom>
          <a:noFill/>
          <a:ln w="6350"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1" name="Line 1428">
            <a:extLst>
              <a:ext uri="{FF2B5EF4-FFF2-40B4-BE49-F238E27FC236}">
                <a16:creationId xmlns:a16="http://schemas.microsoft.com/office/drawing/2014/main" id="{00C2160B-C8FF-400D-B9B5-F6F5CB178196}"/>
              </a:ext>
            </a:extLst>
          </p:cNvPr>
          <p:cNvSpPr>
            <a:spLocks noChangeShapeType="1"/>
          </p:cNvSpPr>
          <p:nvPr/>
        </p:nvSpPr>
        <p:spPr bwMode="auto">
          <a:xfrm flipV="1">
            <a:off x="4267200" y="5864224"/>
            <a:ext cx="0" cy="28575"/>
          </a:xfrm>
          <a:prstGeom prst="line">
            <a:avLst/>
          </a:prstGeom>
          <a:noFill/>
          <a:ln w="6350"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2" name="Line 1429">
            <a:extLst>
              <a:ext uri="{FF2B5EF4-FFF2-40B4-BE49-F238E27FC236}">
                <a16:creationId xmlns:a16="http://schemas.microsoft.com/office/drawing/2014/main" id="{B7DA9CEA-30A9-43FB-B9C4-7D9EAB474DE5}"/>
              </a:ext>
            </a:extLst>
          </p:cNvPr>
          <p:cNvSpPr>
            <a:spLocks noChangeShapeType="1"/>
          </p:cNvSpPr>
          <p:nvPr/>
        </p:nvSpPr>
        <p:spPr bwMode="auto">
          <a:xfrm flipV="1">
            <a:off x="5589587" y="5864224"/>
            <a:ext cx="0" cy="28575"/>
          </a:xfrm>
          <a:prstGeom prst="line">
            <a:avLst/>
          </a:prstGeom>
          <a:noFill/>
          <a:ln w="6350"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6" name="Rectangle 1433">
            <a:extLst>
              <a:ext uri="{FF2B5EF4-FFF2-40B4-BE49-F238E27FC236}">
                <a16:creationId xmlns:a16="http://schemas.microsoft.com/office/drawing/2014/main" id="{F8B07B9B-B0CF-4AEC-A532-01F38DC78FCA}"/>
              </a:ext>
            </a:extLst>
          </p:cNvPr>
          <p:cNvSpPr>
            <a:spLocks noChangeArrowheads="1"/>
          </p:cNvSpPr>
          <p:nvPr/>
        </p:nvSpPr>
        <p:spPr bwMode="auto">
          <a:xfrm>
            <a:off x="2894012" y="5913437"/>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4D4D4D"/>
                </a:solidFill>
                <a:effectLst/>
                <a:latin typeface="Arial" panose="020B0604020202020204" pitchFamily="34" charset="0"/>
              </a:rPr>
              <a:t>0</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37" name="Rectangle 1434">
            <a:extLst>
              <a:ext uri="{FF2B5EF4-FFF2-40B4-BE49-F238E27FC236}">
                <a16:creationId xmlns:a16="http://schemas.microsoft.com/office/drawing/2014/main" id="{6DDE02CC-F3EA-4C65-BC99-F230588ED266}"/>
              </a:ext>
            </a:extLst>
          </p:cNvPr>
          <p:cNvSpPr>
            <a:spLocks noChangeArrowheads="1"/>
          </p:cNvSpPr>
          <p:nvPr/>
        </p:nvSpPr>
        <p:spPr bwMode="auto">
          <a:xfrm>
            <a:off x="4217987" y="5913437"/>
            <a:ext cx="984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4D4D4D"/>
                </a:solidFill>
                <a:effectLst/>
                <a:latin typeface="Arial" panose="020B0604020202020204" pitchFamily="34" charset="0"/>
              </a:rPr>
              <a:t>5</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38" name="Rectangle 1435">
            <a:extLst>
              <a:ext uri="{FF2B5EF4-FFF2-40B4-BE49-F238E27FC236}">
                <a16:creationId xmlns:a16="http://schemas.microsoft.com/office/drawing/2014/main" id="{D90820A0-2D09-41B1-A89A-8ED90366D705}"/>
              </a:ext>
            </a:extLst>
          </p:cNvPr>
          <p:cNvSpPr>
            <a:spLocks noChangeArrowheads="1"/>
          </p:cNvSpPr>
          <p:nvPr/>
        </p:nvSpPr>
        <p:spPr bwMode="auto">
          <a:xfrm>
            <a:off x="5514975" y="5913437"/>
            <a:ext cx="14922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4D4D4D"/>
                </a:solidFill>
                <a:effectLst/>
                <a:latin typeface="Arial" panose="020B0604020202020204" pitchFamily="34" charset="0"/>
              </a:rPr>
              <a:t>10</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42" name="Rectangle 1439">
            <a:extLst>
              <a:ext uri="{FF2B5EF4-FFF2-40B4-BE49-F238E27FC236}">
                <a16:creationId xmlns:a16="http://schemas.microsoft.com/office/drawing/2014/main" id="{5D5B4197-085B-43B4-BD2E-57EE16CA3B7B}"/>
              </a:ext>
            </a:extLst>
          </p:cNvPr>
          <p:cNvSpPr>
            <a:spLocks noChangeArrowheads="1"/>
          </p:cNvSpPr>
          <p:nvPr/>
        </p:nvSpPr>
        <p:spPr bwMode="auto">
          <a:xfrm>
            <a:off x="4338341" y="6034087"/>
            <a:ext cx="374650" cy="15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900" b="0" i="0" u="none" strike="noStrike" cap="none" normalizeH="0" baseline="0" dirty="0" err="1">
                <a:ln>
                  <a:noFill/>
                </a:ln>
                <a:solidFill>
                  <a:srgbClr val="000000"/>
                </a:solidFill>
                <a:effectLst/>
                <a:latin typeface="Arial" panose="020B0604020202020204" pitchFamily="34" charset="0"/>
              </a:rPr>
              <a:t>Height</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43" name="Rectangle 1440">
            <a:extLst>
              <a:ext uri="{FF2B5EF4-FFF2-40B4-BE49-F238E27FC236}">
                <a16:creationId xmlns:a16="http://schemas.microsoft.com/office/drawing/2014/main" id="{865FE1D6-835C-4B7D-BC74-481E6335A6AD}"/>
              </a:ext>
            </a:extLst>
          </p:cNvPr>
          <p:cNvSpPr>
            <a:spLocks noChangeArrowheads="1"/>
          </p:cNvSpPr>
          <p:nvPr/>
        </p:nvSpPr>
        <p:spPr bwMode="auto">
          <a:xfrm>
            <a:off x="2327679" y="407107"/>
            <a:ext cx="504893" cy="6959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sz="2400"/>
          </a:p>
        </p:txBody>
      </p:sp>
      <p:sp>
        <p:nvSpPr>
          <p:cNvPr id="51" name="Line 1448">
            <a:extLst>
              <a:ext uri="{FF2B5EF4-FFF2-40B4-BE49-F238E27FC236}">
                <a16:creationId xmlns:a16="http://schemas.microsoft.com/office/drawing/2014/main" id="{FC0456C1-C207-46AB-9D46-17512AC34B66}"/>
              </a:ext>
            </a:extLst>
          </p:cNvPr>
          <p:cNvSpPr>
            <a:spLocks noChangeShapeType="1"/>
          </p:cNvSpPr>
          <p:nvPr/>
        </p:nvSpPr>
        <p:spPr bwMode="auto">
          <a:xfrm>
            <a:off x="2411056" y="999682"/>
            <a:ext cx="9264"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2" name="Line 1449">
            <a:extLst>
              <a:ext uri="{FF2B5EF4-FFF2-40B4-BE49-F238E27FC236}">
                <a16:creationId xmlns:a16="http://schemas.microsoft.com/office/drawing/2014/main" id="{5ED2285A-31D6-467C-96E3-3F259DEB7868}"/>
              </a:ext>
            </a:extLst>
          </p:cNvPr>
          <p:cNvSpPr>
            <a:spLocks noChangeShapeType="1"/>
          </p:cNvSpPr>
          <p:nvPr/>
        </p:nvSpPr>
        <p:spPr bwMode="auto">
          <a:xfrm>
            <a:off x="2411056" y="942744"/>
            <a:ext cx="9264"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3" name="Line 1450">
            <a:extLst>
              <a:ext uri="{FF2B5EF4-FFF2-40B4-BE49-F238E27FC236}">
                <a16:creationId xmlns:a16="http://schemas.microsoft.com/office/drawing/2014/main" id="{6D9F374A-48CB-42B0-8704-2BE9236F1B62}"/>
              </a:ext>
            </a:extLst>
          </p:cNvPr>
          <p:cNvSpPr>
            <a:spLocks noChangeShapeType="1"/>
          </p:cNvSpPr>
          <p:nvPr/>
        </p:nvSpPr>
        <p:spPr bwMode="auto">
          <a:xfrm>
            <a:off x="2411056" y="885807"/>
            <a:ext cx="9264"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4" name="Line 1451">
            <a:extLst>
              <a:ext uri="{FF2B5EF4-FFF2-40B4-BE49-F238E27FC236}">
                <a16:creationId xmlns:a16="http://schemas.microsoft.com/office/drawing/2014/main" id="{2924EB4D-132A-4BEC-8C4B-11FC63B868BE}"/>
              </a:ext>
            </a:extLst>
          </p:cNvPr>
          <p:cNvSpPr>
            <a:spLocks noChangeShapeType="1"/>
          </p:cNvSpPr>
          <p:nvPr/>
        </p:nvSpPr>
        <p:spPr bwMode="auto">
          <a:xfrm>
            <a:off x="2411056" y="820433"/>
            <a:ext cx="9264"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5" name="Line 1452">
            <a:extLst>
              <a:ext uri="{FF2B5EF4-FFF2-40B4-BE49-F238E27FC236}">
                <a16:creationId xmlns:a16="http://schemas.microsoft.com/office/drawing/2014/main" id="{C85546A2-B314-416C-83C3-2045743DF363}"/>
              </a:ext>
            </a:extLst>
          </p:cNvPr>
          <p:cNvSpPr>
            <a:spLocks noChangeShapeType="1"/>
          </p:cNvSpPr>
          <p:nvPr/>
        </p:nvSpPr>
        <p:spPr bwMode="auto">
          <a:xfrm>
            <a:off x="2411056" y="763496"/>
            <a:ext cx="9264"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6" name="Line 1453">
            <a:extLst>
              <a:ext uri="{FF2B5EF4-FFF2-40B4-BE49-F238E27FC236}">
                <a16:creationId xmlns:a16="http://schemas.microsoft.com/office/drawing/2014/main" id="{24E1315C-F96D-46FB-A431-19429292304F}"/>
              </a:ext>
            </a:extLst>
          </p:cNvPr>
          <p:cNvSpPr>
            <a:spLocks noChangeShapeType="1"/>
          </p:cNvSpPr>
          <p:nvPr/>
        </p:nvSpPr>
        <p:spPr bwMode="auto">
          <a:xfrm>
            <a:off x="2411056" y="706557"/>
            <a:ext cx="9264"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7" name="Line 1454">
            <a:extLst>
              <a:ext uri="{FF2B5EF4-FFF2-40B4-BE49-F238E27FC236}">
                <a16:creationId xmlns:a16="http://schemas.microsoft.com/office/drawing/2014/main" id="{6ED6AA06-A17D-4D90-9C64-582902DA8C44}"/>
              </a:ext>
            </a:extLst>
          </p:cNvPr>
          <p:cNvSpPr>
            <a:spLocks noChangeShapeType="1"/>
          </p:cNvSpPr>
          <p:nvPr/>
        </p:nvSpPr>
        <p:spPr bwMode="auto">
          <a:xfrm>
            <a:off x="2471272" y="999682"/>
            <a:ext cx="11581"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8" name="Line 1455">
            <a:extLst>
              <a:ext uri="{FF2B5EF4-FFF2-40B4-BE49-F238E27FC236}">
                <a16:creationId xmlns:a16="http://schemas.microsoft.com/office/drawing/2014/main" id="{1E438151-5225-41A6-9656-5380272F341B}"/>
              </a:ext>
            </a:extLst>
          </p:cNvPr>
          <p:cNvSpPr>
            <a:spLocks noChangeShapeType="1"/>
          </p:cNvSpPr>
          <p:nvPr/>
        </p:nvSpPr>
        <p:spPr bwMode="auto">
          <a:xfrm>
            <a:off x="2471272" y="942744"/>
            <a:ext cx="11581"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59" name="Line 1456">
            <a:extLst>
              <a:ext uri="{FF2B5EF4-FFF2-40B4-BE49-F238E27FC236}">
                <a16:creationId xmlns:a16="http://schemas.microsoft.com/office/drawing/2014/main" id="{BFAD19F1-6E35-4ED2-829A-EBC3502530CE}"/>
              </a:ext>
            </a:extLst>
          </p:cNvPr>
          <p:cNvSpPr>
            <a:spLocks noChangeShapeType="1"/>
          </p:cNvSpPr>
          <p:nvPr/>
        </p:nvSpPr>
        <p:spPr bwMode="auto">
          <a:xfrm>
            <a:off x="2471272" y="885807"/>
            <a:ext cx="11581"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60" name="Line 1457">
            <a:extLst>
              <a:ext uri="{FF2B5EF4-FFF2-40B4-BE49-F238E27FC236}">
                <a16:creationId xmlns:a16="http://schemas.microsoft.com/office/drawing/2014/main" id="{D5E8E031-9DB6-4A14-9D8D-88977721E6AE}"/>
              </a:ext>
            </a:extLst>
          </p:cNvPr>
          <p:cNvSpPr>
            <a:spLocks noChangeShapeType="1"/>
          </p:cNvSpPr>
          <p:nvPr/>
        </p:nvSpPr>
        <p:spPr bwMode="auto">
          <a:xfrm>
            <a:off x="2471272" y="820433"/>
            <a:ext cx="11581"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61" name="Line 1458">
            <a:extLst>
              <a:ext uri="{FF2B5EF4-FFF2-40B4-BE49-F238E27FC236}">
                <a16:creationId xmlns:a16="http://schemas.microsoft.com/office/drawing/2014/main" id="{842EB206-E695-43FF-A241-54A7152C1072}"/>
              </a:ext>
            </a:extLst>
          </p:cNvPr>
          <p:cNvSpPr>
            <a:spLocks noChangeShapeType="1"/>
          </p:cNvSpPr>
          <p:nvPr/>
        </p:nvSpPr>
        <p:spPr bwMode="auto">
          <a:xfrm>
            <a:off x="2471272" y="763496"/>
            <a:ext cx="11581"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sp>
        <p:nvSpPr>
          <p:cNvPr id="62" name="Line 1459">
            <a:extLst>
              <a:ext uri="{FF2B5EF4-FFF2-40B4-BE49-F238E27FC236}">
                <a16:creationId xmlns:a16="http://schemas.microsoft.com/office/drawing/2014/main" id="{3F76C531-131C-47DC-A3BF-D7FEEADFA71C}"/>
              </a:ext>
            </a:extLst>
          </p:cNvPr>
          <p:cNvSpPr>
            <a:spLocks noChangeShapeType="1"/>
          </p:cNvSpPr>
          <p:nvPr/>
        </p:nvSpPr>
        <p:spPr bwMode="auto">
          <a:xfrm>
            <a:off x="2471272" y="706557"/>
            <a:ext cx="11581" cy="0"/>
          </a:xfrm>
          <a:prstGeom prst="line">
            <a:avLst/>
          </a:prstGeom>
          <a:noFill/>
          <a:ln w="6350" cap="flat">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sz="2400"/>
          </a:p>
        </p:txBody>
      </p:sp>
      <p:grpSp>
        <p:nvGrpSpPr>
          <p:cNvPr id="1467" name="Grupo 1466">
            <a:extLst>
              <a:ext uri="{FF2B5EF4-FFF2-40B4-BE49-F238E27FC236}">
                <a16:creationId xmlns:a16="http://schemas.microsoft.com/office/drawing/2014/main" id="{161BB82D-14F3-4ED3-A3C8-13BDA5FCC398}"/>
              </a:ext>
            </a:extLst>
          </p:cNvPr>
          <p:cNvGrpSpPr/>
          <p:nvPr/>
        </p:nvGrpSpPr>
        <p:grpSpPr>
          <a:xfrm>
            <a:off x="2335339" y="1322143"/>
            <a:ext cx="1053208" cy="1299603"/>
            <a:chOff x="2459650" y="949389"/>
            <a:chExt cx="1053208" cy="1299603"/>
          </a:xfrm>
        </p:grpSpPr>
        <p:grpSp>
          <p:nvGrpSpPr>
            <p:cNvPr id="1468" name="Grupo 1467">
              <a:extLst>
                <a:ext uri="{FF2B5EF4-FFF2-40B4-BE49-F238E27FC236}">
                  <a16:creationId xmlns:a16="http://schemas.microsoft.com/office/drawing/2014/main" id="{3EC4C01F-9879-4CF2-9606-A811325488C8}"/>
                </a:ext>
              </a:extLst>
            </p:cNvPr>
            <p:cNvGrpSpPr/>
            <p:nvPr/>
          </p:nvGrpSpPr>
          <p:grpSpPr>
            <a:xfrm>
              <a:off x="2459650" y="949389"/>
              <a:ext cx="1053208" cy="1299603"/>
              <a:chOff x="3358571" y="1324697"/>
              <a:chExt cx="1053208" cy="1299603"/>
            </a:xfrm>
          </p:grpSpPr>
          <p:sp>
            <p:nvSpPr>
              <p:cNvPr id="1470" name="Rectangle 237">
                <a:extLst>
                  <a:ext uri="{FF2B5EF4-FFF2-40B4-BE49-F238E27FC236}">
                    <a16:creationId xmlns:a16="http://schemas.microsoft.com/office/drawing/2014/main" id="{881F95B1-40D8-407B-A411-104A490F57A9}"/>
                  </a:ext>
                </a:extLst>
              </p:cNvPr>
              <p:cNvSpPr>
                <a:spLocks noChangeArrowheads="1"/>
              </p:cNvSpPr>
              <p:nvPr/>
            </p:nvSpPr>
            <p:spPr bwMode="auto">
              <a:xfrm>
                <a:off x="3365165" y="2385007"/>
                <a:ext cx="269257" cy="107722"/>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sz="1400"/>
              </a:p>
            </p:txBody>
          </p:sp>
          <p:sp>
            <p:nvSpPr>
              <p:cNvPr id="1471" name="Rectangle 238">
                <a:extLst>
                  <a:ext uri="{FF2B5EF4-FFF2-40B4-BE49-F238E27FC236}">
                    <a16:creationId xmlns:a16="http://schemas.microsoft.com/office/drawing/2014/main" id="{5330B430-31AE-47B2-94CF-C3660D84EBA3}"/>
                  </a:ext>
                </a:extLst>
              </p:cNvPr>
              <p:cNvSpPr>
                <a:spLocks noChangeArrowheads="1"/>
              </p:cNvSpPr>
              <p:nvPr/>
            </p:nvSpPr>
            <p:spPr bwMode="auto">
              <a:xfrm>
                <a:off x="3365165" y="2516578"/>
                <a:ext cx="269257" cy="107722"/>
              </a:xfrm>
              <a:prstGeom prst="rect">
                <a:avLst/>
              </a:prstGeom>
              <a:solidFill>
                <a:srgbClr val="00BFC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sz="1400"/>
              </a:p>
            </p:txBody>
          </p:sp>
          <p:sp>
            <p:nvSpPr>
              <p:cNvPr id="1472" name="Rectangle 239">
                <a:extLst>
                  <a:ext uri="{FF2B5EF4-FFF2-40B4-BE49-F238E27FC236}">
                    <a16:creationId xmlns:a16="http://schemas.microsoft.com/office/drawing/2014/main" id="{2EB9EE8A-05B5-42D5-A60D-919E55EE948A}"/>
                  </a:ext>
                </a:extLst>
              </p:cNvPr>
              <p:cNvSpPr>
                <a:spLocks noChangeArrowheads="1"/>
              </p:cNvSpPr>
              <p:nvPr/>
            </p:nvSpPr>
            <p:spPr bwMode="auto">
              <a:xfrm>
                <a:off x="3690504" y="2369380"/>
                <a:ext cx="31098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dirty="0" err="1">
                    <a:ln>
                      <a:noFill/>
                    </a:ln>
                    <a:solidFill>
                      <a:srgbClr val="000000"/>
                    </a:solidFill>
                    <a:effectLst/>
                    <a:latin typeface="+mn-lt"/>
                  </a:rPr>
                  <a:t>Deletion</a:t>
                </a:r>
                <a:endParaRPr kumimoji="0" lang="es-ES" altLang="es-ES" sz="700" b="0" i="0" u="none" strike="noStrike" cap="none" normalizeH="0" baseline="0" dirty="0">
                  <a:ln>
                    <a:noFill/>
                  </a:ln>
                  <a:solidFill>
                    <a:schemeClr val="tx1"/>
                  </a:solidFill>
                  <a:effectLst/>
                  <a:latin typeface="+mn-lt"/>
                </a:endParaRPr>
              </a:p>
            </p:txBody>
          </p:sp>
          <p:sp>
            <p:nvSpPr>
              <p:cNvPr id="1473" name="Rectangle 240">
                <a:extLst>
                  <a:ext uri="{FF2B5EF4-FFF2-40B4-BE49-F238E27FC236}">
                    <a16:creationId xmlns:a16="http://schemas.microsoft.com/office/drawing/2014/main" id="{F7DED57B-C432-42DB-B8F0-6E17DF8249CE}"/>
                  </a:ext>
                </a:extLst>
              </p:cNvPr>
              <p:cNvSpPr>
                <a:spLocks noChangeArrowheads="1"/>
              </p:cNvSpPr>
              <p:nvPr/>
            </p:nvSpPr>
            <p:spPr bwMode="auto">
              <a:xfrm>
                <a:off x="3690504" y="2500951"/>
                <a:ext cx="327013" cy="10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dirty="0" err="1">
                    <a:ln>
                      <a:noFill/>
                    </a:ln>
                    <a:solidFill>
                      <a:srgbClr val="000000"/>
                    </a:solidFill>
                    <a:effectLst/>
                    <a:latin typeface="+mn-lt"/>
                  </a:rPr>
                  <a:t>Insertion</a:t>
                </a:r>
                <a:endParaRPr kumimoji="0" lang="es-ES" altLang="es-ES" sz="700" b="0" i="0" u="none" strike="noStrike" cap="none" normalizeH="0" baseline="0" dirty="0">
                  <a:ln>
                    <a:noFill/>
                  </a:ln>
                  <a:solidFill>
                    <a:schemeClr val="tx1"/>
                  </a:solidFill>
                  <a:effectLst/>
                  <a:latin typeface="+mn-lt"/>
                </a:endParaRPr>
              </a:p>
            </p:txBody>
          </p:sp>
          <p:sp>
            <p:nvSpPr>
              <p:cNvPr id="1474" name="Rectangle 3991">
                <a:extLst>
                  <a:ext uri="{FF2B5EF4-FFF2-40B4-BE49-F238E27FC236}">
                    <a16:creationId xmlns:a16="http://schemas.microsoft.com/office/drawing/2014/main" id="{4AB07537-6D4E-4509-BF16-56F4AA97D3CF}"/>
                  </a:ext>
                </a:extLst>
              </p:cNvPr>
              <p:cNvSpPr>
                <a:spLocks noChangeArrowheads="1"/>
              </p:cNvSpPr>
              <p:nvPr/>
            </p:nvSpPr>
            <p:spPr bwMode="auto">
              <a:xfrm>
                <a:off x="3358571" y="1382173"/>
                <a:ext cx="261874" cy="77486"/>
              </a:xfrm>
              <a:prstGeom prst="rect">
                <a:avLst/>
              </a:prstGeom>
              <a:solidFill>
                <a:schemeClr val="bg2">
                  <a:lumMod val="75000"/>
                </a:schemeClr>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475" name="Rectangle 3991">
                <a:extLst>
                  <a:ext uri="{FF2B5EF4-FFF2-40B4-BE49-F238E27FC236}">
                    <a16:creationId xmlns:a16="http://schemas.microsoft.com/office/drawing/2014/main" id="{525FE18E-3F68-471A-9A55-733092E913F9}"/>
                  </a:ext>
                </a:extLst>
              </p:cNvPr>
              <p:cNvSpPr>
                <a:spLocks noChangeArrowheads="1"/>
              </p:cNvSpPr>
              <p:nvPr/>
            </p:nvSpPr>
            <p:spPr bwMode="auto">
              <a:xfrm>
                <a:off x="3358571" y="1491854"/>
                <a:ext cx="261874" cy="77486"/>
              </a:xfrm>
              <a:prstGeom prst="rect">
                <a:avLst/>
              </a:prstGeom>
              <a:solidFill>
                <a:schemeClr val="accent4">
                  <a:lumMod val="40000"/>
                  <a:lumOff val="60000"/>
                </a:schemeClr>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476" name="CuadroTexto 1475">
                <a:extLst>
                  <a:ext uri="{FF2B5EF4-FFF2-40B4-BE49-F238E27FC236}">
                    <a16:creationId xmlns:a16="http://schemas.microsoft.com/office/drawing/2014/main" id="{B8B38CBC-3893-4C94-A5BA-33441299AD0F}"/>
                  </a:ext>
                </a:extLst>
              </p:cNvPr>
              <p:cNvSpPr txBox="1"/>
              <p:nvPr/>
            </p:nvSpPr>
            <p:spPr>
              <a:xfrm>
                <a:off x="3575933" y="1324697"/>
                <a:ext cx="835846" cy="523220"/>
              </a:xfrm>
              <a:prstGeom prst="rect">
                <a:avLst/>
              </a:prstGeom>
              <a:noFill/>
            </p:spPr>
            <p:txBody>
              <a:bodyPr wrap="square" rtlCol="0">
                <a:spAutoFit/>
              </a:bodyPr>
              <a:lstStyle/>
              <a:p>
                <a:r>
                  <a:rPr lang="es-ES" sz="700" dirty="0"/>
                  <a:t>WT</a:t>
                </a:r>
              </a:p>
              <a:p>
                <a:r>
                  <a:rPr lang="es-ES" sz="700" dirty="0"/>
                  <a:t>T0</a:t>
                </a:r>
              </a:p>
              <a:p>
                <a:r>
                  <a:rPr lang="es-ES" sz="700" dirty="0"/>
                  <a:t>T1</a:t>
                </a:r>
              </a:p>
              <a:p>
                <a:r>
                  <a:rPr lang="es-ES" sz="700" dirty="0"/>
                  <a:t>T2</a:t>
                </a:r>
              </a:p>
            </p:txBody>
          </p:sp>
          <p:sp>
            <p:nvSpPr>
              <p:cNvPr id="1477" name="Rectangle 3991">
                <a:extLst>
                  <a:ext uri="{FF2B5EF4-FFF2-40B4-BE49-F238E27FC236}">
                    <a16:creationId xmlns:a16="http://schemas.microsoft.com/office/drawing/2014/main" id="{0ABBB387-95C0-496E-9215-31972E97F8F2}"/>
                  </a:ext>
                </a:extLst>
              </p:cNvPr>
              <p:cNvSpPr>
                <a:spLocks noChangeArrowheads="1"/>
              </p:cNvSpPr>
              <p:nvPr/>
            </p:nvSpPr>
            <p:spPr bwMode="auto">
              <a:xfrm>
                <a:off x="3358571" y="1604235"/>
                <a:ext cx="261874" cy="77486"/>
              </a:xfrm>
              <a:prstGeom prst="rect">
                <a:avLst/>
              </a:prstGeom>
              <a:solidFill>
                <a:schemeClr val="accent6">
                  <a:lumMod val="40000"/>
                  <a:lumOff val="60000"/>
                </a:schemeClr>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478" name="Rectangle 3991">
                <a:extLst>
                  <a:ext uri="{FF2B5EF4-FFF2-40B4-BE49-F238E27FC236}">
                    <a16:creationId xmlns:a16="http://schemas.microsoft.com/office/drawing/2014/main" id="{B8FCE94A-0842-4AB8-9991-394A3D724C3B}"/>
                  </a:ext>
                </a:extLst>
              </p:cNvPr>
              <p:cNvSpPr>
                <a:spLocks noChangeArrowheads="1"/>
              </p:cNvSpPr>
              <p:nvPr/>
            </p:nvSpPr>
            <p:spPr bwMode="auto">
              <a:xfrm>
                <a:off x="3358571" y="1713916"/>
                <a:ext cx="261874" cy="77486"/>
              </a:xfrm>
              <a:prstGeom prst="rect">
                <a:avLst/>
              </a:prstGeom>
              <a:solidFill>
                <a:schemeClr val="accent5">
                  <a:lumMod val="40000"/>
                  <a:lumOff val="60000"/>
                </a:schemeClr>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479" name="Rectangle 3991">
                <a:extLst>
                  <a:ext uri="{FF2B5EF4-FFF2-40B4-BE49-F238E27FC236}">
                    <a16:creationId xmlns:a16="http://schemas.microsoft.com/office/drawing/2014/main" id="{54A4B69D-18B4-44C3-BB47-4C0C15AC7DB9}"/>
                  </a:ext>
                </a:extLst>
              </p:cNvPr>
              <p:cNvSpPr>
                <a:spLocks noChangeArrowheads="1"/>
              </p:cNvSpPr>
              <p:nvPr/>
            </p:nvSpPr>
            <p:spPr bwMode="auto">
              <a:xfrm>
                <a:off x="3362814" y="2070924"/>
                <a:ext cx="261874" cy="77486"/>
              </a:xfrm>
              <a:prstGeom prst="rect">
                <a:avLst/>
              </a:prstGeom>
              <a:solidFill>
                <a:schemeClr val="bg2">
                  <a:lumMod val="75000"/>
                </a:schemeClr>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480" name="CuadroTexto 1479">
                <a:extLst>
                  <a:ext uri="{FF2B5EF4-FFF2-40B4-BE49-F238E27FC236}">
                    <a16:creationId xmlns:a16="http://schemas.microsoft.com/office/drawing/2014/main" id="{E154506C-F055-450F-A912-891C24AEA09D}"/>
                  </a:ext>
                </a:extLst>
              </p:cNvPr>
              <p:cNvSpPr txBox="1"/>
              <p:nvPr/>
            </p:nvSpPr>
            <p:spPr>
              <a:xfrm>
                <a:off x="3557724" y="2014368"/>
                <a:ext cx="835846" cy="307777"/>
              </a:xfrm>
              <a:prstGeom prst="rect">
                <a:avLst/>
              </a:prstGeom>
              <a:noFill/>
            </p:spPr>
            <p:txBody>
              <a:bodyPr wrap="square" rtlCol="0">
                <a:spAutoFit/>
              </a:bodyPr>
              <a:lstStyle/>
              <a:p>
                <a:r>
                  <a:rPr lang="es-ES" sz="700" dirty="0"/>
                  <a:t>WT </a:t>
                </a:r>
                <a:r>
                  <a:rPr lang="es-ES" sz="700" dirty="0" err="1"/>
                  <a:t>Amp</a:t>
                </a:r>
                <a:endParaRPr lang="es-ES" sz="700" dirty="0"/>
              </a:p>
              <a:p>
                <a:r>
                  <a:rPr lang="es-ES" sz="700" dirty="0"/>
                  <a:t>CRISPR </a:t>
                </a:r>
                <a:r>
                  <a:rPr lang="es-ES" sz="700" dirty="0" err="1"/>
                  <a:t>Amp</a:t>
                </a:r>
                <a:endParaRPr lang="es-ES" sz="700" dirty="0"/>
              </a:p>
            </p:txBody>
          </p:sp>
          <p:sp>
            <p:nvSpPr>
              <p:cNvPr id="1481" name="Rectangle 3991">
                <a:extLst>
                  <a:ext uri="{FF2B5EF4-FFF2-40B4-BE49-F238E27FC236}">
                    <a16:creationId xmlns:a16="http://schemas.microsoft.com/office/drawing/2014/main" id="{B053031C-B880-46EE-9497-7AF26F9C7FFC}"/>
                  </a:ext>
                </a:extLst>
              </p:cNvPr>
              <p:cNvSpPr>
                <a:spLocks noChangeArrowheads="1"/>
              </p:cNvSpPr>
              <p:nvPr/>
            </p:nvSpPr>
            <p:spPr bwMode="auto">
              <a:xfrm>
                <a:off x="3361533" y="1893230"/>
                <a:ext cx="261874" cy="77486"/>
              </a:xfrm>
              <a:prstGeom prst="rect">
                <a:avLst/>
              </a:prstGeom>
              <a:solidFill>
                <a:srgbClr val="A9D18E"/>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482" name="CuadroTexto 1481">
                <a:extLst>
                  <a:ext uri="{FF2B5EF4-FFF2-40B4-BE49-F238E27FC236}">
                    <a16:creationId xmlns:a16="http://schemas.microsoft.com/office/drawing/2014/main" id="{0FA36AA4-6954-4413-93C4-FE206CE571F2}"/>
                  </a:ext>
                </a:extLst>
              </p:cNvPr>
              <p:cNvSpPr txBox="1"/>
              <p:nvPr/>
            </p:nvSpPr>
            <p:spPr>
              <a:xfrm>
                <a:off x="3567959" y="1831485"/>
                <a:ext cx="592728" cy="200055"/>
              </a:xfrm>
              <a:prstGeom prst="rect">
                <a:avLst/>
              </a:prstGeom>
              <a:noFill/>
            </p:spPr>
            <p:txBody>
              <a:bodyPr wrap="square" rtlCol="0">
                <a:spAutoFit/>
              </a:bodyPr>
              <a:lstStyle/>
              <a:p>
                <a:r>
                  <a:rPr lang="es-ES" sz="700" dirty="0" err="1"/>
                  <a:t>Clusters</a:t>
                </a:r>
                <a:endParaRPr lang="es-ES" sz="700" dirty="0"/>
              </a:p>
            </p:txBody>
          </p:sp>
        </p:grpSp>
        <p:sp>
          <p:nvSpPr>
            <p:cNvPr id="1469" name="Rectangle 3991">
              <a:extLst>
                <a:ext uri="{FF2B5EF4-FFF2-40B4-BE49-F238E27FC236}">
                  <a16:creationId xmlns:a16="http://schemas.microsoft.com/office/drawing/2014/main" id="{8A4AEFE6-C013-4775-8914-6615DE01F5B3}"/>
                </a:ext>
              </a:extLst>
            </p:cNvPr>
            <p:cNvSpPr>
              <a:spLocks noChangeArrowheads="1"/>
            </p:cNvSpPr>
            <p:nvPr/>
          </p:nvSpPr>
          <p:spPr bwMode="auto">
            <a:xfrm>
              <a:off x="2466315" y="1806006"/>
              <a:ext cx="261874" cy="77486"/>
            </a:xfrm>
            <a:prstGeom prst="rect">
              <a:avLst/>
            </a:prstGeom>
            <a:solidFill>
              <a:schemeClr val="tx1">
                <a:lumMod val="65000"/>
                <a:lumOff val="35000"/>
              </a:schemeClr>
            </a:solidFill>
            <a:ln w="9525">
              <a:solidFill>
                <a:schemeClr val="bg2">
                  <a:lumMod val="25000"/>
                </a:schemeClr>
              </a:solidFill>
              <a:miter lim="800000"/>
              <a:headEnd/>
              <a:tailEnd/>
            </a:ln>
          </p:spPr>
          <p:txBody>
            <a:bodyPr vert="horz" wrap="square" lIns="91440" tIns="45720" rIns="91440" bIns="45720" numCol="1" anchor="t" anchorCtr="0" compatLnSpc="1">
              <a:prstTxWarp prst="textNoShape">
                <a:avLst/>
              </a:prstTxWarp>
            </a:bodyPr>
            <a:lstStyle/>
            <a:p>
              <a:endParaRPr lang="es-ES"/>
            </a:p>
          </p:txBody>
        </p:sp>
      </p:grpSp>
      <p:sp>
        <p:nvSpPr>
          <p:cNvPr id="1486" name="CuadroTexto 1485">
            <a:extLst>
              <a:ext uri="{FF2B5EF4-FFF2-40B4-BE49-F238E27FC236}">
                <a16:creationId xmlns:a16="http://schemas.microsoft.com/office/drawing/2014/main" id="{1DDE5C29-3515-42D5-BEE8-4829A1933642}"/>
              </a:ext>
            </a:extLst>
          </p:cNvPr>
          <p:cNvSpPr txBox="1"/>
          <p:nvPr/>
        </p:nvSpPr>
        <p:spPr>
          <a:xfrm>
            <a:off x="2103866" y="250727"/>
            <a:ext cx="875980" cy="338554"/>
          </a:xfrm>
          <a:prstGeom prst="rect">
            <a:avLst/>
          </a:prstGeom>
          <a:noFill/>
        </p:spPr>
        <p:txBody>
          <a:bodyPr wrap="square" rtlCol="0">
            <a:spAutoFit/>
          </a:bodyPr>
          <a:lstStyle/>
          <a:p>
            <a:pPr algn="ctr"/>
            <a:r>
              <a:rPr lang="es-ES" sz="800" dirty="0" err="1"/>
              <a:t>Normalized</a:t>
            </a:r>
            <a:r>
              <a:rPr lang="es-ES" sz="800" dirty="0"/>
              <a:t> </a:t>
            </a:r>
            <a:r>
              <a:rPr lang="es-ES" sz="800"/>
              <a:t>abundance</a:t>
            </a:r>
            <a:endParaRPr lang="es-ES" sz="800" dirty="0"/>
          </a:p>
        </p:txBody>
      </p:sp>
      <p:grpSp>
        <p:nvGrpSpPr>
          <p:cNvPr id="1499" name="Grupo 1498">
            <a:extLst>
              <a:ext uri="{FF2B5EF4-FFF2-40B4-BE49-F238E27FC236}">
                <a16:creationId xmlns:a16="http://schemas.microsoft.com/office/drawing/2014/main" id="{65A6E3CA-1094-4169-9DFD-5788BF67C9F4}"/>
              </a:ext>
            </a:extLst>
          </p:cNvPr>
          <p:cNvGrpSpPr/>
          <p:nvPr/>
        </p:nvGrpSpPr>
        <p:grpSpPr>
          <a:xfrm>
            <a:off x="6709293" y="523327"/>
            <a:ext cx="2590273" cy="283639"/>
            <a:chOff x="6865487" y="677331"/>
            <a:chExt cx="2986171" cy="283639"/>
          </a:xfrm>
        </p:grpSpPr>
        <p:sp>
          <p:nvSpPr>
            <p:cNvPr id="1489" name="Rectangle 1416">
              <a:extLst>
                <a:ext uri="{FF2B5EF4-FFF2-40B4-BE49-F238E27FC236}">
                  <a16:creationId xmlns:a16="http://schemas.microsoft.com/office/drawing/2014/main" id="{51459B86-5989-44EF-8F1D-93E06515DCFB}"/>
                </a:ext>
              </a:extLst>
            </p:cNvPr>
            <p:cNvSpPr>
              <a:spLocks noChangeArrowheads="1"/>
            </p:cNvSpPr>
            <p:nvPr/>
          </p:nvSpPr>
          <p:spPr bwMode="auto">
            <a:xfrm rot="16200000">
              <a:off x="6781653" y="761165"/>
              <a:ext cx="274114"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dirty="0">
                  <a:ln>
                    <a:noFill/>
                  </a:ln>
                  <a:solidFill>
                    <a:srgbClr val="000000"/>
                  </a:solidFill>
                  <a:effectLst/>
                  <a:latin typeface="Arial" panose="020B0604020202020204" pitchFamily="34" charset="0"/>
                </a:rPr>
                <a:t>THA R1</a:t>
              </a:r>
              <a:endParaRPr kumimoji="0" lang="es-ES" altLang="es-ES" sz="2800" b="0" i="0" u="none" strike="noStrike" cap="none" normalizeH="0" baseline="0" dirty="0">
                <a:ln>
                  <a:noFill/>
                </a:ln>
                <a:solidFill>
                  <a:schemeClr val="tx1"/>
                </a:solidFill>
                <a:effectLst/>
                <a:latin typeface="Arial" panose="020B0604020202020204" pitchFamily="34" charset="0"/>
              </a:endParaRPr>
            </a:p>
          </p:txBody>
        </p:sp>
        <p:sp>
          <p:nvSpPr>
            <p:cNvPr id="1490" name="Rectangle 1417">
              <a:extLst>
                <a:ext uri="{FF2B5EF4-FFF2-40B4-BE49-F238E27FC236}">
                  <a16:creationId xmlns:a16="http://schemas.microsoft.com/office/drawing/2014/main" id="{7CE2A6DA-8A61-4DB3-B086-2C33AAD6D233}"/>
                </a:ext>
              </a:extLst>
            </p:cNvPr>
            <p:cNvSpPr>
              <a:spLocks noChangeArrowheads="1"/>
            </p:cNvSpPr>
            <p:nvPr/>
          </p:nvSpPr>
          <p:spPr bwMode="auto">
            <a:xfrm rot="16200000">
              <a:off x="7105503" y="770690"/>
              <a:ext cx="274114"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THA R2</a:t>
              </a:r>
              <a:endParaRPr kumimoji="0" lang="es-ES" altLang="es-ES" sz="2800" b="0" i="0" u="none" strike="noStrike" cap="none" normalizeH="0" baseline="0" dirty="0">
                <a:ln>
                  <a:noFill/>
                </a:ln>
                <a:solidFill>
                  <a:schemeClr val="tx1"/>
                </a:solidFill>
                <a:effectLst/>
                <a:latin typeface="Arial" panose="020B0604020202020204" pitchFamily="34" charset="0"/>
              </a:endParaRPr>
            </a:p>
          </p:txBody>
        </p:sp>
        <p:sp>
          <p:nvSpPr>
            <p:cNvPr id="1491" name="Rectangle 1418">
              <a:extLst>
                <a:ext uri="{FF2B5EF4-FFF2-40B4-BE49-F238E27FC236}">
                  <a16:creationId xmlns:a16="http://schemas.microsoft.com/office/drawing/2014/main" id="{904BF177-D8BE-496E-B825-D7E4363FC247}"/>
                </a:ext>
              </a:extLst>
            </p:cNvPr>
            <p:cNvSpPr>
              <a:spLocks noChangeArrowheads="1"/>
            </p:cNvSpPr>
            <p:nvPr/>
          </p:nvSpPr>
          <p:spPr bwMode="auto">
            <a:xfrm rot="16200000">
              <a:off x="7487957" y="799266"/>
              <a:ext cx="137858"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P20</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2" name="Rectangle 1419">
              <a:extLst>
                <a:ext uri="{FF2B5EF4-FFF2-40B4-BE49-F238E27FC236}">
                  <a16:creationId xmlns:a16="http://schemas.microsoft.com/office/drawing/2014/main" id="{149ACD38-F675-4470-BE75-AC98548E2200}"/>
                </a:ext>
              </a:extLst>
            </p:cNvPr>
            <p:cNvSpPr>
              <a:spLocks noChangeArrowheads="1"/>
            </p:cNvSpPr>
            <p:nvPr/>
          </p:nvSpPr>
          <p:spPr bwMode="auto">
            <a:xfrm rot="16200000">
              <a:off x="7790166" y="789741"/>
              <a:ext cx="181140"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V464</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3" name="Rectangle 1420">
              <a:extLst>
                <a:ext uri="{FF2B5EF4-FFF2-40B4-BE49-F238E27FC236}">
                  <a16:creationId xmlns:a16="http://schemas.microsoft.com/office/drawing/2014/main" id="{8AA61FA9-3254-4ED5-A6F3-68E9D78E5C0F}"/>
                </a:ext>
              </a:extLst>
            </p:cNvPr>
            <p:cNvSpPr>
              <a:spLocks noChangeArrowheads="1"/>
            </p:cNvSpPr>
            <p:nvPr/>
          </p:nvSpPr>
          <p:spPr bwMode="auto">
            <a:xfrm rot="16200000">
              <a:off x="8106079" y="789741"/>
              <a:ext cx="181140"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V465</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4" name="Rectangle 1421">
              <a:extLst>
                <a:ext uri="{FF2B5EF4-FFF2-40B4-BE49-F238E27FC236}">
                  <a16:creationId xmlns:a16="http://schemas.microsoft.com/office/drawing/2014/main" id="{449E695A-9B89-4172-99D0-30B2C3FFF38D}"/>
                </a:ext>
              </a:extLst>
            </p:cNvPr>
            <p:cNvSpPr>
              <a:spLocks noChangeArrowheads="1"/>
            </p:cNvSpPr>
            <p:nvPr/>
          </p:nvSpPr>
          <p:spPr bwMode="auto">
            <a:xfrm rot="16200000">
              <a:off x="8429929" y="789741"/>
              <a:ext cx="181140"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V467</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5" name="Rectangle 1422">
              <a:extLst>
                <a:ext uri="{FF2B5EF4-FFF2-40B4-BE49-F238E27FC236}">
                  <a16:creationId xmlns:a16="http://schemas.microsoft.com/office/drawing/2014/main" id="{9C5DD25A-E9F2-4C89-9F6B-60A1A86BA702}"/>
                </a:ext>
              </a:extLst>
            </p:cNvPr>
            <p:cNvSpPr>
              <a:spLocks noChangeArrowheads="1"/>
            </p:cNvSpPr>
            <p:nvPr/>
          </p:nvSpPr>
          <p:spPr bwMode="auto">
            <a:xfrm rot="16200000">
              <a:off x="8744254" y="789741"/>
              <a:ext cx="181140"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V468</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6" name="Rectangle 1423">
              <a:extLst>
                <a:ext uri="{FF2B5EF4-FFF2-40B4-BE49-F238E27FC236}">
                  <a16:creationId xmlns:a16="http://schemas.microsoft.com/office/drawing/2014/main" id="{89B6EBDB-6B05-424F-866A-E02697E8B0DD}"/>
                </a:ext>
              </a:extLst>
            </p:cNvPr>
            <p:cNvSpPr>
              <a:spLocks noChangeArrowheads="1"/>
            </p:cNvSpPr>
            <p:nvPr/>
          </p:nvSpPr>
          <p:spPr bwMode="auto">
            <a:xfrm rot="16200000">
              <a:off x="9089745" y="799266"/>
              <a:ext cx="137858"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P06</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7" name="Rectangle 1424">
              <a:extLst>
                <a:ext uri="{FF2B5EF4-FFF2-40B4-BE49-F238E27FC236}">
                  <a16:creationId xmlns:a16="http://schemas.microsoft.com/office/drawing/2014/main" id="{C771AC59-277E-4F41-B72A-166EAE2BD2C9}"/>
                </a:ext>
              </a:extLst>
            </p:cNvPr>
            <p:cNvSpPr>
              <a:spLocks noChangeArrowheads="1"/>
            </p:cNvSpPr>
            <p:nvPr/>
          </p:nvSpPr>
          <p:spPr bwMode="auto">
            <a:xfrm rot="16200000">
              <a:off x="9384835" y="789741"/>
              <a:ext cx="176330"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T450</a:t>
              </a:r>
              <a:endParaRPr kumimoji="0" lang="es-ES" altLang="es-ES" sz="2800" b="0" i="0" u="none" strike="noStrike" cap="none" normalizeH="0" baseline="0">
                <a:ln>
                  <a:noFill/>
                </a:ln>
                <a:solidFill>
                  <a:schemeClr val="tx1"/>
                </a:solidFill>
                <a:effectLst/>
                <a:latin typeface="Arial" panose="020B0604020202020204" pitchFamily="34" charset="0"/>
              </a:endParaRPr>
            </a:p>
          </p:txBody>
        </p:sp>
        <p:sp>
          <p:nvSpPr>
            <p:cNvPr id="1498" name="Rectangle 1425">
              <a:extLst>
                <a:ext uri="{FF2B5EF4-FFF2-40B4-BE49-F238E27FC236}">
                  <a16:creationId xmlns:a16="http://schemas.microsoft.com/office/drawing/2014/main" id="{BA960B05-A72B-485E-BEF6-B498E546ABA7}"/>
                </a:ext>
              </a:extLst>
            </p:cNvPr>
            <p:cNvSpPr>
              <a:spLocks noChangeArrowheads="1"/>
            </p:cNvSpPr>
            <p:nvPr/>
          </p:nvSpPr>
          <p:spPr bwMode="auto">
            <a:xfrm rot="16200000">
              <a:off x="9707866" y="789741"/>
              <a:ext cx="181140" cy="106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600" b="0" i="0" u="none" strike="noStrike" cap="none" normalizeH="0" baseline="0">
                  <a:ln>
                    <a:noFill/>
                  </a:ln>
                  <a:solidFill>
                    <a:srgbClr val="000000"/>
                  </a:solidFill>
                  <a:effectLst/>
                  <a:latin typeface="Arial" panose="020B0604020202020204" pitchFamily="34" charset="0"/>
                </a:rPr>
                <a:t>V791</a:t>
              </a:r>
              <a:endParaRPr kumimoji="0" lang="es-ES" altLang="es-ES" sz="2800" b="0" i="0" u="none" strike="noStrike" cap="none" normalizeH="0" baseline="0">
                <a:ln>
                  <a:noFill/>
                </a:ln>
                <a:solidFill>
                  <a:schemeClr val="tx1"/>
                </a:solidFill>
                <a:effectLst/>
                <a:latin typeface="Arial" panose="020B0604020202020204" pitchFamily="34" charset="0"/>
              </a:endParaRPr>
            </a:p>
          </p:txBody>
        </p:sp>
      </p:grpSp>
      <p:sp>
        <p:nvSpPr>
          <p:cNvPr id="1500" name="Rectángulo 1499">
            <a:extLst>
              <a:ext uri="{FF2B5EF4-FFF2-40B4-BE49-F238E27FC236}">
                <a16:creationId xmlns:a16="http://schemas.microsoft.com/office/drawing/2014/main" id="{1A71BE6A-4AF7-4694-8922-18650FA05126}"/>
              </a:ext>
            </a:extLst>
          </p:cNvPr>
          <p:cNvSpPr/>
          <p:nvPr/>
        </p:nvSpPr>
        <p:spPr>
          <a:xfrm>
            <a:off x="7151590" y="6230116"/>
            <a:ext cx="2207994" cy="325961"/>
          </a:xfrm>
          <a:prstGeom prst="rect">
            <a:avLst/>
          </a:prstGeom>
          <a:solidFill>
            <a:schemeClr val="accent3">
              <a:lumMod val="20000"/>
              <a:lumOff val="80000"/>
            </a:schemeClr>
          </a:solidFill>
          <a:ln w="635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1501" name="Grupo 1500">
            <a:extLst>
              <a:ext uri="{FF2B5EF4-FFF2-40B4-BE49-F238E27FC236}">
                <a16:creationId xmlns:a16="http://schemas.microsoft.com/office/drawing/2014/main" id="{9E164F11-D89C-49EA-ACD5-3C5B705CDEF8}"/>
              </a:ext>
            </a:extLst>
          </p:cNvPr>
          <p:cNvGrpSpPr/>
          <p:nvPr/>
        </p:nvGrpSpPr>
        <p:grpSpPr>
          <a:xfrm>
            <a:off x="7198084" y="6155600"/>
            <a:ext cx="2173335" cy="455314"/>
            <a:chOff x="7324024" y="5864308"/>
            <a:chExt cx="2003808" cy="455314"/>
          </a:xfrm>
        </p:grpSpPr>
        <p:sp>
          <p:nvSpPr>
            <p:cNvPr id="1502" name="CuadroTexto 1501">
              <a:extLst>
                <a:ext uri="{FF2B5EF4-FFF2-40B4-BE49-F238E27FC236}">
                  <a16:creationId xmlns:a16="http://schemas.microsoft.com/office/drawing/2014/main" id="{CA95C212-3BCA-4FFC-8A9F-F49458953F45}"/>
                </a:ext>
              </a:extLst>
            </p:cNvPr>
            <p:cNvSpPr txBox="1"/>
            <p:nvPr/>
          </p:nvSpPr>
          <p:spPr>
            <a:xfrm rot="16200000">
              <a:off x="7203081" y="6029402"/>
              <a:ext cx="411163" cy="169277"/>
            </a:xfrm>
            <a:prstGeom prst="rect">
              <a:avLst/>
            </a:prstGeom>
            <a:noFill/>
          </p:spPr>
          <p:txBody>
            <a:bodyPr wrap="square" rtlCol="0">
              <a:spAutoFit/>
            </a:bodyPr>
            <a:lstStyle/>
            <a:p>
              <a:pPr algn="ctr"/>
              <a:r>
                <a:rPr lang="es-ES" sz="500" dirty="0"/>
                <a:t>Cas9 +</a:t>
              </a:r>
            </a:p>
          </p:txBody>
        </p:sp>
        <p:sp>
          <p:nvSpPr>
            <p:cNvPr id="1503" name="CuadroTexto 1502">
              <a:extLst>
                <a:ext uri="{FF2B5EF4-FFF2-40B4-BE49-F238E27FC236}">
                  <a16:creationId xmlns:a16="http://schemas.microsoft.com/office/drawing/2014/main" id="{25D76076-95E2-4278-9E44-FB60D4148835}"/>
                </a:ext>
              </a:extLst>
            </p:cNvPr>
            <p:cNvSpPr txBox="1"/>
            <p:nvPr/>
          </p:nvSpPr>
          <p:spPr>
            <a:xfrm rot="16200000">
              <a:off x="8486461" y="6029402"/>
              <a:ext cx="411163" cy="169277"/>
            </a:xfrm>
            <a:prstGeom prst="rect">
              <a:avLst/>
            </a:prstGeom>
            <a:noFill/>
          </p:spPr>
          <p:txBody>
            <a:bodyPr wrap="square" rtlCol="0">
              <a:spAutoFit/>
            </a:bodyPr>
            <a:lstStyle/>
            <a:p>
              <a:pPr algn="ctr"/>
              <a:r>
                <a:rPr lang="es-ES" sz="500" dirty="0"/>
                <a:t>Cas9 +</a:t>
              </a:r>
            </a:p>
          </p:txBody>
        </p:sp>
        <p:sp>
          <p:nvSpPr>
            <p:cNvPr id="1504" name="CuadroTexto 1503">
              <a:extLst>
                <a:ext uri="{FF2B5EF4-FFF2-40B4-BE49-F238E27FC236}">
                  <a16:creationId xmlns:a16="http://schemas.microsoft.com/office/drawing/2014/main" id="{708C8299-6035-4EC0-A6A6-1AA15B03B7C2}"/>
                </a:ext>
              </a:extLst>
            </p:cNvPr>
            <p:cNvSpPr txBox="1"/>
            <p:nvPr/>
          </p:nvSpPr>
          <p:spPr>
            <a:xfrm rot="16200000">
              <a:off x="7437252" y="6013928"/>
              <a:ext cx="455314" cy="156073"/>
            </a:xfrm>
            <a:prstGeom prst="rect">
              <a:avLst/>
            </a:prstGeom>
            <a:noFill/>
          </p:spPr>
          <p:txBody>
            <a:bodyPr wrap="square" rtlCol="0">
              <a:spAutoFit/>
            </a:bodyPr>
            <a:lstStyle/>
            <a:p>
              <a:pPr algn="ctr"/>
              <a:r>
                <a:rPr lang="es-ES" sz="500" dirty="0"/>
                <a:t>Cas9 −</a:t>
              </a:r>
            </a:p>
          </p:txBody>
        </p:sp>
        <p:sp>
          <p:nvSpPr>
            <p:cNvPr id="1505" name="CuadroTexto 1504">
              <a:extLst>
                <a:ext uri="{FF2B5EF4-FFF2-40B4-BE49-F238E27FC236}">
                  <a16:creationId xmlns:a16="http://schemas.microsoft.com/office/drawing/2014/main" id="{B21332D8-DF0F-451C-92C5-CF59C80AFFE6}"/>
                </a:ext>
              </a:extLst>
            </p:cNvPr>
            <p:cNvSpPr txBox="1"/>
            <p:nvPr/>
          </p:nvSpPr>
          <p:spPr>
            <a:xfrm rot="16200000">
              <a:off x="7705230" y="6029402"/>
              <a:ext cx="411163" cy="169277"/>
            </a:xfrm>
            <a:prstGeom prst="rect">
              <a:avLst/>
            </a:prstGeom>
            <a:noFill/>
          </p:spPr>
          <p:txBody>
            <a:bodyPr wrap="square" rtlCol="0">
              <a:spAutoFit/>
            </a:bodyPr>
            <a:lstStyle/>
            <a:p>
              <a:pPr algn="ctr"/>
              <a:r>
                <a:rPr lang="es-ES" sz="500" dirty="0"/>
                <a:t>Cas9 +</a:t>
              </a:r>
            </a:p>
          </p:txBody>
        </p:sp>
        <p:sp>
          <p:nvSpPr>
            <p:cNvPr id="1506" name="CuadroTexto 1505">
              <a:extLst>
                <a:ext uri="{FF2B5EF4-FFF2-40B4-BE49-F238E27FC236}">
                  <a16:creationId xmlns:a16="http://schemas.microsoft.com/office/drawing/2014/main" id="{90DEDA8D-9861-41E1-98E8-26C4F1C57D0B}"/>
                </a:ext>
              </a:extLst>
            </p:cNvPr>
            <p:cNvSpPr txBox="1"/>
            <p:nvPr/>
          </p:nvSpPr>
          <p:spPr>
            <a:xfrm rot="16200000">
              <a:off x="7983033" y="6029402"/>
              <a:ext cx="411163" cy="169277"/>
            </a:xfrm>
            <a:prstGeom prst="rect">
              <a:avLst/>
            </a:prstGeom>
            <a:noFill/>
          </p:spPr>
          <p:txBody>
            <a:bodyPr wrap="square" rtlCol="0">
              <a:spAutoFit/>
            </a:bodyPr>
            <a:lstStyle/>
            <a:p>
              <a:pPr algn="ctr"/>
              <a:r>
                <a:rPr lang="es-ES" sz="500" dirty="0"/>
                <a:t>Cas9 +</a:t>
              </a:r>
            </a:p>
          </p:txBody>
        </p:sp>
        <p:sp>
          <p:nvSpPr>
            <p:cNvPr id="1507" name="CuadroTexto 1506">
              <a:extLst>
                <a:ext uri="{FF2B5EF4-FFF2-40B4-BE49-F238E27FC236}">
                  <a16:creationId xmlns:a16="http://schemas.microsoft.com/office/drawing/2014/main" id="{0A202EBB-200B-4B4A-8803-EB3DABAF30C2}"/>
                </a:ext>
              </a:extLst>
            </p:cNvPr>
            <p:cNvSpPr txBox="1"/>
            <p:nvPr/>
          </p:nvSpPr>
          <p:spPr>
            <a:xfrm rot="16200000">
              <a:off x="8775304" y="6029402"/>
              <a:ext cx="411163" cy="169277"/>
            </a:xfrm>
            <a:prstGeom prst="rect">
              <a:avLst/>
            </a:prstGeom>
            <a:noFill/>
          </p:spPr>
          <p:txBody>
            <a:bodyPr wrap="square" rtlCol="0">
              <a:spAutoFit/>
            </a:bodyPr>
            <a:lstStyle/>
            <a:p>
              <a:pPr algn="ctr"/>
              <a:r>
                <a:rPr lang="es-ES" sz="500" dirty="0"/>
                <a:t>Cas9 +</a:t>
              </a:r>
            </a:p>
          </p:txBody>
        </p:sp>
        <p:sp>
          <p:nvSpPr>
            <p:cNvPr id="1508" name="CuadroTexto 1507">
              <a:extLst>
                <a:ext uri="{FF2B5EF4-FFF2-40B4-BE49-F238E27FC236}">
                  <a16:creationId xmlns:a16="http://schemas.microsoft.com/office/drawing/2014/main" id="{3348A9AA-8113-42F7-B273-CE51C7DD8E22}"/>
                </a:ext>
              </a:extLst>
            </p:cNvPr>
            <p:cNvSpPr txBox="1"/>
            <p:nvPr/>
          </p:nvSpPr>
          <p:spPr>
            <a:xfrm rot="16200000">
              <a:off x="9037612" y="6029402"/>
              <a:ext cx="411163" cy="169277"/>
            </a:xfrm>
            <a:prstGeom prst="rect">
              <a:avLst/>
            </a:prstGeom>
            <a:noFill/>
          </p:spPr>
          <p:txBody>
            <a:bodyPr wrap="square" rtlCol="0">
              <a:spAutoFit/>
            </a:bodyPr>
            <a:lstStyle/>
            <a:p>
              <a:pPr algn="ctr"/>
              <a:r>
                <a:rPr lang="es-ES" sz="500" dirty="0"/>
                <a:t>Cas9 +</a:t>
              </a:r>
            </a:p>
          </p:txBody>
        </p:sp>
        <p:sp>
          <p:nvSpPr>
            <p:cNvPr id="1509" name="CuadroTexto 1508">
              <a:extLst>
                <a:ext uri="{FF2B5EF4-FFF2-40B4-BE49-F238E27FC236}">
                  <a16:creationId xmlns:a16="http://schemas.microsoft.com/office/drawing/2014/main" id="{5DB5F3CC-4055-43FE-99A2-A7182991CF59}"/>
                </a:ext>
              </a:extLst>
            </p:cNvPr>
            <p:cNvSpPr txBox="1"/>
            <p:nvPr/>
          </p:nvSpPr>
          <p:spPr>
            <a:xfrm rot="16200000">
              <a:off x="8227790" y="6036003"/>
              <a:ext cx="411163" cy="156073"/>
            </a:xfrm>
            <a:prstGeom prst="rect">
              <a:avLst/>
            </a:prstGeom>
            <a:noFill/>
          </p:spPr>
          <p:txBody>
            <a:bodyPr wrap="square" rtlCol="0">
              <a:spAutoFit/>
            </a:bodyPr>
            <a:lstStyle>
              <a:defPPr>
                <a:defRPr lang="es-ES"/>
              </a:defPPr>
              <a:lvl1pPr algn="ctr">
                <a:defRPr sz="500"/>
              </a:lvl1pPr>
            </a:lstStyle>
            <a:p>
              <a:r>
                <a:rPr lang="es-ES" dirty="0"/>
                <a:t>Cas9 −</a:t>
              </a:r>
            </a:p>
          </p:txBody>
        </p:sp>
      </p:grpSp>
      <p:sp>
        <p:nvSpPr>
          <p:cNvPr id="1510" name="Rectángulo 1509">
            <a:extLst>
              <a:ext uri="{FF2B5EF4-FFF2-40B4-BE49-F238E27FC236}">
                <a16:creationId xmlns:a16="http://schemas.microsoft.com/office/drawing/2014/main" id="{EC1AB911-E6E3-4988-8BF4-3AD11727177F}"/>
              </a:ext>
            </a:extLst>
          </p:cNvPr>
          <p:cNvSpPr/>
          <p:nvPr/>
        </p:nvSpPr>
        <p:spPr>
          <a:xfrm>
            <a:off x="6600840" y="6230116"/>
            <a:ext cx="550555" cy="325961"/>
          </a:xfrm>
          <a:prstGeom prst="rect">
            <a:avLst/>
          </a:prstGeom>
          <a:solidFill>
            <a:schemeClr val="accent3">
              <a:lumMod val="20000"/>
              <a:lumOff val="80000"/>
            </a:schemeClr>
          </a:solidFill>
          <a:ln w="635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11" name="CuadroTexto 1510">
            <a:extLst>
              <a:ext uri="{FF2B5EF4-FFF2-40B4-BE49-F238E27FC236}">
                <a16:creationId xmlns:a16="http://schemas.microsoft.com/office/drawing/2014/main" id="{3069D127-C8A3-48BA-9638-5BF65863349E}"/>
              </a:ext>
            </a:extLst>
          </p:cNvPr>
          <p:cNvSpPr txBox="1"/>
          <p:nvPr/>
        </p:nvSpPr>
        <p:spPr>
          <a:xfrm>
            <a:off x="6739165" y="6251098"/>
            <a:ext cx="538183" cy="253916"/>
          </a:xfrm>
          <a:prstGeom prst="rect">
            <a:avLst/>
          </a:prstGeom>
          <a:noFill/>
        </p:spPr>
        <p:txBody>
          <a:bodyPr wrap="square" rtlCol="0">
            <a:spAutoFit/>
          </a:bodyPr>
          <a:lstStyle/>
          <a:p>
            <a:r>
              <a:rPr lang="es-ES" sz="1050" dirty="0"/>
              <a:t>WT</a:t>
            </a:r>
          </a:p>
        </p:txBody>
      </p:sp>
      <p:cxnSp>
        <p:nvCxnSpPr>
          <p:cNvPr id="1512" name="Conector recto 1511">
            <a:extLst>
              <a:ext uri="{FF2B5EF4-FFF2-40B4-BE49-F238E27FC236}">
                <a16:creationId xmlns:a16="http://schemas.microsoft.com/office/drawing/2014/main" id="{6329AD08-B0A3-4300-8C4C-0524C253AA3C}"/>
              </a:ext>
            </a:extLst>
          </p:cNvPr>
          <p:cNvCxnSpPr>
            <a:cxnSpLocks/>
          </p:cNvCxnSpPr>
          <p:nvPr/>
        </p:nvCxnSpPr>
        <p:spPr>
          <a:xfrm>
            <a:off x="7159916" y="6169962"/>
            <a:ext cx="2211534"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513" name="Rectangle 24364">
            <a:extLst>
              <a:ext uri="{FF2B5EF4-FFF2-40B4-BE49-F238E27FC236}">
                <a16:creationId xmlns:a16="http://schemas.microsoft.com/office/drawing/2014/main" id="{C0816D19-B58C-4BB7-867D-735FDB027C97}"/>
              </a:ext>
            </a:extLst>
          </p:cNvPr>
          <p:cNvSpPr>
            <a:spLocks noChangeArrowheads="1"/>
          </p:cNvSpPr>
          <p:nvPr/>
        </p:nvSpPr>
        <p:spPr bwMode="auto">
          <a:xfrm>
            <a:off x="8513160" y="6134716"/>
            <a:ext cx="170179" cy="53861"/>
          </a:xfrm>
          <a:prstGeom prst="rect">
            <a:avLst/>
          </a:prstGeom>
          <a:solidFill>
            <a:schemeClr val="bg1"/>
          </a:solidFill>
          <a:ln>
            <a:noFill/>
          </a:ln>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ES" altLang="es-ES" sz="350" b="0" i="0" u="none" strike="noStrike" cap="none" normalizeH="0" baseline="0" dirty="0">
                <a:ln>
                  <a:noFill/>
                </a:ln>
                <a:solidFill>
                  <a:srgbClr val="000000"/>
                </a:solidFill>
                <a:effectLst/>
                <a:latin typeface="Arial" panose="020B0604020202020204" pitchFamily="34" charset="0"/>
              </a:rPr>
              <a:t>Alpha2</a:t>
            </a:r>
            <a:endParaRPr kumimoji="0" lang="es-ES" altLang="es-ES" sz="350" b="0" i="0" u="none" strike="noStrike" cap="none" normalizeH="0" baseline="0" dirty="0">
              <a:ln>
                <a:noFill/>
              </a:ln>
              <a:solidFill>
                <a:schemeClr val="tx1"/>
              </a:solidFill>
              <a:effectLst/>
              <a:latin typeface="Arial" panose="020B0604020202020204" pitchFamily="34" charset="0"/>
            </a:endParaRPr>
          </a:p>
        </p:txBody>
      </p:sp>
      <p:grpSp>
        <p:nvGrpSpPr>
          <p:cNvPr id="1514" name="Grupo 1513">
            <a:extLst>
              <a:ext uri="{FF2B5EF4-FFF2-40B4-BE49-F238E27FC236}">
                <a16:creationId xmlns:a16="http://schemas.microsoft.com/office/drawing/2014/main" id="{494715CB-5EDC-4590-8A95-D7CCA86C8F03}"/>
              </a:ext>
            </a:extLst>
          </p:cNvPr>
          <p:cNvGrpSpPr/>
          <p:nvPr/>
        </p:nvGrpSpPr>
        <p:grpSpPr>
          <a:xfrm>
            <a:off x="6600841" y="6005513"/>
            <a:ext cx="2758240" cy="87313"/>
            <a:chOff x="6893311" y="5656263"/>
            <a:chExt cx="3205163" cy="87313"/>
          </a:xfrm>
        </p:grpSpPr>
        <p:sp>
          <p:nvSpPr>
            <p:cNvPr id="1515" name="Rectangle 330">
              <a:extLst>
                <a:ext uri="{FF2B5EF4-FFF2-40B4-BE49-F238E27FC236}">
                  <a16:creationId xmlns:a16="http://schemas.microsoft.com/office/drawing/2014/main" id="{238879AB-3B81-4969-A4F9-3044F222BC71}"/>
                </a:ext>
              </a:extLst>
            </p:cNvPr>
            <p:cNvSpPr>
              <a:spLocks noChangeArrowheads="1"/>
            </p:cNvSpPr>
            <p:nvPr/>
          </p:nvSpPr>
          <p:spPr bwMode="auto">
            <a:xfrm>
              <a:off x="6893311" y="5656263"/>
              <a:ext cx="325438"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16" name="Rectangle 331">
              <a:extLst>
                <a:ext uri="{FF2B5EF4-FFF2-40B4-BE49-F238E27FC236}">
                  <a16:creationId xmlns:a16="http://schemas.microsoft.com/office/drawing/2014/main" id="{95BFFC84-4A33-40F7-B227-A3157937F9DB}"/>
                </a:ext>
              </a:extLst>
            </p:cNvPr>
            <p:cNvSpPr>
              <a:spLocks noChangeArrowheads="1"/>
            </p:cNvSpPr>
            <p:nvPr/>
          </p:nvSpPr>
          <p:spPr bwMode="auto">
            <a:xfrm>
              <a:off x="6893311" y="5656263"/>
              <a:ext cx="325438"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17" name="Rectangle 439">
              <a:extLst>
                <a:ext uri="{FF2B5EF4-FFF2-40B4-BE49-F238E27FC236}">
                  <a16:creationId xmlns:a16="http://schemas.microsoft.com/office/drawing/2014/main" id="{9570028F-A484-4051-A12F-0170B9E57163}"/>
                </a:ext>
              </a:extLst>
            </p:cNvPr>
            <p:cNvSpPr>
              <a:spLocks noChangeArrowheads="1"/>
            </p:cNvSpPr>
            <p:nvPr/>
          </p:nvSpPr>
          <p:spPr bwMode="auto">
            <a:xfrm>
              <a:off x="7218749" y="5656263"/>
              <a:ext cx="314325"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18" name="Rectangle 440">
              <a:extLst>
                <a:ext uri="{FF2B5EF4-FFF2-40B4-BE49-F238E27FC236}">
                  <a16:creationId xmlns:a16="http://schemas.microsoft.com/office/drawing/2014/main" id="{472A28C5-0520-43F5-BA3F-CC1461130922}"/>
                </a:ext>
              </a:extLst>
            </p:cNvPr>
            <p:cNvSpPr>
              <a:spLocks noChangeArrowheads="1"/>
            </p:cNvSpPr>
            <p:nvPr/>
          </p:nvSpPr>
          <p:spPr bwMode="auto">
            <a:xfrm>
              <a:off x="7218749" y="5656263"/>
              <a:ext cx="314325"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19" name="Rectangle 547">
              <a:extLst>
                <a:ext uri="{FF2B5EF4-FFF2-40B4-BE49-F238E27FC236}">
                  <a16:creationId xmlns:a16="http://schemas.microsoft.com/office/drawing/2014/main" id="{E1BED7CC-1990-457B-89C5-695651211F7F}"/>
                </a:ext>
              </a:extLst>
            </p:cNvPr>
            <p:cNvSpPr>
              <a:spLocks noChangeArrowheads="1"/>
            </p:cNvSpPr>
            <p:nvPr/>
          </p:nvSpPr>
          <p:spPr bwMode="auto">
            <a:xfrm>
              <a:off x="7533074" y="5656263"/>
              <a:ext cx="323850" cy="87313"/>
            </a:xfrm>
            <a:prstGeom prst="rect">
              <a:avLst/>
            </a:prstGeom>
            <a:solidFill>
              <a:srgbClr val="FFE6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20" name="Rectangle 548">
              <a:extLst>
                <a:ext uri="{FF2B5EF4-FFF2-40B4-BE49-F238E27FC236}">
                  <a16:creationId xmlns:a16="http://schemas.microsoft.com/office/drawing/2014/main" id="{EE3C5361-F2F4-4288-B79C-D4DC39CAA67B}"/>
                </a:ext>
              </a:extLst>
            </p:cNvPr>
            <p:cNvSpPr>
              <a:spLocks noChangeArrowheads="1"/>
            </p:cNvSpPr>
            <p:nvPr/>
          </p:nvSpPr>
          <p:spPr bwMode="auto">
            <a:xfrm>
              <a:off x="7533074" y="5656263"/>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21" name="Rectangle 656">
              <a:extLst>
                <a:ext uri="{FF2B5EF4-FFF2-40B4-BE49-F238E27FC236}">
                  <a16:creationId xmlns:a16="http://schemas.microsoft.com/office/drawing/2014/main" id="{3CF288CB-D032-45D8-805E-9579EA0ED4C2}"/>
                </a:ext>
              </a:extLst>
            </p:cNvPr>
            <p:cNvSpPr>
              <a:spLocks noChangeArrowheads="1"/>
            </p:cNvSpPr>
            <p:nvPr/>
          </p:nvSpPr>
          <p:spPr bwMode="auto">
            <a:xfrm>
              <a:off x="7856923" y="5656263"/>
              <a:ext cx="323850" cy="87313"/>
            </a:xfrm>
            <a:prstGeom prst="rect">
              <a:avLst/>
            </a:prstGeom>
            <a:solidFill>
              <a:srgbClr val="C5E0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22" name="Rectangle 657">
              <a:extLst>
                <a:ext uri="{FF2B5EF4-FFF2-40B4-BE49-F238E27FC236}">
                  <a16:creationId xmlns:a16="http://schemas.microsoft.com/office/drawing/2014/main" id="{C3D5DE57-624D-4AAD-8E99-43679307CB56}"/>
                </a:ext>
              </a:extLst>
            </p:cNvPr>
            <p:cNvSpPr>
              <a:spLocks noChangeArrowheads="1"/>
            </p:cNvSpPr>
            <p:nvPr/>
          </p:nvSpPr>
          <p:spPr bwMode="auto">
            <a:xfrm>
              <a:off x="7856923" y="5656263"/>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23" name="Rectangle 764">
              <a:extLst>
                <a:ext uri="{FF2B5EF4-FFF2-40B4-BE49-F238E27FC236}">
                  <a16:creationId xmlns:a16="http://schemas.microsoft.com/office/drawing/2014/main" id="{C487C0A2-9515-4CAB-ACB9-0E311F5C7E90}"/>
                </a:ext>
              </a:extLst>
            </p:cNvPr>
            <p:cNvSpPr>
              <a:spLocks noChangeArrowheads="1"/>
            </p:cNvSpPr>
            <p:nvPr/>
          </p:nvSpPr>
          <p:spPr bwMode="auto">
            <a:xfrm>
              <a:off x="8180773" y="5656263"/>
              <a:ext cx="315913" cy="87313"/>
            </a:xfrm>
            <a:prstGeom prst="rect">
              <a:avLst/>
            </a:prstGeom>
            <a:solidFill>
              <a:srgbClr val="F7F9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24" name="Rectangle 765">
              <a:extLst>
                <a:ext uri="{FF2B5EF4-FFF2-40B4-BE49-F238E27FC236}">
                  <a16:creationId xmlns:a16="http://schemas.microsoft.com/office/drawing/2014/main" id="{EA6D7273-605A-4229-91D9-0876682046F3}"/>
                </a:ext>
              </a:extLst>
            </p:cNvPr>
            <p:cNvSpPr>
              <a:spLocks noChangeArrowheads="1"/>
            </p:cNvSpPr>
            <p:nvPr/>
          </p:nvSpPr>
          <p:spPr bwMode="auto">
            <a:xfrm>
              <a:off x="8180773" y="5656263"/>
              <a:ext cx="315913" cy="87313"/>
            </a:xfrm>
            <a:prstGeom prst="rect">
              <a:avLst/>
            </a:prstGeom>
            <a:solidFill>
              <a:srgbClr val="C5E0B4"/>
            </a:solidFill>
            <a:ln w="9525" cap="sq">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525" name="Rectangle 873">
              <a:extLst>
                <a:ext uri="{FF2B5EF4-FFF2-40B4-BE49-F238E27FC236}">
                  <a16:creationId xmlns:a16="http://schemas.microsoft.com/office/drawing/2014/main" id="{1B58CFFF-502B-45E0-8668-3D3BA695FEFB}"/>
                </a:ext>
              </a:extLst>
            </p:cNvPr>
            <p:cNvSpPr>
              <a:spLocks noChangeArrowheads="1"/>
            </p:cNvSpPr>
            <p:nvPr/>
          </p:nvSpPr>
          <p:spPr bwMode="auto">
            <a:xfrm>
              <a:off x="8496686" y="5656263"/>
              <a:ext cx="323850" cy="87313"/>
            </a:xfrm>
            <a:prstGeom prst="rect">
              <a:avLst/>
            </a:prstGeom>
            <a:solidFill>
              <a:srgbClr val="C5E0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26" name="Rectangle 874">
              <a:extLst>
                <a:ext uri="{FF2B5EF4-FFF2-40B4-BE49-F238E27FC236}">
                  <a16:creationId xmlns:a16="http://schemas.microsoft.com/office/drawing/2014/main" id="{8124AA22-0C6A-456E-AFFC-D1D89E3E930E}"/>
                </a:ext>
              </a:extLst>
            </p:cNvPr>
            <p:cNvSpPr>
              <a:spLocks noChangeArrowheads="1"/>
            </p:cNvSpPr>
            <p:nvPr/>
          </p:nvSpPr>
          <p:spPr bwMode="auto">
            <a:xfrm>
              <a:off x="8496686" y="5656263"/>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27" name="Rectangle 981">
              <a:extLst>
                <a:ext uri="{FF2B5EF4-FFF2-40B4-BE49-F238E27FC236}">
                  <a16:creationId xmlns:a16="http://schemas.microsoft.com/office/drawing/2014/main" id="{793DF415-ECC9-46A2-9CBE-876E42C451FC}"/>
                </a:ext>
              </a:extLst>
            </p:cNvPr>
            <p:cNvSpPr>
              <a:spLocks noChangeArrowheads="1"/>
            </p:cNvSpPr>
            <p:nvPr/>
          </p:nvSpPr>
          <p:spPr bwMode="auto">
            <a:xfrm>
              <a:off x="8820536" y="5656263"/>
              <a:ext cx="314325" cy="87313"/>
            </a:xfrm>
            <a:prstGeom prst="rect">
              <a:avLst/>
            </a:prstGeom>
            <a:solidFill>
              <a:srgbClr val="C5E0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28" name="Rectangle 982">
              <a:extLst>
                <a:ext uri="{FF2B5EF4-FFF2-40B4-BE49-F238E27FC236}">
                  <a16:creationId xmlns:a16="http://schemas.microsoft.com/office/drawing/2014/main" id="{097AB7F0-1D9A-4AAB-9037-62D792E78EEE}"/>
                </a:ext>
              </a:extLst>
            </p:cNvPr>
            <p:cNvSpPr>
              <a:spLocks noChangeArrowheads="1"/>
            </p:cNvSpPr>
            <p:nvPr/>
          </p:nvSpPr>
          <p:spPr bwMode="auto">
            <a:xfrm>
              <a:off x="8820536" y="5656263"/>
              <a:ext cx="314325"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29" name="Rectangle 1090">
              <a:extLst>
                <a:ext uri="{FF2B5EF4-FFF2-40B4-BE49-F238E27FC236}">
                  <a16:creationId xmlns:a16="http://schemas.microsoft.com/office/drawing/2014/main" id="{8B4D0548-7488-4982-95F3-B5CF52B29593}"/>
                </a:ext>
              </a:extLst>
            </p:cNvPr>
            <p:cNvSpPr>
              <a:spLocks noChangeArrowheads="1"/>
            </p:cNvSpPr>
            <p:nvPr/>
          </p:nvSpPr>
          <p:spPr bwMode="auto">
            <a:xfrm>
              <a:off x="9134861" y="5656263"/>
              <a:ext cx="323850" cy="87313"/>
            </a:xfrm>
            <a:prstGeom prst="rect">
              <a:avLst/>
            </a:prstGeom>
            <a:solidFill>
              <a:srgbClr val="DDE6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30" name="Rectangle 1091">
              <a:extLst>
                <a:ext uri="{FF2B5EF4-FFF2-40B4-BE49-F238E27FC236}">
                  <a16:creationId xmlns:a16="http://schemas.microsoft.com/office/drawing/2014/main" id="{52F7EBEF-E9FB-46A2-BCBD-BE3D938BDC68}"/>
                </a:ext>
              </a:extLst>
            </p:cNvPr>
            <p:cNvSpPr>
              <a:spLocks noChangeArrowheads="1"/>
            </p:cNvSpPr>
            <p:nvPr/>
          </p:nvSpPr>
          <p:spPr bwMode="auto">
            <a:xfrm>
              <a:off x="9134861" y="5656263"/>
              <a:ext cx="323850" cy="87313"/>
            </a:xfrm>
            <a:prstGeom prst="rect">
              <a:avLst/>
            </a:prstGeom>
            <a:solidFill>
              <a:srgbClr val="FFE699"/>
            </a:solidFill>
            <a:ln w="9525" cap="sq">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531" name="Rectangle 1198">
              <a:extLst>
                <a:ext uri="{FF2B5EF4-FFF2-40B4-BE49-F238E27FC236}">
                  <a16:creationId xmlns:a16="http://schemas.microsoft.com/office/drawing/2014/main" id="{B0A63C5B-E057-406A-84E8-4B7E1CD44932}"/>
                </a:ext>
              </a:extLst>
            </p:cNvPr>
            <p:cNvSpPr>
              <a:spLocks noChangeArrowheads="1"/>
            </p:cNvSpPr>
            <p:nvPr/>
          </p:nvSpPr>
          <p:spPr bwMode="auto">
            <a:xfrm>
              <a:off x="9458711" y="5656263"/>
              <a:ext cx="315913" cy="87313"/>
            </a:xfrm>
            <a:prstGeom prst="rect">
              <a:avLst/>
            </a:prstGeom>
            <a:solidFill>
              <a:srgbClr val="D9E3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32" name="Rectangle 1199">
              <a:extLst>
                <a:ext uri="{FF2B5EF4-FFF2-40B4-BE49-F238E27FC236}">
                  <a16:creationId xmlns:a16="http://schemas.microsoft.com/office/drawing/2014/main" id="{44F2E0EC-CFB6-4A15-8572-8F7B780801A9}"/>
                </a:ext>
              </a:extLst>
            </p:cNvPr>
            <p:cNvSpPr>
              <a:spLocks noChangeArrowheads="1"/>
            </p:cNvSpPr>
            <p:nvPr/>
          </p:nvSpPr>
          <p:spPr bwMode="auto">
            <a:xfrm>
              <a:off x="9458711" y="5656263"/>
              <a:ext cx="315913" cy="87313"/>
            </a:xfrm>
            <a:prstGeom prst="rect">
              <a:avLst/>
            </a:prstGeom>
            <a:solidFill>
              <a:srgbClr val="C5E0B4"/>
            </a:solidFill>
            <a:ln w="9525" cap="sq">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s-ES"/>
            </a:p>
          </p:txBody>
        </p:sp>
        <p:sp>
          <p:nvSpPr>
            <p:cNvPr id="1533" name="Rectangle 1307">
              <a:extLst>
                <a:ext uri="{FF2B5EF4-FFF2-40B4-BE49-F238E27FC236}">
                  <a16:creationId xmlns:a16="http://schemas.microsoft.com/office/drawing/2014/main" id="{2E5A897F-EFB7-48BE-BB88-246F4427704D}"/>
                </a:ext>
              </a:extLst>
            </p:cNvPr>
            <p:cNvSpPr>
              <a:spLocks noChangeArrowheads="1"/>
            </p:cNvSpPr>
            <p:nvPr/>
          </p:nvSpPr>
          <p:spPr bwMode="auto">
            <a:xfrm>
              <a:off x="9774624" y="5656263"/>
              <a:ext cx="323850" cy="87313"/>
            </a:xfrm>
            <a:prstGeom prst="rect">
              <a:avLst/>
            </a:prstGeom>
            <a:solidFill>
              <a:srgbClr val="BDD7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34" name="Rectangle 1308">
              <a:extLst>
                <a:ext uri="{FF2B5EF4-FFF2-40B4-BE49-F238E27FC236}">
                  <a16:creationId xmlns:a16="http://schemas.microsoft.com/office/drawing/2014/main" id="{6FD460AA-D7D0-447B-A402-1319D034D88C}"/>
                </a:ext>
              </a:extLst>
            </p:cNvPr>
            <p:cNvSpPr>
              <a:spLocks noChangeArrowheads="1"/>
            </p:cNvSpPr>
            <p:nvPr/>
          </p:nvSpPr>
          <p:spPr bwMode="auto">
            <a:xfrm>
              <a:off x="9774624" y="5656263"/>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grpSp>
        <p:nvGrpSpPr>
          <p:cNvPr id="1536" name="Grupo 1535">
            <a:extLst>
              <a:ext uri="{FF2B5EF4-FFF2-40B4-BE49-F238E27FC236}">
                <a16:creationId xmlns:a16="http://schemas.microsoft.com/office/drawing/2014/main" id="{DB097FB6-0264-4DE1-89A8-B00D9C98CE43}"/>
              </a:ext>
            </a:extLst>
          </p:cNvPr>
          <p:cNvGrpSpPr/>
          <p:nvPr/>
        </p:nvGrpSpPr>
        <p:grpSpPr>
          <a:xfrm>
            <a:off x="9460462" y="834439"/>
            <a:ext cx="323851" cy="4983161"/>
            <a:chOff x="9774623" y="1095375"/>
            <a:chExt cx="323851" cy="4648201"/>
          </a:xfrm>
        </p:grpSpPr>
        <p:sp>
          <p:nvSpPr>
            <p:cNvPr id="1537" name="Rectangle 1307">
              <a:extLst>
                <a:ext uri="{FF2B5EF4-FFF2-40B4-BE49-F238E27FC236}">
                  <a16:creationId xmlns:a16="http://schemas.microsoft.com/office/drawing/2014/main" id="{DE7C03C5-97AC-4080-A57C-2FC2A03A939E}"/>
                </a:ext>
              </a:extLst>
            </p:cNvPr>
            <p:cNvSpPr>
              <a:spLocks noChangeArrowheads="1"/>
            </p:cNvSpPr>
            <p:nvPr/>
          </p:nvSpPr>
          <p:spPr bwMode="auto">
            <a:xfrm>
              <a:off x="9774624" y="5656263"/>
              <a:ext cx="323850"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38" name="Rectangle 1308">
              <a:extLst>
                <a:ext uri="{FF2B5EF4-FFF2-40B4-BE49-F238E27FC236}">
                  <a16:creationId xmlns:a16="http://schemas.microsoft.com/office/drawing/2014/main" id="{0BA9A2F4-B57C-4D9A-BDAC-7B9ED6E754C5}"/>
                </a:ext>
              </a:extLst>
            </p:cNvPr>
            <p:cNvSpPr>
              <a:spLocks noChangeArrowheads="1"/>
            </p:cNvSpPr>
            <p:nvPr/>
          </p:nvSpPr>
          <p:spPr bwMode="auto">
            <a:xfrm>
              <a:off x="9774624" y="5656263"/>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39" name="Rectangle 1309">
              <a:extLst>
                <a:ext uri="{FF2B5EF4-FFF2-40B4-BE49-F238E27FC236}">
                  <a16:creationId xmlns:a16="http://schemas.microsoft.com/office/drawing/2014/main" id="{24B18D1F-BB18-4611-80E4-A676C902B137}"/>
                </a:ext>
              </a:extLst>
            </p:cNvPr>
            <p:cNvSpPr>
              <a:spLocks noChangeArrowheads="1"/>
            </p:cNvSpPr>
            <p:nvPr/>
          </p:nvSpPr>
          <p:spPr bwMode="auto">
            <a:xfrm>
              <a:off x="9774624" y="55705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40" name="Rectangle 1310">
              <a:extLst>
                <a:ext uri="{FF2B5EF4-FFF2-40B4-BE49-F238E27FC236}">
                  <a16:creationId xmlns:a16="http://schemas.microsoft.com/office/drawing/2014/main" id="{359AE7DA-B377-4943-B4E0-6863F4B4DE5D}"/>
                </a:ext>
              </a:extLst>
            </p:cNvPr>
            <p:cNvSpPr>
              <a:spLocks noChangeArrowheads="1"/>
            </p:cNvSpPr>
            <p:nvPr/>
          </p:nvSpPr>
          <p:spPr bwMode="auto">
            <a:xfrm>
              <a:off x="9774624" y="55705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41" name="Rectangle 1311">
              <a:extLst>
                <a:ext uri="{FF2B5EF4-FFF2-40B4-BE49-F238E27FC236}">
                  <a16:creationId xmlns:a16="http://schemas.microsoft.com/office/drawing/2014/main" id="{FD818D4D-062A-467B-A64D-C80793C27DF8}"/>
                </a:ext>
              </a:extLst>
            </p:cNvPr>
            <p:cNvSpPr>
              <a:spLocks noChangeArrowheads="1"/>
            </p:cNvSpPr>
            <p:nvPr/>
          </p:nvSpPr>
          <p:spPr bwMode="auto">
            <a:xfrm>
              <a:off x="9774624" y="54848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42" name="Rectangle 1312">
              <a:extLst>
                <a:ext uri="{FF2B5EF4-FFF2-40B4-BE49-F238E27FC236}">
                  <a16:creationId xmlns:a16="http://schemas.microsoft.com/office/drawing/2014/main" id="{3AB1830A-D8D8-4EBB-BE47-1523D43DE004}"/>
                </a:ext>
              </a:extLst>
            </p:cNvPr>
            <p:cNvSpPr>
              <a:spLocks noChangeArrowheads="1"/>
            </p:cNvSpPr>
            <p:nvPr/>
          </p:nvSpPr>
          <p:spPr bwMode="auto">
            <a:xfrm>
              <a:off x="9774624" y="54848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43" name="Rectangle 1313">
              <a:extLst>
                <a:ext uri="{FF2B5EF4-FFF2-40B4-BE49-F238E27FC236}">
                  <a16:creationId xmlns:a16="http://schemas.microsoft.com/office/drawing/2014/main" id="{68C83C83-6531-483C-A22E-72B4BCDF7D6E}"/>
                </a:ext>
              </a:extLst>
            </p:cNvPr>
            <p:cNvSpPr>
              <a:spLocks noChangeArrowheads="1"/>
            </p:cNvSpPr>
            <p:nvPr/>
          </p:nvSpPr>
          <p:spPr bwMode="auto">
            <a:xfrm>
              <a:off x="9774624" y="5389563"/>
              <a:ext cx="323850" cy="95250"/>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44" name="Rectangle 1314">
              <a:extLst>
                <a:ext uri="{FF2B5EF4-FFF2-40B4-BE49-F238E27FC236}">
                  <a16:creationId xmlns:a16="http://schemas.microsoft.com/office/drawing/2014/main" id="{06127419-A60D-470B-A878-29DC84A828BF}"/>
                </a:ext>
              </a:extLst>
            </p:cNvPr>
            <p:cNvSpPr>
              <a:spLocks noChangeArrowheads="1"/>
            </p:cNvSpPr>
            <p:nvPr/>
          </p:nvSpPr>
          <p:spPr bwMode="auto">
            <a:xfrm>
              <a:off x="9774624" y="5389563"/>
              <a:ext cx="323850" cy="95250"/>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45" name="Rectangle 1315">
              <a:extLst>
                <a:ext uri="{FF2B5EF4-FFF2-40B4-BE49-F238E27FC236}">
                  <a16:creationId xmlns:a16="http://schemas.microsoft.com/office/drawing/2014/main" id="{0EFD3670-7D53-4821-9450-D1A08B8941B2}"/>
                </a:ext>
              </a:extLst>
            </p:cNvPr>
            <p:cNvSpPr>
              <a:spLocks noChangeArrowheads="1"/>
            </p:cNvSpPr>
            <p:nvPr/>
          </p:nvSpPr>
          <p:spPr bwMode="auto">
            <a:xfrm>
              <a:off x="9774624" y="53038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46" name="Rectangle 1316">
              <a:extLst>
                <a:ext uri="{FF2B5EF4-FFF2-40B4-BE49-F238E27FC236}">
                  <a16:creationId xmlns:a16="http://schemas.microsoft.com/office/drawing/2014/main" id="{F8A10318-6692-47B2-8FEF-E583A7748CAB}"/>
                </a:ext>
              </a:extLst>
            </p:cNvPr>
            <p:cNvSpPr>
              <a:spLocks noChangeArrowheads="1"/>
            </p:cNvSpPr>
            <p:nvPr/>
          </p:nvSpPr>
          <p:spPr bwMode="auto">
            <a:xfrm>
              <a:off x="9774624" y="53038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47" name="Rectangle 1317">
              <a:extLst>
                <a:ext uri="{FF2B5EF4-FFF2-40B4-BE49-F238E27FC236}">
                  <a16:creationId xmlns:a16="http://schemas.microsoft.com/office/drawing/2014/main" id="{6A21A417-04D2-4321-985D-2E30E78F337A}"/>
                </a:ext>
              </a:extLst>
            </p:cNvPr>
            <p:cNvSpPr>
              <a:spLocks noChangeArrowheads="1"/>
            </p:cNvSpPr>
            <p:nvPr/>
          </p:nvSpPr>
          <p:spPr bwMode="auto">
            <a:xfrm>
              <a:off x="9774624" y="52181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48" name="Rectangle 1318">
              <a:extLst>
                <a:ext uri="{FF2B5EF4-FFF2-40B4-BE49-F238E27FC236}">
                  <a16:creationId xmlns:a16="http://schemas.microsoft.com/office/drawing/2014/main" id="{82CC4334-5019-4342-B449-8C3FB405CA29}"/>
                </a:ext>
              </a:extLst>
            </p:cNvPr>
            <p:cNvSpPr>
              <a:spLocks noChangeArrowheads="1"/>
            </p:cNvSpPr>
            <p:nvPr/>
          </p:nvSpPr>
          <p:spPr bwMode="auto">
            <a:xfrm>
              <a:off x="9774624" y="52181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49" name="Rectangle 1319">
              <a:extLst>
                <a:ext uri="{FF2B5EF4-FFF2-40B4-BE49-F238E27FC236}">
                  <a16:creationId xmlns:a16="http://schemas.microsoft.com/office/drawing/2014/main" id="{4BC2F486-7C27-49D7-9C1F-1B595B2DB630}"/>
                </a:ext>
              </a:extLst>
            </p:cNvPr>
            <p:cNvSpPr>
              <a:spLocks noChangeArrowheads="1"/>
            </p:cNvSpPr>
            <p:nvPr/>
          </p:nvSpPr>
          <p:spPr bwMode="auto">
            <a:xfrm>
              <a:off x="9774624" y="5132388"/>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50" name="Rectangle 1320">
              <a:extLst>
                <a:ext uri="{FF2B5EF4-FFF2-40B4-BE49-F238E27FC236}">
                  <a16:creationId xmlns:a16="http://schemas.microsoft.com/office/drawing/2014/main" id="{AE73F558-0B27-45E0-80AE-728BC167E373}"/>
                </a:ext>
              </a:extLst>
            </p:cNvPr>
            <p:cNvSpPr>
              <a:spLocks noChangeArrowheads="1"/>
            </p:cNvSpPr>
            <p:nvPr/>
          </p:nvSpPr>
          <p:spPr bwMode="auto">
            <a:xfrm>
              <a:off x="9774624" y="513238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51" name="Rectangle 1321">
              <a:extLst>
                <a:ext uri="{FF2B5EF4-FFF2-40B4-BE49-F238E27FC236}">
                  <a16:creationId xmlns:a16="http://schemas.microsoft.com/office/drawing/2014/main" id="{8B01097F-A439-4CB9-BD4F-FA9A08AB605A}"/>
                </a:ext>
              </a:extLst>
            </p:cNvPr>
            <p:cNvSpPr>
              <a:spLocks noChangeArrowheads="1"/>
            </p:cNvSpPr>
            <p:nvPr/>
          </p:nvSpPr>
          <p:spPr bwMode="auto">
            <a:xfrm>
              <a:off x="9774624" y="504666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52" name="Rectangle 1322">
              <a:extLst>
                <a:ext uri="{FF2B5EF4-FFF2-40B4-BE49-F238E27FC236}">
                  <a16:creationId xmlns:a16="http://schemas.microsoft.com/office/drawing/2014/main" id="{7C2E95B6-A9D8-4C47-9599-39A64DA0E5C9}"/>
                </a:ext>
              </a:extLst>
            </p:cNvPr>
            <p:cNvSpPr>
              <a:spLocks noChangeArrowheads="1"/>
            </p:cNvSpPr>
            <p:nvPr/>
          </p:nvSpPr>
          <p:spPr bwMode="auto">
            <a:xfrm>
              <a:off x="9774624" y="504666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53" name="Rectangle 1323">
              <a:extLst>
                <a:ext uri="{FF2B5EF4-FFF2-40B4-BE49-F238E27FC236}">
                  <a16:creationId xmlns:a16="http://schemas.microsoft.com/office/drawing/2014/main" id="{E186990E-C673-40FF-B289-1DCE277FABFA}"/>
                </a:ext>
              </a:extLst>
            </p:cNvPr>
            <p:cNvSpPr>
              <a:spLocks noChangeArrowheads="1"/>
            </p:cNvSpPr>
            <p:nvPr/>
          </p:nvSpPr>
          <p:spPr bwMode="auto">
            <a:xfrm>
              <a:off x="9774624" y="49609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54" name="Rectangle 1324">
              <a:extLst>
                <a:ext uri="{FF2B5EF4-FFF2-40B4-BE49-F238E27FC236}">
                  <a16:creationId xmlns:a16="http://schemas.microsoft.com/office/drawing/2014/main" id="{CB1C51AF-BD48-4EA7-92DE-44BC7457415E}"/>
                </a:ext>
              </a:extLst>
            </p:cNvPr>
            <p:cNvSpPr>
              <a:spLocks noChangeArrowheads="1"/>
            </p:cNvSpPr>
            <p:nvPr/>
          </p:nvSpPr>
          <p:spPr bwMode="auto">
            <a:xfrm>
              <a:off x="9774624" y="49609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55" name="Rectangle 1325">
              <a:extLst>
                <a:ext uri="{FF2B5EF4-FFF2-40B4-BE49-F238E27FC236}">
                  <a16:creationId xmlns:a16="http://schemas.microsoft.com/office/drawing/2014/main" id="{C8565DED-DCF5-44FE-A0B0-00F3AAEA46D9}"/>
                </a:ext>
              </a:extLst>
            </p:cNvPr>
            <p:cNvSpPr>
              <a:spLocks noChangeArrowheads="1"/>
            </p:cNvSpPr>
            <p:nvPr/>
          </p:nvSpPr>
          <p:spPr bwMode="auto">
            <a:xfrm>
              <a:off x="9774624" y="48752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56" name="Rectangle 1326">
              <a:extLst>
                <a:ext uri="{FF2B5EF4-FFF2-40B4-BE49-F238E27FC236}">
                  <a16:creationId xmlns:a16="http://schemas.microsoft.com/office/drawing/2014/main" id="{EE317971-BEC9-4A1C-BF9B-102E15A0138E}"/>
                </a:ext>
              </a:extLst>
            </p:cNvPr>
            <p:cNvSpPr>
              <a:spLocks noChangeArrowheads="1"/>
            </p:cNvSpPr>
            <p:nvPr/>
          </p:nvSpPr>
          <p:spPr bwMode="auto">
            <a:xfrm>
              <a:off x="9774624" y="48752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57" name="Rectangle 1327">
              <a:extLst>
                <a:ext uri="{FF2B5EF4-FFF2-40B4-BE49-F238E27FC236}">
                  <a16:creationId xmlns:a16="http://schemas.microsoft.com/office/drawing/2014/main" id="{EC21E8FA-1CE7-47B9-AD37-1988992C6289}"/>
                </a:ext>
              </a:extLst>
            </p:cNvPr>
            <p:cNvSpPr>
              <a:spLocks noChangeArrowheads="1"/>
            </p:cNvSpPr>
            <p:nvPr/>
          </p:nvSpPr>
          <p:spPr bwMode="auto">
            <a:xfrm>
              <a:off x="9774624" y="4787900"/>
              <a:ext cx="323850"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58" name="Rectangle 1328">
              <a:extLst>
                <a:ext uri="{FF2B5EF4-FFF2-40B4-BE49-F238E27FC236}">
                  <a16:creationId xmlns:a16="http://schemas.microsoft.com/office/drawing/2014/main" id="{F49F4A12-9F0F-4A1D-A258-383EE84924B5}"/>
                </a:ext>
              </a:extLst>
            </p:cNvPr>
            <p:cNvSpPr>
              <a:spLocks noChangeArrowheads="1"/>
            </p:cNvSpPr>
            <p:nvPr/>
          </p:nvSpPr>
          <p:spPr bwMode="auto">
            <a:xfrm>
              <a:off x="9774624" y="4787900"/>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59" name="Rectangle 1329">
              <a:extLst>
                <a:ext uri="{FF2B5EF4-FFF2-40B4-BE49-F238E27FC236}">
                  <a16:creationId xmlns:a16="http://schemas.microsoft.com/office/drawing/2014/main" id="{8497F337-9B8D-4E5D-BB44-5C1BE740EA1D}"/>
                </a:ext>
              </a:extLst>
            </p:cNvPr>
            <p:cNvSpPr>
              <a:spLocks noChangeArrowheads="1"/>
            </p:cNvSpPr>
            <p:nvPr/>
          </p:nvSpPr>
          <p:spPr bwMode="auto">
            <a:xfrm>
              <a:off x="9774624" y="470217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60" name="Rectangle 1330">
              <a:extLst>
                <a:ext uri="{FF2B5EF4-FFF2-40B4-BE49-F238E27FC236}">
                  <a16:creationId xmlns:a16="http://schemas.microsoft.com/office/drawing/2014/main" id="{5905E132-1961-48CF-9426-C1361D4EC828}"/>
                </a:ext>
              </a:extLst>
            </p:cNvPr>
            <p:cNvSpPr>
              <a:spLocks noChangeArrowheads="1"/>
            </p:cNvSpPr>
            <p:nvPr/>
          </p:nvSpPr>
          <p:spPr bwMode="auto">
            <a:xfrm>
              <a:off x="9774624" y="470217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61" name="Rectangle 1331">
              <a:extLst>
                <a:ext uri="{FF2B5EF4-FFF2-40B4-BE49-F238E27FC236}">
                  <a16:creationId xmlns:a16="http://schemas.microsoft.com/office/drawing/2014/main" id="{8EA547A8-748F-43FA-A5CB-D7A68A218116}"/>
                </a:ext>
              </a:extLst>
            </p:cNvPr>
            <p:cNvSpPr>
              <a:spLocks noChangeArrowheads="1"/>
            </p:cNvSpPr>
            <p:nvPr/>
          </p:nvSpPr>
          <p:spPr bwMode="auto">
            <a:xfrm>
              <a:off x="9774624" y="461645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62" name="Rectangle 1332">
              <a:extLst>
                <a:ext uri="{FF2B5EF4-FFF2-40B4-BE49-F238E27FC236}">
                  <a16:creationId xmlns:a16="http://schemas.microsoft.com/office/drawing/2014/main" id="{D7CA1BD8-5D4F-4076-AD21-073F3F207F81}"/>
                </a:ext>
              </a:extLst>
            </p:cNvPr>
            <p:cNvSpPr>
              <a:spLocks noChangeArrowheads="1"/>
            </p:cNvSpPr>
            <p:nvPr/>
          </p:nvSpPr>
          <p:spPr bwMode="auto">
            <a:xfrm>
              <a:off x="9774624" y="461645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63" name="Rectangle 1333">
              <a:extLst>
                <a:ext uri="{FF2B5EF4-FFF2-40B4-BE49-F238E27FC236}">
                  <a16:creationId xmlns:a16="http://schemas.microsoft.com/office/drawing/2014/main" id="{8492EB4A-1236-4794-8505-4D81063B3BF5}"/>
                </a:ext>
              </a:extLst>
            </p:cNvPr>
            <p:cNvSpPr>
              <a:spLocks noChangeArrowheads="1"/>
            </p:cNvSpPr>
            <p:nvPr/>
          </p:nvSpPr>
          <p:spPr bwMode="auto">
            <a:xfrm>
              <a:off x="9774624" y="453072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64" name="Rectangle 1334">
              <a:extLst>
                <a:ext uri="{FF2B5EF4-FFF2-40B4-BE49-F238E27FC236}">
                  <a16:creationId xmlns:a16="http://schemas.microsoft.com/office/drawing/2014/main" id="{719667FF-B74E-4BD6-9ED6-1D0676D80721}"/>
                </a:ext>
              </a:extLst>
            </p:cNvPr>
            <p:cNvSpPr>
              <a:spLocks noChangeArrowheads="1"/>
            </p:cNvSpPr>
            <p:nvPr/>
          </p:nvSpPr>
          <p:spPr bwMode="auto">
            <a:xfrm>
              <a:off x="9774624" y="453072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65" name="Rectangle 1335">
              <a:extLst>
                <a:ext uri="{FF2B5EF4-FFF2-40B4-BE49-F238E27FC236}">
                  <a16:creationId xmlns:a16="http://schemas.microsoft.com/office/drawing/2014/main" id="{C69F4BCA-2138-4BC4-883E-02E3236C5FA1}"/>
                </a:ext>
              </a:extLst>
            </p:cNvPr>
            <p:cNvSpPr>
              <a:spLocks noChangeArrowheads="1"/>
            </p:cNvSpPr>
            <p:nvPr/>
          </p:nvSpPr>
          <p:spPr bwMode="auto">
            <a:xfrm>
              <a:off x="9774624" y="444500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66" name="Rectangle 1336">
              <a:extLst>
                <a:ext uri="{FF2B5EF4-FFF2-40B4-BE49-F238E27FC236}">
                  <a16:creationId xmlns:a16="http://schemas.microsoft.com/office/drawing/2014/main" id="{12A11092-78C4-44D4-9C50-4B79723FCD3E}"/>
                </a:ext>
              </a:extLst>
            </p:cNvPr>
            <p:cNvSpPr>
              <a:spLocks noChangeArrowheads="1"/>
            </p:cNvSpPr>
            <p:nvPr/>
          </p:nvSpPr>
          <p:spPr bwMode="auto">
            <a:xfrm>
              <a:off x="9774624" y="444500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67" name="Rectangle 1337">
              <a:extLst>
                <a:ext uri="{FF2B5EF4-FFF2-40B4-BE49-F238E27FC236}">
                  <a16:creationId xmlns:a16="http://schemas.microsoft.com/office/drawing/2014/main" id="{28B3DEBB-A9A8-4B4D-994D-8851B563AE80}"/>
                </a:ext>
              </a:extLst>
            </p:cNvPr>
            <p:cNvSpPr>
              <a:spLocks noChangeArrowheads="1"/>
            </p:cNvSpPr>
            <p:nvPr/>
          </p:nvSpPr>
          <p:spPr bwMode="auto">
            <a:xfrm>
              <a:off x="9774624" y="4359275"/>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68" name="Rectangle 1338">
              <a:extLst>
                <a:ext uri="{FF2B5EF4-FFF2-40B4-BE49-F238E27FC236}">
                  <a16:creationId xmlns:a16="http://schemas.microsoft.com/office/drawing/2014/main" id="{0B30E93C-CDAF-4EB7-824C-08D3AACEA619}"/>
                </a:ext>
              </a:extLst>
            </p:cNvPr>
            <p:cNvSpPr>
              <a:spLocks noChangeArrowheads="1"/>
            </p:cNvSpPr>
            <p:nvPr/>
          </p:nvSpPr>
          <p:spPr bwMode="auto">
            <a:xfrm>
              <a:off x="9774624" y="435927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69" name="Rectangle 1339">
              <a:extLst>
                <a:ext uri="{FF2B5EF4-FFF2-40B4-BE49-F238E27FC236}">
                  <a16:creationId xmlns:a16="http://schemas.microsoft.com/office/drawing/2014/main" id="{D9E9C8BA-46BE-4633-A8BF-FEC25C168053}"/>
                </a:ext>
              </a:extLst>
            </p:cNvPr>
            <p:cNvSpPr>
              <a:spLocks noChangeArrowheads="1"/>
            </p:cNvSpPr>
            <p:nvPr/>
          </p:nvSpPr>
          <p:spPr bwMode="auto">
            <a:xfrm>
              <a:off x="9774624" y="427355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70" name="Rectangle 1340">
              <a:extLst>
                <a:ext uri="{FF2B5EF4-FFF2-40B4-BE49-F238E27FC236}">
                  <a16:creationId xmlns:a16="http://schemas.microsoft.com/office/drawing/2014/main" id="{4788141F-D8B4-4291-BDA8-49DF03BBD2C2}"/>
                </a:ext>
              </a:extLst>
            </p:cNvPr>
            <p:cNvSpPr>
              <a:spLocks noChangeArrowheads="1"/>
            </p:cNvSpPr>
            <p:nvPr/>
          </p:nvSpPr>
          <p:spPr bwMode="auto">
            <a:xfrm>
              <a:off x="9774624" y="427355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71" name="Rectangle 1341">
              <a:extLst>
                <a:ext uri="{FF2B5EF4-FFF2-40B4-BE49-F238E27FC236}">
                  <a16:creationId xmlns:a16="http://schemas.microsoft.com/office/drawing/2014/main" id="{434096D8-1C7B-40BC-825E-7F11FD125089}"/>
                </a:ext>
              </a:extLst>
            </p:cNvPr>
            <p:cNvSpPr>
              <a:spLocks noChangeArrowheads="1"/>
            </p:cNvSpPr>
            <p:nvPr/>
          </p:nvSpPr>
          <p:spPr bwMode="auto">
            <a:xfrm>
              <a:off x="9774624" y="418782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72" name="Rectangle 1342">
              <a:extLst>
                <a:ext uri="{FF2B5EF4-FFF2-40B4-BE49-F238E27FC236}">
                  <a16:creationId xmlns:a16="http://schemas.microsoft.com/office/drawing/2014/main" id="{A4B020CE-73C2-42EA-9562-95DA1CC9E560}"/>
                </a:ext>
              </a:extLst>
            </p:cNvPr>
            <p:cNvSpPr>
              <a:spLocks noChangeArrowheads="1"/>
            </p:cNvSpPr>
            <p:nvPr/>
          </p:nvSpPr>
          <p:spPr bwMode="auto">
            <a:xfrm>
              <a:off x="9774624" y="418782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73" name="Rectangle 1343">
              <a:extLst>
                <a:ext uri="{FF2B5EF4-FFF2-40B4-BE49-F238E27FC236}">
                  <a16:creationId xmlns:a16="http://schemas.microsoft.com/office/drawing/2014/main" id="{69F02A5F-DCC3-448E-8AAF-D427754D7FE2}"/>
                </a:ext>
              </a:extLst>
            </p:cNvPr>
            <p:cNvSpPr>
              <a:spLocks noChangeArrowheads="1"/>
            </p:cNvSpPr>
            <p:nvPr/>
          </p:nvSpPr>
          <p:spPr bwMode="auto">
            <a:xfrm>
              <a:off x="9774624" y="410210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74" name="Rectangle 1344">
              <a:extLst>
                <a:ext uri="{FF2B5EF4-FFF2-40B4-BE49-F238E27FC236}">
                  <a16:creationId xmlns:a16="http://schemas.microsoft.com/office/drawing/2014/main" id="{A25C9733-F086-4F7B-8218-1E6DC2DCD756}"/>
                </a:ext>
              </a:extLst>
            </p:cNvPr>
            <p:cNvSpPr>
              <a:spLocks noChangeArrowheads="1"/>
            </p:cNvSpPr>
            <p:nvPr/>
          </p:nvSpPr>
          <p:spPr bwMode="auto">
            <a:xfrm>
              <a:off x="9774624" y="410210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75" name="Rectangle 1345">
              <a:extLst>
                <a:ext uri="{FF2B5EF4-FFF2-40B4-BE49-F238E27FC236}">
                  <a16:creationId xmlns:a16="http://schemas.microsoft.com/office/drawing/2014/main" id="{7CA010A2-891D-42EE-A5CC-3500BC8D2A01}"/>
                </a:ext>
              </a:extLst>
            </p:cNvPr>
            <p:cNvSpPr>
              <a:spLocks noChangeArrowheads="1"/>
            </p:cNvSpPr>
            <p:nvPr/>
          </p:nvSpPr>
          <p:spPr bwMode="auto">
            <a:xfrm>
              <a:off x="9774624" y="401637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76" name="Rectangle 1346">
              <a:extLst>
                <a:ext uri="{FF2B5EF4-FFF2-40B4-BE49-F238E27FC236}">
                  <a16:creationId xmlns:a16="http://schemas.microsoft.com/office/drawing/2014/main" id="{F7FDEA01-E077-45F8-8FCF-378F2E18D835}"/>
                </a:ext>
              </a:extLst>
            </p:cNvPr>
            <p:cNvSpPr>
              <a:spLocks noChangeArrowheads="1"/>
            </p:cNvSpPr>
            <p:nvPr/>
          </p:nvSpPr>
          <p:spPr bwMode="auto">
            <a:xfrm>
              <a:off x="9774624" y="401637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77" name="Rectangle 1347">
              <a:extLst>
                <a:ext uri="{FF2B5EF4-FFF2-40B4-BE49-F238E27FC236}">
                  <a16:creationId xmlns:a16="http://schemas.microsoft.com/office/drawing/2014/main" id="{8771FC58-978A-48EC-A7C0-323CEC284744}"/>
                </a:ext>
              </a:extLst>
            </p:cNvPr>
            <p:cNvSpPr>
              <a:spLocks noChangeArrowheads="1"/>
            </p:cNvSpPr>
            <p:nvPr/>
          </p:nvSpPr>
          <p:spPr bwMode="auto">
            <a:xfrm>
              <a:off x="9774624" y="3929063"/>
              <a:ext cx="323850"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78" name="Rectangle 1348">
              <a:extLst>
                <a:ext uri="{FF2B5EF4-FFF2-40B4-BE49-F238E27FC236}">
                  <a16:creationId xmlns:a16="http://schemas.microsoft.com/office/drawing/2014/main" id="{743CF1C8-9A9D-4F0C-BE3E-400CC717D3BF}"/>
                </a:ext>
              </a:extLst>
            </p:cNvPr>
            <p:cNvSpPr>
              <a:spLocks noChangeArrowheads="1"/>
            </p:cNvSpPr>
            <p:nvPr/>
          </p:nvSpPr>
          <p:spPr bwMode="auto">
            <a:xfrm>
              <a:off x="9774624" y="3929063"/>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79" name="Rectangle 1349">
              <a:extLst>
                <a:ext uri="{FF2B5EF4-FFF2-40B4-BE49-F238E27FC236}">
                  <a16:creationId xmlns:a16="http://schemas.microsoft.com/office/drawing/2014/main" id="{F49D431B-DAE8-48F6-B087-389C4293A3E6}"/>
                </a:ext>
              </a:extLst>
            </p:cNvPr>
            <p:cNvSpPr>
              <a:spLocks noChangeArrowheads="1"/>
            </p:cNvSpPr>
            <p:nvPr/>
          </p:nvSpPr>
          <p:spPr bwMode="auto">
            <a:xfrm>
              <a:off x="9774624" y="38433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80" name="Rectangle 1350">
              <a:extLst>
                <a:ext uri="{FF2B5EF4-FFF2-40B4-BE49-F238E27FC236}">
                  <a16:creationId xmlns:a16="http://schemas.microsoft.com/office/drawing/2014/main" id="{A3FD0285-0EFA-4DA4-9E3C-43F9629172DE}"/>
                </a:ext>
              </a:extLst>
            </p:cNvPr>
            <p:cNvSpPr>
              <a:spLocks noChangeArrowheads="1"/>
            </p:cNvSpPr>
            <p:nvPr/>
          </p:nvSpPr>
          <p:spPr bwMode="auto">
            <a:xfrm>
              <a:off x="9774624" y="38433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81" name="Rectangle 1351">
              <a:extLst>
                <a:ext uri="{FF2B5EF4-FFF2-40B4-BE49-F238E27FC236}">
                  <a16:creationId xmlns:a16="http://schemas.microsoft.com/office/drawing/2014/main" id="{7574BD9E-FB54-4623-BD41-A00B5871F855}"/>
                </a:ext>
              </a:extLst>
            </p:cNvPr>
            <p:cNvSpPr>
              <a:spLocks noChangeArrowheads="1"/>
            </p:cNvSpPr>
            <p:nvPr/>
          </p:nvSpPr>
          <p:spPr bwMode="auto">
            <a:xfrm>
              <a:off x="9774624" y="37576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82" name="Rectangle 1352">
              <a:extLst>
                <a:ext uri="{FF2B5EF4-FFF2-40B4-BE49-F238E27FC236}">
                  <a16:creationId xmlns:a16="http://schemas.microsoft.com/office/drawing/2014/main" id="{72F80E0D-60AF-4A1D-9816-ED34D7ACDD5E}"/>
                </a:ext>
              </a:extLst>
            </p:cNvPr>
            <p:cNvSpPr>
              <a:spLocks noChangeArrowheads="1"/>
            </p:cNvSpPr>
            <p:nvPr/>
          </p:nvSpPr>
          <p:spPr bwMode="auto">
            <a:xfrm>
              <a:off x="9774624" y="37576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83" name="Rectangle 1353">
              <a:extLst>
                <a:ext uri="{FF2B5EF4-FFF2-40B4-BE49-F238E27FC236}">
                  <a16:creationId xmlns:a16="http://schemas.microsoft.com/office/drawing/2014/main" id="{CDE5B9C4-C45B-4DEF-AE77-AE391636054C}"/>
                </a:ext>
              </a:extLst>
            </p:cNvPr>
            <p:cNvSpPr>
              <a:spLocks noChangeArrowheads="1"/>
            </p:cNvSpPr>
            <p:nvPr/>
          </p:nvSpPr>
          <p:spPr bwMode="auto">
            <a:xfrm>
              <a:off x="9774624" y="3671888"/>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84" name="Rectangle 1354">
              <a:extLst>
                <a:ext uri="{FF2B5EF4-FFF2-40B4-BE49-F238E27FC236}">
                  <a16:creationId xmlns:a16="http://schemas.microsoft.com/office/drawing/2014/main" id="{7ACB1637-646D-44C4-9CD3-4C3115CCA9A4}"/>
                </a:ext>
              </a:extLst>
            </p:cNvPr>
            <p:cNvSpPr>
              <a:spLocks noChangeArrowheads="1"/>
            </p:cNvSpPr>
            <p:nvPr/>
          </p:nvSpPr>
          <p:spPr bwMode="auto">
            <a:xfrm>
              <a:off x="9774624" y="367188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85" name="Rectangle 1355">
              <a:extLst>
                <a:ext uri="{FF2B5EF4-FFF2-40B4-BE49-F238E27FC236}">
                  <a16:creationId xmlns:a16="http://schemas.microsoft.com/office/drawing/2014/main" id="{8C211FAC-442E-43A0-BE59-0003EB50095A}"/>
                </a:ext>
              </a:extLst>
            </p:cNvPr>
            <p:cNvSpPr>
              <a:spLocks noChangeArrowheads="1"/>
            </p:cNvSpPr>
            <p:nvPr/>
          </p:nvSpPr>
          <p:spPr bwMode="auto">
            <a:xfrm>
              <a:off x="9774624" y="3586163"/>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86" name="Rectangle 1356">
              <a:extLst>
                <a:ext uri="{FF2B5EF4-FFF2-40B4-BE49-F238E27FC236}">
                  <a16:creationId xmlns:a16="http://schemas.microsoft.com/office/drawing/2014/main" id="{AAD381EF-B28E-467F-AE84-5CD418BF6DE1}"/>
                </a:ext>
              </a:extLst>
            </p:cNvPr>
            <p:cNvSpPr>
              <a:spLocks noChangeArrowheads="1"/>
            </p:cNvSpPr>
            <p:nvPr/>
          </p:nvSpPr>
          <p:spPr bwMode="auto">
            <a:xfrm>
              <a:off x="9774624" y="358616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87" name="Rectangle 1357">
              <a:extLst>
                <a:ext uri="{FF2B5EF4-FFF2-40B4-BE49-F238E27FC236}">
                  <a16:creationId xmlns:a16="http://schemas.microsoft.com/office/drawing/2014/main" id="{864B97D5-CC5E-4D39-B83B-146427E8B04A}"/>
                </a:ext>
              </a:extLst>
            </p:cNvPr>
            <p:cNvSpPr>
              <a:spLocks noChangeArrowheads="1"/>
            </p:cNvSpPr>
            <p:nvPr/>
          </p:nvSpPr>
          <p:spPr bwMode="auto">
            <a:xfrm>
              <a:off x="9774624" y="35004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88" name="Rectangle 1358">
              <a:extLst>
                <a:ext uri="{FF2B5EF4-FFF2-40B4-BE49-F238E27FC236}">
                  <a16:creationId xmlns:a16="http://schemas.microsoft.com/office/drawing/2014/main" id="{B0074FF7-B143-480F-8BD3-72CE7BD6D9A7}"/>
                </a:ext>
              </a:extLst>
            </p:cNvPr>
            <p:cNvSpPr>
              <a:spLocks noChangeArrowheads="1"/>
            </p:cNvSpPr>
            <p:nvPr/>
          </p:nvSpPr>
          <p:spPr bwMode="auto">
            <a:xfrm>
              <a:off x="9774624" y="35004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89" name="Rectangle 1359">
              <a:extLst>
                <a:ext uri="{FF2B5EF4-FFF2-40B4-BE49-F238E27FC236}">
                  <a16:creationId xmlns:a16="http://schemas.microsoft.com/office/drawing/2014/main" id="{35FBA28F-AACA-44EB-A169-7CF6BB0F0B56}"/>
                </a:ext>
              </a:extLst>
            </p:cNvPr>
            <p:cNvSpPr>
              <a:spLocks noChangeArrowheads="1"/>
            </p:cNvSpPr>
            <p:nvPr/>
          </p:nvSpPr>
          <p:spPr bwMode="auto">
            <a:xfrm>
              <a:off x="9774624" y="34147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90" name="Rectangle 1360">
              <a:extLst>
                <a:ext uri="{FF2B5EF4-FFF2-40B4-BE49-F238E27FC236}">
                  <a16:creationId xmlns:a16="http://schemas.microsoft.com/office/drawing/2014/main" id="{22C7DEE4-45CC-4665-83DE-D89C87066795}"/>
                </a:ext>
              </a:extLst>
            </p:cNvPr>
            <p:cNvSpPr>
              <a:spLocks noChangeArrowheads="1"/>
            </p:cNvSpPr>
            <p:nvPr/>
          </p:nvSpPr>
          <p:spPr bwMode="auto">
            <a:xfrm>
              <a:off x="9774624" y="34147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91" name="Rectangle 1361">
              <a:extLst>
                <a:ext uri="{FF2B5EF4-FFF2-40B4-BE49-F238E27FC236}">
                  <a16:creationId xmlns:a16="http://schemas.microsoft.com/office/drawing/2014/main" id="{8D284719-3F18-4C23-A39B-BCC6080D2F78}"/>
                </a:ext>
              </a:extLst>
            </p:cNvPr>
            <p:cNvSpPr>
              <a:spLocks noChangeArrowheads="1"/>
            </p:cNvSpPr>
            <p:nvPr/>
          </p:nvSpPr>
          <p:spPr bwMode="auto">
            <a:xfrm>
              <a:off x="9774624" y="332898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92" name="Rectangle 1362">
              <a:extLst>
                <a:ext uri="{FF2B5EF4-FFF2-40B4-BE49-F238E27FC236}">
                  <a16:creationId xmlns:a16="http://schemas.microsoft.com/office/drawing/2014/main" id="{661F809F-0218-41BD-9B8D-66C534D42D6F}"/>
                </a:ext>
              </a:extLst>
            </p:cNvPr>
            <p:cNvSpPr>
              <a:spLocks noChangeArrowheads="1"/>
            </p:cNvSpPr>
            <p:nvPr/>
          </p:nvSpPr>
          <p:spPr bwMode="auto">
            <a:xfrm>
              <a:off x="9774624" y="332898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93" name="Rectangle 1363">
              <a:extLst>
                <a:ext uri="{FF2B5EF4-FFF2-40B4-BE49-F238E27FC236}">
                  <a16:creationId xmlns:a16="http://schemas.microsoft.com/office/drawing/2014/main" id="{517B1335-D315-4057-98C2-0C959CF5DBF1}"/>
                </a:ext>
              </a:extLst>
            </p:cNvPr>
            <p:cNvSpPr>
              <a:spLocks noChangeArrowheads="1"/>
            </p:cNvSpPr>
            <p:nvPr/>
          </p:nvSpPr>
          <p:spPr bwMode="auto">
            <a:xfrm>
              <a:off x="9774624" y="3243263"/>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94" name="Rectangle 1364">
              <a:extLst>
                <a:ext uri="{FF2B5EF4-FFF2-40B4-BE49-F238E27FC236}">
                  <a16:creationId xmlns:a16="http://schemas.microsoft.com/office/drawing/2014/main" id="{94075F2A-BD7A-42B5-B572-849EFF2D31FD}"/>
                </a:ext>
              </a:extLst>
            </p:cNvPr>
            <p:cNvSpPr>
              <a:spLocks noChangeArrowheads="1"/>
            </p:cNvSpPr>
            <p:nvPr/>
          </p:nvSpPr>
          <p:spPr bwMode="auto">
            <a:xfrm>
              <a:off x="9774624" y="324326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95" name="Rectangle 1365">
              <a:extLst>
                <a:ext uri="{FF2B5EF4-FFF2-40B4-BE49-F238E27FC236}">
                  <a16:creationId xmlns:a16="http://schemas.microsoft.com/office/drawing/2014/main" id="{0E311DDA-ABF0-47D1-92F5-41F332D2D27B}"/>
                </a:ext>
              </a:extLst>
            </p:cNvPr>
            <p:cNvSpPr>
              <a:spLocks noChangeArrowheads="1"/>
            </p:cNvSpPr>
            <p:nvPr/>
          </p:nvSpPr>
          <p:spPr bwMode="auto">
            <a:xfrm>
              <a:off x="9774624" y="31575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96" name="Rectangle 1366">
              <a:extLst>
                <a:ext uri="{FF2B5EF4-FFF2-40B4-BE49-F238E27FC236}">
                  <a16:creationId xmlns:a16="http://schemas.microsoft.com/office/drawing/2014/main" id="{25FA89BE-3826-431D-9C72-EE176F75C776}"/>
                </a:ext>
              </a:extLst>
            </p:cNvPr>
            <p:cNvSpPr>
              <a:spLocks noChangeArrowheads="1"/>
            </p:cNvSpPr>
            <p:nvPr/>
          </p:nvSpPr>
          <p:spPr bwMode="auto">
            <a:xfrm>
              <a:off x="9774624" y="31575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97" name="Rectangle 1367">
              <a:extLst>
                <a:ext uri="{FF2B5EF4-FFF2-40B4-BE49-F238E27FC236}">
                  <a16:creationId xmlns:a16="http://schemas.microsoft.com/office/drawing/2014/main" id="{53AB635F-7DB4-47AB-BD8E-00945A158EB2}"/>
                </a:ext>
              </a:extLst>
            </p:cNvPr>
            <p:cNvSpPr>
              <a:spLocks noChangeArrowheads="1"/>
            </p:cNvSpPr>
            <p:nvPr/>
          </p:nvSpPr>
          <p:spPr bwMode="auto">
            <a:xfrm>
              <a:off x="9774624" y="3070225"/>
              <a:ext cx="323850"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598" name="Rectangle 1368">
              <a:extLst>
                <a:ext uri="{FF2B5EF4-FFF2-40B4-BE49-F238E27FC236}">
                  <a16:creationId xmlns:a16="http://schemas.microsoft.com/office/drawing/2014/main" id="{D10BA85F-07AF-4DE8-9DA5-2353F408797A}"/>
                </a:ext>
              </a:extLst>
            </p:cNvPr>
            <p:cNvSpPr>
              <a:spLocks noChangeArrowheads="1"/>
            </p:cNvSpPr>
            <p:nvPr/>
          </p:nvSpPr>
          <p:spPr bwMode="auto">
            <a:xfrm>
              <a:off x="9774624" y="3070225"/>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599" name="Rectangle 1369">
              <a:extLst>
                <a:ext uri="{FF2B5EF4-FFF2-40B4-BE49-F238E27FC236}">
                  <a16:creationId xmlns:a16="http://schemas.microsoft.com/office/drawing/2014/main" id="{F61B637C-A39E-44A2-AD3C-F3E5D90DB9E5}"/>
                </a:ext>
              </a:extLst>
            </p:cNvPr>
            <p:cNvSpPr>
              <a:spLocks noChangeArrowheads="1"/>
            </p:cNvSpPr>
            <p:nvPr/>
          </p:nvSpPr>
          <p:spPr bwMode="auto">
            <a:xfrm>
              <a:off x="9774624" y="298450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00" name="Rectangle 1370">
              <a:extLst>
                <a:ext uri="{FF2B5EF4-FFF2-40B4-BE49-F238E27FC236}">
                  <a16:creationId xmlns:a16="http://schemas.microsoft.com/office/drawing/2014/main" id="{31D897ED-8B0A-4EB0-93CC-A858D4BF3C44}"/>
                </a:ext>
              </a:extLst>
            </p:cNvPr>
            <p:cNvSpPr>
              <a:spLocks noChangeArrowheads="1"/>
            </p:cNvSpPr>
            <p:nvPr/>
          </p:nvSpPr>
          <p:spPr bwMode="auto">
            <a:xfrm>
              <a:off x="9774624" y="298450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01" name="Rectangle 1371">
              <a:extLst>
                <a:ext uri="{FF2B5EF4-FFF2-40B4-BE49-F238E27FC236}">
                  <a16:creationId xmlns:a16="http://schemas.microsoft.com/office/drawing/2014/main" id="{38037BC1-3EF4-4BDF-9404-43830F402ABA}"/>
                </a:ext>
              </a:extLst>
            </p:cNvPr>
            <p:cNvSpPr>
              <a:spLocks noChangeArrowheads="1"/>
            </p:cNvSpPr>
            <p:nvPr/>
          </p:nvSpPr>
          <p:spPr bwMode="auto">
            <a:xfrm>
              <a:off x="9774624" y="289877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02" name="Rectangle 1372">
              <a:extLst>
                <a:ext uri="{FF2B5EF4-FFF2-40B4-BE49-F238E27FC236}">
                  <a16:creationId xmlns:a16="http://schemas.microsoft.com/office/drawing/2014/main" id="{5ECA2AEE-B30F-48E9-A87A-76225F057E4C}"/>
                </a:ext>
              </a:extLst>
            </p:cNvPr>
            <p:cNvSpPr>
              <a:spLocks noChangeArrowheads="1"/>
            </p:cNvSpPr>
            <p:nvPr/>
          </p:nvSpPr>
          <p:spPr bwMode="auto">
            <a:xfrm>
              <a:off x="9774624" y="289877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03" name="Rectangle 1373">
              <a:extLst>
                <a:ext uri="{FF2B5EF4-FFF2-40B4-BE49-F238E27FC236}">
                  <a16:creationId xmlns:a16="http://schemas.microsoft.com/office/drawing/2014/main" id="{9B816ECC-87A3-413F-9D9C-4B0E3A1F8DE5}"/>
                </a:ext>
              </a:extLst>
            </p:cNvPr>
            <p:cNvSpPr>
              <a:spLocks noChangeArrowheads="1"/>
            </p:cNvSpPr>
            <p:nvPr/>
          </p:nvSpPr>
          <p:spPr bwMode="auto">
            <a:xfrm>
              <a:off x="9774624" y="281305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04" name="Rectangle 1374">
              <a:extLst>
                <a:ext uri="{FF2B5EF4-FFF2-40B4-BE49-F238E27FC236}">
                  <a16:creationId xmlns:a16="http://schemas.microsoft.com/office/drawing/2014/main" id="{5CEFB53C-FDDF-450C-B3E1-583F98EF7F2B}"/>
                </a:ext>
              </a:extLst>
            </p:cNvPr>
            <p:cNvSpPr>
              <a:spLocks noChangeArrowheads="1"/>
            </p:cNvSpPr>
            <p:nvPr/>
          </p:nvSpPr>
          <p:spPr bwMode="auto">
            <a:xfrm>
              <a:off x="9774624" y="281305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05" name="Rectangle 1375">
              <a:extLst>
                <a:ext uri="{FF2B5EF4-FFF2-40B4-BE49-F238E27FC236}">
                  <a16:creationId xmlns:a16="http://schemas.microsoft.com/office/drawing/2014/main" id="{E4BCFBC9-E479-4A46-B734-C1C3217FBA75}"/>
                </a:ext>
              </a:extLst>
            </p:cNvPr>
            <p:cNvSpPr>
              <a:spLocks noChangeArrowheads="1"/>
            </p:cNvSpPr>
            <p:nvPr/>
          </p:nvSpPr>
          <p:spPr bwMode="auto">
            <a:xfrm>
              <a:off x="9774624" y="272732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06" name="Rectangle 1376">
              <a:extLst>
                <a:ext uri="{FF2B5EF4-FFF2-40B4-BE49-F238E27FC236}">
                  <a16:creationId xmlns:a16="http://schemas.microsoft.com/office/drawing/2014/main" id="{0110F9CA-03B7-49D4-AA78-4FADDE3B7E25}"/>
                </a:ext>
              </a:extLst>
            </p:cNvPr>
            <p:cNvSpPr>
              <a:spLocks noChangeArrowheads="1"/>
            </p:cNvSpPr>
            <p:nvPr/>
          </p:nvSpPr>
          <p:spPr bwMode="auto">
            <a:xfrm>
              <a:off x="9774624" y="272732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07" name="Rectangle 1377">
              <a:extLst>
                <a:ext uri="{FF2B5EF4-FFF2-40B4-BE49-F238E27FC236}">
                  <a16:creationId xmlns:a16="http://schemas.microsoft.com/office/drawing/2014/main" id="{4663F0FD-7FCD-45F3-AEEF-3BEEE71C3BFD}"/>
                </a:ext>
              </a:extLst>
            </p:cNvPr>
            <p:cNvSpPr>
              <a:spLocks noChangeArrowheads="1"/>
            </p:cNvSpPr>
            <p:nvPr/>
          </p:nvSpPr>
          <p:spPr bwMode="auto">
            <a:xfrm>
              <a:off x="9774624" y="264160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08" name="Rectangle 1378">
              <a:extLst>
                <a:ext uri="{FF2B5EF4-FFF2-40B4-BE49-F238E27FC236}">
                  <a16:creationId xmlns:a16="http://schemas.microsoft.com/office/drawing/2014/main" id="{CA1F707E-D2E9-4EF4-8F11-7C40CEF9B27C}"/>
                </a:ext>
              </a:extLst>
            </p:cNvPr>
            <p:cNvSpPr>
              <a:spLocks noChangeArrowheads="1"/>
            </p:cNvSpPr>
            <p:nvPr/>
          </p:nvSpPr>
          <p:spPr bwMode="auto">
            <a:xfrm>
              <a:off x="9774624" y="264160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09" name="Rectangle 1379">
              <a:extLst>
                <a:ext uri="{FF2B5EF4-FFF2-40B4-BE49-F238E27FC236}">
                  <a16:creationId xmlns:a16="http://schemas.microsoft.com/office/drawing/2014/main" id="{58CD9781-BF71-40A5-9474-DB4B0C7CE0D4}"/>
                </a:ext>
              </a:extLst>
            </p:cNvPr>
            <p:cNvSpPr>
              <a:spLocks noChangeArrowheads="1"/>
            </p:cNvSpPr>
            <p:nvPr/>
          </p:nvSpPr>
          <p:spPr bwMode="auto">
            <a:xfrm>
              <a:off x="9774624" y="255587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10" name="Rectangle 1380">
              <a:extLst>
                <a:ext uri="{FF2B5EF4-FFF2-40B4-BE49-F238E27FC236}">
                  <a16:creationId xmlns:a16="http://schemas.microsoft.com/office/drawing/2014/main" id="{7BB09A0F-F428-4CB0-8E40-66952D07A0BA}"/>
                </a:ext>
              </a:extLst>
            </p:cNvPr>
            <p:cNvSpPr>
              <a:spLocks noChangeArrowheads="1"/>
            </p:cNvSpPr>
            <p:nvPr/>
          </p:nvSpPr>
          <p:spPr bwMode="auto">
            <a:xfrm>
              <a:off x="9774624" y="255587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11" name="Rectangle 1381">
              <a:extLst>
                <a:ext uri="{FF2B5EF4-FFF2-40B4-BE49-F238E27FC236}">
                  <a16:creationId xmlns:a16="http://schemas.microsoft.com/office/drawing/2014/main" id="{79CCEE29-AAB6-4675-8E9A-C0DE8950FE0C}"/>
                </a:ext>
              </a:extLst>
            </p:cNvPr>
            <p:cNvSpPr>
              <a:spLocks noChangeArrowheads="1"/>
            </p:cNvSpPr>
            <p:nvPr/>
          </p:nvSpPr>
          <p:spPr bwMode="auto">
            <a:xfrm>
              <a:off x="9774624" y="247015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12" name="Rectangle 1382">
              <a:extLst>
                <a:ext uri="{FF2B5EF4-FFF2-40B4-BE49-F238E27FC236}">
                  <a16:creationId xmlns:a16="http://schemas.microsoft.com/office/drawing/2014/main" id="{F6B6D681-CC98-49B6-AFBA-43E800413796}"/>
                </a:ext>
              </a:extLst>
            </p:cNvPr>
            <p:cNvSpPr>
              <a:spLocks noChangeArrowheads="1"/>
            </p:cNvSpPr>
            <p:nvPr/>
          </p:nvSpPr>
          <p:spPr bwMode="auto">
            <a:xfrm>
              <a:off x="9774624" y="247015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13" name="Rectangle 1383">
              <a:extLst>
                <a:ext uri="{FF2B5EF4-FFF2-40B4-BE49-F238E27FC236}">
                  <a16:creationId xmlns:a16="http://schemas.microsoft.com/office/drawing/2014/main" id="{7E431A09-A502-418A-89F0-4FCBF98F1F4F}"/>
                </a:ext>
              </a:extLst>
            </p:cNvPr>
            <p:cNvSpPr>
              <a:spLocks noChangeArrowheads="1"/>
            </p:cNvSpPr>
            <p:nvPr/>
          </p:nvSpPr>
          <p:spPr bwMode="auto">
            <a:xfrm>
              <a:off x="9774624" y="238442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14" name="Rectangle 1384">
              <a:extLst>
                <a:ext uri="{FF2B5EF4-FFF2-40B4-BE49-F238E27FC236}">
                  <a16:creationId xmlns:a16="http://schemas.microsoft.com/office/drawing/2014/main" id="{94EFA717-C73F-4592-A500-5664827BFCDA}"/>
                </a:ext>
              </a:extLst>
            </p:cNvPr>
            <p:cNvSpPr>
              <a:spLocks noChangeArrowheads="1"/>
            </p:cNvSpPr>
            <p:nvPr/>
          </p:nvSpPr>
          <p:spPr bwMode="auto">
            <a:xfrm>
              <a:off x="9774624" y="238442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15" name="Rectangle 1385">
              <a:extLst>
                <a:ext uri="{FF2B5EF4-FFF2-40B4-BE49-F238E27FC236}">
                  <a16:creationId xmlns:a16="http://schemas.microsoft.com/office/drawing/2014/main" id="{5E8C1EBF-3D28-4E66-B732-1D5EFB95B52C}"/>
                </a:ext>
              </a:extLst>
            </p:cNvPr>
            <p:cNvSpPr>
              <a:spLocks noChangeArrowheads="1"/>
            </p:cNvSpPr>
            <p:nvPr/>
          </p:nvSpPr>
          <p:spPr bwMode="auto">
            <a:xfrm>
              <a:off x="9774624" y="229870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16" name="Rectangle 1386">
              <a:extLst>
                <a:ext uri="{FF2B5EF4-FFF2-40B4-BE49-F238E27FC236}">
                  <a16:creationId xmlns:a16="http://schemas.microsoft.com/office/drawing/2014/main" id="{A037B0F0-EB9E-41BA-93DE-F5FC4BE9310A}"/>
                </a:ext>
              </a:extLst>
            </p:cNvPr>
            <p:cNvSpPr>
              <a:spLocks noChangeArrowheads="1"/>
            </p:cNvSpPr>
            <p:nvPr/>
          </p:nvSpPr>
          <p:spPr bwMode="auto">
            <a:xfrm>
              <a:off x="9774624" y="229870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17" name="Rectangle 1387">
              <a:extLst>
                <a:ext uri="{FF2B5EF4-FFF2-40B4-BE49-F238E27FC236}">
                  <a16:creationId xmlns:a16="http://schemas.microsoft.com/office/drawing/2014/main" id="{0ED78AC2-378F-463A-A51D-984FD5BC03B2}"/>
                </a:ext>
              </a:extLst>
            </p:cNvPr>
            <p:cNvSpPr>
              <a:spLocks noChangeArrowheads="1"/>
            </p:cNvSpPr>
            <p:nvPr/>
          </p:nvSpPr>
          <p:spPr bwMode="auto">
            <a:xfrm>
              <a:off x="9774624" y="2211388"/>
              <a:ext cx="323850"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18" name="Rectangle 1388">
              <a:extLst>
                <a:ext uri="{FF2B5EF4-FFF2-40B4-BE49-F238E27FC236}">
                  <a16:creationId xmlns:a16="http://schemas.microsoft.com/office/drawing/2014/main" id="{846C9567-3D0E-491B-8714-3528692694D7}"/>
                </a:ext>
              </a:extLst>
            </p:cNvPr>
            <p:cNvSpPr>
              <a:spLocks noChangeArrowheads="1"/>
            </p:cNvSpPr>
            <p:nvPr/>
          </p:nvSpPr>
          <p:spPr bwMode="auto">
            <a:xfrm>
              <a:off x="9774624" y="2211388"/>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19" name="Rectangle 1389">
              <a:extLst>
                <a:ext uri="{FF2B5EF4-FFF2-40B4-BE49-F238E27FC236}">
                  <a16:creationId xmlns:a16="http://schemas.microsoft.com/office/drawing/2014/main" id="{F0BA6046-AF86-4F7F-861F-231AA65BD8B2}"/>
                </a:ext>
              </a:extLst>
            </p:cNvPr>
            <p:cNvSpPr>
              <a:spLocks noChangeArrowheads="1"/>
            </p:cNvSpPr>
            <p:nvPr/>
          </p:nvSpPr>
          <p:spPr bwMode="auto">
            <a:xfrm>
              <a:off x="9774624" y="2125663"/>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20" name="Rectangle 1390">
              <a:extLst>
                <a:ext uri="{FF2B5EF4-FFF2-40B4-BE49-F238E27FC236}">
                  <a16:creationId xmlns:a16="http://schemas.microsoft.com/office/drawing/2014/main" id="{D6CF3A43-860E-4577-8AB0-44AD4845555D}"/>
                </a:ext>
              </a:extLst>
            </p:cNvPr>
            <p:cNvSpPr>
              <a:spLocks noChangeArrowheads="1"/>
            </p:cNvSpPr>
            <p:nvPr/>
          </p:nvSpPr>
          <p:spPr bwMode="auto">
            <a:xfrm>
              <a:off x="9774624" y="212566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21" name="Rectangle 1391">
              <a:extLst>
                <a:ext uri="{FF2B5EF4-FFF2-40B4-BE49-F238E27FC236}">
                  <a16:creationId xmlns:a16="http://schemas.microsoft.com/office/drawing/2014/main" id="{5042D5BE-7305-4D5B-99A6-7D244189F1FC}"/>
                </a:ext>
              </a:extLst>
            </p:cNvPr>
            <p:cNvSpPr>
              <a:spLocks noChangeArrowheads="1"/>
            </p:cNvSpPr>
            <p:nvPr/>
          </p:nvSpPr>
          <p:spPr bwMode="auto">
            <a:xfrm>
              <a:off x="9774624" y="20399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22" name="Rectangle 1392">
              <a:extLst>
                <a:ext uri="{FF2B5EF4-FFF2-40B4-BE49-F238E27FC236}">
                  <a16:creationId xmlns:a16="http://schemas.microsoft.com/office/drawing/2014/main" id="{E494BAFE-54BA-4D91-92AC-86A53D4BA9CF}"/>
                </a:ext>
              </a:extLst>
            </p:cNvPr>
            <p:cNvSpPr>
              <a:spLocks noChangeArrowheads="1"/>
            </p:cNvSpPr>
            <p:nvPr/>
          </p:nvSpPr>
          <p:spPr bwMode="auto">
            <a:xfrm>
              <a:off x="9774624" y="20399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23" name="Rectangle 1393">
              <a:extLst>
                <a:ext uri="{FF2B5EF4-FFF2-40B4-BE49-F238E27FC236}">
                  <a16:creationId xmlns:a16="http://schemas.microsoft.com/office/drawing/2014/main" id="{46077007-18EF-47F1-AE6F-7E89177CEAD7}"/>
                </a:ext>
              </a:extLst>
            </p:cNvPr>
            <p:cNvSpPr>
              <a:spLocks noChangeArrowheads="1"/>
            </p:cNvSpPr>
            <p:nvPr/>
          </p:nvSpPr>
          <p:spPr bwMode="auto">
            <a:xfrm>
              <a:off x="9774624" y="19542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24" name="Rectangle 1394">
              <a:extLst>
                <a:ext uri="{FF2B5EF4-FFF2-40B4-BE49-F238E27FC236}">
                  <a16:creationId xmlns:a16="http://schemas.microsoft.com/office/drawing/2014/main" id="{14A9665A-2A9E-4203-A7D3-E2B94C40F1B1}"/>
                </a:ext>
              </a:extLst>
            </p:cNvPr>
            <p:cNvSpPr>
              <a:spLocks noChangeArrowheads="1"/>
            </p:cNvSpPr>
            <p:nvPr/>
          </p:nvSpPr>
          <p:spPr bwMode="auto">
            <a:xfrm>
              <a:off x="9774624" y="19542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25" name="Rectangle 1395">
              <a:extLst>
                <a:ext uri="{FF2B5EF4-FFF2-40B4-BE49-F238E27FC236}">
                  <a16:creationId xmlns:a16="http://schemas.microsoft.com/office/drawing/2014/main" id="{DF61401E-585F-414A-A2B8-A23EFB1A6D8F}"/>
                </a:ext>
              </a:extLst>
            </p:cNvPr>
            <p:cNvSpPr>
              <a:spLocks noChangeArrowheads="1"/>
            </p:cNvSpPr>
            <p:nvPr/>
          </p:nvSpPr>
          <p:spPr bwMode="auto">
            <a:xfrm>
              <a:off x="9774624" y="1868488"/>
              <a:ext cx="323850" cy="85725"/>
            </a:xfrm>
            <a:prstGeom prst="rect">
              <a:avLst/>
            </a:prstGeom>
            <a:solidFill>
              <a:srgbClr val="59595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26" name="Rectangle 1396">
              <a:extLst>
                <a:ext uri="{FF2B5EF4-FFF2-40B4-BE49-F238E27FC236}">
                  <a16:creationId xmlns:a16="http://schemas.microsoft.com/office/drawing/2014/main" id="{36AC4C15-91CF-4EE9-8A27-CA13350F70B5}"/>
                </a:ext>
              </a:extLst>
            </p:cNvPr>
            <p:cNvSpPr>
              <a:spLocks noChangeArrowheads="1"/>
            </p:cNvSpPr>
            <p:nvPr/>
          </p:nvSpPr>
          <p:spPr bwMode="auto">
            <a:xfrm>
              <a:off x="9774624" y="186848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27" name="Rectangle 1397">
              <a:extLst>
                <a:ext uri="{FF2B5EF4-FFF2-40B4-BE49-F238E27FC236}">
                  <a16:creationId xmlns:a16="http://schemas.microsoft.com/office/drawing/2014/main" id="{C7BC289A-B512-4C2B-8BF1-377C517FC13E}"/>
                </a:ext>
              </a:extLst>
            </p:cNvPr>
            <p:cNvSpPr>
              <a:spLocks noChangeArrowheads="1"/>
            </p:cNvSpPr>
            <p:nvPr/>
          </p:nvSpPr>
          <p:spPr bwMode="auto">
            <a:xfrm>
              <a:off x="9774624" y="178276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28" name="Rectangle 1398">
              <a:extLst>
                <a:ext uri="{FF2B5EF4-FFF2-40B4-BE49-F238E27FC236}">
                  <a16:creationId xmlns:a16="http://schemas.microsoft.com/office/drawing/2014/main" id="{9337A5F9-F0FF-4887-BF2F-B6A1C5798455}"/>
                </a:ext>
              </a:extLst>
            </p:cNvPr>
            <p:cNvSpPr>
              <a:spLocks noChangeArrowheads="1"/>
            </p:cNvSpPr>
            <p:nvPr/>
          </p:nvSpPr>
          <p:spPr bwMode="auto">
            <a:xfrm>
              <a:off x="9774624" y="178276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29" name="Rectangle 1399">
              <a:extLst>
                <a:ext uri="{FF2B5EF4-FFF2-40B4-BE49-F238E27FC236}">
                  <a16:creationId xmlns:a16="http://schemas.microsoft.com/office/drawing/2014/main" id="{0A0F4631-324E-4DB5-9B86-3B694512F600}"/>
                </a:ext>
              </a:extLst>
            </p:cNvPr>
            <p:cNvSpPr>
              <a:spLocks noChangeArrowheads="1"/>
            </p:cNvSpPr>
            <p:nvPr/>
          </p:nvSpPr>
          <p:spPr bwMode="auto">
            <a:xfrm>
              <a:off x="9774624" y="16970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30" name="Rectangle 1400">
              <a:extLst>
                <a:ext uri="{FF2B5EF4-FFF2-40B4-BE49-F238E27FC236}">
                  <a16:creationId xmlns:a16="http://schemas.microsoft.com/office/drawing/2014/main" id="{30A5089A-C580-4E9A-BB38-D4342E9FBB44}"/>
                </a:ext>
              </a:extLst>
            </p:cNvPr>
            <p:cNvSpPr>
              <a:spLocks noChangeArrowheads="1"/>
            </p:cNvSpPr>
            <p:nvPr/>
          </p:nvSpPr>
          <p:spPr bwMode="auto">
            <a:xfrm>
              <a:off x="9774624" y="16970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31" name="Rectangle 1401">
              <a:extLst>
                <a:ext uri="{FF2B5EF4-FFF2-40B4-BE49-F238E27FC236}">
                  <a16:creationId xmlns:a16="http://schemas.microsoft.com/office/drawing/2014/main" id="{DC232191-D9E2-4C20-B8AA-E02DF29CF8BB}"/>
                </a:ext>
              </a:extLst>
            </p:cNvPr>
            <p:cNvSpPr>
              <a:spLocks noChangeArrowheads="1"/>
            </p:cNvSpPr>
            <p:nvPr/>
          </p:nvSpPr>
          <p:spPr bwMode="auto">
            <a:xfrm>
              <a:off x="9774624" y="161131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32" name="Rectangle 1402">
              <a:extLst>
                <a:ext uri="{FF2B5EF4-FFF2-40B4-BE49-F238E27FC236}">
                  <a16:creationId xmlns:a16="http://schemas.microsoft.com/office/drawing/2014/main" id="{F780A440-D1A0-4D1A-B3E8-1A2E99E64E91}"/>
                </a:ext>
              </a:extLst>
            </p:cNvPr>
            <p:cNvSpPr>
              <a:spLocks noChangeArrowheads="1"/>
            </p:cNvSpPr>
            <p:nvPr/>
          </p:nvSpPr>
          <p:spPr bwMode="auto">
            <a:xfrm>
              <a:off x="9774624" y="161131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33" name="Rectangle 1403">
              <a:extLst>
                <a:ext uri="{FF2B5EF4-FFF2-40B4-BE49-F238E27FC236}">
                  <a16:creationId xmlns:a16="http://schemas.microsoft.com/office/drawing/2014/main" id="{F776D1D7-1320-46D5-AD1C-2CEAC0EF3FD7}"/>
                </a:ext>
              </a:extLst>
            </p:cNvPr>
            <p:cNvSpPr>
              <a:spLocks noChangeArrowheads="1"/>
            </p:cNvSpPr>
            <p:nvPr/>
          </p:nvSpPr>
          <p:spPr bwMode="auto">
            <a:xfrm>
              <a:off x="9774624" y="152558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34" name="Rectangle 1404">
              <a:extLst>
                <a:ext uri="{FF2B5EF4-FFF2-40B4-BE49-F238E27FC236}">
                  <a16:creationId xmlns:a16="http://schemas.microsoft.com/office/drawing/2014/main" id="{D3829085-B2B6-42F8-AA9C-793E7E082EF4}"/>
                </a:ext>
              </a:extLst>
            </p:cNvPr>
            <p:cNvSpPr>
              <a:spLocks noChangeArrowheads="1"/>
            </p:cNvSpPr>
            <p:nvPr/>
          </p:nvSpPr>
          <p:spPr bwMode="auto">
            <a:xfrm>
              <a:off x="9774624" y="152558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35" name="Rectangle 1405">
              <a:extLst>
                <a:ext uri="{FF2B5EF4-FFF2-40B4-BE49-F238E27FC236}">
                  <a16:creationId xmlns:a16="http://schemas.microsoft.com/office/drawing/2014/main" id="{A18E2DC1-B004-45B7-B3D0-06B701DC3EB9}"/>
                </a:ext>
              </a:extLst>
            </p:cNvPr>
            <p:cNvSpPr>
              <a:spLocks noChangeArrowheads="1"/>
            </p:cNvSpPr>
            <p:nvPr/>
          </p:nvSpPr>
          <p:spPr bwMode="auto">
            <a:xfrm>
              <a:off x="9774624" y="1439863"/>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36" name="Rectangle 1406">
              <a:extLst>
                <a:ext uri="{FF2B5EF4-FFF2-40B4-BE49-F238E27FC236}">
                  <a16:creationId xmlns:a16="http://schemas.microsoft.com/office/drawing/2014/main" id="{8EBF539E-B459-4057-B767-423146C630C8}"/>
                </a:ext>
              </a:extLst>
            </p:cNvPr>
            <p:cNvSpPr>
              <a:spLocks noChangeArrowheads="1"/>
            </p:cNvSpPr>
            <p:nvPr/>
          </p:nvSpPr>
          <p:spPr bwMode="auto">
            <a:xfrm>
              <a:off x="9774624" y="1439863"/>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37" name="Rectangle 1407">
              <a:extLst>
                <a:ext uri="{FF2B5EF4-FFF2-40B4-BE49-F238E27FC236}">
                  <a16:creationId xmlns:a16="http://schemas.microsoft.com/office/drawing/2014/main" id="{2BB8AB2B-6CB9-4B9B-B2BB-D10AE7A98D0B}"/>
                </a:ext>
              </a:extLst>
            </p:cNvPr>
            <p:cNvSpPr>
              <a:spLocks noChangeArrowheads="1"/>
            </p:cNvSpPr>
            <p:nvPr/>
          </p:nvSpPr>
          <p:spPr bwMode="auto">
            <a:xfrm>
              <a:off x="9774624" y="1354138"/>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38" name="Rectangle 1408">
              <a:extLst>
                <a:ext uri="{FF2B5EF4-FFF2-40B4-BE49-F238E27FC236}">
                  <a16:creationId xmlns:a16="http://schemas.microsoft.com/office/drawing/2014/main" id="{23176820-15B8-48FE-A4DA-04D4B2596B4F}"/>
                </a:ext>
              </a:extLst>
            </p:cNvPr>
            <p:cNvSpPr>
              <a:spLocks noChangeArrowheads="1"/>
            </p:cNvSpPr>
            <p:nvPr/>
          </p:nvSpPr>
          <p:spPr bwMode="auto">
            <a:xfrm>
              <a:off x="9774624" y="1354138"/>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39" name="Rectangle 1409">
              <a:extLst>
                <a:ext uri="{FF2B5EF4-FFF2-40B4-BE49-F238E27FC236}">
                  <a16:creationId xmlns:a16="http://schemas.microsoft.com/office/drawing/2014/main" id="{7B805B40-7579-4C12-87AE-A6B8A5A3729A}"/>
                </a:ext>
              </a:extLst>
            </p:cNvPr>
            <p:cNvSpPr>
              <a:spLocks noChangeArrowheads="1"/>
            </p:cNvSpPr>
            <p:nvPr/>
          </p:nvSpPr>
          <p:spPr bwMode="auto">
            <a:xfrm>
              <a:off x="9774624" y="1266825"/>
              <a:ext cx="323850" cy="87313"/>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40" name="Rectangle 1410">
              <a:extLst>
                <a:ext uri="{FF2B5EF4-FFF2-40B4-BE49-F238E27FC236}">
                  <a16:creationId xmlns:a16="http://schemas.microsoft.com/office/drawing/2014/main" id="{C291FA6A-38AF-440D-901B-FD7905DA51CF}"/>
                </a:ext>
              </a:extLst>
            </p:cNvPr>
            <p:cNvSpPr>
              <a:spLocks noChangeArrowheads="1"/>
            </p:cNvSpPr>
            <p:nvPr/>
          </p:nvSpPr>
          <p:spPr bwMode="auto">
            <a:xfrm>
              <a:off x="9774624" y="1266825"/>
              <a:ext cx="323850" cy="87313"/>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41" name="Rectangle 1412">
              <a:extLst>
                <a:ext uri="{FF2B5EF4-FFF2-40B4-BE49-F238E27FC236}">
                  <a16:creationId xmlns:a16="http://schemas.microsoft.com/office/drawing/2014/main" id="{2E2444B1-659C-4B18-8820-99F332F79258}"/>
                </a:ext>
              </a:extLst>
            </p:cNvPr>
            <p:cNvSpPr>
              <a:spLocks noChangeArrowheads="1"/>
            </p:cNvSpPr>
            <p:nvPr/>
          </p:nvSpPr>
          <p:spPr bwMode="auto">
            <a:xfrm>
              <a:off x="9774623" y="1181100"/>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42" name="Rectangle 1413">
              <a:extLst>
                <a:ext uri="{FF2B5EF4-FFF2-40B4-BE49-F238E27FC236}">
                  <a16:creationId xmlns:a16="http://schemas.microsoft.com/office/drawing/2014/main" id="{C9035003-2344-40CF-9499-DEF4F180840D}"/>
                </a:ext>
              </a:extLst>
            </p:cNvPr>
            <p:cNvSpPr>
              <a:spLocks noChangeArrowheads="1"/>
            </p:cNvSpPr>
            <p:nvPr/>
          </p:nvSpPr>
          <p:spPr bwMode="auto">
            <a:xfrm>
              <a:off x="9774623" y="1181100"/>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43" name="Rectangle 1414">
              <a:extLst>
                <a:ext uri="{FF2B5EF4-FFF2-40B4-BE49-F238E27FC236}">
                  <a16:creationId xmlns:a16="http://schemas.microsoft.com/office/drawing/2014/main" id="{DC4CF9A0-4D18-428D-AD81-210A31D5D689}"/>
                </a:ext>
              </a:extLst>
            </p:cNvPr>
            <p:cNvSpPr>
              <a:spLocks noChangeArrowheads="1"/>
            </p:cNvSpPr>
            <p:nvPr/>
          </p:nvSpPr>
          <p:spPr bwMode="auto">
            <a:xfrm>
              <a:off x="9774623" y="1095375"/>
              <a:ext cx="323850" cy="85725"/>
            </a:xfrm>
            <a:prstGeom prst="rect">
              <a:avLst/>
            </a:prstGeom>
            <a:solidFill>
              <a:srgbClr val="AFABA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44" name="Rectangle 1415">
              <a:extLst>
                <a:ext uri="{FF2B5EF4-FFF2-40B4-BE49-F238E27FC236}">
                  <a16:creationId xmlns:a16="http://schemas.microsoft.com/office/drawing/2014/main" id="{BA05C393-1B7B-4D62-8714-C94F12EA2382}"/>
                </a:ext>
              </a:extLst>
            </p:cNvPr>
            <p:cNvSpPr>
              <a:spLocks noChangeArrowheads="1"/>
            </p:cNvSpPr>
            <p:nvPr/>
          </p:nvSpPr>
          <p:spPr bwMode="auto">
            <a:xfrm>
              <a:off x="9774623" y="1095375"/>
              <a:ext cx="323850" cy="85725"/>
            </a:xfrm>
            <a:prstGeom prst="rect">
              <a:avLst/>
            </a:prstGeom>
            <a:noFill/>
            <a:ln w="9525"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cxnSp>
        <p:nvCxnSpPr>
          <p:cNvPr id="1645" name="Conector recto 1644">
            <a:extLst>
              <a:ext uri="{FF2B5EF4-FFF2-40B4-BE49-F238E27FC236}">
                <a16:creationId xmlns:a16="http://schemas.microsoft.com/office/drawing/2014/main" id="{0A3B94AD-FB36-429A-8E80-68CF9D767172}"/>
              </a:ext>
            </a:extLst>
          </p:cNvPr>
          <p:cNvCxnSpPr>
            <a:cxnSpLocks/>
          </p:cNvCxnSpPr>
          <p:nvPr/>
        </p:nvCxnSpPr>
        <p:spPr>
          <a:xfrm>
            <a:off x="5457825" y="910602"/>
            <a:ext cx="0" cy="4951069"/>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646" name="Grupo 1645">
            <a:extLst>
              <a:ext uri="{FF2B5EF4-FFF2-40B4-BE49-F238E27FC236}">
                <a16:creationId xmlns:a16="http://schemas.microsoft.com/office/drawing/2014/main" id="{4FE6A4C1-0C4A-4BD6-98CE-960B22EA822A}"/>
              </a:ext>
            </a:extLst>
          </p:cNvPr>
          <p:cNvGrpSpPr/>
          <p:nvPr/>
        </p:nvGrpSpPr>
        <p:grpSpPr>
          <a:xfrm>
            <a:off x="6535843" y="874254"/>
            <a:ext cx="48094" cy="4936471"/>
            <a:chOff x="5340267" y="1003700"/>
            <a:chExt cx="48094" cy="4936471"/>
          </a:xfrm>
        </p:grpSpPr>
        <p:grpSp>
          <p:nvGrpSpPr>
            <p:cNvPr id="1647" name="Grupo 1646">
              <a:extLst>
                <a:ext uri="{FF2B5EF4-FFF2-40B4-BE49-F238E27FC236}">
                  <a16:creationId xmlns:a16="http://schemas.microsoft.com/office/drawing/2014/main" id="{FDA8E514-BBA4-488F-BD78-14D69924C695}"/>
                </a:ext>
              </a:extLst>
            </p:cNvPr>
            <p:cNvGrpSpPr/>
            <p:nvPr/>
          </p:nvGrpSpPr>
          <p:grpSpPr>
            <a:xfrm>
              <a:off x="5340267" y="1003700"/>
              <a:ext cx="39396" cy="4936471"/>
              <a:chOff x="11080153" y="987148"/>
              <a:chExt cx="44015" cy="5917558"/>
            </a:xfrm>
          </p:grpSpPr>
          <p:sp>
            <p:nvSpPr>
              <p:cNvPr id="1653" name="Rectángulo 1652">
                <a:extLst>
                  <a:ext uri="{FF2B5EF4-FFF2-40B4-BE49-F238E27FC236}">
                    <a16:creationId xmlns:a16="http://schemas.microsoft.com/office/drawing/2014/main" id="{43770488-96B5-4A7A-A780-5A60FA00B4FE}"/>
                  </a:ext>
                </a:extLst>
              </p:cNvPr>
              <p:cNvSpPr/>
              <p:nvPr/>
            </p:nvSpPr>
            <p:spPr>
              <a:xfrm>
                <a:off x="11094101" y="987148"/>
                <a:ext cx="24132" cy="5917558"/>
              </a:xfrm>
              <a:prstGeom prst="rect">
                <a:avLst/>
              </a:prstGeom>
              <a:solidFill>
                <a:schemeClr val="accent6">
                  <a:lumMod val="60000"/>
                  <a:lumOff val="40000"/>
                </a:schemeClr>
              </a:solidFill>
              <a:ln>
                <a:solidFill>
                  <a:schemeClr val="accent6">
                    <a:lumMod val="60000"/>
                    <a:lumOff val="40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s-ES" dirty="0"/>
              </a:p>
            </p:txBody>
          </p:sp>
          <p:sp>
            <p:nvSpPr>
              <p:cNvPr id="1654" name="CuadroTexto 1653">
                <a:extLst>
                  <a:ext uri="{FF2B5EF4-FFF2-40B4-BE49-F238E27FC236}">
                    <a16:creationId xmlns:a16="http://schemas.microsoft.com/office/drawing/2014/main" id="{F882B70F-2F77-4500-9412-2C728C0C687E}"/>
                  </a:ext>
                </a:extLst>
              </p:cNvPr>
              <p:cNvSpPr txBox="1"/>
              <p:nvPr/>
            </p:nvSpPr>
            <p:spPr>
              <a:xfrm>
                <a:off x="11081448" y="3737254"/>
                <a:ext cx="39920" cy="23120"/>
              </a:xfrm>
              <a:prstGeom prst="rect">
                <a:avLst/>
              </a:prstGeom>
              <a:solidFill>
                <a:schemeClr val="bg1"/>
              </a:solidFill>
              <a:ln>
                <a:solidFill>
                  <a:schemeClr val="bg1"/>
                </a:solidFill>
              </a:ln>
            </p:spPr>
            <p:txBody>
              <a:bodyPr wrap="square" rtlCol="0">
                <a:spAutoFit/>
              </a:bodyPr>
              <a:lstStyle/>
              <a:p>
                <a:endParaRPr lang="es-ES" dirty="0"/>
              </a:p>
            </p:txBody>
          </p:sp>
          <p:sp>
            <p:nvSpPr>
              <p:cNvPr id="1655" name="CuadroTexto 1654">
                <a:extLst>
                  <a:ext uri="{FF2B5EF4-FFF2-40B4-BE49-F238E27FC236}">
                    <a16:creationId xmlns:a16="http://schemas.microsoft.com/office/drawing/2014/main" id="{5520CB3B-1E51-41DE-94C4-3E56CE5ED98E}"/>
                  </a:ext>
                </a:extLst>
              </p:cNvPr>
              <p:cNvSpPr txBox="1"/>
              <p:nvPr/>
            </p:nvSpPr>
            <p:spPr>
              <a:xfrm>
                <a:off x="11084248" y="4160814"/>
                <a:ext cx="39920" cy="23120"/>
              </a:xfrm>
              <a:prstGeom prst="rect">
                <a:avLst/>
              </a:prstGeom>
              <a:solidFill>
                <a:schemeClr val="bg1"/>
              </a:solidFill>
              <a:ln>
                <a:solidFill>
                  <a:schemeClr val="bg1"/>
                </a:solidFill>
              </a:ln>
            </p:spPr>
            <p:txBody>
              <a:bodyPr wrap="square" rtlCol="0">
                <a:spAutoFit/>
              </a:bodyPr>
              <a:lstStyle/>
              <a:p>
                <a:endParaRPr lang="es-ES" dirty="0"/>
              </a:p>
            </p:txBody>
          </p:sp>
          <p:sp>
            <p:nvSpPr>
              <p:cNvPr id="1656" name="CuadroTexto 1655">
                <a:extLst>
                  <a:ext uri="{FF2B5EF4-FFF2-40B4-BE49-F238E27FC236}">
                    <a16:creationId xmlns:a16="http://schemas.microsoft.com/office/drawing/2014/main" id="{8CBC4D7A-226B-4D0E-ACE0-BD552CF0C9F1}"/>
                  </a:ext>
                </a:extLst>
              </p:cNvPr>
              <p:cNvSpPr txBox="1"/>
              <p:nvPr/>
            </p:nvSpPr>
            <p:spPr>
              <a:xfrm>
                <a:off x="11080153" y="5493726"/>
                <a:ext cx="39920" cy="23120"/>
              </a:xfrm>
              <a:prstGeom prst="rect">
                <a:avLst/>
              </a:prstGeom>
              <a:solidFill>
                <a:schemeClr val="bg1"/>
              </a:solidFill>
              <a:ln>
                <a:solidFill>
                  <a:schemeClr val="bg1"/>
                </a:solidFill>
              </a:ln>
            </p:spPr>
            <p:txBody>
              <a:bodyPr wrap="square" rtlCol="0">
                <a:spAutoFit/>
              </a:bodyPr>
              <a:lstStyle/>
              <a:p>
                <a:endParaRPr lang="es-ES" dirty="0"/>
              </a:p>
            </p:txBody>
          </p:sp>
          <p:sp>
            <p:nvSpPr>
              <p:cNvPr id="1657" name="CuadroTexto 1656">
                <a:extLst>
                  <a:ext uri="{FF2B5EF4-FFF2-40B4-BE49-F238E27FC236}">
                    <a16:creationId xmlns:a16="http://schemas.microsoft.com/office/drawing/2014/main" id="{473ECEF4-94BC-40BD-B00D-14FDBA867B9F}"/>
                  </a:ext>
                </a:extLst>
              </p:cNvPr>
              <p:cNvSpPr txBox="1"/>
              <p:nvPr/>
            </p:nvSpPr>
            <p:spPr>
              <a:xfrm>
                <a:off x="11082340" y="6350371"/>
                <a:ext cx="39920" cy="23120"/>
              </a:xfrm>
              <a:prstGeom prst="rect">
                <a:avLst/>
              </a:prstGeom>
              <a:solidFill>
                <a:schemeClr val="bg1"/>
              </a:solidFill>
              <a:ln>
                <a:solidFill>
                  <a:schemeClr val="bg1"/>
                </a:solidFill>
              </a:ln>
            </p:spPr>
            <p:txBody>
              <a:bodyPr wrap="square" rtlCol="0">
                <a:spAutoFit/>
              </a:bodyPr>
              <a:lstStyle/>
              <a:p>
                <a:endParaRPr lang="es-ES" dirty="0"/>
              </a:p>
            </p:txBody>
          </p:sp>
        </p:grpSp>
        <p:sp>
          <p:nvSpPr>
            <p:cNvPr id="1648" name="CuadroTexto 1647">
              <a:extLst>
                <a:ext uri="{FF2B5EF4-FFF2-40B4-BE49-F238E27FC236}">
                  <a16:creationId xmlns:a16="http://schemas.microsoft.com/office/drawing/2014/main" id="{BB63D3DC-5C81-475A-AF01-443823DCA0B6}"/>
                </a:ext>
              </a:extLst>
            </p:cNvPr>
            <p:cNvSpPr txBox="1"/>
            <p:nvPr/>
          </p:nvSpPr>
          <p:spPr>
            <a:xfrm>
              <a:off x="5343451" y="1808902"/>
              <a:ext cx="44910" cy="23120"/>
            </a:xfrm>
            <a:prstGeom prst="rect">
              <a:avLst/>
            </a:prstGeom>
            <a:solidFill>
              <a:schemeClr val="bg1"/>
            </a:solidFill>
            <a:ln>
              <a:solidFill>
                <a:schemeClr val="bg1"/>
              </a:solidFill>
            </a:ln>
          </p:spPr>
          <p:txBody>
            <a:bodyPr wrap="square" rtlCol="0">
              <a:spAutoFit/>
            </a:bodyPr>
            <a:lstStyle/>
            <a:p>
              <a:endParaRPr lang="es-ES" dirty="0"/>
            </a:p>
          </p:txBody>
        </p:sp>
        <p:sp>
          <p:nvSpPr>
            <p:cNvPr id="1649" name="CuadroTexto 1648">
              <a:extLst>
                <a:ext uri="{FF2B5EF4-FFF2-40B4-BE49-F238E27FC236}">
                  <a16:creationId xmlns:a16="http://schemas.microsoft.com/office/drawing/2014/main" id="{4651972F-3D4E-4449-B713-AE9931BF11EF}"/>
                </a:ext>
              </a:extLst>
            </p:cNvPr>
            <p:cNvSpPr txBox="1"/>
            <p:nvPr/>
          </p:nvSpPr>
          <p:spPr>
            <a:xfrm>
              <a:off x="5342905" y="2259981"/>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50" name="CuadroTexto 1649">
              <a:extLst>
                <a:ext uri="{FF2B5EF4-FFF2-40B4-BE49-F238E27FC236}">
                  <a16:creationId xmlns:a16="http://schemas.microsoft.com/office/drawing/2014/main" id="{BA9A552C-70C1-44C1-85A0-C4FE229C3F74}"/>
                </a:ext>
              </a:extLst>
            </p:cNvPr>
            <p:cNvSpPr txBox="1"/>
            <p:nvPr/>
          </p:nvSpPr>
          <p:spPr>
            <a:xfrm>
              <a:off x="5341447" y="4115422"/>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51" name="CuadroTexto 1650">
              <a:extLst>
                <a:ext uri="{FF2B5EF4-FFF2-40B4-BE49-F238E27FC236}">
                  <a16:creationId xmlns:a16="http://schemas.microsoft.com/office/drawing/2014/main" id="{0587A8DE-125D-4BC7-9A9D-8E3B47F5F777}"/>
                </a:ext>
              </a:extLst>
            </p:cNvPr>
            <p:cNvSpPr txBox="1"/>
            <p:nvPr/>
          </p:nvSpPr>
          <p:spPr>
            <a:xfrm>
              <a:off x="5342324" y="4482133"/>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52" name="CuadroTexto 1651">
              <a:extLst>
                <a:ext uri="{FF2B5EF4-FFF2-40B4-BE49-F238E27FC236}">
                  <a16:creationId xmlns:a16="http://schemas.microsoft.com/office/drawing/2014/main" id="{34C6429F-6C37-4BCD-9EF4-51198D53EEF1}"/>
                </a:ext>
              </a:extLst>
            </p:cNvPr>
            <p:cNvSpPr txBox="1"/>
            <p:nvPr/>
          </p:nvSpPr>
          <p:spPr>
            <a:xfrm>
              <a:off x="5341526" y="4646866"/>
              <a:ext cx="35731" cy="19287"/>
            </a:xfrm>
            <a:prstGeom prst="rect">
              <a:avLst/>
            </a:prstGeom>
            <a:solidFill>
              <a:schemeClr val="bg1"/>
            </a:solidFill>
            <a:ln>
              <a:solidFill>
                <a:schemeClr val="bg1"/>
              </a:solidFill>
            </a:ln>
          </p:spPr>
          <p:txBody>
            <a:bodyPr wrap="square" rtlCol="0">
              <a:spAutoFit/>
            </a:bodyPr>
            <a:lstStyle/>
            <a:p>
              <a:endParaRPr lang="es-ES" dirty="0"/>
            </a:p>
          </p:txBody>
        </p:sp>
      </p:grpSp>
      <p:sp>
        <p:nvSpPr>
          <p:cNvPr id="1658" name="CuadroTexto 1657">
            <a:extLst>
              <a:ext uri="{FF2B5EF4-FFF2-40B4-BE49-F238E27FC236}">
                <a16:creationId xmlns:a16="http://schemas.microsoft.com/office/drawing/2014/main" id="{F9FE39EF-9EE8-4DF7-8E06-B4E8127A1FD1}"/>
              </a:ext>
            </a:extLst>
          </p:cNvPr>
          <p:cNvSpPr txBox="1"/>
          <p:nvPr/>
        </p:nvSpPr>
        <p:spPr>
          <a:xfrm>
            <a:off x="6537023" y="4247858"/>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59" name="CuadroTexto 1658">
            <a:extLst>
              <a:ext uri="{FF2B5EF4-FFF2-40B4-BE49-F238E27FC236}">
                <a16:creationId xmlns:a16="http://schemas.microsoft.com/office/drawing/2014/main" id="{6515D56F-9483-4A61-B966-930FD0A505C6}"/>
              </a:ext>
            </a:extLst>
          </p:cNvPr>
          <p:cNvSpPr txBox="1"/>
          <p:nvPr/>
        </p:nvSpPr>
        <p:spPr>
          <a:xfrm>
            <a:off x="6536033" y="5179958"/>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60" name="CuadroTexto 1659">
            <a:extLst>
              <a:ext uri="{FF2B5EF4-FFF2-40B4-BE49-F238E27FC236}">
                <a16:creationId xmlns:a16="http://schemas.microsoft.com/office/drawing/2014/main" id="{46AF1856-9CD7-41A1-935B-F91DD906B051}"/>
              </a:ext>
            </a:extLst>
          </p:cNvPr>
          <p:cNvSpPr txBox="1"/>
          <p:nvPr/>
        </p:nvSpPr>
        <p:spPr>
          <a:xfrm>
            <a:off x="6538993" y="2798526"/>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61" name="CuadroTexto 1660">
            <a:extLst>
              <a:ext uri="{FF2B5EF4-FFF2-40B4-BE49-F238E27FC236}">
                <a16:creationId xmlns:a16="http://schemas.microsoft.com/office/drawing/2014/main" id="{0795D8A1-9AB7-4A11-822D-E6E94076FB41}"/>
              </a:ext>
            </a:extLst>
          </p:cNvPr>
          <p:cNvSpPr txBox="1"/>
          <p:nvPr/>
        </p:nvSpPr>
        <p:spPr>
          <a:xfrm>
            <a:off x="6538754" y="2692226"/>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62" name="CuadroTexto 1661">
            <a:extLst>
              <a:ext uri="{FF2B5EF4-FFF2-40B4-BE49-F238E27FC236}">
                <a16:creationId xmlns:a16="http://schemas.microsoft.com/office/drawing/2014/main" id="{0AFAE9BC-5586-4FA3-9CB9-609F6153F37E}"/>
              </a:ext>
            </a:extLst>
          </p:cNvPr>
          <p:cNvSpPr txBox="1"/>
          <p:nvPr/>
        </p:nvSpPr>
        <p:spPr>
          <a:xfrm>
            <a:off x="6539367" y="2604796"/>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63" name="CuadroTexto 1662">
            <a:extLst>
              <a:ext uri="{FF2B5EF4-FFF2-40B4-BE49-F238E27FC236}">
                <a16:creationId xmlns:a16="http://schemas.microsoft.com/office/drawing/2014/main" id="{C43F230E-BA98-499C-9428-DAA594520771}"/>
              </a:ext>
            </a:extLst>
          </p:cNvPr>
          <p:cNvSpPr txBox="1"/>
          <p:nvPr/>
        </p:nvSpPr>
        <p:spPr>
          <a:xfrm>
            <a:off x="6537636" y="2506874"/>
            <a:ext cx="35731" cy="19287"/>
          </a:xfrm>
          <a:prstGeom prst="rect">
            <a:avLst/>
          </a:prstGeom>
          <a:solidFill>
            <a:schemeClr val="bg1"/>
          </a:solidFill>
          <a:ln>
            <a:solidFill>
              <a:schemeClr val="bg1"/>
            </a:solidFill>
          </a:ln>
        </p:spPr>
        <p:txBody>
          <a:bodyPr wrap="square" rtlCol="0">
            <a:spAutoFit/>
          </a:bodyPr>
          <a:lstStyle/>
          <a:p>
            <a:endParaRPr lang="es-ES" dirty="0"/>
          </a:p>
        </p:txBody>
      </p:sp>
      <p:sp>
        <p:nvSpPr>
          <p:cNvPr id="1665" name="CuadroTexto 1664">
            <a:extLst>
              <a:ext uri="{FF2B5EF4-FFF2-40B4-BE49-F238E27FC236}">
                <a16:creationId xmlns:a16="http://schemas.microsoft.com/office/drawing/2014/main" id="{46E6D244-43B2-41AE-BB50-6518475DBA1B}"/>
              </a:ext>
            </a:extLst>
          </p:cNvPr>
          <p:cNvSpPr txBox="1"/>
          <p:nvPr/>
        </p:nvSpPr>
        <p:spPr>
          <a:xfrm>
            <a:off x="6536173" y="1399700"/>
            <a:ext cx="44910" cy="23120"/>
          </a:xfrm>
          <a:prstGeom prst="rect">
            <a:avLst/>
          </a:prstGeom>
          <a:solidFill>
            <a:schemeClr val="bg1"/>
          </a:solidFill>
          <a:ln>
            <a:solidFill>
              <a:schemeClr val="bg1"/>
            </a:solidFill>
          </a:ln>
        </p:spPr>
        <p:txBody>
          <a:bodyPr wrap="square" rtlCol="0">
            <a:spAutoFit/>
          </a:bodyPr>
          <a:lstStyle/>
          <a:p>
            <a:endParaRPr lang="es-ES" dirty="0"/>
          </a:p>
        </p:txBody>
      </p:sp>
      <p:grpSp>
        <p:nvGrpSpPr>
          <p:cNvPr id="2" name="Grupo 1">
            <a:extLst>
              <a:ext uri="{FF2B5EF4-FFF2-40B4-BE49-F238E27FC236}">
                <a16:creationId xmlns:a16="http://schemas.microsoft.com/office/drawing/2014/main" id="{D7B7CB1F-DC8D-43F8-B1A9-46B909A8629F}"/>
              </a:ext>
            </a:extLst>
          </p:cNvPr>
          <p:cNvGrpSpPr/>
          <p:nvPr/>
        </p:nvGrpSpPr>
        <p:grpSpPr>
          <a:xfrm>
            <a:off x="6607605" y="853562"/>
            <a:ext cx="2744788" cy="4954588"/>
            <a:chOff x="6637338" y="6864350"/>
            <a:chExt cx="2744788" cy="4954588"/>
          </a:xfrm>
        </p:grpSpPr>
        <p:sp>
          <p:nvSpPr>
            <p:cNvPr id="2811" name="Rectangle 330">
              <a:extLst>
                <a:ext uri="{FF2B5EF4-FFF2-40B4-BE49-F238E27FC236}">
                  <a16:creationId xmlns:a16="http://schemas.microsoft.com/office/drawing/2014/main" id="{C460F96E-46C7-4792-B289-E8841D1458C7}"/>
                </a:ext>
              </a:extLst>
            </p:cNvPr>
            <p:cNvSpPr>
              <a:spLocks noChangeArrowheads="1"/>
            </p:cNvSpPr>
            <p:nvPr/>
          </p:nvSpPr>
          <p:spPr bwMode="auto">
            <a:xfrm>
              <a:off x="6637338" y="11726863"/>
              <a:ext cx="276225" cy="92075"/>
            </a:xfrm>
            <a:prstGeom prst="rect">
              <a:avLst/>
            </a:prstGeom>
            <a:solidFill>
              <a:srgbClr val="FFBEA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12" name="Rectangle 331">
              <a:extLst>
                <a:ext uri="{FF2B5EF4-FFF2-40B4-BE49-F238E27FC236}">
                  <a16:creationId xmlns:a16="http://schemas.microsoft.com/office/drawing/2014/main" id="{FF3F514F-EA24-4A36-AD01-501E908E9006}"/>
                </a:ext>
              </a:extLst>
            </p:cNvPr>
            <p:cNvSpPr>
              <a:spLocks noChangeArrowheads="1"/>
            </p:cNvSpPr>
            <p:nvPr/>
          </p:nvSpPr>
          <p:spPr bwMode="auto">
            <a:xfrm>
              <a:off x="6637338" y="1172686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13" name="Rectangle 332">
              <a:extLst>
                <a:ext uri="{FF2B5EF4-FFF2-40B4-BE49-F238E27FC236}">
                  <a16:creationId xmlns:a16="http://schemas.microsoft.com/office/drawing/2014/main" id="{C9424B0B-78AE-45C8-AC56-35E7402E48B3}"/>
                </a:ext>
              </a:extLst>
            </p:cNvPr>
            <p:cNvSpPr>
              <a:spLocks noChangeArrowheads="1"/>
            </p:cNvSpPr>
            <p:nvPr/>
          </p:nvSpPr>
          <p:spPr bwMode="auto">
            <a:xfrm>
              <a:off x="6637338" y="11634788"/>
              <a:ext cx="276225" cy="92075"/>
            </a:xfrm>
            <a:prstGeom prst="rect">
              <a:avLst/>
            </a:prstGeom>
            <a:solidFill>
              <a:srgbClr val="EEF2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14" name="Rectangle 333">
              <a:extLst>
                <a:ext uri="{FF2B5EF4-FFF2-40B4-BE49-F238E27FC236}">
                  <a16:creationId xmlns:a16="http://schemas.microsoft.com/office/drawing/2014/main" id="{3E987CCA-F46E-4D01-AAA9-8AFDAEB6EB6B}"/>
                </a:ext>
              </a:extLst>
            </p:cNvPr>
            <p:cNvSpPr>
              <a:spLocks noChangeArrowheads="1"/>
            </p:cNvSpPr>
            <p:nvPr/>
          </p:nvSpPr>
          <p:spPr bwMode="auto">
            <a:xfrm>
              <a:off x="6637338" y="1163478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15" name="Rectangle 334">
              <a:extLst>
                <a:ext uri="{FF2B5EF4-FFF2-40B4-BE49-F238E27FC236}">
                  <a16:creationId xmlns:a16="http://schemas.microsoft.com/office/drawing/2014/main" id="{1327EED5-8942-403D-8C28-D9463D2AB8B4}"/>
                </a:ext>
              </a:extLst>
            </p:cNvPr>
            <p:cNvSpPr>
              <a:spLocks noChangeArrowheads="1"/>
            </p:cNvSpPr>
            <p:nvPr/>
          </p:nvSpPr>
          <p:spPr bwMode="auto">
            <a:xfrm>
              <a:off x="6637338" y="11542713"/>
              <a:ext cx="276225" cy="92075"/>
            </a:xfrm>
            <a:prstGeom prst="rect">
              <a:avLst/>
            </a:prstGeom>
            <a:solidFill>
              <a:srgbClr val="FFB79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16" name="Rectangle 335">
              <a:extLst>
                <a:ext uri="{FF2B5EF4-FFF2-40B4-BE49-F238E27FC236}">
                  <a16:creationId xmlns:a16="http://schemas.microsoft.com/office/drawing/2014/main" id="{5A6D3EC0-F20F-4187-A5E7-4BFC7DEBF913}"/>
                </a:ext>
              </a:extLst>
            </p:cNvPr>
            <p:cNvSpPr>
              <a:spLocks noChangeArrowheads="1"/>
            </p:cNvSpPr>
            <p:nvPr/>
          </p:nvSpPr>
          <p:spPr bwMode="auto">
            <a:xfrm>
              <a:off x="6637338" y="1154271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17" name="Rectangle 336">
              <a:extLst>
                <a:ext uri="{FF2B5EF4-FFF2-40B4-BE49-F238E27FC236}">
                  <a16:creationId xmlns:a16="http://schemas.microsoft.com/office/drawing/2014/main" id="{42E700FC-6050-4432-9C19-7977D417DD88}"/>
                </a:ext>
              </a:extLst>
            </p:cNvPr>
            <p:cNvSpPr>
              <a:spLocks noChangeArrowheads="1"/>
            </p:cNvSpPr>
            <p:nvPr/>
          </p:nvSpPr>
          <p:spPr bwMode="auto">
            <a:xfrm>
              <a:off x="6637338" y="11450638"/>
              <a:ext cx="276225" cy="92075"/>
            </a:xfrm>
            <a:prstGeom prst="rect">
              <a:avLst/>
            </a:prstGeom>
            <a:solidFill>
              <a:srgbClr val="F4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18" name="Rectangle 337">
              <a:extLst>
                <a:ext uri="{FF2B5EF4-FFF2-40B4-BE49-F238E27FC236}">
                  <a16:creationId xmlns:a16="http://schemas.microsoft.com/office/drawing/2014/main" id="{31ED241C-AB67-49B1-BA01-0EB9C8D28B23}"/>
                </a:ext>
              </a:extLst>
            </p:cNvPr>
            <p:cNvSpPr>
              <a:spLocks noChangeArrowheads="1"/>
            </p:cNvSpPr>
            <p:nvPr/>
          </p:nvSpPr>
          <p:spPr bwMode="auto">
            <a:xfrm>
              <a:off x="6637338" y="1145063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19" name="Rectangle 338">
              <a:extLst>
                <a:ext uri="{FF2B5EF4-FFF2-40B4-BE49-F238E27FC236}">
                  <a16:creationId xmlns:a16="http://schemas.microsoft.com/office/drawing/2014/main" id="{4AAF6836-2A58-423C-94BD-E0CAF0900804}"/>
                </a:ext>
              </a:extLst>
            </p:cNvPr>
            <p:cNvSpPr>
              <a:spLocks noChangeArrowheads="1"/>
            </p:cNvSpPr>
            <p:nvPr/>
          </p:nvSpPr>
          <p:spPr bwMode="auto">
            <a:xfrm>
              <a:off x="6637338" y="11358563"/>
              <a:ext cx="276225" cy="92075"/>
            </a:xfrm>
            <a:prstGeom prst="rect">
              <a:avLst/>
            </a:prstGeom>
            <a:solidFill>
              <a:srgbClr val="B4C7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20" name="Rectangle 339">
              <a:extLst>
                <a:ext uri="{FF2B5EF4-FFF2-40B4-BE49-F238E27FC236}">
                  <a16:creationId xmlns:a16="http://schemas.microsoft.com/office/drawing/2014/main" id="{B2D596EC-9D95-445E-8C88-1860171D0E58}"/>
                </a:ext>
              </a:extLst>
            </p:cNvPr>
            <p:cNvSpPr>
              <a:spLocks noChangeArrowheads="1"/>
            </p:cNvSpPr>
            <p:nvPr/>
          </p:nvSpPr>
          <p:spPr bwMode="auto">
            <a:xfrm>
              <a:off x="6637338" y="1135856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21" name="Rectangle 340">
              <a:extLst>
                <a:ext uri="{FF2B5EF4-FFF2-40B4-BE49-F238E27FC236}">
                  <a16:creationId xmlns:a16="http://schemas.microsoft.com/office/drawing/2014/main" id="{B533FE5A-98FB-421B-BDAB-1D159A7AE595}"/>
                </a:ext>
              </a:extLst>
            </p:cNvPr>
            <p:cNvSpPr>
              <a:spLocks noChangeArrowheads="1"/>
            </p:cNvSpPr>
            <p:nvPr/>
          </p:nvSpPr>
          <p:spPr bwMode="auto">
            <a:xfrm>
              <a:off x="6637338" y="11266488"/>
              <a:ext cx="276225" cy="92075"/>
            </a:xfrm>
            <a:prstGeom prst="rect">
              <a:avLst/>
            </a:prstGeom>
            <a:solidFill>
              <a:srgbClr val="FFDB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22" name="Rectangle 341">
              <a:extLst>
                <a:ext uri="{FF2B5EF4-FFF2-40B4-BE49-F238E27FC236}">
                  <a16:creationId xmlns:a16="http://schemas.microsoft.com/office/drawing/2014/main" id="{C288947E-2FB4-4951-8B0C-F3534F034AAF}"/>
                </a:ext>
              </a:extLst>
            </p:cNvPr>
            <p:cNvSpPr>
              <a:spLocks noChangeArrowheads="1"/>
            </p:cNvSpPr>
            <p:nvPr/>
          </p:nvSpPr>
          <p:spPr bwMode="auto">
            <a:xfrm>
              <a:off x="6637338" y="1126648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23" name="Rectangle 342">
              <a:extLst>
                <a:ext uri="{FF2B5EF4-FFF2-40B4-BE49-F238E27FC236}">
                  <a16:creationId xmlns:a16="http://schemas.microsoft.com/office/drawing/2014/main" id="{7E31D2D9-0E83-488E-A94A-AFBCD013BA1C}"/>
                </a:ext>
              </a:extLst>
            </p:cNvPr>
            <p:cNvSpPr>
              <a:spLocks noChangeArrowheads="1"/>
            </p:cNvSpPr>
            <p:nvPr/>
          </p:nvSpPr>
          <p:spPr bwMode="auto">
            <a:xfrm>
              <a:off x="6637338" y="11176000"/>
              <a:ext cx="276225" cy="90488"/>
            </a:xfrm>
            <a:prstGeom prst="rect">
              <a:avLst/>
            </a:prstGeom>
            <a:solidFill>
              <a:srgbClr val="A6BD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24" name="Rectangle 343">
              <a:extLst>
                <a:ext uri="{FF2B5EF4-FFF2-40B4-BE49-F238E27FC236}">
                  <a16:creationId xmlns:a16="http://schemas.microsoft.com/office/drawing/2014/main" id="{92003332-4CF8-4951-AF21-2FEF6E45C5C2}"/>
                </a:ext>
              </a:extLst>
            </p:cNvPr>
            <p:cNvSpPr>
              <a:spLocks noChangeArrowheads="1"/>
            </p:cNvSpPr>
            <p:nvPr/>
          </p:nvSpPr>
          <p:spPr bwMode="auto">
            <a:xfrm>
              <a:off x="6637338" y="11176000"/>
              <a:ext cx="276225" cy="9048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25" name="Rectangle 344">
              <a:extLst>
                <a:ext uri="{FF2B5EF4-FFF2-40B4-BE49-F238E27FC236}">
                  <a16:creationId xmlns:a16="http://schemas.microsoft.com/office/drawing/2014/main" id="{377346BC-C6DD-4564-B8C6-318DAFCC27C8}"/>
                </a:ext>
              </a:extLst>
            </p:cNvPr>
            <p:cNvSpPr>
              <a:spLocks noChangeArrowheads="1"/>
            </p:cNvSpPr>
            <p:nvPr/>
          </p:nvSpPr>
          <p:spPr bwMode="auto">
            <a:xfrm>
              <a:off x="6637338" y="11083925"/>
              <a:ext cx="276225" cy="92075"/>
            </a:xfrm>
            <a:prstGeom prst="rect">
              <a:avLst/>
            </a:prstGeom>
            <a:solidFill>
              <a:srgbClr val="D4DF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26" name="Rectangle 345">
              <a:extLst>
                <a:ext uri="{FF2B5EF4-FFF2-40B4-BE49-F238E27FC236}">
                  <a16:creationId xmlns:a16="http://schemas.microsoft.com/office/drawing/2014/main" id="{8D95015E-D8E9-4FD6-8ACF-6B2FEA366237}"/>
                </a:ext>
              </a:extLst>
            </p:cNvPr>
            <p:cNvSpPr>
              <a:spLocks noChangeArrowheads="1"/>
            </p:cNvSpPr>
            <p:nvPr/>
          </p:nvSpPr>
          <p:spPr bwMode="auto">
            <a:xfrm>
              <a:off x="6637338" y="1108392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27" name="Rectangle 346">
              <a:extLst>
                <a:ext uri="{FF2B5EF4-FFF2-40B4-BE49-F238E27FC236}">
                  <a16:creationId xmlns:a16="http://schemas.microsoft.com/office/drawing/2014/main" id="{AFAF86C0-D74A-41B5-91AB-2B82CA6156E8}"/>
                </a:ext>
              </a:extLst>
            </p:cNvPr>
            <p:cNvSpPr>
              <a:spLocks noChangeArrowheads="1"/>
            </p:cNvSpPr>
            <p:nvPr/>
          </p:nvSpPr>
          <p:spPr bwMode="auto">
            <a:xfrm>
              <a:off x="6637338" y="10998200"/>
              <a:ext cx="276225" cy="85725"/>
            </a:xfrm>
            <a:prstGeom prst="rect">
              <a:avLst/>
            </a:prstGeom>
            <a:solidFill>
              <a:srgbClr val="B9CB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28" name="Rectangle 347">
              <a:extLst>
                <a:ext uri="{FF2B5EF4-FFF2-40B4-BE49-F238E27FC236}">
                  <a16:creationId xmlns:a16="http://schemas.microsoft.com/office/drawing/2014/main" id="{40850121-DE9F-4D60-9D27-68FB7F8A7E10}"/>
                </a:ext>
              </a:extLst>
            </p:cNvPr>
            <p:cNvSpPr>
              <a:spLocks noChangeArrowheads="1"/>
            </p:cNvSpPr>
            <p:nvPr/>
          </p:nvSpPr>
          <p:spPr bwMode="auto">
            <a:xfrm>
              <a:off x="6637338" y="10998200"/>
              <a:ext cx="276225" cy="8572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29" name="Rectangle 348">
              <a:extLst>
                <a:ext uri="{FF2B5EF4-FFF2-40B4-BE49-F238E27FC236}">
                  <a16:creationId xmlns:a16="http://schemas.microsoft.com/office/drawing/2014/main" id="{FD898F2D-2206-4C87-B850-B8851DF9E942}"/>
                </a:ext>
              </a:extLst>
            </p:cNvPr>
            <p:cNvSpPr>
              <a:spLocks noChangeArrowheads="1"/>
            </p:cNvSpPr>
            <p:nvPr/>
          </p:nvSpPr>
          <p:spPr bwMode="auto">
            <a:xfrm>
              <a:off x="6637338" y="10906125"/>
              <a:ext cx="276225" cy="92075"/>
            </a:xfrm>
            <a:prstGeom prst="rect">
              <a:avLst/>
            </a:prstGeom>
            <a:solidFill>
              <a:srgbClr val="CFDB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30" name="Rectangle 349">
              <a:extLst>
                <a:ext uri="{FF2B5EF4-FFF2-40B4-BE49-F238E27FC236}">
                  <a16:creationId xmlns:a16="http://schemas.microsoft.com/office/drawing/2014/main" id="{DADE34B2-FA35-45CA-A18D-4D814E063787}"/>
                </a:ext>
              </a:extLst>
            </p:cNvPr>
            <p:cNvSpPr>
              <a:spLocks noChangeArrowheads="1"/>
            </p:cNvSpPr>
            <p:nvPr/>
          </p:nvSpPr>
          <p:spPr bwMode="auto">
            <a:xfrm>
              <a:off x="6637338" y="1090612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31" name="Rectangle 350">
              <a:extLst>
                <a:ext uri="{FF2B5EF4-FFF2-40B4-BE49-F238E27FC236}">
                  <a16:creationId xmlns:a16="http://schemas.microsoft.com/office/drawing/2014/main" id="{B25A44D3-1D0E-4B60-9B5A-B29DB5E09915}"/>
                </a:ext>
              </a:extLst>
            </p:cNvPr>
            <p:cNvSpPr>
              <a:spLocks noChangeArrowheads="1"/>
            </p:cNvSpPr>
            <p:nvPr/>
          </p:nvSpPr>
          <p:spPr bwMode="auto">
            <a:xfrm>
              <a:off x="6637338" y="10814050"/>
              <a:ext cx="276225" cy="92075"/>
            </a:xfrm>
            <a:prstGeom prst="rect">
              <a:avLst/>
            </a:prstGeom>
            <a:solidFill>
              <a:srgbClr val="F8FA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32" name="Rectangle 351">
              <a:extLst>
                <a:ext uri="{FF2B5EF4-FFF2-40B4-BE49-F238E27FC236}">
                  <a16:creationId xmlns:a16="http://schemas.microsoft.com/office/drawing/2014/main" id="{8FD0ECF0-9029-4F2F-9918-526AB26D0DFF}"/>
                </a:ext>
              </a:extLst>
            </p:cNvPr>
            <p:cNvSpPr>
              <a:spLocks noChangeArrowheads="1"/>
            </p:cNvSpPr>
            <p:nvPr/>
          </p:nvSpPr>
          <p:spPr bwMode="auto">
            <a:xfrm>
              <a:off x="6637338" y="1081405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33" name="Rectangle 352">
              <a:extLst>
                <a:ext uri="{FF2B5EF4-FFF2-40B4-BE49-F238E27FC236}">
                  <a16:creationId xmlns:a16="http://schemas.microsoft.com/office/drawing/2014/main" id="{3735EFAD-6058-46F2-AEDB-53F827BE2EA3}"/>
                </a:ext>
              </a:extLst>
            </p:cNvPr>
            <p:cNvSpPr>
              <a:spLocks noChangeArrowheads="1"/>
            </p:cNvSpPr>
            <p:nvPr/>
          </p:nvSpPr>
          <p:spPr bwMode="auto">
            <a:xfrm>
              <a:off x="6637338" y="10721975"/>
              <a:ext cx="276225" cy="92075"/>
            </a:xfrm>
            <a:prstGeom prst="rect">
              <a:avLst/>
            </a:prstGeom>
            <a:solidFill>
              <a:srgbClr val="FFFD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34" name="Rectangle 353">
              <a:extLst>
                <a:ext uri="{FF2B5EF4-FFF2-40B4-BE49-F238E27FC236}">
                  <a16:creationId xmlns:a16="http://schemas.microsoft.com/office/drawing/2014/main" id="{3D5C33D1-1085-4671-B4FD-3E8B2E1881CE}"/>
                </a:ext>
              </a:extLst>
            </p:cNvPr>
            <p:cNvSpPr>
              <a:spLocks noChangeArrowheads="1"/>
            </p:cNvSpPr>
            <p:nvPr/>
          </p:nvSpPr>
          <p:spPr bwMode="auto">
            <a:xfrm>
              <a:off x="6637338" y="1072197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35" name="Rectangle 354">
              <a:extLst>
                <a:ext uri="{FF2B5EF4-FFF2-40B4-BE49-F238E27FC236}">
                  <a16:creationId xmlns:a16="http://schemas.microsoft.com/office/drawing/2014/main" id="{C0DE832A-7C90-4D8B-AE27-AD6F002B28E9}"/>
                </a:ext>
              </a:extLst>
            </p:cNvPr>
            <p:cNvSpPr>
              <a:spLocks noChangeArrowheads="1"/>
            </p:cNvSpPr>
            <p:nvPr/>
          </p:nvSpPr>
          <p:spPr bwMode="auto">
            <a:xfrm>
              <a:off x="6637338" y="10629900"/>
              <a:ext cx="276225" cy="92075"/>
            </a:xfrm>
            <a:prstGeom prst="rect">
              <a:avLst/>
            </a:prstGeom>
            <a:solidFill>
              <a:srgbClr val="FFCA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36" name="Rectangle 355">
              <a:extLst>
                <a:ext uri="{FF2B5EF4-FFF2-40B4-BE49-F238E27FC236}">
                  <a16:creationId xmlns:a16="http://schemas.microsoft.com/office/drawing/2014/main" id="{D8287165-B3B3-45EB-9568-CF0561DD2A58}"/>
                </a:ext>
              </a:extLst>
            </p:cNvPr>
            <p:cNvSpPr>
              <a:spLocks noChangeArrowheads="1"/>
            </p:cNvSpPr>
            <p:nvPr/>
          </p:nvSpPr>
          <p:spPr bwMode="auto">
            <a:xfrm>
              <a:off x="6637338" y="1062990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37" name="Rectangle 356">
              <a:extLst>
                <a:ext uri="{FF2B5EF4-FFF2-40B4-BE49-F238E27FC236}">
                  <a16:creationId xmlns:a16="http://schemas.microsoft.com/office/drawing/2014/main" id="{26E6CFDE-76E2-45FC-8DE1-D080DE2674B2}"/>
                </a:ext>
              </a:extLst>
            </p:cNvPr>
            <p:cNvSpPr>
              <a:spLocks noChangeArrowheads="1"/>
            </p:cNvSpPr>
            <p:nvPr/>
          </p:nvSpPr>
          <p:spPr bwMode="auto">
            <a:xfrm>
              <a:off x="6637338" y="10537825"/>
              <a:ext cx="276225" cy="92075"/>
            </a:xfrm>
            <a:prstGeom prst="rect">
              <a:avLst/>
            </a:prstGeom>
            <a:solidFill>
              <a:srgbClr val="FFAF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38" name="Rectangle 357">
              <a:extLst>
                <a:ext uri="{FF2B5EF4-FFF2-40B4-BE49-F238E27FC236}">
                  <a16:creationId xmlns:a16="http://schemas.microsoft.com/office/drawing/2014/main" id="{6942A2B3-0F66-460C-9A30-2D0ED4DAA2D9}"/>
                </a:ext>
              </a:extLst>
            </p:cNvPr>
            <p:cNvSpPr>
              <a:spLocks noChangeArrowheads="1"/>
            </p:cNvSpPr>
            <p:nvPr/>
          </p:nvSpPr>
          <p:spPr bwMode="auto">
            <a:xfrm>
              <a:off x="6637338" y="1053782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39" name="Rectangle 358">
              <a:extLst>
                <a:ext uri="{FF2B5EF4-FFF2-40B4-BE49-F238E27FC236}">
                  <a16:creationId xmlns:a16="http://schemas.microsoft.com/office/drawing/2014/main" id="{FCBA16EE-9CC0-43BE-916A-A6B8907D3FE0}"/>
                </a:ext>
              </a:extLst>
            </p:cNvPr>
            <p:cNvSpPr>
              <a:spLocks noChangeArrowheads="1"/>
            </p:cNvSpPr>
            <p:nvPr/>
          </p:nvSpPr>
          <p:spPr bwMode="auto">
            <a:xfrm>
              <a:off x="6637338" y="10445750"/>
              <a:ext cx="276225" cy="92075"/>
            </a:xfrm>
            <a:prstGeom prst="rect">
              <a:avLst/>
            </a:prstGeom>
            <a:solidFill>
              <a:srgbClr val="FF7F5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40" name="Rectangle 359">
              <a:extLst>
                <a:ext uri="{FF2B5EF4-FFF2-40B4-BE49-F238E27FC236}">
                  <a16:creationId xmlns:a16="http://schemas.microsoft.com/office/drawing/2014/main" id="{4CC01165-543F-41DA-BD59-65F49932F8D9}"/>
                </a:ext>
              </a:extLst>
            </p:cNvPr>
            <p:cNvSpPr>
              <a:spLocks noChangeArrowheads="1"/>
            </p:cNvSpPr>
            <p:nvPr/>
          </p:nvSpPr>
          <p:spPr bwMode="auto">
            <a:xfrm>
              <a:off x="6637338" y="1044575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41" name="Rectangle 360">
              <a:extLst>
                <a:ext uri="{FF2B5EF4-FFF2-40B4-BE49-F238E27FC236}">
                  <a16:creationId xmlns:a16="http://schemas.microsoft.com/office/drawing/2014/main" id="{79A4DC45-86DB-40ED-AA85-8AF6B3BCFDB1}"/>
                </a:ext>
              </a:extLst>
            </p:cNvPr>
            <p:cNvSpPr>
              <a:spLocks noChangeArrowheads="1"/>
            </p:cNvSpPr>
            <p:nvPr/>
          </p:nvSpPr>
          <p:spPr bwMode="auto">
            <a:xfrm>
              <a:off x="6637338" y="10353675"/>
              <a:ext cx="276225" cy="92075"/>
            </a:xfrm>
            <a:prstGeom prst="rect">
              <a:avLst/>
            </a:prstGeom>
            <a:solidFill>
              <a:srgbClr val="A6BD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42" name="Rectangle 361">
              <a:extLst>
                <a:ext uri="{FF2B5EF4-FFF2-40B4-BE49-F238E27FC236}">
                  <a16:creationId xmlns:a16="http://schemas.microsoft.com/office/drawing/2014/main" id="{516CD5FB-9DA9-4786-8074-3B8AF742021F}"/>
                </a:ext>
              </a:extLst>
            </p:cNvPr>
            <p:cNvSpPr>
              <a:spLocks noChangeArrowheads="1"/>
            </p:cNvSpPr>
            <p:nvPr/>
          </p:nvSpPr>
          <p:spPr bwMode="auto">
            <a:xfrm>
              <a:off x="6637338" y="1035367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43" name="Rectangle 362">
              <a:extLst>
                <a:ext uri="{FF2B5EF4-FFF2-40B4-BE49-F238E27FC236}">
                  <a16:creationId xmlns:a16="http://schemas.microsoft.com/office/drawing/2014/main" id="{41B9779F-AD6B-451B-92F9-DDE8E260F3D8}"/>
                </a:ext>
              </a:extLst>
            </p:cNvPr>
            <p:cNvSpPr>
              <a:spLocks noChangeArrowheads="1"/>
            </p:cNvSpPr>
            <p:nvPr/>
          </p:nvSpPr>
          <p:spPr bwMode="auto">
            <a:xfrm>
              <a:off x="6637338" y="10261600"/>
              <a:ext cx="276225" cy="92075"/>
            </a:xfrm>
            <a:prstGeom prst="rect">
              <a:avLst/>
            </a:prstGeom>
            <a:solidFill>
              <a:srgbClr val="C5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44" name="Rectangle 363">
              <a:extLst>
                <a:ext uri="{FF2B5EF4-FFF2-40B4-BE49-F238E27FC236}">
                  <a16:creationId xmlns:a16="http://schemas.microsoft.com/office/drawing/2014/main" id="{F99900BF-5188-4AC4-BDA9-E85D0C892967}"/>
                </a:ext>
              </a:extLst>
            </p:cNvPr>
            <p:cNvSpPr>
              <a:spLocks noChangeArrowheads="1"/>
            </p:cNvSpPr>
            <p:nvPr/>
          </p:nvSpPr>
          <p:spPr bwMode="auto">
            <a:xfrm>
              <a:off x="6637338" y="1026160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45" name="Rectangle 364">
              <a:extLst>
                <a:ext uri="{FF2B5EF4-FFF2-40B4-BE49-F238E27FC236}">
                  <a16:creationId xmlns:a16="http://schemas.microsoft.com/office/drawing/2014/main" id="{715C5B16-B660-4CE5-A854-BC465C3CA367}"/>
                </a:ext>
              </a:extLst>
            </p:cNvPr>
            <p:cNvSpPr>
              <a:spLocks noChangeArrowheads="1"/>
            </p:cNvSpPr>
            <p:nvPr/>
          </p:nvSpPr>
          <p:spPr bwMode="auto">
            <a:xfrm>
              <a:off x="6637338" y="10169525"/>
              <a:ext cx="276225" cy="92075"/>
            </a:xfrm>
            <a:prstGeom prst="rect">
              <a:avLst/>
            </a:prstGeom>
            <a:solidFill>
              <a:srgbClr val="FF967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46" name="Rectangle 365">
              <a:extLst>
                <a:ext uri="{FF2B5EF4-FFF2-40B4-BE49-F238E27FC236}">
                  <a16:creationId xmlns:a16="http://schemas.microsoft.com/office/drawing/2014/main" id="{44939DE8-7F66-4BE6-9B31-34C18E5248CE}"/>
                </a:ext>
              </a:extLst>
            </p:cNvPr>
            <p:cNvSpPr>
              <a:spLocks noChangeArrowheads="1"/>
            </p:cNvSpPr>
            <p:nvPr/>
          </p:nvSpPr>
          <p:spPr bwMode="auto">
            <a:xfrm>
              <a:off x="6637338" y="1016952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47" name="Rectangle 366">
              <a:extLst>
                <a:ext uri="{FF2B5EF4-FFF2-40B4-BE49-F238E27FC236}">
                  <a16:creationId xmlns:a16="http://schemas.microsoft.com/office/drawing/2014/main" id="{0D77EC32-0AB3-4F9F-9C5E-019BEC01B853}"/>
                </a:ext>
              </a:extLst>
            </p:cNvPr>
            <p:cNvSpPr>
              <a:spLocks noChangeArrowheads="1"/>
            </p:cNvSpPr>
            <p:nvPr/>
          </p:nvSpPr>
          <p:spPr bwMode="auto">
            <a:xfrm>
              <a:off x="6637338" y="10077450"/>
              <a:ext cx="276225" cy="92075"/>
            </a:xfrm>
            <a:prstGeom prst="rect">
              <a:avLst/>
            </a:prstGeom>
            <a:solidFill>
              <a:srgbClr val="BECF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48" name="Rectangle 367">
              <a:extLst>
                <a:ext uri="{FF2B5EF4-FFF2-40B4-BE49-F238E27FC236}">
                  <a16:creationId xmlns:a16="http://schemas.microsoft.com/office/drawing/2014/main" id="{111C417F-6287-4449-B4CE-4025A3985B9D}"/>
                </a:ext>
              </a:extLst>
            </p:cNvPr>
            <p:cNvSpPr>
              <a:spLocks noChangeArrowheads="1"/>
            </p:cNvSpPr>
            <p:nvPr/>
          </p:nvSpPr>
          <p:spPr bwMode="auto">
            <a:xfrm>
              <a:off x="6637338" y="1007745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49" name="Rectangle 368">
              <a:extLst>
                <a:ext uri="{FF2B5EF4-FFF2-40B4-BE49-F238E27FC236}">
                  <a16:creationId xmlns:a16="http://schemas.microsoft.com/office/drawing/2014/main" id="{8BF96E59-EA40-4515-B96D-9D5E44A14F64}"/>
                </a:ext>
              </a:extLst>
            </p:cNvPr>
            <p:cNvSpPr>
              <a:spLocks noChangeArrowheads="1"/>
            </p:cNvSpPr>
            <p:nvPr/>
          </p:nvSpPr>
          <p:spPr bwMode="auto">
            <a:xfrm>
              <a:off x="6637338" y="9985375"/>
              <a:ext cx="276225" cy="92075"/>
            </a:xfrm>
            <a:prstGeom prst="rect">
              <a:avLst/>
            </a:prstGeom>
            <a:solidFill>
              <a:srgbClr val="FF86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50" name="Rectangle 369">
              <a:extLst>
                <a:ext uri="{FF2B5EF4-FFF2-40B4-BE49-F238E27FC236}">
                  <a16:creationId xmlns:a16="http://schemas.microsoft.com/office/drawing/2014/main" id="{ACA126F3-B1D0-4244-9E4E-2DE9DD9A166F}"/>
                </a:ext>
              </a:extLst>
            </p:cNvPr>
            <p:cNvSpPr>
              <a:spLocks noChangeArrowheads="1"/>
            </p:cNvSpPr>
            <p:nvPr/>
          </p:nvSpPr>
          <p:spPr bwMode="auto">
            <a:xfrm>
              <a:off x="6637338" y="998537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51" name="Rectangle 370">
              <a:extLst>
                <a:ext uri="{FF2B5EF4-FFF2-40B4-BE49-F238E27FC236}">
                  <a16:creationId xmlns:a16="http://schemas.microsoft.com/office/drawing/2014/main" id="{08F4C359-383E-42E1-8046-1B5E13768904}"/>
                </a:ext>
              </a:extLst>
            </p:cNvPr>
            <p:cNvSpPr>
              <a:spLocks noChangeArrowheads="1"/>
            </p:cNvSpPr>
            <p:nvPr/>
          </p:nvSpPr>
          <p:spPr bwMode="auto">
            <a:xfrm>
              <a:off x="6637338" y="9893300"/>
              <a:ext cx="276225" cy="92075"/>
            </a:xfrm>
            <a:prstGeom prst="rect">
              <a:avLst/>
            </a:prstGeom>
            <a:solidFill>
              <a:srgbClr val="B0C5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52" name="Rectangle 371">
              <a:extLst>
                <a:ext uri="{FF2B5EF4-FFF2-40B4-BE49-F238E27FC236}">
                  <a16:creationId xmlns:a16="http://schemas.microsoft.com/office/drawing/2014/main" id="{3C6ED315-DACC-4E2C-B944-C6D427A79AE3}"/>
                </a:ext>
              </a:extLst>
            </p:cNvPr>
            <p:cNvSpPr>
              <a:spLocks noChangeArrowheads="1"/>
            </p:cNvSpPr>
            <p:nvPr/>
          </p:nvSpPr>
          <p:spPr bwMode="auto">
            <a:xfrm>
              <a:off x="6637338" y="989330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53" name="Rectangle 372">
              <a:extLst>
                <a:ext uri="{FF2B5EF4-FFF2-40B4-BE49-F238E27FC236}">
                  <a16:creationId xmlns:a16="http://schemas.microsoft.com/office/drawing/2014/main" id="{1E8AB919-B4CC-4F56-AE7F-2ABF55BCC9C4}"/>
                </a:ext>
              </a:extLst>
            </p:cNvPr>
            <p:cNvSpPr>
              <a:spLocks noChangeArrowheads="1"/>
            </p:cNvSpPr>
            <p:nvPr/>
          </p:nvSpPr>
          <p:spPr bwMode="auto">
            <a:xfrm>
              <a:off x="6637338" y="9801225"/>
              <a:ext cx="276225" cy="92075"/>
            </a:xfrm>
            <a:prstGeom prst="rect">
              <a:avLst/>
            </a:prstGeom>
            <a:solidFill>
              <a:srgbClr val="FFA58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54" name="Rectangle 373">
              <a:extLst>
                <a:ext uri="{FF2B5EF4-FFF2-40B4-BE49-F238E27FC236}">
                  <a16:creationId xmlns:a16="http://schemas.microsoft.com/office/drawing/2014/main" id="{CECB5517-1702-4AC9-BDC8-94E1883C1DFE}"/>
                </a:ext>
              </a:extLst>
            </p:cNvPr>
            <p:cNvSpPr>
              <a:spLocks noChangeArrowheads="1"/>
            </p:cNvSpPr>
            <p:nvPr/>
          </p:nvSpPr>
          <p:spPr bwMode="auto">
            <a:xfrm>
              <a:off x="6637338" y="980122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55" name="Rectangle 374">
              <a:extLst>
                <a:ext uri="{FF2B5EF4-FFF2-40B4-BE49-F238E27FC236}">
                  <a16:creationId xmlns:a16="http://schemas.microsoft.com/office/drawing/2014/main" id="{07520EC1-DFF8-455B-AA23-1F35709AC463}"/>
                </a:ext>
              </a:extLst>
            </p:cNvPr>
            <p:cNvSpPr>
              <a:spLocks noChangeArrowheads="1"/>
            </p:cNvSpPr>
            <p:nvPr/>
          </p:nvSpPr>
          <p:spPr bwMode="auto">
            <a:xfrm>
              <a:off x="6637338" y="9709150"/>
              <a:ext cx="276225" cy="92075"/>
            </a:xfrm>
            <a:prstGeom prst="rect">
              <a:avLst/>
            </a:prstGeom>
            <a:solidFill>
              <a:srgbClr val="AAC1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56" name="Rectangle 375">
              <a:extLst>
                <a:ext uri="{FF2B5EF4-FFF2-40B4-BE49-F238E27FC236}">
                  <a16:creationId xmlns:a16="http://schemas.microsoft.com/office/drawing/2014/main" id="{3656D197-02CA-4DEE-AF44-D4AF4D3599FC}"/>
                </a:ext>
              </a:extLst>
            </p:cNvPr>
            <p:cNvSpPr>
              <a:spLocks noChangeArrowheads="1"/>
            </p:cNvSpPr>
            <p:nvPr/>
          </p:nvSpPr>
          <p:spPr bwMode="auto">
            <a:xfrm>
              <a:off x="6637338" y="970915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57" name="Rectangle 376">
              <a:extLst>
                <a:ext uri="{FF2B5EF4-FFF2-40B4-BE49-F238E27FC236}">
                  <a16:creationId xmlns:a16="http://schemas.microsoft.com/office/drawing/2014/main" id="{C5C17D67-DD5A-40B8-80CD-134841C91BCD}"/>
                </a:ext>
              </a:extLst>
            </p:cNvPr>
            <p:cNvSpPr>
              <a:spLocks noChangeArrowheads="1"/>
            </p:cNvSpPr>
            <p:nvPr/>
          </p:nvSpPr>
          <p:spPr bwMode="auto">
            <a:xfrm>
              <a:off x="6637338" y="9617075"/>
              <a:ext cx="276225" cy="92075"/>
            </a:xfrm>
            <a:prstGeom prst="rect">
              <a:avLst/>
            </a:prstGeom>
            <a:solidFill>
              <a:srgbClr val="A6BD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58" name="Rectangle 377">
              <a:extLst>
                <a:ext uri="{FF2B5EF4-FFF2-40B4-BE49-F238E27FC236}">
                  <a16:creationId xmlns:a16="http://schemas.microsoft.com/office/drawing/2014/main" id="{E898BC63-BAD9-47B1-9DD6-112C46B83C21}"/>
                </a:ext>
              </a:extLst>
            </p:cNvPr>
            <p:cNvSpPr>
              <a:spLocks noChangeArrowheads="1"/>
            </p:cNvSpPr>
            <p:nvPr/>
          </p:nvSpPr>
          <p:spPr bwMode="auto">
            <a:xfrm>
              <a:off x="6637338" y="961707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59" name="Rectangle 378">
              <a:extLst>
                <a:ext uri="{FF2B5EF4-FFF2-40B4-BE49-F238E27FC236}">
                  <a16:creationId xmlns:a16="http://schemas.microsoft.com/office/drawing/2014/main" id="{864655CD-E645-42A8-8CAE-CF116E123743}"/>
                </a:ext>
              </a:extLst>
            </p:cNvPr>
            <p:cNvSpPr>
              <a:spLocks noChangeArrowheads="1"/>
            </p:cNvSpPr>
            <p:nvPr/>
          </p:nvSpPr>
          <p:spPr bwMode="auto">
            <a:xfrm>
              <a:off x="6637338" y="9525000"/>
              <a:ext cx="276225" cy="92075"/>
            </a:xfrm>
            <a:prstGeom prst="rect">
              <a:avLst/>
            </a:prstGeom>
            <a:solidFill>
              <a:srgbClr val="A6BD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60" name="Rectangle 379">
              <a:extLst>
                <a:ext uri="{FF2B5EF4-FFF2-40B4-BE49-F238E27FC236}">
                  <a16:creationId xmlns:a16="http://schemas.microsoft.com/office/drawing/2014/main" id="{5E9D008F-5607-44AB-BDFD-5D8B5D6F4947}"/>
                </a:ext>
              </a:extLst>
            </p:cNvPr>
            <p:cNvSpPr>
              <a:spLocks noChangeArrowheads="1"/>
            </p:cNvSpPr>
            <p:nvPr/>
          </p:nvSpPr>
          <p:spPr bwMode="auto">
            <a:xfrm>
              <a:off x="6637338" y="952500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61" name="Rectangle 380">
              <a:extLst>
                <a:ext uri="{FF2B5EF4-FFF2-40B4-BE49-F238E27FC236}">
                  <a16:creationId xmlns:a16="http://schemas.microsoft.com/office/drawing/2014/main" id="{50788600-DDB8-474C-8B1D-30986F268E04}"/>
                </a:ext>
              </a:extLst>
            </p:cNvPr>
            <p:cNvSpPr>
              <a:spLocks noChangeArrowheads="1"/>
            </p:cNvSpPr>
            <p:nvPr/>
          </p:nvSpPr>
          <p:spPr bwMode="auto">
            <a:xfrm>
              <a:off x="6637338" y="9432925"/>
              <a:ext cx="276225" cy="92075"/>
            </a:xfrm>
            <a:prstGeom prst="rect">
              <a:avLst/>
            </a:prstGeom>
            <a:solidFill>
              <a:srgbClr val="FFE3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62" name="Rectangle 381">
              <a:extLst>
                <a:ext uri="{FF2B5EF4-FFF2-40B4-BE49-F238E27FC236}">
                  <a16:creationId xmlns:a16="http://schemas.microsoft.com/office/drawing/2014/main" id="{93654C1F-A027-464F-9DBD-05E70078BCF2}"/>
                </a:ext>
              </a:extLst>
            </p:cNvPr>
            <p:cNvSpPr>
              <a:spLocks noChangeArrowheads="1"/>
            </p:cNvSpPr>
            <p:nvPr/>
          </p:nvSpPr>
          <p:spPr bwMode="auto">
            <a:xfrm>
              <a:off x="6637338" y="9432925"/>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63" name="Rectangle 382">
              <a:extLst>
                <a:ext uri="{FF2B5EF4-FFF2-40B4-BE49-F238E27FC236}">
                  <a16:creationId xmlns:a16="http://schemas.microsoft.com/office/drawing/2014/main" id="{47CB701B-563D-4E11-857D-69148F1BB35A}"/>
                </a:ext>
              </a:extLst>
            </p:cNvPr>
            <p:cNvSpPr>
              <a:spLocks noChangeArrowheads="1"/>
            </p:cNvSpPr>
            <p:nvPr/>
          </p:nvSpPr>
          <p:spPr bwMode="auto">
            <a:xfrm>
              <a:off x="6637338" y="9340850"/>
              <a:ext cx="276225" cy="92075"/>
            </a:xfrm>
            <a:prstGeom prst="rect">
              <a:avLst/>
            </a:prstGeom>
            <a:solidFill>
              <a:srgbClr val="FFE7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64" name="Rectangle 383">
              <a:extLst>
                <a:ext uri="{FF2B5EF4-FFF2-40B4-BE49-F238E27FC236}">
                  <a16:creationId xmlns:a16="http://schemas.microsoft.com/office/drawing/2014/main" id="{9D3FD363-119E-4342-B157-AFB5CF06C4E3}"/>
                </a:ext>
              </a:extLst>
            </p:cNvPr>
            <p:cNvSpPr>
              <a:spLocks noChangeArrowheads="1"/>
            </p:cNvSpPr>
            <p:nvPr/>
          </p:nvSpPr>
          <p:spPr bwMode="auto">
            <a:xfrm>
              <a:off x="6637338" y="9340850"/>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65" name="Rectangle 384">
              <a:extLst>
                <a:ext uri="{FF2B5EF4-FFF2-40B4-BE49-F238E27FC236}">
                  <a16:creationId xmlns:a16="http://schemas.microsoft.com/office/drawing/2014/main" id="{032FFE1B-E900-4EDF-A245-F0474CA456C2}"/>
                </a:ext>
              </a:extLst>
            </p:cNvPr>
            <p:cNvSpPr>
              <a:spLocks noChangeArrowheads="1"/>
            </p:cNvSpPr>
            <p:nvPr/>
          </p:nvSpPr>
          <p:spPr bwMode="auto">
            <a:xfrm>
              <a:off x="6637338" y="9250363"/>
              <a:ext cx="276225" cy="90488"/>
            </a:xfrm>
            <a:prstGeom prst="rect">
              <a:avLst/>
            </a:prstGeom>
            <a:solidFill>
              <a:srgbClr val="FF846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66" name="Rectangle 385">
              <a:extLst>
                <a:ext uri="{FF2B5EF4-FFF2-40B4-BE49-F238E27FC236}">
                  <a16:creationId xmlns:a16="http://schemas.microsoft.com/office/drawing/2014/main" id="{55B966C1-860D-4F25-B211-1270CFE2B4A1}"/>
                </a:ext>
              </a:extLst>
            </p:cNvPr>
            <p:cNvSpPr>
              <a:spLocks noChangeArrowheads="1"/>
            </p:cNvSpPr>
            <p:nvPr/>
          </p:nvSpPr>
          <p:spPr bwMode="auto">
            <a:xfrm>
              <a:off x="6637338" y="9250363"/>
              <a:ext cx="276225" cy="9048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67" name="Rectangle 386">
              <a:extLst>
                <a:ext uri="{FF2B5EF4-FFF2-40B4-BE49-F238E27FC236}">
                  <a16:creationId xmlns:a16="http://schemas.microsoft.com/office/drawing/2014/main" id="{2F9E4C71-F4A8-471A-B91C-EEF3B6833399}"/>
                </a:ext>
              </a:extLst>
            </p:cNvPr>
            <p:cNvSpPr>
              <a:spLocks noChangeArrowheads="1"/>
            </p:cNvSpPr>
            <p:nvPr/>
          </p:nvSpPr>
          <p:spPr bwMode="auto">
            <a:xfrm>
              <a:off x="6637338" y="9158288"/>
              <a:ext cx="276225" cy="92075"/>
            </a:xfrm>
            <a:prstGeom prst="rect">
              <a:avLst/>
            </a:prstGeom>
            <a:solidFill>
              <a:srgbClr val="A6BD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68" name="Rectangle 387">
              <a:extLst>
                <a:ext uri="{FF2B5EF4-FFF2-40B4-BE49-F238E27FC236}">
                  <a16:creationId xmlns:a16="http://schemas.microsoft.com/office/drawing/2014/main" id="{398F2315-B49D-40D0-AD63-336032FB7D6D}"/>
                </a:ext>
              </a:extLst>
            </p:cNvPr>
            <p:cNvSpPr>
              <a:spLocks noChangeArrowheads="1"/>
            </p:cNvSpPr>
            <p:nvPr/>
          </p:nvSpPr>
          <p:spPr bwMode="auto">
            <a:xfrm>
              <a:off x="6637338" y="915828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69" name="Rectangle 388">
              <a:extLst>
                <a:ext uri="{FF2B5EF4-FFF2-40B4-BE49-F238E27FC236}">
                  <a16:creationId xmlns:a16="http://schemas.microsoft.com/office/drawing/2014/main" id="{FB0A88DC-8F5C-46F0-9569-6BF24508BC65}"/>
                </a:ext>
              </a:extLst>
            </p:cNvPr>
            <p:cNvSpPr>
              <a:spLocks noChangeArrowheads="1"/>
            </p:cNvSpPr>
            <p:nvPr/>
          </p:nvSpPr>
          <p:spPr bwMode="auto">
            <a:xfrm>
              <a:off x="6637338" y="9066213"/>
              <a:ext cx="276225" cy="92075"/>
            </a:xfrm>
            <a:prstGeom prst="rect">
              <a:avLst/>
            </a:prstGeom>
            <a:solidFill>
              <a:srgbClr val="FFEB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70" name="Rectangle 389">
              <a:extLst>
                <a:ext uri="{FF2B5EF4-FFF2-40B4-BE49-F238E27FC236}">
                  <a16:creationId xmlns:a16="http://schemas.microsoft.com/office/drawing/2014/main" id="{3F804318-2AF2-4E8C-88F5-0DA4A486D373}"/>
                </a:ext>
              </a:extLst>
            </p:cNvPr>
            <p:cNvSpPr>
              <a:spLocks noChangeArrowheads="1"/>
            </p:cNvSpPr>
            <p:nvPr/>
          </p:nvSpPr>
          <p:spPr bwMode="auto">
            <a:xfrm>
              <a:off x="6637338" y="906621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71" name="Rectangle 390">
              <a:extLst>
                <a:ext uri="{FF2B5EF4-FFF2-40B4-BE49-F238E27FC236}">
                  <a16:creationId xmlns:a16="http://schemas.microsoft.com/office/drawing/2014/main" id="{D38B9E54-F341-47A2-8518-DCAED548068D}"/>
                </a:ext>
              </a:extLst>
            </p:cNvPr>
            <p:cNvSpPr>
              <a:spLocks noChangeArrowheads="1"/>
            </p:cNvSpPr>
            <p:nvPr/>
          </p:nvSpPr>
          <p:spPr bwMode="auto">
            <a:xfrm>
              <a:off x="6637338" y="8974138"/>
              <a:ext cx="276225" cy="92075"/>
            </a:xfrm>
            <a:prstGeom prst="rect">
              <a:avLst/>
            </a:prstGeom>
            <a:solidFill>
              <a:srgbClr val="FFE4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72" name="Rectangle 391">
              <a:extLst>
                <a:ext uri="{FF2B5EF4-FFF2-40B4-BE49-F238E27FC236}">
                  <a16:creationId xmlns:a16="http://schemas.microsoft.com/office/drawing/2014/main" id="{EE602440-0767-4913-8738-5EBB849FCB55}"/>
                </a:ext>
              </a:extLst>
            </p:cNvPr>
            <p:cNvSpPr>
              <a:spLocks noChangeArrowheads="1"/>
            </p:cNvSpPr>
            <p:nvPr/>
          </p:nvSpPr>
          <p:spPr bwMode="auto">
            <a:xfrm>
              <a:off x="6637338" y="897413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73" name="Rectangle 392">
              <a:extLst>
                <a:ext uri="{FF2B5EF4-FFF2-40B4-BE49-F238E27FC236}">
                  <a16:creationId xmlns:a16="http://schemas.microsoft.com/office/drawing/2014/main" id="{3FCDCAC7-1123-49D1-8403-68E1AE217A85}"/>
                </a:ext>
              </a:extLst>
            </p:cNvPr>
            <p:cNvSpPr>
              <a:spLocks noChangeArrowheads="1"/>
            </p:cNvSpPr>
            <p:nvPr/>
          </p:nvSpPr>
          <p:spPr bwMode="auto">
            <a:xfrm>
              <a:off x="6637338" y="8882063"/>
              <a:ext cx="276225" cy="92075"/>
            </a:xfrm>
            <a:prstGeom prst="rect">
              <a:avLst/>
            </a:prstGeom>
            <a:solidFill>
              <a:srgbClr val="FFD8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74" name="Rectangle 393">
              <a:extLst>
                <a:ext uri="{FF2B5EF4-FFF2-40B4-BE49-F238E27FC236}">
                  <a16:creationId xmlns:a16="http://schemas.microsoft.com/office/drawing/2014/main" id="{2A56E902-1FA7-4AB4-8A6C-300CC2099D42}"/>
                </a:ext>
              </a:extLst>
            </p:cNvPr>
            <p:cNvSpPr>
              <a:spLocks noChangeArrowheads="1"/>
            </p:cNvSpPr>
            <p:nvPr/>
          </p:nvSpPr>
          <p:spPr bwMode="auto">
            <a:xfrm>
              <a:off x="6637338" y="888206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75" name="Rectangle 394">
              <a:extLst>
                <a:ext uri="{FF2B5EF4-FFF2-40B4-BE49-F238E27FC236}">
                  <a16:creationId xmlns:a16="http://schemas.microsoft.com/office/drawing/2014/main" id="{0FCC9910-FF8A-4169-AD71-D077ADEE283C}"/>
                </a:ext>
              </a:extLst>
            </p:cNvPr>
            <p:cNvSpPr>
              <a:spLocks noChangeArrowheads="1"/>
            </p:cNvSpPr>
            <p:nvPr/>
          </p:nvSpPr>
          <p:spPr bwMode="auto">
            <a:xfrm>
              <a:off x="6637338" y="8789988"/>
              <a:ext cx="276225" cy="92075"/>
            </a:xfrm>
            <a:prstGeom prst="rect">
              <a:avLst/>
            </a:prstGeom>
            <a:solidFill>
              <a:srgbClr val="FFD9C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76" name="Rectangle 395">
              <a:extLst>
                <a:ext uri="{FF2B5EF4-FFF2-40B4-BE49-F238E27FC236}">
                  <a16:creationId xmlns:a16="http://schemas.microsoft.com/office/drawing/2014/main" id="{DE7BA290-FE54-4356-9CF6-9F160EC21B1F}"/>
                </a:ext>
              </a:extLst>
            </p:cNvPr>
            <p:cNvSpPr>
              <a:spLocks noChangeArrowheads="1"/>
            </p:cNvSpPr>
            <p:nvPr/>
          </p:nvSpPr>
          <p:spPr bwMode="auto">
            <a:xfrm>
              <a:off x="6637338" y="878998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77" name="Rectangle 396">
              <a:extLst>
                <a:ext uri="{FF2B5EF4-FFF2-40B4-BE49-F238E27FC236}">
                  <a16:creationId xmlns:a16="http://schemas.microsoft.com/office/drawing/2014/main" id="{3B88E8F4-97B8-483D-B3B0-07FD9481AB0B}"/>
                </a:ext>
              </a:extLst>
            </p:cNvPr>
            <p:cNvSpPr>
              <a:spLocks noChangeArrowheads="1"/>
            </p:cNvSpPr>
            <p:nvPr/>
          </p:nvSpPr>
          <p:spPr bwMode="auto">
            <a:xfrm>
              <a:off x="6637338" y="8697913"/>
              <a:ext cx="276225" cy="92075"/>
            </a:xfrm>
            <a:prstGeom prst="rect">
              <a:avLst/>
            </a:prstGeom>
            <a:solidFill>
              <a:srgbClr val="FFE6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78" name="Rectangle 397">
              <a:extLst>
                <a:ext uri="{FF2B5EF4-FFF2-40B4-BE49-F238E27FC236}">
                  <a16:creationId xmlns:a16="http://schemas.microsoft.com/office/drawing/2014/main" id="{671D83D5-D73A-4F9B-87BB-6FB6752EE09F}"/>
                </a:ext>
              </a:extLst>
            </p:cNvPr>
            <p:cNvSpPr>
              <a:spLocks noChangeArrowheads="1"/>
            </p:cNvSpPr>
            <p:nvPr/>
          </p:nvSpPr>
          <p:spPr bwMode="auto">
            <a:xfrm>
              <a:off x="6637338" y="869791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79" name="Rectangle 398">
              <a:extLst>
                <a:ext uri="{FF2B5EF4-FFF2-40B4-BE49-F238E27FC236}">
                  <a16:creationId xmlns:a16="http://schemas.microsoft.com/office/drawing/2014/main" id="{4EF31737-A989-41D9-B0EF-C86D70907BB3}"/>
                </a:ext>
              </a:extLst>
            </p:cNvPr>
            <p:cNvSpPr>
              <a:spLocks noChangeArrowheads="1"/>
            </p:cNvSpPr>
            <p:nvPr/>
          </p:nvSpPr>
          <p:spPr bwMode="auto">
            <a:xfrm>
              <a:off x="6637338" y="8605838"/>
              <a:ext cx="276225" cy="92075"/>
            </a:xfrm>
            <a:prstGeom prst="rect">
              <a:avLst/>
            </a:prstGeom>
            <a:solidFill>
              <a:srgbClr val="C2D1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80" name="Rectangle 399">
              <a:extLst>
                <a:ext uri="{FF2B5EF4-FFF2-40B4-BE49-F238E27FC236}">
                  <a16:creationId xmlns:a16="http://schemas.microsoft.com/office/drawing/2014/main" id="{3F8B352A-72FF-4F74-A629-2D1C0FE50524}"/>
                </a:ext>
              </a:extLst>
            </p:cNvPr>
            <p:cNvSpPr>
              <a:spLocks noChangeArrowheads="1"/>
            </p:cNvSpPr>
            <p:nvPr/>
          </p:nvSpPr>
          <p:spPr bwMode="auto">
            <a:xfrm>
              <a:off x="6637338" y="860583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81" name="Rectangle 400">
              <a:extLst>
                <a:ext uri="{FF2B5EF4-FFF2-40B4-BE49-F238E27FC236}">
                  <a16:creationId xmlns:a16="http://schemas.microsoft.com/office/drawing/2014/main" id="{DAE9F40A-0A49-4286-9A09-7EE0F48F3A28}"/>
                </a:ext>
              </a:extLst>
            </p:cNvPr>
            <p:cNvSpPr>
              <a:spLocks noChangeArrowheads="1"/>
            </p:cNvSpPr>
            <p:nvPr/>
          </p:nvSpPr>
          <p:spPr bwMode="auto">
            <a:xfrm>
              <a:off x="6637338" y="8513763"/>
              <a:ext cx="276225" cy="92075"/>
            </a:xfrm>
            <a:prstGeom prst="rect">
              <a:avLst/>
            </a:prstGeom>
            <a:solidFill>
              <a:srgbClr val="FFC0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82" name="Rectangle 401">
              <a:extLst>
                <a:ext uri="{FF2B5EF4-FFF2-40B4-BE49-F238E27FC236}">
                  <a16:creationId xmlns:a16="http://schemas.microsoft.com/office/drawing/2014/main" id="{18154A78-E80E-4D05-A019-AA2915C00148}"/>
                </a:ext>
              </a:extLst>
            </p:cNvPr>
            <p:cNvSpPr>
              <a:spLocks noChangeArrowheads="1"/>
            </p:cNvSpPr>
            <p:nvPr/>
          </p:nvSpPr>
          <p:spPr bwMode="auto">
            <a:xfrm>
              <a:off x="6637338" y="8513763"/>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83" name="Rectangle 402">
              <a:extLst>
                <a:ext uri="{FF2B5EF4-FFF2-40B4-BE49-F238E27FC236}">
                  <a16:creationId xmlns:a16="http://schemas.microsoft.com/office/drawing/2014/main" id="{7B9D7579-0160-4A7C-BE9B-07AAE8A6D430}"/>
                </a:ext>
              </a:extLst>
            </p:cNvPr>
            <p:cNvSpPr>
              <a:spLocks noChangeArrowheads="1"/>
            </p:cNvSpPr>
            <p:nvPr/>
          </p:nvSpPr>
          <p:spPr bwMode="auto">
            <a:xfrm>
              <a:off x="6637338" y="8421688"/>
              <a:ext cx="276225" cy="92075"/>
            </a:xfrm>
            <a:prstGeom prst="rect">
              <a:avLst/>
            </a:prstGeom>
            <a:solidFill>
              <a:srgbClr val="FFE3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84" name="Rectangle 403">
              <a:extLst>
                <a:ext uri="{FF2B5EF4-FFF2-40B4-BE49-F238E27FC236}">
                  <a16:creationId xmlns:a16="http://schemas.microsoft.com/office/drawing/2014/main" id="{7EE55BF6-F051-44E4-804A-D070E963EFBC}"/>
                </a:ext>
              </a:extLst>
            </p:cNvPr>
            <p:cNvSpPr>
              <a:spLocks noChangeArrowheads="1"/>
            </p:cNvSpPr>
            <p:nvPr/>
          </p:nvSpPr>
          <p:spPr bwMode="auto">
            <a:xfrm>
              <a:off x="6637338" y="8421688"/>
              <a:ext cx="276225"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885" name="Rectangle 404">
              <a:extLst>
                <a:ext uri="{FF2B5EF4-FFF2-40B4-BE49-F238E27FC236}">
                  <a16:creationId xmlns:a16="http://schemas.microsoft.com/office/drawing/2014/main" id="{D2B1D763-1B53-4074-A1BD-40E6123FAFE1}"/>
                </a:ext>
              </a:extLst>
            </p:cNvPr>
            <p:cNvSpPr>
              <a:spLocks noChangeArrowheads="1"/>
            </p:cNvSpPr>
            <p:nvPr/>
          </p:nvSpPr>
          <p:spPr bwMode="auto">
            <a:xfrm>
              <a:off x="6637338" y="8335963"/>
              <a:ext cx="276225" cy="85725"/>
            </a:xfrm>
            <a:prstGeom prst="rect">
              <a:avLst/>
            </a:prstGeom>
            <a:solidFill>
              <a:srgbClr val="F4F7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86" name="Rectangle 405">
              <a:extLst>
                <a:ext uri="{FF2B5EF4-FFF2-40B4-BE49-F238E27FC236}">
                  <a16:creationId xmlns:a16="http://schemas.microsoft.com/office/drawing/2014/main" id="{CCAEAD73-4E06-4DE7-A973-2E1F947DE483}"/>
                </a:ext>
              </a:extLst>
            </p:cNvPr>
            <p:cNvSpPr>
              <a:spLocks noChangeArrowheads="1"/>
            </p:cNvSpPr>
            <p:nvPr/>
          </p:nvSpPr>
          <p:spPr bwMode="auto">
            <a:xfrm>
              <a:off x="6637338" y="8335963"/>
              <a:ext cx="276225" cy="8572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nvGrpSpPr>
            <p:cNvPr id="8" name="Group 607">
              <a:extLst>
                <a:ext uri="{FF2B5EF4-FFF2-40B4-BE49-F238E27FC236}">
                  <a16:creationId xmlns:a16="http://schemas.microsoft.com/office/drawing/2014/main" id="{0C581BF9-3ABF-440E-9DE2-099A4C2258A0}"/>
                </a:ext>
              </a:extLst>
            </p:cNvPr>
            <p:cNvGrpSpPr>
              <a:grpSpLocks/>
            </p:cNvGrpSpPr>
            <p:nvPr/>
          </p:nvGrpSpPr>
          <p:grpSpPr bwMode="auto">
            <a:xfrm>
              <a:off x="6637338" y="6864350"/>
              <a:ext cx="827088" cy="4954588"/>
              <a:chOff x="4181" y="4324"/>
              <a:chExt cx="521" cy="3121"/>
            </a:xfrm>
          </p:grpSpPr>
          <p:sp>
            <p:nvSpPr>
              <p:cNvPr id="2487" name="Rectangle 407">
                <a:extLst>
                  <a:ext uri="{FF2B5EF4-FFF2-40B4-BE49-F238E27FC236}">
                    <a16:creationId xmlns:a16="http://schemas.microsoft.com/office/drawing/2014/main" id="{6ABD2025-7F17-405C-8409-089274088539}"/>
                  </a:ext>
                </a:extLst>
              </p:cNvPr>
              <p:cNvSpPr>
                <a:spLocks noChangeArrowheads="1"/>
              </p:cNvSpPr>
              <p:nvPr/>
            </p:nvSpPr>
            <p:spPr bwMode="auto">
              <a:xfrm>
                <a:off x="4181" y="5193"/>
                <a:ext cx="174" cy="58"/>
              </a:xfrm>
              <a:prstGeom prst="rect">
                <a:avLst/>
              </a:prstGeom>
              <a:solidFill>
                <a:srgbClr val="C4D3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88" name="Rectangle 408">
                <a:extLst>
                  <a:ext uri="{FF2B5EF4-FFF2-40B4-BE49-F238E27FC236}">
                    <a16:creationId xmlns:a16="http://schemas.microsoft.com/office/drawing/2014/main" id="{4C839436-791A-4C0B-BE64-7EEF09CE02E5}"/>
                  </a:ext>
                </a:extLst>
              </p:cNvPr>
              <p:cNvSpPr>
                <a:spLocks noChangeArrowheads="1"/>
              </p:cNvSpPr>
              <p:nvPr/>
            </p:nvSpPr>
            <p:spPr bwMode="auto">
              <a:xfrm>
                <a:off x="4181" y="519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89" name="Rectangle 409">
                <a:extLst>
                  <a:ext uri="{FF2B5EF4-FFF2-40B4-BE49-F238E27FC236}">
                    <a16:creationId xmlns:a16="http://schemas.microsoft.com/office/drawing/2014/main" id="{95B3D588-D089-4681-B8CE-55069971A9AE}"/>
                  </a:ext>
                </a:extLst>
              </p:cNvPr>
              <p:cNvSpPr>
                <a:spLocks noChangeArrowheads="1"/>
              </p:cNvSpPr>
              <p:nvPr/>
            </p:nvSpPr>
            <p:spPr bwMode="auto">
              <a:xfrm>
                <a:off x="4181" y="5135"/>
                <a:ext cx="174" cy="58"/>
              </a:xfrm>
              <a:prstGeom prst="rect">
                <a:avLst/>
              </a:prstGeom>
              <a:solidFill>
                <a:srgbClr val="C3D2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90" name="Rectangle 410">
                <a:extLst>
                  <a:ext uri="{FF2B5EF4-FFF2-40B4-BE49-F238E27FC236}">
                    <a16:creationId xmlns:a16="http://schemas.microsoft.com/office/drawing/2014/main" id="{630D9B46-BC39-46F8-97B4-F7BBA3F72343}"/>
                  </a:ext>
                </a:extLst>
              </p:cNvPr>
              <p:cNvSpPr>
                <a:spLocks noChangeArrowheads="1"/>
              </p:cNvSpPr>
              <p:nvPr/>
            </p:nvSpPr>
            <p:spPr bwMode="auto">
              <a:xfrm>
                <a:off x="4181" y="513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91" name="Rectangle 411">
                <a:extLst>
                  <a:ext uri="{FF2B5EF4-FFF2-40B4-BE49-F238E27FC236}">
                    <a16:creationId xmlns:a16="http://schemas.microsoft.com/office/drawing/2014/main" id="{45200EB3-EB57-4EE2-826C-4673105A8BE1}"/>
                  </a:ext>
                </a:extLst>
              </p:cNvPr>
              <p:cNvSpPr>
                <a:spLocks noChangeArrowheads="1"/>
              </p:cNvSpPr>
              <p:nvPr/>
            </p:nvSpPr>
            <p:spPr bwMode="auto">
              <a:xfrm>
                <a:off x="4181" y="5077"/>
                <a:ext cx="174" cy="58"/>
              </a:xfrm>
              <a:prstGeom prst="rect">
                <a:avLst/>
              </a:prstGeom>
              <a:solidFill>
                <a:srgbClr val="FF81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92" name="Rectangle 412">
                <a:extLst>
                  <a:ext uri="{FF2B5EF4-FFF2-40B4-BE49-F238E27FC236}">
                    <a16:creationId xmlns:a16="http://schemas.microsoft.com/office/drawing/2014/main" id="{25C17926-21F7-4362-BC38-49AF5D911401}"/>
                  </a:ext>
                </a:extLst>
              </p:cNvPr>
              <p:cNvSpPr>
                <a:spLocks noChangeArrowheads="1"/>
              </p:cNvSpPr>
              <p:nvPr/>
            </p:nvSpPr>
            <p:spPr bwMode="auto">
              <a:xfrm>
                <a:off x="4181" y="507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93" name="Rectangle 413">
                <a:extLst>
                  <a:ext uri="{FF2B5EF4-FFF2-40B4-BE49-F238E27FC236}">
                    <a16:creationId xmlns:a16="http://schemas.microsoft.com/office/drawing/2014/main" id="{C68141B3-3AB5-4A75-9CD7-A2A70936F040}"/>
                  </a:ext>
                </a:extLst>
              </p:cNvPr>
              <p:cNvSpPr>
                <a:spLocks noChangeArrowheads="1"/>
              </p:cNvSpPr>
              <p:nvPr/>
            </p:nvSpPr>
            <p:spPr bwMode="auto">
              <a:xfrm>
                <a:off x="4181" y="5019"/>
                <a:ext cx="174" cy="58"/>
              </a:xfrm>
              <a:prstGeom prst="rect">
                <a:avLst/>
              </a:prstGeom>
              <a:solidFill>
                <a:srgbClr val="A5BD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94" name="Rectangle 414">
                <a:extLst>
                  <a:ext uri="{FF2B5EF4-FFF2-40B4-BE49-F238E27FC236}">
                    <a16:creationId xmlns:a16="http://schemas.microsoft.com/office/drawing/2014/main" id="{64AE92EE-F6CC-4617-8340-0EC4EBA66412}"/>
                  </a:ext>
                </a:extLst>
              </p:cNvPr>
              <p:cNvSpPr>
                <a:spLocks noChangeArrowheads="1"/>
              </p:cNvSpPr>
              <p:nvPr/>
            </p:nvSpPr>
            <p:spPr bwMode="auto">
              <a:xfrm>
                <a:off x="4181" y="501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95" name="Rectangle 415">
                <a:extLst>
                  <a:ext uri="{FF2B5EF4-FFF2-40B4-BE49-F238E27FC236}">
                    <a16:creationId xmlns:a16="http://schemas.microsoft.com/office/drawing/2014/main" id="{DDF54BD7-5D2C-4BB5-9E9E-6632CBCB0CB0}"/>
                  </a:ext>
                </a:extLst>
              </p:cNvPr>
              <p:cNvSpPr>
                <a:spLocks noChangeArrowheads="1"/>
              </p:cNvSpPr>
              <p:nvPr/>
            </p:nvSpPr>
            <p:spPr bwMode="auto">
              <a:xfrm>
                <a:off x="4181" y="4961"/>
                <a:ext cx="174" cy="58"/>
              </a:xfrm>
              <a:prstGeom prst="rect">
                <a:avLst/>
              </a:prstGeom>
              <a:solidFill>
                <a:srgbClr val="FFAA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96" name="Rectangle 416">
                <a:extLst>
                  <a:ext uri="{FF2B5EF4-FFF2-40B4-BE49-F238E27FC236}">
                    <a16:creationId xmlns:a16="http://schemas.microsoft.com/office/drawing/2014/main" id="{03034AF1-DDD5-409C-A486-31F6E0199D34}"/>
                  </a:ext>
                </a:extLst>
              </p:cNvPr>
              <p:cNvSpPr>
                <a:spLocks noChangeArrowheads="1"/>
              </p:cNvSpPr>
              <p:nvPr/>
            </p:nvSpPr>
            <p:spPr bwMode="auto">
              <a:xfrm>
                <a:off x="4181" y="496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97" name="Rectangle 417">
                <a:extLst>
                  <a:ext uri="{FF2B5EF4-FFF2-40B4-BE49-F238E27FC236}">
                    <a16:creationId xmlns:a16="http://schemas.microsoft.com/office/drawing/2014/main" id="{EC3DE54C-78EC-4576-850D-BC553F63F88A}"/>
                  </a:ext>
                </a:extLst>
              </p:cNvPr>
              <p:cNvSpPr>
                <a:spLocks noChangeArrowheads="1"/>
              </p:cNvSpPr>
              <p:nvPr/>
            </p:nvSpPr>
            <p:spPr bwMode="auto">
              <a:xfrm>
                <a:off x="4181" y="4903"/>
                <a:ext cx="174" cy="58"/>
              </a:xfrm>
              <a:prstGeom prst="rect">
                <a:avLst/>
              </a:prstGeom>
              <a:solidFill>
                <a:srgbClr val="D6E1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98" name="Rectangle 418">
                <a:extLst>
                  <a:ext uri="{FF2B5EF4-FFF2-40B4-BE49-F238E27FC236}">
                    <a16:creationId xmlns:a16="http://schemas.microsoft.com/office/drawing/2014/main" id="{9429A887-5FFD-4958-8128-7F69CADB0177}"/>
                  </a:ext>
                </a:extLst>
              </p:cNvPr>
              <p:cNvSpPr>
                <a:spLocks noChangeArrowheads="1"/>
              </p:cNvSpPr>
              <p:nvPr/>
            </p:nvSpPr>
            <p:spPr bwMode="auto">
              <a:xfrm>
                <a:off x="4181" y="490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99" name="Rectangle 419">
                <a:extLst>
                  <a:ext uri="{FF2B5EF4-FFF2-40B4-BE49-F238E27FC236}">
                    <a16:creationId xmlns:a16="http://schemas.microsoft.com/office/drawing/2014/main" id="{CD99269C-7059-4315-956C-35A9E1066FBF}"/>
                  </a:ext>
                </a:extLst>
              </p:cNvPr>
              <p:cNvSpPr>
                <a:spLocks noChangeArrowheads="1"/>
              </p:cNvSpPr>
              <p:nvPr/>
            </p:nvSpPr>
            <p:spPr bwMode="auto">
              <a:xfrm>
                <a:off x="4181" y="4845"/>
                <a:ext cx="174" cy="58"/>
              </a:xfrm>
              <a:prstGeom prst="rect">
                <a:avLst/>
              </a:prstGeom>
              <a:solidFill>
                <a:srgbClr val="A7BE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00" name="Rectangle 420">
                <a:extLst>
                  <a:ext uri="{FF2B5EF4-FFF2-40B4-BE49-F238E27FC236}">
                    <a16:creationId xmlns:a16="http://schemas.microsoft.com/office/drawing/2014/main" id="{0B654553-22BE-4BA9-83B2-17907DA2035C}"/>
                  </a:ext>
                </a:extLst>
              </p:cNvPr>
              <p:cNvSpPr>
                <a:spLocks noChangeArrowheads="1"/>
              </p:cNvSpPr>
              <p:nvPr/>
            </p:nvSpPr>
            <p:spPr bwMode="auto">
              <a:xfrm>
                <a:off x="4181" y="484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01" name="Rectangle 421">
                <a:extLst>
                  <a:ext uri="{FF2B5EF4-FFF2-40B4-BE49-F238E27FC236}">
                    <a16:creationId xmlns:a16="http://schemas.microsoft.com/office/drawing/2014/main" id="{CAAE0060-7CCB-4F2D-B286-598DAB43748F}"/>
                  </a:ext>
                </a:extLst>
              </p:cNvPr>
              <p:cNvSpPr>
                <a:spLocks noChangeArrowheads="1"/>
              </p:cNvSpPr>
              <p:nvPr/>
            </p:nvSpPr>
            <p:spPr bwMode="auto">
              <a:xfrm>
                <a:off x="4181" y="4787"/>
                <a:ext cx="174" cy="58"/>
              </a:xfrm>
              <a:prstGeom prst="rect">
                <a:avLst/>
              </a:prstGeom>
              <a:solidFill>
                <a:srgbClr val="FF735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02" name="Rectangle 422">
                <a:extLst>
                  <a:ext uri="{FF2B5EF4-FFF2-40B4-BE49-F238E27FC236}">
                    <a16:creationId xmlns:a16="http://schemas.microsoft.com/office/drawing/2014/main" id="{62B16CD4-C697-4C33-A078-EAD52BE7F936}"/>
                  </a:ext>
                </a:extLst>
              </p:cNvPr>
              <p:cNvSpPr>
                <a:spLocks noChangeArrowheads="1"/>
              </p:cNvSpPr>
              <p:nvPr/>
            </p:nvSpPr>
            <p:spPr bwMode="auto">
              <a:xfrm>
                <a:off x="4181" y="47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03" name="Rectangle 423">
                <a:extLst>
                  <a:ext uri="{FF2B5EF4-FFF2-40B4-BE49-F238E27FC236}">
                    <a16:creationId xmlns:a16="http://schemas.microsoft.com/office/drawing/2014/main" id="{36F095FE-04D7-472D-846F-112EF44D2914}"/>
                  </a:ext>
                </a:extLst>
              </p:cNvPr>
              <p:cNvSpPr>
                <a:spLocks noChangeArrowheads="1"/>
              </p:cNvSpPr>
              <p:nvPr/>
            </p:nvSpPr>
            <p:spPr bwMode="auto">
              <a:xfrm>
                <a:off x="4181" y="4729"/>
                <a:ext cx="174" cy="58"/>
              </a:xfrm>
              <a:prstGeom prst="rect">
                <a:avLst/>
              </a:prstGeom>
              <a:solidFill>
                <a:srgbClr val="FFDC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04" name="Rectangle 424">
                <a:extLst>
                  <a:ext uri="{FF2B5EF4-FFF2-40B4-BE49-F238E27FC236}">
                    <a16:creationId xmlns:a16="http://schemas.microsoft.com/office/drawing/2014/main" id="{2761BE6F-2E49-4B53-A1DA-3F9B4FF3ADAA}"/>
                  </a:ext>
                </a:extLst>
              </p:cNvPr>
              <p:cNvSpPr>
                <a:spLocks noChangeArrowheads="1"/>
              </p:cNvSpPr>
              <p:nvPr/>
            </p:nvSpPr>
            <p:spPr bwMode="auto">
              <a:xfrm>
                <a:off x="4181" y="47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05" name="Rectangle 425">
                <a:extLst>
                  <a:ext uri="{FF2B5EF4-FFF2-40B4-BE49-F238E27FC236}">
                    <a16:creationId xmlns:a16="http://schemas.microsoft.com/office/drawing/2014/main" id="{F01CC62B-8F46-40AD-98E2-136B7CA2713A}"/>
                  </a:ext>
                </a:extLst>
              </p:cNvPr>
              <p:cNvSpPr>
                <a:spLocks noChangeArrowheads="1"/>
              </p:cNvSpPr>
              <p:nvPr/>
            </p:nvSpPr>
            <p:spPr bwMode="auto">
              <a:xfrm>
                <a:off x="4181" y="4671"/>
                <a:ext cx="174" cy="58"/>
              </a:xfrm>
              <a:prstGeom prst="rect">
                <a:avLst/>
              </a:prstGeom>
              <a:solidFill>
                <a:srgbClr val="FFAB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06" name="Rectangle 426">
                <a:extLst>
                  <a:ext uri="{FF2B5EF4-FFF2-40B4-BE49-F238E27FC236}">
                    <a16:creationId xmlns:a16="http://schemas.microsoft.com/office/drawing/2014/main" id="{4D7575AC-F44C-4ADD-92B2-0892F141D1AD}"/>
                  </a:ext>
                </a:extLst>
              </p:cNvPr>
              <p:cNvSpPr>
                <a:spLocks noChangeArrowheads="1"/>
              </p:cNvSpPr>
              <p:nvPr/>
            </p:nvSpPr>
            <p:spPr bwMode="auto">
              <a:xfrm>
                <a:off x="4181" y="46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07" name="Rectangle 427">
                <a:extLst>
                  <a:ext uri="{FF2B5EF4-FFF2-40B4-BE49-F238E27FC236}">
                    <a16:creationId xmlns:a16="http://schemas.microsoft.com/office/drawing/2014/main" id="{F832A032-982F-4ADF-865F-9C29CD6A7A13}"/>
                  </a:ext>
                </a:extLst>
              </p:cNvPr>
              <p:cNvSpPr>
                <a:spLocks noChangeArrowheads="1"/>
              </p:cNvSpPr>
              <p:nvPr/>
            </p:nvSpPr>
            <p:spPr bwMode="auto">
              <a:xfrm>
                <a:off x="4181" y="4614"/>
                <a:ext cx="174" cy="57"/>
              </a:xfrm>
              <a:prstGeom prst="rect">
                <a:avLst/>
              </a:prstGeom>
              <a:solidFill>
                <a:srgbClr val="F1F4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08" name="Rectangle 428">
                <a:extLst>
                  <a:ext uri="{FF2B5EF4-FFF2-40B4-BE49-F238E27FC236}">
                    <a16:creationId xmlns:a16="http://schemas.microsoft.com/office/drawing/2014/main" id="{152765B0-00B5-46CE-8C5D-A6D9851EF3D4}"/>
                  </a:ext>
                </a:extLst>
              </p:cNvPr>
              <p:cNvSpPr>
                <a:spLocks noChangeArrowheads="1"/>
              </p:cNvSpPr>
              <p:nvPr/>
            </p:nvSpPr>
            <p:spPr bwMode="auto">
              <a:xfrm>
                <a:off x="4181" y="4614"/>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09" name="Rectangle 429">
                <a:extLst>
                  <a:ext uri="{FF2B5EF4-FFF2-40B4-BE49-F238E27FC236}">
                    <a16:creationId xmlns:a16="http://schemas.microsoft.com/office/drawing/2014/main" id="{F0D1EE3D-6FEE-445B-BDB1-262B891F5FCA}"/>
                  </a:ext>
                </a:extLst>
              </p:cNvPr>
              <p:cNvSpPr>
                <a:spLocks noChangeArrowheads="1"/>
              </p:cNvSpPr>
              <p:nvPr/>
            </p:nvSpPr>
            <p:spPr bwMode="auto">
              <a:xfrm>
                <a:off x="4181" y="4556"/>
                <a:ext cx="174" cy="58"/>
              </a:xfrm>
              <a:prstGeom prst="rect">
                <a:avLst/>
              </a:prstGeom>
              <a:solidFill>
                <a:srgbClr val="FFED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10" name="Rectangle 430">
                <a:extLst>
                  <a:ext uri="{FF2B5EF4-FFF2-40B4-BE49-F238E27FC236}">
                    <a16:creationId xmlns:a16="http://schemas.microsoft.com/office/drawing/2014/main" id="{75D9675E-9B1E-4FAE-AC40-C7166548E3B7}"/>
                  </a:ext>
                </a:extLst>
              </p:cNvPr>
              <p:cNvSpPr>
                <a:spLocks noChangeArrowheads="1"/>
              </p:cNvSpPr>
              <p:nvPr/>
            </p:nvSpPr>
            <p:spPr bwMode="auto">
              <a:xfrm>
                <a:off x="4181" y="455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11" name="Rectangle 431">
                <a:extLst>
                  <a:ext uri="{FF2B5EF4-FFF2-40B4-BE49-F238E27FC236}">
                    <a16:creationId xmlns:a16="http://schemas.microsoft.com/office/drawing/2014/main" id="{A63C3E51-18B6-4206-973F-85750A4CE2D7}"/>
                  </a:ext>
                </a:extLst>
              </p:cNvPr>
              <p:cNvSpPr>
                <a:spLocks noChangeArrowheads="1"/>
              </p:cNvSpPr>
              <p:nvPr/>
            </p:nvSpPr>
            <p:spPr bwMode="auto">
              <a:xfrm>
                <a:off x="4181" y="4498"/>
                <a:ext cx="174" cy="58"/>
              </a:xfrm>
              <a:prstGeom prst="rect">
                <a:avLst/>
              </a:prstGeom>
              <a:solidFill>
                <a:srgbClr val="DEE6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12" name="Rectangle 432">
                <a:extLst>
                  <a:ext uri="{FF2B5EF4-FFF2-40B4-BE49-F238E27FC236}">
                    <a16:creationId xmlns:a16="http://schemas.microsoft.com/office/drawing/2014/main" id="{91412A2F-E006-486A-9D56-2F241B8F316C}"/>
                  </a:ext>
                </a:extLst>
              </p:cNvPr>
              <p:cNvSpPr>
                <a:spLocks noChangeArrowheads="1"/>
              </p:cNvSpPr>
              <p:nvPr/>
            </p:nvSpPr>
            <p:spPr bwMode="auto">
              <a:xfrm>
                <a:off x="4181" y="449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13" name="Rectangle 433">
                <a:extLst>
                  <a:ext uri="{FF2B5EF4-FFF2-40B4-BE49-F238E27FC236}">
                    <a16:creationId xmlns:a16="http://schemas.microsoft.com/office/drawing/2014/main" id="{7EFDA3A5-A86E-4694-AD90-57249EB9EE3E}"/>
                  </a:ext>
                </a:extLst>
              </p:cNvPr>
              <p:cNvSpPr>
                <a:spLocks noChangeArrowheads="1"/>
              </p:cNvSpPr>
              <p:nvPr/>
            </p:nvSpPr>
            <p:spPr bwMode="auto">
              <a:xfrm>
                <a:off x="4181" y="4440"/>
                <a:ext cx="174" cy="58"/>
              </a:xfrm>
              <a:prstGeom prst="rect">
                <a:avLst/>
              </a:prstGeom>
              <a:solidFill>
                <a:srgbClr val="B6C9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14" name="Rectangle 434">
                <a:extLst>
                  <a:ext uri="{FF2B5EF4-FFF2-40B4-BE49-F238E27FC236}">
                    <a16:creationId xmlns:a16="http://schemas.microsoft.com/office/drawing/2014/main" id="{7B92C9F0-B71F-4284-91B7-02DF93F117A1}"/>
                  </a:ext>
                </a:extLst>
              </p:cNvPr>
              <p:cNvSpPr>
                <a:spLocks noChangeArrowheads="1"/>
              </p:cNvSpPr>
              <p:nvPr/>
            </p:nvSpPr>
            <p:spPr bwMode="auto">
              <a:xfrm>
                <a:off x="4181" y="444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15" name="Rectangle 435">
                <a:extLst>
                  <a:ext uri="{FF2B5EF4-FFF2-40B4-BE49-F238E27FC236}">
                    <a16:creationId xmlns:a16="http://schemas.microsoft.com/office/drawing/2014/main" id="{C2182424-B280-4569-BE93-E22188B90B7E}"/>
                  </a:ext>
                </a:extLst>
              </p:cNvPr>
              <p:cNvSpPr>
                <a:spLocks noChangeArrowheads="1"/>
              </p:cNvSpPr>
              <p:nvPr/>
            </p:nvSpPr>
            <p:spPr bwMode="auto">
              <a:xfrm>
                <a:off x="4181" y="4382"/>
                <a:ext cx="174" cy="58"/>
              </a:xfrm>
              <a:prstGeom prst="rect">
                <a:avLst/>
              </a:prstGeom>
              <a:solidFill>
                <a:srgbClr val="FFCC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16" name="Rectangle 436">
                <a:extLst>
                  <a:ext uri="{FF2B5EF4-FFF2-40B4-BE49-F238E27FC236}">
                    <a16:creationId xmlns:a16="http://schemas.microsoft.com/office/drawing/2014/main" id="{7A5DD0E0-4D58-4DAA-9FDE-C9D69A01F09E}"/>
                  </a:ext>
                </a:extLst>
              </p:cNvPr>
              <p:cNvSpPr>
                <a:spLocks noChangeArrowheads="1"/>
              </p:cNvSpPr>
              <p:nvPr/>
            </p:nvSpPr>
            <p:spPr bwMode="auto">
              <a:xfrm>
                <a:off x="4181" y="43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17" name="Rectangle 437">
                <a:extLst>
                  <a:ext uri="{FF2B5EF4-FFF2-40B4-BE49-F238E27FC236}">
                    <a16:creationId xmlns:a16="http://schemas.microsoft.com/office/drawing/2014/main" id="{5BAE41C6-619E-429D-BA14-8303CDF71346}"/>
                  </a:ext>
                </a:extLst>
              </p:cNvPr>
              <p:cNvSpPr>
                <a:spLocks noChangeArrowheads="1"/>
              </p:cNvSpPr>
              <p:nvPr/>
            </p:nvSpPr>
            <p:spPr bwMode="auto">
              <a:xfrm>
                <a:off x="4181" y="4324"/>
                <a:ext cx="174" cy="58"/>
              </a:xfrm>
              <a:prstGeom prst="rect">
                <a:avLst/>
              </a:prstGeom>
              <a:solidFill>
                <a:srgbClr val="FBFC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18" name="Rectangle 438">
                <a:extLst>
                  <a:ext uri="{FF2B5EF4-FFF2-40B4-BE49-F238E27FC236}">
                    <a16:creationId xmlns:a16="http://schemas.microsoft.com/office/drawing/2014/main" id="{22AAA3F6-28F2-4D43-9D40-269BFE60BE2A}"/>
                  </a:ext>
                </a:extLst>
              </p:cNvPr>
              <p:cNvSpPr>
                <a:spLocks noChangeArrowheads="1"/>
              </p:cNvSpPr>
              <p:nvPr/>
            </p:nvSpPr>
            <p:spPr bwMode="auto">
              <a:xfrm>
                <a:off x="4181" y="432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19" name="Rectangle 439">
                <a:extLst>
                  <a:ext uri="{FF2B5EF4-FFF2-40B4-BE49-F238E27FC236}">
                    <a16:creationId xmlns:a16="http://schemas.microsoft.com/office/drawing/2014/main" id="{1D1115B1-2E69-4389-9941-499F58E8736D}"/>
                  </a:ext>
                </a:extLst>
              </p:cNvPr>
              <p:cNvSpPr>
                <a:spLocks noChangeArrowheads="1"/>
              </p:cNvSpPr>
              <p:nvPr/>
            </p:nvSpPr>
            <p:spPr bwMode="auto">
              <a:xfrm>
                <a:off x="4355" y="7387"/>
                <a:ext cx="173" cy="58"/>
              </a:xfrm>
              <a:prstGeom prst="rect">
                <a:avLst/>
              </a:prstGeom>
              <a:solidFill>
                <a:srgbClr val="F2F5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20" name="Rectangle 440">
                <a:extLst>
                  <a:ext uri="{FF2B5EF4-FFF2-40B4-BE49-F238E27FC236}">
                    <a16:creationId xmlns:a16="http://schemas.microsoft.com/office/drawing/2014/main" id="{1970D1E1-3707-4B7F-979B-63FCC0230C5D}"/>
                  </a:ext>
                </a:extLst>
              </p:cNvPr>
              <p:cNvSpPr>
                <a:spLocks noChangeArrowheads="1"/>
              </p:cNvSpPr>
              <p:nvPr/>
            </p:nvSpPr>
            <p:spPr bwMode="auto">
              <a:xfrm>
                <a:off x="4355" y="738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21" name="Rectangle 441">
                <a:extLst>
                  <a:ext uri="{FF2B5EF4-FFF2-40B4-BE49-F238E27FC236}">
                    <a16:creationId xmlns:a16="http://schemas.microsoft.com/office/drawing/2014/main" id="{D19C9BDC-B52E-47B8-8C94-42FBA8491A36}"/>
                  </a:ext>
                </a:extLst>
              </p:cNvPr>
              <p:cNvSpPr>
                <a:spLocks noChangeArrowheads="1"/>
              </p:cNvSpPr>
              <p:nvPr/>
            </p:nvSpPr>
            <p:spPr bwMode="auto">
              <a:xfrm>
                <a:off x="4355" y="7329"/>
                <a:ext cx="173" cy="58"/>
              </a:xfrm>
              <a:prstGeom prst="rect">
                <a:avLst/>
              </a:prstGeom>
              <a:solidFill>
                <a:srgbClr val="DCE5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22" name="Rectangle 442">
                <a:extLst>
                  <a:ext uri="{FF2B5EF4-FFF2-40B4-BE49-F238E27FC236}">
                    <a16:creationId xmlns:a16="http://schemas.microsoft.com/office/drawing/2014/main" id="{922F7C2F-DEEF-4A47-9C3D-19844F5C67AF}"/>
                  </a:ext>
                </a:extLst>
              </p:cNvPr>
              <p:cNvSpPr>
                <a:spLocks noChangeArrowheads="1"/>
              </p:cNvSpPr>
              <p:nvPr/>
            </p:nvSpPr>
            <p:spPr bwMode="auto">
              <a:xfrm>
                <a:off x="4355" y="732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23" name="Rectangle 443">
                <a:extLst>
                  <a:ext uri="{FF2B5EF4-FFF2-40B4-BE49-F238E27FC236}">
                    <a16:creationId xmlns:a16="http://schemas.microsoft.com/office/drawing/2014/main" id="{1647C217-AC86-4695-92D9-4E8AEC23CB32}"/>
                  </a:ext>
                </a:extLst>
              </p:cNvPr>
              <p:cNvSpPr>
                <a:spLocks noChangeArrowheads="1"/>
              </p:cNvSpPr>
              <p:nvPr/>
            </p:nvSpPr>
            <p:spPr bwMode="auto">
              <a:xfrm>
                <a:off x="4355" y="7271"/>
                <a:ext cx="173" cy="58"/>
              </a:xfrm>
              <a:prstGeom prst="rect">
                <a:avLst/>
              </a:prstGeom>
              <a:solidFill>
                <a:srgbClr val="FFB2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24" name="Rectangle 444">
                <a:extLst>
                  <a:ext uri="{FF2B5EF4-FFF2-40B4-BE49-F238E27FC236}">
                    <a16:creationId xmlns:a16="http://schemas.microsoft.com/office/drawing/2014/main" id="{6683076E-2C6B-477C-9AAB-D665C6877658}"/>
                  </a:ext>
                </a:extLst>
              </p:cNvPr>
              <p:cNvSpPr>
                <a:spLocks noChangeArrowheads="1"/>
              </p:cNvSpPr>
              <p:nvPr/>
            </p:nvSpPr>
            <p:spPr bwMode="auto">
              <a:xfrm>
                <a:off x="4355" y="727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25" name="Rectangle 445">
                <a:extLst>
                  <a:ext uri="{FF2B5EF4-FFF2-40B4-BE49-F238E27FC236}">
                    <a16:creationId xmlns:a16="http://schemas.microsoft.com/office/drawing/2014/main" id="{7FFE6489-BC04-49F4-A75B-2EA1C19A7BE3}"/>
                  </a:ext>
                </a:extLst>
              </p:cNvPr>
              <p:cNvSpPr>
                <a:spLocks noChangeArrowheads="1"/>
              </p:cNvSpPr>
              <p:nvPr/>
            </p:nvSpPr>
            <p:spPr bwMode="auto">
              <a:xfrm>
                <a:off x="4355" y="7213"/>
                <a:ext cx="173" cy="58"/>
              </a:xfrm>
              <a:prstGeom prst="rect">
                <a:avLst/>
              </a:prstGeom>
              <a:solidFill>
                <a:srgbClr val="FFE4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26" name="Rectangle 446">
                <a:extLst>
                  <a:ext uri="{FF2B5EF4-FFF2-40B4-BE49-F238E27FC236}">
                    <a16:creationId xmlns:a16="http://schemas.microsoft.com/office/drawing/2014/main" id="{3023A7D1-C6C5-4F78-9AB3-122A8D80A9D1}"/>
                  </a:ext>
                </a:extLst>
              </p:cNvPr>
              <p:cNvSpPr>
                <a:spLocks noChangeArrowheads="1"/>
              </p:cNvSpPr>
              <p:nvPr/>
            </p:nvSpPr>
            <p:spPr bwMode="auto">
              <a:xfrm>
                <a:off x="4355" y="721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27" name="Rectangle 447">
                <a:extLst>
                  <a:ext uri="{FF2B5EF4-FFF2-40B4-BE49-F238E27FC236}">
                    <a16:creationId xmlns:a16="http://schemas.microsoft.com/office/drawing/2014/main" id="{DF1EEFA1-2E6F-44E8-894F-7497A712085D}"/>
                  </a:ext>
                </a:extLst>
              </p:cNvPr>
              <p:cNvSpPr>
                <a:spLocks noChangeArrowheads="1"/>
              </p:cNvSpPr>
              <p:nvPr/>
            </p:nvSpPr>
            <p:spPr bwMode="auto">
              <a:xfrm>
                <a:off x="4355" y="7155"/>
                <a:ext cx="173" cy="58"/>
              </a:xfrm>
              <a:prstGeom prst="rect">
                <a:avLst/>
              </a:prstGeom>
              <a:solidFill>
                <a:srgbClr val="BFD0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28" name="Rectangle 448">
                <a:extLst>
                  <a:ext uri="{FF2B5EF4-FFF2-40B4-BE49-F238E27FC236}">
                    <a16:creationId xmlns:a16="http://schemas.microsoft.com/office/drawing/2014/main" id="{38EF7714-22D0-4F88-AFF7-38712CDE83F6}"/>
                  </a:ext>
                </a:extLst>
              </p:cNvPr>
              <p:cNvSpPr>
                <a:spLocks noChangeArrowheads="1"/>
              </p:cNvSpPr>
              <p:nvPr/>
            </p:nvSpPr>
            <p:spPr bwMode="auto">
              <a:xfrm>
                <a:off x="4355" y="715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29" name="Rectangle 449">
                <a:extLst>
                  <a:ext uri="{FF2B5EF4-FFF2-40B4-BE49-F238E27FC236}">
                    <a16:creationId xmlns:a16="http://schemas.microsoft.com/office/drawing/2014/main" id="{8684520F-CC40-4532-85EA-5142CB5C3ED4}"/>
                  </a:ext>
                </a:extLst>
              </p:cNvPr>
              <p:cNvSpPr>
                <a:spLocks noChangeArrowheads="1"/>
              </p:cNvSpPr>
              <p:nvPr/>
            </p:nvSpPr>
            <p:spPr bwMode="auto">
              <a:xfrm>
                <a:off x="4355" y="7097"/>
                <a:ext cx="173" cy="58"/>
              </a:xfrm>
              <a:prstGeom prst="rect">
                <a:avLst/>
              </a:prstGeom>
              <a:solidFill>
                <a:srgbClr val="FFC8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30" name="Rectangle 450">
                <a:extLst>
                  <a:ext uri="{FF2B5EF4-FFF2-40B4-BE49-F238E27FC236}">
                    <a16:creationId xmlns:a16="http://schemas.microsoft.com/office/drawing/2014/main" id="{1A5554DB-61BF-479C-96E9-C656E65F6B39}"/>
                  </a:ext>
                </a:extLst>
              </p:cNvPr>
              <p:cNvSpPr>
                <a:spLocks noChangeArrowheads="1"/>
              </p:cNvSpPr>
              <p:nvPr/>
            </p:nvSpPr>
            <p:spPr bwMode="auto">
              <a:xfrm>
                <a:off x="4355" y="709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31" name="Rectangle 451">
                <a:extLst>
                  <a:ext uri="{FF2B5EF4-FFF2-40B4-BE49-F238E27FC236}">
                    <a16:creationId xmlns:a16="http://schemas.microsoft.com/office/drawing/2014/main" id="{F88E8ED8-9E29-4EC6-82FD-1D5604E65793}"/>
                  </a:ext>
                </a:extLst>
              </p:cNvPr>
              <p:cNvSpPr>
                <a:spLocks noChangeArrowheads="1"/>
              </p:cNvSpPr>
              <p:nvPr/>
            </p:nvSpPr>
            <p:spPr bwMode="auto">
              <a:xfrm>
                <a:off x="4355" y="7040"/>
                <a:ext cx="173" cy="57"/>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32" name="Rectangle 452">
                <a:extLst>
                  <a:ext uri="{FF2B5EF4-FFF2-40B4-BE49-F238E27FC236}">
                    <a16:creationId xmlns:a16="http://schemas.microsoft.com/office/drawing/2014/main" id="{D134845F-1244-4F21-84A7-ECC4F881851C}"/>
                  </a:ext>
                </a:extLst>
              </p:cNvPr>
              <p:cNvSpPr>
                <a:spLocks noChangeArrowheads="1"/>
              </p:cNvSpPr>
              <p:nvPr/>
            </p:nvSpPr>
            <p:spPr bwMode="auto">
              <a:xfrm>
                <a:off x="4355" y="7040"/>
                <a:ext cx="173"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33" name="Rectangle 453">
                <a:extLst>
                  <a:ext uri="{FF2B5EF4-FFF2-40B4-BE49-F238E27FC236}">
                    <a16:creationId xmlns:a16="http://schemas.microsoft.com/office/drawing/2014/main" id="{1BD0377A-53A3-4DC3-A701-B46E61F7C1D2}"/>
                  </a:ext>
                </a:extLst>
              </p:cNvPr>
              <p:cNvSpPr>
                <a:spLocks noChangeArrowheads="1"/>
              </p:cNvSpPr>
              <p:nvPr/>
            </p:nvSpPr>
            <p:spPr bwMode="auto">
              <a:xfrm>
                <a:off x="4355" y="6982"/>
                <a:ext cx="173"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34" name="Rectangle 454">
                <a:extLst>
                  <a:ext uri="{FF2B5EF4-FFF2-40B4-BE49-F238E27FC236}">
                    <a16:creationId xmlns:a16="http://schemas.microsoft.com/office/drawing/2014/main" id="{23221D92-5890-4D0A-94C2-272A175F1FB9}"/>
                  </a:ext>
                </a:extLst>
              </p:cNvPr>
              <p:cNvSpPr>
                <a:spLocks noChangeArrowheads="1"/>
              </p:cNvSpPr>
              <p:nvPr/>
            </p:nvSpPr>
            <p:spPr bwMode="auto">
              <a:xfrm>
                <a:off x="4355" y="698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35" name="Rectangle 455">
                <a:extLst>
                  <a:ext uri="{FF2B5EF4-FFF2-40B4-BE49-F238E27FC236}">
                    <a16:creationId xmlns:a16="http://schemas.microsoft.com/office/drawing/2014/main" id="{D34461F9-9FF3-4F59-8A98-F5266DF947CE}"/>
                  </a:ext>
                </a:extLst>
              </p:cNvPr>
              <p:cNvSpPr>
                <a:spLocks noChangeArrowheads="1"/>
              </p:cNvSpPr>
              <p:nvPr/>
            </p:nvSpPr>
            <p:spPr bwMode="auto">
              <a:xfrm>
                <a:off x="4355" y="6928"/>
                <a:ext cx="173" cy="54"/>
              </a:xfrm>
              <a:prstGeom prst="rect">
                <a:avLst/>
              </a:prstGeom>
              <a:solidFill>
                <a:srgbClr val="ACC2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36" name="Rectangle 456">
                <a:extLst>
                  <a:ext uri="{FF2B5EF4-FFF2-40B4-BE49-F238E27FC236}">
                    <a16:creationId xmlns:a16="http://schemas.microsoft.com/office/drawing/2014/main" id="{C05145AB-D841-40FF-992D-4B6E5ABE3C75}"/>
                  </a:ext>
                </a:extLst>
              </p:cNvPr>
              <p:cNvSpPr>
                <a:spLocks noChangeArrowheads="1"/>
              </p:cNvSpPr>
              <p:nvPr/>
            </p:nvSpPr>
            <p:spPr bwMode="auto">
              <a:xfrm>
                <a:off x="4355" y="6928"/>
                <a:ext cx="173"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37" name="Rectangle 457">
                <a:extLst>
                  <a:ext uri="{FF2B5EF4-FFF2-40B4-BE49-F238E27FC236}">
                    <a16:creationId xmlns:a16="http://schemas.microsoft.com/office/drawing/2014/main" id="{5137AA07-B42C-40C6-BA11-FB505D9F8FD6}"/>
                  </a:ext>
                </a:extLst>
              </p:cNvPr>
              <p:cNvSpPr>
                <a:spLocks noChangeArrowheads="1"/>
              </p:cNvSpPr>
              <p:nvPr/>
            </p:nvSpPr>
            <p:spPr bwMode="auto">
              <a:xfrm>
                <a:off x="4355" y="6870"/>
                <a:ext cx="173" cy="58"/>
              </a:xfrm>
              <a:prstGeom prst="rect">
                <a:avLst/>
              </a:prstGeom>
              <a:solidFill>
                <a:srgbClr val="C8D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38" name="Rectangle 458">
                <a:extLst>
                  <a:ext uri="{FF2B5EF4-FFF2-40B4-BE49-F238E27FC236}">
                    <a16:creationId xmlns:a16="http://schemas.microsoft.com/office/drawing/2014/main" id="{E5A63903-45FB-4E31-890B-7B812FA07192}"/>
                  </a:ext>
                </a:extLst>
              </p:cNvPr>
              <p:cNvSpPr>
                <a:spLocks noChangeArrowheads="1"/>
              </p:cNvSpPr>
              <p:nvPr/>
            </p:nvSpPr>
            <p:spPr bwMode="auto">
              <a:xfrm>
                <a:off x="4355" y="687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39" name="Rectangle 459">
                <a:extLst>
                  <a:ext uri="{FF2B5EF4-FFF2-40B4-BE49-F238E27FC236}">
                    <a16:creationId xmlns:a16="http://schemas.microsoft.com/office/drawing/2014/main" id="{568226DD-4BEA-4A0E-8F75-45148C7310DD}"/>
                  </a:ext>
                </a:extLst>
              </p:cNvPr>
              <p:cNvSpPr>
                <a:spLocks noChangeArrowheads="1"/>
              </p:cNvSpPr>
              <p:nvPr/>
            </p:nvSpPr>
            <p:spPr bwMode="auto">
              <a:xfrm>
                <a:off x="4355" y="6812"/>
                <a:ext cx="173" cy="58"/>
              </a:xfrm>
              <a:prstGeom prst="rect">
                <a:avLst/>
              </a:prstGeom>
              <a:solidFill>
                <a:srgbClr val="FAFB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40" name="Rectangle 460">
                <a:extLst>
                  <a:ext uri="{FF2B5EF4-FFF2-40B4-BE49-F238E27FC236}">
                    <a16:creationId xmlns:a16="http://schemas.microsoft.com/office/drawing/2014/main" id="{A6F46092-F25D-4357-A744-221F056A0712}"/>
                  </a:ext>
                </a:extLst>
              </p:cNvPr>
              <p:cNvSpPr>
                <a:spLocks noChangeArrowheads="1"/>
              </p:cNvSpPr>
              <p:nvPr/>
            </p:nvSpPr>
            <p:spPr bwMode="auto">
              <a:xfrm>
                <a:off x="4355" y="681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41" name="Rectangle 461">
                <a:extLst>
                  <a:ext uri="{FF2B5EF4-FFF2-40B4-BE49-F238E27FC236}">
                    <a16:creationId xmlns:a16="http://schemas.microsoft.com/office/drawing/2014/main" id="{416414AB-7C49-4F6D-B3A2-36BA18477AB0}"/>
                  </a:ext>
                </a:extLst>
              </p:cNvPr>
              <p:cNvSpPr>
                <a:spLocks noChangeArrowheads="1"/>
              </p:cNvSpPr>
              <p:nvPr/>
            </p:nvSpPr>
            <p:spPr bwMode="auto">
              <a:xfrm>
                <a:off x="4355" y="6754"/>
                <a:ext cx="173" cy="58"/>
              </a:xfrm>
              <a:prstGeom prst="rect">
                <a:avLst/>
              </a:prstGeom>
              <a:solidFill>
                <a:srgbClr val="FAFB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42" name="Rectangle 462">
                <a:extLst>
                  <a:ext uri="{FF2B5EF4-FFF2-40B4-BE49-F238E27FC236}">
                    <a16:creationId xmlns:a16="http://schemas.microsoft.com/office/drawing/2014/main" id="{FDCF3466-ABF9-4C05-ABD6-2E980E1AC143}"/>
                  </a:ext>
                </a:extLst>
              </p:cNvPr>
              <p:cNvSpPr>
                <a:spLocks noChangeArrowheads="1"/>
              </p:cNvSpPr>
              <p:nvPr/>
            </p:nvSpPr>
            <p:spPr bwMode="auto">
              <a:xfrm>
                <a:off x="4355" y="675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43" name="Rectangle 463">
                <a:extLst>
                  <a:ext uri="{FF2B5EF4-FFF2-40B4-BE49-F238E27FC236}">
                    <a16:creationId xmlns:a16="http://schemas.microsoft.com/office/drawing/2014/main" id="{A774771A-41CC-46F8-BD85-98B5A81A134C}"/>
                  </a:ext>
                </a:extLst>
              </p:cNvPr>
              <p:cNvSpPr>
                <a:spLocks noChangeArrowheads="1"/>
              </p:cNvSpPr>
              <p:nvPr/>
            </p:nvSpPr>
            <p:spPr bwMode="auto">
              <a:xfrm>
                <a:off x="4355" y="6696"/>
                <a:ext cx="173" cy="58"/>
              </a:xfrm>
              <a:prstGeom prst="rect">
                <a:avLst/>
              </a:prstGeom>
              <a:solidFill>
                <a:srgbClr val="F6F8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44" name="Rectangle 464">
                <a:extLst>
                  <a:ext uri="{FF2B5EF4-FFF2-40B4-BE49-F238E27FC236}">
                    <a16:creationId xmlns:a16="http://schemas.microsoft.com/office/drawing/2014/main" id="{4C213887-D8D3-4A84-8CE0-D6A8321404AA}"/>
                  </a:ext>
                </a:extLst>
              </p:cNvPr>
              <p:cNvSpPr>
                <a:spLocks noChangeArrowheads="1"/>
              </p:cNvSpPr>
              <p:nvPr/>
            </p:nvSpPr>
            <p:spPr bwMode="auto">
              <a:xfrm>
                <a:off x="4355" y="669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45" name="Rectangle 465">
                <a:extLst>
                  <a:ext uri="{FF2B5EF4-FFF2-40B4-BE49-F238E27FC236}">
                    <a16:creationId xmlns:a16="http://schemas.microsoft.com/office/drawing/2014/main" id="{FCEC1F18-AE5E-4A46-9A6A-3EE33006E506}"/>
                  </a:ext>
                </a:extLst>
              </p:cNvPr>
              <p:cNvSpPr>
                <a:spLocks noChangeArrowheads="1"/>
              </p:cNvSpPr>
              <p:nvPr/>
            </p:nvSpPr>
            <p:spPr bwMode="auto">
              <a:xfrm>
                <a:off x="4355" y="6638"/>
                <a:ext cx="173" cy="58"/>
              </a:xfrm>
              <a:prstGeom prst="rect">
                <a:avLst/>
              </a:prstGeom>
              <a:solidFill>
                <a:srgbClr val="FFB0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46" name="Rectangle 466">
                <a:extLst>
                  <a:ext uri="{FF2B5EF4-FFF2-40B4-BE49-F238E27FC236}">
                    <a16:creationId xmlns:a16="http://schemas.microsoft.com/office/drawing/2014/main" id="{A0433373-C5A3-4AC2-9A1E-1A226362779D}"/>
                  </a:ext>
                </a:extLst>
              </p:cNvPr>
              <p:cNvSpPr>
                <a:spLocks noChangeArrowheads="1"/>
              </p:cNvSpPr>
              <p:nvPr/>
            </p:nvSpPr>
            <p:spPr bwMode="auto">
              <a:xfrm>
                <a:off x="4355" y="663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47" name="Rectangle 467">
                <a:extLst>
                  <a:ext uri="{FF2B5EF4-FFF2-40B4-BE49-F238E27FC236}">
                    <a16:creationId xmlns:a16="http://schemas.microsoft.com/office/drawing/2014/main" id="{08411B75-531C-4E81-A56D-ACDDA916E47D}"/>
                  </a:ext>
                </a:extLst>
              </p:cNvPr>
              <p:cNvSpPr>
                <a:spLocks noChangeArrowheads="1"/>
              </p:cNvSpPr>
              <p:nvPr/>
            </p:nvSpPr>
            <p:spPr bwMode="auto">
              <a:xfrm>
                <a:off x="4355" y="6580"/>
                <a:ext cx="173" cy="58"/>
              </a:xfrm>
              <a:prstGeom prst="rect">
                <a:avLst/>
              </a:prstGeom>
              <a:solidFill>
                <a:srgbClr val="FF9B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48" name="Rectangle 468">
                <a:extLst>
                  <a:ext uri="{FF2B5EF4-FFF2-40B4-BE49-F238E27FC236}">
                    <a16:creationId xmlns:a16="http://schemas.microsoft.com/office/drawing/2014/main" id="{5882C97D-609E-4D00-BEE2-9C292369649C}"/>
                  </a:ext>
                </a:extLst>
              </p:cNvPr>
              <p:cNvSpPr>
                <a:spLocks noChangeArrowheads="1"/>
              </p:cNvSpPr>
              <p:nvPr/>
            </p:nvSpPr>
            <p:spPr bwMode="auto">
              <a:xfrm>
                <a:off x="4355" y="658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49" name="Rectangle 469">
                <a:extLst>
                  <a:ext uri="{FF2B5EF4-FFF2-40B4-BE49-F238E27FC236}">
                    <a16:creationId xmlns:a16="http://schemas.microsoft.com/office/drawing/2014/main" id="{F10C901D-ED4D-4EBB-88F6-9ED30E810DFC}"/>
                  </a:ext>
                </a:extLst>
              </p:cNvPr>
              <p:cNvSpPr>
                <a:spLocks noChangeArrowheads="1"/>
              </p:cNvSpPr>
              <p:nvPr/>
            </p:nvSpPr>
            <p:spPr bwMode="auto">
              <a:xfrm>
                <a:off x="4355" y="6522"/>
                <a:ext cx="173" cy="58"/>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50" name="Rectangle 470">
                <a:extLst>
                  <a:ext uri="{FF2B5EF4-FFF2-40B4-BE49-F238E27FC236}">
                    <a16:creationId xmlns:a16="http://schemas.microsoft.com/office/drawing/2014/main" id="{0BF373DA-61B3-44E8-818E-2D6309F256A8}"/>
                  </a:ext>
                </a:extLst>
              </p:cNvPr>
              <p:cNvSpPr>
                <a:spLocks noChangeArrowheads="1"/>
              </p:cNvSpPr>
              <p:nvPr/>
            </p:nvSpPr>
            <p:spPr bwMode="auto">
              <a:xfrm>
                <a:off x="4355" y="652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51" name="Rectangle 471">
                <a:extLst>
                  <a:ext uri="{FF2B5EF4-FFF2-40B4-BE49-F238E27FC236}">
                    <a16:creationId xmlns:a16="http://schemas.microsoft.com/office/drawing/2014/main" id="{7D6951EF-05F5-4483-9F88-F64B0A35AB4E}"/>
                  </a:ext>
                </a:extLst>
              </p:cNvPr>
              <p:cNvSpPr>
                <a:spLocks noChangeArrowheads="1"/>
              </p:cNvSpPr>
              <p:nvPr/>
            </p:nvSpPr>
            <p:spPr bwMode="auto">
              <a:xfrm>
                <a:off x="4355" y="6464"/>
                <a:ext cx="173" cy="58"/>
              </a:xfrm>
              <a:prstGeom prst="rect">
                <a:avLst/>
              </a:prstGeom>
              <a:solidFill>
                <a:srgbClr val="B1C5D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52" name="Rectangle 472">
                <a:extLst>
                  <a:ext uri="{FF2B5EF4-FFF2-40B4-BE49-F238E27FC236}">
                    <a16:creationId xmlns:a16="http://schemas.microsoft.com/office/drawing/2014/main" id="{A15B364D-2C30-41C4-9FC1-3426432F90C9}"/>
                  </a:ext>
                </a:extLst>
              </p:cNvPr>
              <p:cNvSpPr>
                <a:spLocks noChangeArrowheads="1"/>
              </p:cNvSpPr>
              <p:nvPr/>
            </p:nvSpPr>
            <p:spPr bwMode="auto">
              <a:xfrm>
                <a:off x="4355" y="646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53" name="Rectangle 473">
                <a:extLst>
                  <a:ext uri="{FF2B5EF4-FFF2-40B4-BE49-F238E27FC236}">
                    <a16:creationId xmlns:a16="http://schemas.microsoft.com/office/drawing/2014/main" id="{DC1DB1C0-6943-4832-A479-E6075BEB0FA3}"/>
                  </a:ext>
                </a:extLst>
              </p:cNvPr>
              <p:cNvSpPr>
                <a:spLocks noChangeArrowheads="1"/>
              </p:cNvSpPr>
              <p:nvPr/>
            </p:nvSpPr>
            <p:spPr bwMode="auto">
              <a:xfrm>
                <a:off x="4355" y="6406"/>
                <a:ext cx="173" cy="58"/>
              </a:xfrm>
              <a:prstGeom prst="rect">
                <a:avLst/>
              </a:prstGeom>
              <a:solidFill>
                <a:srgbClr val="FFB3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54" name="Rectangle 474">
                <a:extLst>
                  <a:ext uri="{FF2B5EF4-FFF2-40B4-BE49-F238E27FC236}">
                    <a16:creationId xmlns:a16="http://schemas.microsoft.com/office/drawing/2014/main" id="{D1ACA264-E413-4EF0-A950-DA6DEF43FD58}"/>
                  </a:ext>
                </a:extLst>
              </p:cNvPr>
              <p:cNvSpPr>
                <a:spLocks noChangeArrowheads="1"/>
              </p:cNvSpPr>
              <p:nvPr/>
            </p:nvSpPr>
            <p:spPr bwMode="auto">
              <a:xfrm>
                <a:off x="4355" y="640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55" name="Rectangle 475">
                <a:extLst>
                  <a:ext uri="{FF2B5EF4-FFF2-40B4-BE49-F238E27FC236}">
                    <a16:creationId xmlns:a16="http://schemas.microsoft.com/office/drawing/2014/main" id="{A836DD70-6B74-4DD6-A376-6AD3A948D471}"/>
                  </a:ext>
                </a:extLst>
              </p:cNvPr>
              <p:cNvSpPr>
                <a:spLocks noChangeArrowheads="1"/>
              </p:cNvSpPr>
              <p:nvPr/>
            </p:nvSpPr>
            <p:spPr bwMode="auto">
              <a:xfrm>
                <a:off x="4355" y="6348"/>
                <a:ext cx="173" cy="58"/>
              </a:xfrm>
              <a:prstGeom prst="rect">
                <a:avLst/>
              </a:prstGeom>
              <a:solidFill>
                <a:srgbClr val="C4D3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56" name="Rectangle 476">
                <a:extLst>
                  <a:ext uri="{FF2B5EF4-FFF2-40B4-BE49-F238E27FC236}">
                    <a16:creationId xmlns:a16="http://schemas.microsoft.com/office/drawing/2014/main" id="{61A5714C-82EB-4717-A90B-0D116AFEE944}"/>
                  </a:ext>
                </a:extLst>
              </p:cNvPr>
              <p:cNvSpPr>
                <a:spLocks noChangeArrowheads="1"/>
              </p:cNvSpPr>
              <p:nvPr/>
            </p:nvSpPr>
            <p:spPr bwMode="auto">
              <a:xfrm>
                <a:off x="4355" y="634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57" name="Rectangle 477">
                <a:extLst>
                  <a:ext uri="{FF2B5EF4-FFF2-40B4-BE49-F238E27FC236}">
                    <a16:creationId xmlns:a16="http://schemas.microsoft.com/office/drawing/2014/main" id="{F362E621-031B-4EBD-926D-77FB31844DAA}"/>
                  </a:ext>
                </a:extLst>
              </p:cNvPr>
              <p:cNvSpPr>
                <a:spLocks noChangeArrowheads="1"/>
              </p:cNvSpPr>
              <p:nvPr/>
            </p:nvSpPr>
            <p:spPr bwMode="auto">
              <a:xfrm>
                <a:off x="4355" y="6290"/>
                <a:ext cx="173" cy="58"/>
              </a:xfrm>
              <a:prstGeom prst="rect">
                <a:avLst/>
              </a:prstGeom>
              <a:solidFill>
                <a:srgbClr val="FF9B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58" name="Rectangle 478">
                <a:extLst>
                  <a:ext uri="{FF2B5EF4-FFF2-40B4-BE49-F238E27FC236}">
                    <a16:creationId xmlns:a16="http://schemas.microsoft.com/office/drawing/2014/main" id="{6A722E2A-8FBF-4F4B-A15C-DF11B8682450}"/>
                  </a:ext>
                </a:extLst>
              </p:cNvPr>
              <p:cNvSpPr>
                <a:spLocks noChangeArrowheads="1"/>
              </p:cNvSpPr>
              <p:nvPr/>
            </p:nvSpPr>
            <p:spPr bwMode="auto">
              <a:xfrm>
                <a:off x="4355" y="629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59" name="Rectangle 479">
                <a:extLst>
                  <a:ext uri="{FF2B5EF4-FFF2-40B4-BE49-F238E27FC236}">
                    <a16:creationId xmlns:a16="http://schemas.microsoft.com/office/drawing/2014/main" id="{88E98D2D-A101-41D3-B385-A6934BFB3629}"/>
                  </a:ext>
                </a:extLst>
              </p:cNvPr>
              <p:cNvSpPr>
                <a:spLocks noChangeArrowheads="1"/>
              </p:cNvSpPr>
              <p:nvPr/>
            </p:nvSpPr>
            <p:spPr bwMode="auto">
              <a:xfrm>
                <a:off x="4355" y="6232"/>
                <a:ext cx="173" cy="58"/>
              </a:xfrm>
              <a:prstGeom prst="rect">
                <a:avLst/>
              </a:prstGeom>
              <a:solidFill>
                <a:srgbClr val="CCD9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60" name="Rectangle 480">
                <a:extLst>
                  <a:ext uri="{FF2B5EF4-FFF2-40B4-BE49-F238E27FC236}">
                    <a16:creationId xmlns:a16="http://schemas.microsoft.com/office/drawing/2014/main" id="{B28879FA-F268-4798-B8E4-5F2206E4C5D1}"/>
                  </a:ext>
                </a:extLst>
              </p:cNvPr>
              <p:cNvSpPr>
                <a:spLocks noChangeArrowheads="1"/>
              </p:cNvSpPr>
              <p:nvPr/>
            </p:nvSpPr>
            <p:spPr bwMode="auto">
              <a:xfrm>
                <a:off x="4355" y="623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61" name="Rectangle 481">
                <a:extLst>
                  <a:ext uri="{FF2B5EF4-FFF2-40B4-BE49-F238E27FC236}">
                    <a16:creationId xmlns:a16="http://schemas.microsoft.com/office/drawing/2014/main" id="{0EAAF662-DD15-4A4E-B657-537DCD40CCA1}"/>
                  </a:ext>
                </a:extLst>
              </p:cNvPr>
              <p:cNvSpPr>
                <a:spLocks noChangeArrowheads="1"/>
              </p:cNvSpPr>
              <p:nvPr/>
            </p:nvSpPr>
            <p:spPr bwMode="auto">
              <a:xfrm>
                <a:off x="4355" y="6174"/>
                <a:ext cx="173" cy="58"/>
              </a:xfrm>
              <a:prstGeom prst="rect">
                <a:avLst/>
              </a:prstGeom>
              <a:solidFill>
                <a:srgbClr val="FF9B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62" name="Rectangle 482">
                <a:extLst>
                  <a:ext uri="{FF2B5EF4-FFF2-40B4-BE49-F238E27FC236}">
                    <a16:creationId xmlns:a16="http://schemas.microsoft.com/office/drawing/2014/main" id="{81102BAC-18E0-4EA3-B6F6-FC9848A3F445}"/>
                  </a:ext>
                </a:extLst>
              </p:cNvPr>
              <p:cNvSpPr>
                <a:spLocks noChangeArrowheads="1"/>
              </p:cNvSpPr>
              <p:nvPr/>
            </p:nvSpPr>
            <p:spPr bwMode="auto">
              <a:xfrm>
                <a:off x="4355" y="617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63" name="Rectangle 483">
                <a:extLst>
                  <a:ext uri="{FF2B5EF4-FFF2-40B4-BE49-F238E27FC236}">
                    <a16:creationId xmlns:a16="http://schemas.microsoft.com/office/drawing/2014/main" id="{C3FB0737-F684-4955-81B3-3E2BD9F54CC8}"/>
                  </a:ext>
                </a:extLst>
              </p:cNvPr>
              <p:cNvSpPr>
                <a:spLocks noChangeArrowheads="1"/>
              </p:cNvSpPr>
              <p:nvPr/>
            </p:nvSpPr>
            <p:spPr bwMode="auto">
              <a:xfrm>
                <a:off x="4355" y="6116"/>
                <a:ext cx="173" cy="58"/>
              </a:xfrm>
              <a:prstGeom prst="rect">
                <a:avLst/>
              </a:prstGeom>
              <a:solidFill>
                <a:srgbClr val="A1B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64" name="Rectangle 484">
                <a:extLst>
                  <a:ext uri="{FF2B5EF4-FFF2-40B4-BE49-F238E27FC236}">
                    <a16:creationId xmlns:a16="http://schemas.microsoft.com/office/drawing/2014/main" id="{93080E51-1C20-4475-A8BF-4A07E8FBDA53}"/>
                  </a:ext>
                </a:extLst>
              </p:cNvPr>
              <p:cNvSpPr>
                <a:spLocks noChangeArrowheads="1"/>
              </p:cNvSpPr>
              <p:nvPr/>
            </p:nvSpPr>
            <p:spPr bwMode="auto">
              <a:xfrm>
                <a:off x="4355" y="611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65" name="Rectangle 485">
                <a:extLst>
                  <a:ext uri="{FF2B5EF4-FFF2-40B4-BE49-F238E27FC236}">
                    <a16:creationId xmlns:a16="http://schemas.microsoft.com/office/drawing/2014/main" id="{C7253F8E-F4F2-4ED8-86AD-DB60DD56E224}"/>
                  </a:ext>
                </a:extLst>
              </p:cNvPr>
              <p:cNvSpPr>
                <a:spLocks noChangeArrowheads="1"/>
              </p:cNvSpPr>
              <p:nvPr/>
            </p:nvSpPr>
            <p:spPr bwMode="auto">
              <a:xfrm>
                <a:off x="4355" y="6058"/>
                <a:ext cx="173" cy="58"/>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66" name="Rectangle 486">
                <a:extLst>
                  <a:ext uri="{FF2B5EF4-FFF2-40B4-BE49-F238E27FC236}">
                    <a16:creationId xmlns:a16="http://schemas.microsoft.com/office/drawing/2014/main" id="{1ECDDCD2-6E3C-4399-A793-8FE84256221A}"/>
                  </a:ext>
                </a:extLst>
              </p:cNvPr>
              <p:cNvSpPr>
                <a:spLocks noChangeArrowheads="1"/>
              </p:cNvSpPr>
              <p:nvPr/>
            </p:nvSpPr>
            <p:spPr bwMode="auto">
              <a:xfrm>
                <a:off x="4355" y="605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67" name="Rectangle 487">
                <a:extLst>
                  <a:ext uri="{FF2B5EF4-FFF2-40B4-BE49-F238E27FC236}">
                    <a16:creationId xmlns:a16="http://schemas.microsoft.com/office/drawing/2014/main" id="{F356DD69-86C6-4FF7-A37E-C79D95ACEC3F}"/>
                  </a:ext>
                </a:extLst>
              </p:cNvPr>
              <p:cNvSpPr>
                <a:spLocks noChangeArrowheads="1"/>
              </p:cNvSpPr>
              <p:nvPr/>
            </p:nvSpPr>
            <p:spPr bwMode="auto">
              <a:xfrm>
                <a:off x="4355" y="6000"/>
                <a:ext cx="173" cy="58"/>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68" name="Rectangle 488">
                <a:extLst>
                  <a:ext uri="{FF2B5EF4-FFF2-40B4-BE49-F238E27FC236}">
                    <a16:creationId xmlns:a16="http://schemas.microsoft.com/office/drawing/2014/main" id="{2F681DC2-C2E0-421F-890C-B35B280BE9C3}"/>
                  </a:ext>
                </a:extLst>
              </p:cNvPr>
              <p:cNvSpPr>
                <a:spLocks noChangeArrowheads="1"/>
              </p:cNvSpPr>
              <p:nvPr/>
            </p:nvSpPr>
            <p:spPr bwMode="auto">
              <a:xfrm>
                <a:off x="4355" y="600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69" name="Rectangle 489">
                <a:extLst>
                  <a:ext uri="{FF2B5EF4-FFF2-40B4-BE49-F238E27FC236}">
                    <a16:creationId xmlns:a16="http://schemas.microsoft.com/office/drawing/2014/main" id="{B7C62BD1-8CF7-4730-8CB0-87248A8B011C}"/>
                  </a:ext>
                </a:extLst>
              </p:cNvPr>
              <p:cNvSpPr>
                <a:spLocks noChangeArrowheads="1"/>
              </p:cNvSpPr>
              <p:nvPr/>
            </p:nvSpPr>
            <p:spPr bwMode="auto">
              <a:xfrm>
                <a:off x="4355" y="5942"/>
                <a:ext cx="173" cy="58"/>
              </a:xfrm>
              <a:prstGeom prst="rect">
                <a:avLst/>
              </a:prstGeom>
              <a:solidFill>
                <a:srgbClr val="FFF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70" name="Rectangle 490">
                <a:extLst>
                  <a:ext uri="{FF2B5EF4-FFF2-40B4-BE49-F238E27FC236}">
                    <a16:creationId xmlns:a16="http://schemas.microsoft.com/office/drawing/2014/main" id="{6C535B94-1800-43E6-9B4C-11E8DE15FE0A}"/>
                  </a:ext>
                </a:extLst>
              </p:cNvPr>
              <p:cNvSpPr>
                <a:spLocks noChangeArrowheads="1"/>
              </p:cNvSpPr>
              <p:nvPr/>
            </p:nvSpPr>
            <p:spPr bwMode="auto">
              <a:xfrm>
                <a:off x="4355" y="594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71" name="Rectangle 491">
                <a:extLst>
                  <a:ext uri="{FF2B5EF4-FFF2-40B4-BE49-F238E27FC236}">
                    <a16:creationId xmlns:a16="http://schemas.microsoft.com/office/drawing/2014/main" id="{DA49BA99-C65C-49B0-A043-5BF9FA57B4A6}"/>
                  </a:ext>
                </a:extLst>
              </p:cNvPr>
              <p:cNvSpPr>
                <a:spLocks noChangeArrowheads="1"/>
              </p:cNvSpPr>
              <p:nvPr/>
            </p:nvSpPr>
            <p:spPr bwMode="auto">
              <a:xfrm>
                <a:off x="4355" y="5884"/>
                <a:ext cx="173" cy="58"/>
              </a:xfrm>
              <a:prstGeom prst="rect">
                <a:avLst/>
              </a:prstGeom>
              <a:solidFill>
                <a:srgbClr val="EDF2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72" name="Rectangle 492">
                <a:extLst>
                  <a:ext uri="{FF2B5EF4-FFF2-40B4-BE49-F238E27FC236}">
                    <a16:creationId xmlns:a16="http://schemas.microsoft.com/office/drawing/2014/main" id="{ABB79F07-07A4-4384-A90B-4BF2EA82EBCD}"/>
                  </a:ext>
                </a:extLst>
              </p:cNvPr>
              <p:cNvSpPr>
                <a:spLocks noChangeArrowheads="1"/>
              </p:cNvSpPr>
              <p:nvPr/>
            </p:nvSpPr>
            <p:spPr bwMode="auto">
              <a:xfrm>
                <a:off x="4355" y="588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73" name="Rectangle 493">
                <a:extLst>
                  <a:ext uri="{FF2B5EF4-FFF2-40B4-BE49-F238E27FC236}">
                    <a16:creationId xmlns:a16="http://schemas.microsoft.com/office/drawing/2014/main" id="{2B6F01A9-B7D9-41CB-8440-16076FBD3A07}"/>
                  </a:ext>
                </a:extLst>
              </p:cNvPr>
              <p:cNvSpPr>
                <a:spLocks noChangeArrowheads="1"/>
              </p:cNvSpPr>
              <p:nvPr/>
            </p:nvSpPr>
            <p:spPr bwMode="auto">
              <a:xfrm>
                <a:off x="4355" y="5827"/>
                <a:ext cx="173" cy="57"/>
              </a:xfrm>
              <a:prstGeom prst="rect">
                <a:avLst/>
              </a:prstGeom>
              <a:solidFill>
                <a:srgbClr val="FF9F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74" name="Rectangle 494">
                <a:extLst>
                  <a:ext uri="{FF2B5EF4-FFF2-40B4-BE49-F238E27FC236}">
                    <a16:creationId xmlns:a16="http://schemas.microsoft.com/office/drawing/2014/main" id="{67968E00-9404-4294-8C93-4FE9A6F56E60}"/>
                  </a:ext>
                </a:extLst>
              </p:cNvPr>
              <p:cNvSpPr>
                <a:spLocks noChangeArrowheads="1"/>
              </p:cNvSpPr>
              <p:nvPr/>
            </p:nvSpPr>
            <p:spPr bwMode="auto">
              <a:xfrm>
                <a:off x="4355" y="5827"/>
                <a:ext cx="173"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75" name="Rectangle 495">
                <a:extLst>
                  <a:ext uri="{FF2B5EF4-FFF2-40B4-BE49-F238E27FC236}">
                    <a16:creationId xmlns:a16="http://schemas.microsoft.com/office/drawing/2014/main" id="{5159A9C2-E8FE-42B3-B102-143AA2C9A81B}"/>
                  </a:ext>
                </a:extLst>
              </p:cNvPr>
              <p:cNvSpPr>
                <a:spLocks noChangeArrowheads="1"/>
              </p:cNvSpPr>
              <p:nvPr/>
            </p:nvSpPr>
            <p:spPr bwMode="auto">
              <a:xfrm>
                <a:off x="4355" y="5769"/>
                <a:ext cx="173" cy="58"/>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76" name="Rectangle 496">
                <a:extLst>
                  <a:ext uri="{FF2B5EF4-FFF2-40B4-BE49-F238E27FC236}">
                    <a16:creationId xmlns:a16="http://schemas.microsoft.com/office/drawing/2014/main" id="{9123D15D-6E71-4585-B150-C7E432458416}"/>
                  </a:ext>
                </a:extLst>
              </p:cNvPr>
              <p:cNvSpPr>
                <a:spLocks noChangeArrowheads="1"/>
              </p:cNvSpPr>
              <p:nvPr/>
            </p:nvSpPr>
            <p:spPr bwMode="auto">
              <a:xfrm>
                <a:off x="4355" y="576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77" name="Rectangle 497">
                <a:extLst>
                  <a:ext uri="{FF2B5EF4-FFF2-40B4-BE49-F238E27FC236}">
                    <a16:creationId xmlns:a16="http://schemas.microsoft.com/office/drawing/2014/main" id="{B624D100-CE84-43F9-9FDD-537E28006A77}"/>
                  </a:ext>
                </a:extLst>
              </p:cNvPr>
              <p:cNvSpPr>
                <a:spLocks noChangeArrowheads="1"/>
              </p:cNvSpPr>
              <p:nvPr/>
            </p:nvSpPr>
            <p:spPr bwMode="auto">
              <a:xfrm>
                <a:off x="4355" y="5711"/>
                <a:ext cx="173" cy="58"/>
              </a:xfrm>
              <a:prstGeom prst="rect">
                <a:avLst/>
              </a:prstGeom>
              <a:solidFill>
                <a:srgbClr val="FFFD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78" name="Rectangle 498">
                <a:extLst>
                  <a:ext uri="{FF2B5EF4-FFF2-40B4-BE49-F238E27FC236}">
                    <a16:creationId xmlns:a16="http://schemas.microsoft.com/office/drawing/2014/main" id="{0CD74403-950C-4176-BC57-E57DDDF2EEA7}"/>
                  </a:ext>
                </a:extLst>
              </p:cNvPr>
              <p:cNvSpPr>
                <a:spLocks noChangeArrowheads="1"/>
              </p:cNvSpPr>
              <p:nvPr/>
            </p:nvSpPr>
            <p:spPr bwMode="auto">
              <a:xfrm>
                <a:off x="4355" y="571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79" name="Rectangle 499">
                <a:extLst>
                  <a:ext uri="{FF2B5EF4-FFF2-40B4-BE49-F238E27FC236}">
                    <a16:creationId xmlns:a16="http://schemas.microsoft.com/office/drawing/2014/main" id="{ABD299B1-79D6-4E13-A28E-3B89F0ED55DE}"/>
                  </a:ext>
                </a:extLst>
              </p:cNvPr>
              <p:cNvSpPr>
                <a:spLocks noChangeArrowheads="1"/>
              </p:cNvSpPr>
              <p:nvPr/>
            </p:nvSpPr>
            <p:spPr bwMode="auto">
              <a:xfrm>
                <a:off x="4355" y="5653"/>
                <a:ext cx="173" cy="58"/>
              </a:xfrm>
              <a:prstGeom prst="rect">
                <a:avLst/>
              </a:prstGeom>
              <a:solidFill>
                <a:srgbClr val="FFFB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80" name="Rectangle 500">
                <a:extLst>
                  <a:ext uri="{FF2B5EF4-FFF2-40B4-BE49-F238E27FC236}">
                    <a16:creationId xmlns:a16="http://schemas.microsoft.com/office/drawing/2014/main" id="{458D603E-F781-4506-BAA6-8403B9B06F08}"/>
                  </a:ext>
                </a:extLst>
              </p:cNvPr>
              <p:cNvSpPr>
                <a:spLocks noChangeArrowheads="1"/>
              </p:cNvSpPr>
              <p:nvPr/>
            </p:nvSpPr>
            <p:spPr bwMode="auto">
              <a:xfrm>
                <a:off x="4355" y="565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81" name="Rectangle 501">
                <a:extLst>
                  <a:ext uri="{FF2B5EF4-FFF2-40B4-BE49-F238E27FC236}">
                    <a16:creationId xmlns:a16="http://schemas.microsoft.com/office/drawing/2014/main" id="{C373CAE3-DF2F-4AEB-9201-3BD1FC639045}"/>
                  </a:ext>
                </a:extLst>
              </p:cNvPr>
              <p:cNvSpPr>
                <a:spLocks noChangeArrowheads="1"/>
              </p:cNvSpPr>
              <p:nvPr/>
            </p:nvSpPr>
            <p:spPr bwMode="auto">
              <a:xfrm>
                <a:off x="4355" y="5595"/>
                <a:ext cx="173" cy="5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82" name="Rectangle 502">
                <a:extLst>
                  <a:ext uri="{FF2B5EF4-FFF2-40B4-BE49-F238E27FC236}">
                    <a16:creationId xmlns:a16="http://schemas.microsoft.com/office/drawing/2014/main" id="{6845BC12-55E4-4F0C-AC5F-0BFFF719EB96}"/>
                  </a:ext>
                </a:extLst>
              </p:cNvPr>
              <p:cNvSpPr>
                <a:spLocks noChangeArrowheads="1"/>
              </p:cNvSpPr>
              <p:nvPr/>
            </p:nvSpPr>
            <p:spPr bwMode="auto">
              <a:xfrm>
                <a:off x="4355" y="559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83" name="Rectangle 503">
                <a:extLst>
                  <a:ext uri="{FF2B5EF4-FFF2-40B4-BE49-F238E27FC236}">
                    <a16:creationId xmlns:a16="http://schemas.microsoft.com/office/drawing/2014/main" id="{5665C0E8-E50F-4D4A-98D4-9E79697619CE}"/>
                  </a:ext>
                </a:extLst>
              </p:cNvPr>
              <p:cNvSpPr>
                <a:spLocks noChangeArrowheads="1"/>
              </p:cNvSpPr>
              <p:nvPr/>
            </p:nvSpPr>
            <p:spPr bwMode="auto">
              <a:xfrm>
                <a:off x="4355" y="5537"/>
                <a:ext cx="173" cy="58"/>
              </a:xfrm>
              <a:prstGeom prst="rect">
                <a:avLst/>
              </a:prstGeom>
              <a:solidFill>
                <a:srgbClr val="FFF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84" name="Rectangle 504">
                <a:extLst>
                  <a:ext uri="{FF2B5EF4-FFF2-40B4-BE49-F238E27FC236}">
                    <a16:creationId xmlns:a16="http://schemas.microsoft.com/office/drawing/2014/main" id="{9E6B2C27-3AA4-4D82-8B35-7D5E18E49FC7}"/>
                  </a:ext>
                </a:extLst>
              </p:cNvPr>
              <p:cNvSpPr>
                <a:spLocks noChangeArrowheads="1"/>
              </p:cNvSpPr>
              <p:nvPr/>
            </p:nvSpPr>
            <p:spPr bwMode="auto">
              <a:xfrm>
                <a:off x="4355" y="553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85" name="Rectangle 505">
                <a:extLst>
                  <a:ext uri="{FF2B5EF4-FFF2-40B4-BE49-F238E27FC236}">
                    <a16:creationId xmlns:a16="http://schemas.microsoft.com/office/drawing/2014/main" id="{633C66C5-8204-4F16-9CC6-3CB87BB4DDFB}"/>
                  </a:ext>
                </a:extLst>
              </p:cNvPr>
              <p:cNvSpPr>
                <a:spLocks noChangeArrowheads="1"/>
              </p:cNvSpPr>
              <p:nvPr/>
            </p:nvSpPr>
            <p:spPr bwMode="auto">
              <a:xfrm>
                <a:off x="4355" y="5479"/>
                <a:ext cx="173" cy="58"/>
              </a:xfrm>
              <a:prstGeom prst="rect">
                <a:avLst/>
              </a:prstGeom>
              <a:solidFill>
                <a:srgbClr val="FFF9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86" name="Rectangle 506">
                <a:extLst>
                  <a:ext uri="{FF2B5EF4-FFF2-40B4-BE49-F238E27FC236}">
                    <a16:creationId xmlns:a16="http://schemas.microsoft.com/office/drawing/2014/main" id="{2F11B00A-7F56-4436-8017-B4FA27A41535}"/>
                  </a:ext>
                </a:extLst>
              </p:cNvPr>
              <p:cNvSpPr>
                <a:spLocks noChangeArrowheads="1"/>
              </p:cNvSpPr>
              <p:nvPr/>
            </p:nvSpPr>
            <p:spPr bwMode="auto">
              <a:xfrm>
                <a:off x="4355" y="547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87" name="Rectangle 507">
                <a:extLst>
                  <a:ext uri="{FF2B5EF4-FFF2-40B4-BE49-F238E27FC236}">
                    <a16:creationId xmlns:a16="http://schemas.microsoft.com/office/drawing/2014/main" id="{A64E06F1-762C-4318-A266-3A90E144DA25}"/>
                  </a:ext>
                </a:extLst>
              </p:cNvPr>
              <p:cNvSpPr>
                <a:spLocks noChangeArrowheads="1"/>
              </p:cNvSpPr>
              <p:nvPr/>
            </p:nvSpPr>
            <p:spPr bwMode="auto">
              <a:xfrm>
                <a:off x="4355" y="5421"/>
                <a:ext cx="173" cy="58"/>
              </a:xfrm>
              <a:prstGeom prst="rect">
                <a:avLst/>
              </a:prstGeom>
              <a:solidFill>
                <a:srgbClr val="EFF3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88" name="Rectangle 508">
                <a:extLst>
                  <a:ext uri="{FF2B5EF4-FFF2-40B4-BE49-F238E27FC236}">
                    <a16:creationId xmlns:a16="http://schemas.microsoft.com/office/drawing/2014/main" id="{E92443CA-CF14-431B-96E7-340C0EC83DB3}"/>
                  </a:ext>
                </a:extLst>
              </p:cNvPr>
              <p:cNvSpPr>
                <a:spLocks noChangeArrowheads="1"/>
              </p:cNvSpPr>
              <p:nvPr/>
            </p:nvSpPr>
            <p:spPr bwMode="auto">
              <a:xfrm>
                <a:off x="4355" y="542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89" name="Rectangle 509">
                <a:extLst>
                  <a:ext uri="{FF2B5EF4-FFF2-40B4-BE49-F238E27FC236}">
                    <a16:creationId xmlns:a16="http://schemas.microsoft.com/office/drawing/2014/main" id="{FC4BF4D5-D1D4-4016-AA12-3D051478D0EA}"/>
                  </a:ext>
                </a:extLst>
              </p:cNvPr>
              <p:cNvSpPr>
                <a:spLocks noChangeArrowheads="1"/>
              </p:cNvSpPr>
              <p:nvPr/>
            </p:nvSpPr>
            <p:spPr bwMode="auto">
              <a:xfrm>
                <a:off x="4355" y="5363"/>
                <a:ext cx="173" cy="58"/>
              </a:xfrm>
              <a:prstGeom prst="rect">
                <a:avLst/>
              </a:prstGeom>
              <a:solidFill>
                <a:srgbClr val="FFB4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90" name="Rectangle 510">
                <a:extLst>
                  <a:ext uri="{FF2B5EF4-FFF2-40B4-BE49-F238E27FC236}">
                    <a16:creationId xmlns:a16="http://schemas.microsoft.com/office/drawing/2014/main" id="{4DBA1164-F943-4B39-BA4C-DDDF8A30BA51}"/>
                  </a:ext>
                </a:extLst>
              </p:cNvPr>
              <p:cNvSpPr>
                <a:spLocks noChangeArrowheads="1"/>
              </p:cNvSpPr>
              <p:nvPr/>
            </p:nvSpPr>
            <p:spPr bwMode="auto">
              <a:xfrm>
                <a:off x="4355" y="536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91" name="Rectangle 511">
                <a:extLst>
                  <a:ext uri="{FF2B5EF4-FFF2-40B4-BE49-F238E27FC236}">
                    <a16:creationId xmlns:a16="http://schemas.microsoft.com/office/drawing/2014/main" id="{F3F6001A-EA44-4F03-866E-108E23133C16}"/>
                  </a:ext>
                </a:extLst>
              </p:cNvPr>
              <p:cNvSpPr>
                <a:spLocks noChangeArrowheads="1"/>
              </p:cNvSpPr>
              <p:nvPr/>
            </p:nvSpPr>
            <p:spPr bwMode="auto">
              <a:xfrm>
                <a:off x="4355" y="5305"/>
                <a:ext cx="173" cy="58"/>
              </a:xfrm>
              <a:prstGeom prst="rect">
                <a:avLst/>
              </a:prstGeom>
              <a:solidFill>
                <a:srgbClr val="FFE9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92" name="Rectangle 512">
                <a:extLst>
                  <a:ext uri="{FF2B5EF4-FFF2-40B4-BE49-F238E27FC236}">
                    <a16:creationId xmlns:a16="http://schemas.microsoft.com/office/drawing/2014/main" id="{EAB1D3BB-264B-411A-A0FA-F3807A718475}"/>
                  </a:ext>
                </a:extLst>
              </p:cNvPr>
              <p:cNvSpPr>
                <a:spLocks noChangeArrowheads="1"/>
              </p:cNvSpPr>
              <p:nvPr/>
            </p:nvSpPr>
            <p:spPr bwMode="auto">
              <a:xfrm>
                <a:off x="4355" y="530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93" name="Rectangle 513">
                <a:extLst>
                  <a:ext uri="{FF2B5EF4-FFF2-40B4-BE49-F238E27FC236}">
                    <a16:creationId xmlns:a16="http://schemas.microsoft.com/office/drawing/2014/main" id="{97DC29F8-71C0-44B5-B567-A7C0D8FEFC97}"/>
                  </a:ext>
                </a:extLst>
              </p:cNvPr>
              <p:cNvSpPr>
                <a:spLocks noChangeArrowheads="1"/>
              </p:cNvSpPr>
              <p:nvPr/>
            </p:nvSpPr>
            <p:spPr bwMode="auto">
              <a:xfrm>
                <a:off x="4355" y="5251"/>
                <a:ext cx="173" cy="54"/>
              </a:xfrm>
              <a:prstGeom prst="rect">
                <a:avLst/>
              </a:prstGeom>
              <a:solidFill>
                <a:srgbClr val="FFCEB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94" name="Rectangle 514">
                <a:extLst>
                  <a:ext uri="{FF2B5EF4-FFF2-40B4-BE49-F238E27FC236}">
                    <a16:creationId xmlns:a16="http://schemas.microsoft.com/office/drawing/2014/main" id="{AC660AEB-610A-4DC3-830F-C6E60F30F5F9}"/>
                  </a:ext>
                </a:extLst>
              </p:cNvPr>
              <p:cNvSpPr>
                <a:spLocks noChangeArrowheads="1"/>
              </p:cNvSpPr>
              <p:nvPr/>
            </p:nvSpPr>
            <p:spPr bwMode="auto">
              <a:xfrm>
                <a:off x="4355" y="5251"/>
                <a:ext cx="173"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95" name="Rectangle 515">
                <a:extLst>
                  <a:ext uri="{FF2B5EF4-FFF2-40B4-BE49-F238E27FC236}">
                    <a16:creationId xmlns:a16="http://schemas.microsoft.com/office/drawing/2014/main" id="{7CA13ADB-9BC2-49BA-AE41-06DCE63C1AA6}"/>
                  </a:ext>
                </a:extLst>
              </p:cNvPr>
              <p:cNvSpPr>
                <a:spLocks noChangeArrowheads="1"/>
              </p:cNvSpPr>
              <p:nvPr/>
            </p:nvSpPr>
            <p:spPr bwMode="auto">
              <a:xfrm>
                <a:off x="4355" y="5193"/>
                <a:ext cx="173" cy="58"/>
              </a:xfrm>
              <a:prstGeom prst="rect">
                <a:avLst/>
              </a:prstGeom>
              <a:solidFill>
                <a:srgbClr val="F3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96" name="Rectangle 516">
                <a:extLst>
                  <a:ext uri="{FF2B5EF4-FFF2-40B4-BE49-F238E27FC236}">
                    <a16:creationId xmlns:a16="http://schemas.microsoft.com/office/drawing/2014/main" id="{14A21664-E743-44F1-82F1-9490A0F9BA8C}"/>
                  </a:ext>
                </a:extLst>
              </p:cNvPr>
              <p:cNvSpPr>
                <a:spLocks noChangeArrowheads="1"/>
              </p:cNvSpPr>
              <p:nvPr/>
            </p:nvSpPr>
            <p:spPr bwMode="auto">
              <a:xfrm>
                <a:off x="4355" y="519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97" name="Rectangle 517">
                <a:extLst>
                  <a:ext uri="{FF2B5EF4-FFF2-40B4-BE49-F238E27FC236}">
                    <a16:creationId xmlns:a16="http://schemas.microsoft.com/office/drawing/2014/main" id="{99BDEEC1-E8A2-43D6-8C44-36473F0AAE77}"/>
                  </a:ext>
                </a:extLst>
              </p:cNvPr>
              <p:cNvSpPr>
                <a:spLocks noChangeArrowheads="1"/>
              </p:cNvSpPr>
              <p:nvPr/>
            </p:nvSpPr>
            <p:spPr bwMode="auto">
              <a:xfrm>
                <a:off x="4355" y="5135"/>
                <a:ext cx="173" cy="58"/>
              </a:xfrm>
              <a:prstGeom prst="rect">
                <a:avLst/>
              </a:prstGeom>
              <a:solidFill>
                <a:srgbClr val="FFC7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98" name="Rectangle 518">
                <a:extLst>
                  <a:ext uri="{FF2B5EF4-FFF2-40B4-BE49-F238E27FC236}">
                    <a16:creationId xmlns:a16="http://schemas.microsoft.com/office/drawing/2014/main" id="{808C48C8-A291-4FB0-A104-7008AAF34EFF}"/>
                  </a:ext>
                </a:extLst>
              </p:cNvPr>
              <p:cNvSpPr>
                <a:spLocks noChangeArrowheads="1"/>
              </p:cNvSpPr>
              <p:nvPr/>
            </p:nvSpPr>
            <p:spPr bwMode="auto">
              <a:xfrm>
                <a:off x="4355" y="513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599" name="Rectangle 519">
                <a:extLst>
                  <a:ext uri="{FF2B5EF4-FFF2-40B4-BE49-F238E27FC236}">
                    <a16:creationId xmlns:a16="http://schemas.microsoft.com/office/drawing/2014/main" id="{FE54A21C-2D47-4797-9A36-EED1842147EB}"/>
                  </a:ext>
                </a:extLst>
              </p:cNvPr>
              <p:cNvSpPr>
                <a:spLocks noChangeArrowheads="1"/>
              </p:cNvSpPr>
              <p:nvPr/>
            </p:nvSpPr>
            <p:spPr bwMode="auto">
              <a:xfrm>
                <a:off x="4355" y="5077"/>
                <a:ext cx="173" cy="58"/>
              </a:xfrm>
              <a:prstGeom prst="rect">
                <a:avLst/>
              </a:prstGeom>
              <a:solidFill>
                <a:srgbClr val="FFAA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00" name="Rectangle 520">
                <a:extLst>
                  <a:ext uri="{FF2B5EF4-FFF2-40B4-BE49-F238E27FC236}">
                    <a16:creationId xmlns:a16="http://schemas.microsoft.com/office/drawing/2014/main" id="{9D691246-C729-4409-8EEB-8FA747BFC730}"/>
                  </a:ext>
                </a:extLst>
              </p:cNvPr>
              <p:cNvSpPr>
                <a:spLocks noChangeArrowheads="1"/>
              </p:cNvSpPr>
              <p:nvPr/>
            </p:nvSpPr>
            <p:spPr bwMode="auto">
              <a:xfrm>
                <a:off x="4355" y="507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01" name="Rectangle 521">
                <a:extLst>
                  <a:ext uri="{FF2B5EF4-FFF2-40B4-BE49-F238E27FC236}">
                    <a16:creationId xmlns:a16="http://schemas.microsoft.com/office/drawing/2014/main" id="{135F1680-7CAE-4F0A-B6F9-B35170CA3BD2}"/>
                  </a:ext>
                </a:extLst>
              </p:cNvPr>
              <p:cNvSpPr>
                <a:spLocks noChangeArrowheads="1"/>
              </p:cNvSpPr>
              <p:nvPr/>
            </p:nvSpPr>
            <p:spPr bwMode="auto">
              <a:xfrm>
                <a:off x="4355" y="5019"/>
                <a:ext cx="173" cy="58"/>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02" name="Rectangle 522">
                <a:extLst>
                  <a:ext uri="{FF2B5EF4-FFF2-40B4-BE49-F238E27FC236}">
                    <a16:creationId xmlns:a16="http://schemas.microsoft.com/office/drawing/2014/main" id="{EF6CC514-CE05-4AF7-A3EE-FB0ABCDDE0F9}"/>
                  </a:ext>
                </a:extLst>
              </p:cNvPr>
              <p:cNvSpPr>
                <a:spLocks noChangeArrowheads="1"/>
              </p:cNvSpPr>
              <p:nvPr/>
            </p:nvSpPr>
            <p:spPr bwMode="auto">
              <a:xfrm>
                <a:off x="4355" y="501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03" name="Rectangle 523">
                <a:extLst>
                  <a:ext uri="{FF2B5EF4-FFF2-40B4-BE49-F238E27FC236}">
                    <a16:creationId xmlns:a16="http://schemas.microsoft.com/office/drawing/2014/main" id="{BA8C9EA3-A615-401F-87B1-E1F5BC4B8537}"/>
                  </a:ext>
                </a:extLst>
              </p:cNvPr>
              <p:cNvSpPr>
                <a:spLocks noChangeArrowheads="1"/>
              </p:cNvSpPr>
              <p:nvPr/>
            </p:nvSpPr>
            <p:spPr bwMode="auto">
              <a:xfrm>
                <a:off x="4355" y="4961"/>
                <a:ext cx="173" cy="58"/>
              </a:xfrm>
              <a:prstGeom prst="rect">
                <a:avLst/>
              </a:prstGeom>
              <a:solidFill>
                <a:srgbClr val="FF9B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04" name="Rectangle 524">
                <a:extLst>
                  <a:ext uri="{FF2B5EF4-FFF2-40B4-BE49-F238E27FC236}">
                    <a16:creationId xmlns:a16="http://schemas.microsoft.com/office/drawing/2014/main" id="{0CC0F1A9-3397-4ECF-91F3-07C95C5ECE45}"/>
                  </a:ext>
                </a:extLst>
              </p:cNvPr>
              <p:cNvSpPr>
                <a:spLocks noChangeArrowheads="1"/>
              </p:cNvSpPr>
              <p:nvPr/>
            </p:nvSpPr>
            <p:spPr bwMode="auto">
              <a:xfrm>
                <a:off x="4355" y="496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05" name="Rectangle 525">
                <a:extLst>
                  <a:ext uri="{FF2B5EF4-FFF2-40B4-BE49-F238E27FC236}">
                    <a16:creationId xmlns:a16="http://schemas.microsoft.com/office/drawing/2014/main" id="{2330FD5A-75CC-4384-96F5-AAC07AC6D114}"/>
                  </a:ext>
                </a:extLst>
              </p:cNvPr>
              <p:cNvSpPr>
                <a:spLocks noChangeArrowheads="1"/>
              </p:cNvSpPr>
              <p:nvPr/>
            </p:nvSpPr>
            <p:spPr bwMode="auto">
              <a:xfrm>
                <a:off x="4355" y="4903"/>
                <a:ext cx="173" cy="58"/>
              </a:xfrm>
              <a:prstGeom prst="rect">
                <a:avLst/>
              </a:prstGeom>
              <a:solidFill>
                <a:srgbClr val="EEF2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06" name="Rectangle 526">
                <a:extLst>
                  <a:ext uri="{FF2B5EF4-FFF2-40B4-BE49-F238E27FC236}">
                    <a16:creationId xmlns:a16="http://schemas.microsoft.com/office/drawing/2014/main" id="{14F3DE90-05B9-420D-929C-812B01364BF3}"/>
                  </a:ext>
                </a:extLst>
              </p:cNvPr>
              <p:cNvSpPr>
                <a:spLocks noChangeArrowheads="1"/>
              </p:cNvSpPr>
              <p:nvPr/>
            </p:nvSpPr>
            <p:spPr bwMode="auto">
              <a:xfrm>
                <a:off x="4355" y="490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07" name="Rectangle 527">
                <a:extLst>
                  <a:ext uri="{FF2B5EF4-FFF2-40B4-BE49-F238E27FC236}">
                    <a16:creationId xmlns:a16="http://schemas.microsoft.com/office/drawing/2014/main" id="{16EA16AC-58D4-47C6-8D66-CBCB9E71A4EB}"/>
                  </a:ext>
                </a:extLst>
              </p:cNvPr>
              <p:cNvSpPr>
                <a:spLocks noChangeArrowheads="1"/>
              </p:cNvSpPr>
              <p:nvPr/>
            </p:nvSpPr>
            <p:spPr bwMode="auto">
              <a:xfrm>
                <a:off x="4355" y="4845"/>
                <a:ext cx="173" cy="58"/>
              </a:xfrm>
              <a:prstGeom prst="rect">
                <a:avLst/>
              </a:prstGeom>
              <a:solidFill>
                <a:srgbClr val="98B4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08" name="Rectangle 528">
                <a:extLst>
                  <a:ext uri="{FF2B5EF4-FFF2-40B4-BE49-F238E27FC236}">
                    <a16:creationId xmlns:a16="http://schemas.microsoft.com/office/drawing/2014/main" id="{0BF86D1B-1FBB-46C5-BEC2-F011BDDE1AE4}"/>
                  </a:ext>
                </a:extLst>
              </p:cNvPr>
              <p:cNvSpPr>
                <a:spLocks noChangeArrowheads="1"/>
              </p:cNvSpPr>
              <p:nvPr/>
            </p:nvSpPr>
            <p:spPr bwMode="auto">
              <a:xfrm>
                <a:off x="4355" y="484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09" name="Rectangle 529">
                <a:extLst>
                  <a:ext uri="{FF2B5EF4-FFF2-40B4-BE49-F238E27FC236}">
                    <a16:creationId xmlns:a16="http://schemas.microsoft.com/office/drawing/2014/main" id="{058EFD00-A662-4577-B260-AE03CE4497A5}"/>
                  </a:ext>
                </a:extLst>
              </p:cNvPr>
              <p:cNvSpPr>
                <a:spLocks noChangeArrowheads="1"/>
              </p:cNvSpPr>
              <p:nvPr/>
            </p:nvSpPr>
            <p:spPr bwMode="auto">
              <a:xfrm>
                <a:off x="4355" y="4787"/>
                <a:ext cx="173" cy="58"/>
              </a:xfrm>
              <a:prstGeom prst="rect">
                <a:avLst/>
              </a:prstGeom>
              <a:solidFill>
                <a:srgbClr val="FFA1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10" name="Rectangle 530">
                <a:extLst>
                  <a:ext uri="{FF2B5EF4-FFF2-40B4-BE49-F238E27FC236}">
                    <a16:creationId xmlns:a16="http://schemas.microsoft.com/office/drawing/2014/main" id="{F0152E70-62B4-4D49-8176-01397F6BA717}"/>
                  </a:ext>
                </a:extLst>
              </p:cNvPr>
              <p:cNvSpPr>
                <a:spLocks noChangeArrowheads="1"/>
              </p:cNvSpPr>
              <p:nvPr/>
            </p:nvSpPr>
            <p:spPr bwMode="auto">
              <a:xfrm>
                <a:off x="4355" y="478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11" name="Rectangle 531">
                <a:extLst>
                  <a:ext uri="{FF2B5EF4-FFF2-40B4-BE49-F238E27FC236}">
                    <a16:creationId xmlns:a16="http://schemas.microsoft.com/office/drawing/2014/main" id="{39CEA416-C4DE-4970-B531-AF15552F12F2}"/>
                  </a:ext>
                </a:extLst>
              </p:cNvPr>
              <p:cNvSpPr>
                <a:spLocks noChangeArrowheads="1"/>
              </p:cNvSpPr>
              <p:nvPr/>
            </p:nvSpPr>
            <p:spPr bwMode="auto">
              <a:xfrm>
                <a:off x="4355" y="4729"/>
                <a:ext cx="173" cy="58"/>
              </a:xfrm>
              <a:prstGeom prst="rect">
                <a:avLst/>
              </a:prstGeom>
              <a:solidFill>
                <a:srgbClr val="FFD9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12" name="Rectangle 532">
                <a:extLst>
                  <a:ext uri="{FF2B5EF4-FFF2-40B4-BE49-F238E27FC236}">
                    <a16:creationId xmlns:a16="http://schemas.microsoft.com/office/drawing/2014/main" id="{7757CBC2-A371-4120-AE93-2E8C0D17E232}"/>
                  </a:ext>
                </a:extLst>
              </p:cNvPr>
              <p:cNvSpPr>
                <a:spLocks noChangeArrowheads="1"/>
              </p:cNvSpPr>
              <p:nvPr/>
            </p:nvSpPr>
            <p:spPr bwMode="auto">
              <a:xfrm>
                <a:off x="4355" y="472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13" name="Rectangle 533">
                <a:extLst>
                  <a:ext uri="{FF2B5EF4-FFF2-40B4-BE49-F238E27FC236}">
                    <a16:creationId xmlns:a16="http://schemas.microsoft.com/office/drawing/2014/main" id="{5A0B02CF-D64D-45CE-92E3-A4E55514C90A}"/>
                  </a:ext>
                </a:extLst>
              </p:cNvPr>
              <p:cNvSpPr>
                <a:spLocks noChangeArrowheads="1"/>
              </p:cNvSpPr>
              <p:nvPr/>
            </p:nvSpPr>
            <p:spPr bwMode="auto">
              <a:xfrm>
                <a:off x="4355" y="4671"/>
                <a:ext cx="173" cy="58"/>
              </a:xfrm>
              <a:prstGeom prst="rect">
                <a:avLst/>
              </a:prstGeom>
              <a:solidFill>
                <a:srgbClr val="FFAB9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14" name="Rectangle 534">
                <a:extLst>
                  <a:ext uri="{FF2B5EF4-FFF2-40B4-BE49-F238E27FC236}">
                    <a16:creationId xmlns:a16="http://schemas.microsoft.com/office/drawing/2014/main" id="{7C516AE0-1D12-4D2C-83DA-1A86B7078012}"/>
                  </a:ext>
                </a:extLst>
              </p:cNvPr>
              <p:cNvSpPr>
                <a:spLocks noChangeArrowheads="1"/>
              </p:cNvSpPr>
              <p:nvPr/>
            </p:nvSpPr>
            <p:spPr bwMode="auto">
              <a:xfrm>
                <a:off x="4355" y="467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15" name="Rectangle 535">
                <a:extLst>
                  <a:ext uri="{FF2B5EF4-FFF2-40B4-BE49-F238E27FC236}">
                    <a16:creationId xmlns:a16="http://schemas.microsoft.com/office/drawing/2014/main" id="{06C2302C-D4BA-4544-840D-D94D65580442}"/>
                  </a:ext>
                </a:extLst>
              </p:cNvPr>
              <p:cNvSpPr>
                <a:spLocks noChangeArrowheads="1"/>
              </p:cNvSpPr>
              <p:nvPr/>
            </p:nvSpPr>
            <p:spPr bwMode="auto">
              <a:xfrm>
                <a:off x="4355" y="4614"/>
                <a:ext cx="173" cy="57"/>
              </a:xfrm>
              <a:prstGeom prst="rect">
                <a:avLst/>
              </a:prstGeom>
              <a:solidFill>
                <a:srgbClr val="FFBDA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16" name="Rectangle 536">
                <a:extLst>
                  <a:ext uri="{FF2B5EF4-FFF2-40B4-BE49-F238E27FC236}">
                    <a16:creationId xmlns:a16="http://schemas.microsoft.com/office/drawing/2014/main" id="{1CE77EA9-4BF9-4FF4-A36D-C2F682D1D8F0}"/>
                  </a:ext>
                </a:extLst>
              </p:cNvPr>
              <p:cNvSpPr>
                <a:spLocks noChangeArrowheads="1"/>
              </p:cNvSpPr>
              <p:nvPr/>
            </p:nvSpPr>
            <p:spPr bwMode="auto">
              <a:xfrm>
                <a:off x="4355" y="4614"/>
                <a:ext cx="173"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17" name="Rectangle 537">
                <a:extLst>
                  <a:ext uri="{FF2B5EF4-FFF2-40B4-BE49-F238E27FC236}">
                    <a16:creationId xmlns:a16="http://schemas.microsoft.com/office/drawing/2014/main" id="{F6A280F2-C4CA-4A8A-83D0-1352A8DB4DBF}"/>
                  </a:ext>
                </a:extLst>
              </p:cNvPr>
              <p:cNvSpPr>
                <a:spLocks noChangeArrowheads="1"/>
              </p:cNvSpPr>
              <p:nvPr/>
            </p:nvSpPr>
            <p:spPr bwMode="auto">
              <a:xfrm>
                <a:off x="4355" y="4556"/>
                <a:ext cx="173" cy="58"/>
              </a:xfrm>
              <a:prstGeom prst="rect">
                <a:avLst/>
              </a:prstGeom>
              <a:solidFill>
                <a:srgbClr val="FF9B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18" name="Rectangle 538">
                <a:extLst>
                  <a:ext uri="{FF2B5EF4-FFF2-40B4-BE49-F238E27FC236}">
                    <a16:creationId xmlns:a16="http://schemas.microsoft.com/office/drawing/2014/main" id="{3A9B7B65-187C-43FD-B0A5-BAEC8AA678C6}"/>
                  </a:ext>
                </a:extLst>
              </p:cNvPr>
              <p:cNvSpPr>
                <a:spLocks noChangeArrowheads="1"/>
              </p:cNvSpPr>
              <p:nvPr/>
            </p:nvSpPr>
            <p:spPr bwMode="auto">
              <a:xfrm>
                <a:off x="4355" y="455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19" name="Rectangle 539">
                <a:extLst>
                  <a:ext uri="{FF2B5EF4-FFF2-40B4-BE49-F238E27FC236}">
                    <a16:creationId xmlns:a16="http://schemas.microsoft.com/office/drawing/2014/main" id="{BAF0493E-5C03-45D1-9574-DC2A014DDA37}"/>
                  </a:ext>
                </a:extLst>
              </p:cNvPr>
              <p:cNvSpPr>
                <a:spLocks noChangeArrowheads="1"/>
              </p:cNvSpPr>
              <p:nvPr/>
            </p:nvSpPr>
            <p:spPr bwMode="auto">
              <a:xfrm>
                <a:off x="4355" y="4498"/>
                <a:ext cx="173" cy="58"/>
              </a:xfrm>
              <a:prstGeom prst="rect">
                <a:avLst/>
              </a:prstGeom>
              <a:solidFill>
                <a:srgbClr val="FFF3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20" name="Rectangle 540">
                <a:extLst>
                  <a:ext uri="{FF2B5EF4-FFF2-40B4-BE49-F238E27FC236}">
                    <a16:creationId xmlns:a16="http://schemas.microsoft.com/office/drawing/2014/main" id="{22EE5C5C-994A-4D38-828E-F2DFE3B3F373}"/>
                  </a:ext>
                </a:extLst>
              </p:cNvPr>
              <p:cNvSpPr>
                <a:spLocks noChangeArrowheads="1"/>
              </p:cNvSpPr>
              <p:nvPr/>
            </p:nvSpPr>
            <p:spPr bwMode="auto">
              <a:xfrm>
                <a:off x="4355" y="449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21" name="Rectangle 541">
                <a:extLst>
                  <a:ext uri="{FF2B5EF4-FFF2-40B4-BE49-F238E27FC236}">
                    <a16:creationId xmlns:a16="http://schemas.microsoft.com/office/drawing/2014/main" id="{E935C76F-AD67-4B6E-A360-9B17C00339B4}"/>
                  </a:ext>
                </a:extLst>
              </p:cNvPr>
              <p:cNvSpPr>
                <a:spLocks noChangeArrowheads="1"/>
              </p:cNvSpPr>
              <p:nvPr/>
            </p:nvSpPr>
            <p:spPr bwMode="auto">
              <a:xfrm>
                <a:off x="4355" y="4440"/>
                <a:ext cx="173" cy="58"/>
              </a:xfrm>
              <a:prstGeom prst="rect">
                <a:avLst/>
              </a:prstGeom>
              <a:solidFill>
                <a:srgbClr val="B2C6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22" name="Rectangle 542">
                <a:extLst>
                  <a:ext uri="{FF2B5EF4-FFF2-40B4-BE49-F238E27FC236}">
                    <a16:creationId xmlns:a16="http://schemas.microsoft.com/office/drawing/2014/main" id="{6061524B-E48D-4FB2-911B-12E3DF94333D}"/>
                  </a:ext>
                </a:extLst>
              </p:cNvPr>
              <p:cNvSpPr>
                <a:spLocks noChangeArrowheads="1"/>
              </p:cNvSpPr>
              <p:nvPr/>
            </p:nvSpPr>
            <p:spPr bwMode="auto">
              <a:xfrm>
                <a:off x="4355" y="444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23" name="Rectangle 543">
                <a:extLst>
                  <a:ext uri="{FF2B5EF4-FFF2-40B4-BE49-F238E27FC236}">
                    <a16:creationId xmlns:a16="http://schemas.microsoft.com/office/drawing/2014/main" id="{4844800D-4A69-4685-8DBE-DA2B129EA842}"/>
                  </a:ext>
                </a:extLst>
              </p:cNvPr>
              <p:cNvSpPr>
                <a:spLocks noChangeArrowheads="1"/>
              </p:cNvSpPr>
              <p:nvPr/>
            </p:nvSpPr>
            <p:spPr bwMode="auto">
              <a:xfrm>
                <a:off x="4355" y="4382"/>
                <a:ext cx="173" cy="58"/>
              </a:xfrm>
              <a:prstGeom prst="rect">
                <a:avLst/>
              </a:prstGeom>
              <a:solidFill>
                <a:srgbClr val="FF9F8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24" name="Rectangle 544">
                <a:extLst>
                  <a:ext uri="{FF2B5EF4-FFF2-40B4-BE49-F238E27FC236}">
                    <a16:creationId xmlns:a16="http://schemas.microsoft.com/office/drawing/2014/main" id="{61BEFC77-9EB9-4C8D-B20E-39488BF5DA5F}"/>
                  </a:ext>
                </a:extLst>
              </p:cNvPr>
              <p:cNvSpPr>
                <a:spLocks noChangeArrowheads="1"/>
              </p:cNvSpPr>
              <p:nvPr/>
            </p:nvSpPr>
            <p:spPr bwMode="auto">
              <a:xfrm>
                <a:off x="4355" y="438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25" name="Rectangle 545">
                <a:extLst>
                  <a:ext uri="{FF2B5EF4-FFF2-40B4-BE49-F238E27FC236}">
                    <a16:creationId xmlns:a16="http://schemas.microsoft.com/office/drawing/2014/main" id="{B52BFCDD-287A-4CAE-8423-10465DD3878B}"/>
                  </a:ext>
                </a:extLst>
              </p:cNvPr>
              <p:cNvSpPr>
                <a:spLocks noChangeArrowheads="1"/>
              </p:cNvSpPr>
              <p:nvPr/>
            </p:nvSpPr>
            <p:spPr bwMode="auto">
              <a:xfrm>
                <a:off x="4355" y="4324"/>
                <a:ext cx="173" cy="58"/>
              </a:xfrm>
              <a:prstGeom prst="rect">
                <a:avLst/>
              </a:prstGeom>
              <a:solidFill>
                <a:srgbClr val="FFE3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26" name="Rectangle 546">
                <a:extLst>
                  <a:ext uri="{FF2B5EF4-FFF2-40B4-BE49-F238E27FC236}">
                    <a16:creationId xmlns:a16="http://schemas.microsoft.com/office/drawing/2014/main" id="{129B937B-7623-4DE3-AA96-AC844E1D0B46}"/>
                  </a:ext>
                </a:extLst>
              </p:cNvPr>
              <p:cNvSpPr>
                <a:spLocks noChangeArrowheads="1"/>
              </p:cNvSpPr>
              <p:nvPr/>
            </p:nvSpPr>
            <p:spPr bwMode="auto">
              <a:xfrm>
                <a:off x="4355" y="432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27" name="Rectangle 547">
                <a:extLst>
                  <a:ext uri="{FF2B5EF4-FFF2-40B4-BE49-F238E27FC236}">
                    <a16:creationId xmlns:a16="http://schemas.microsoft.com/office/drawing/2014/main" id="{3C1529D2-91F8-416D-800A-86AF1D40FD86}"/>
                  </a:ext>
                </a:extLst>
              </p:cNvPr>
              <p:cNvSpPr>
                <a:spLocks noChangeArrowheads="1"/>
              </p:cNvSpPr>
              <p:nvPr/>
            </p:nvSpPr>
            <p:spPr bwMode="auto">
              <a:xfrm>
                <a:off x="4528" y="7387"/>
                <a:ext cx="174" cy="58"/>
              </a:xfrm>
              <a:prstGeom prst="rect">
                <a:avLst/>
              </a:prstGeom>
              <a:solidFill>
                <a:srgbClr val="FFC7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28" name="Rectangle 548">
                <a:extLst>
                  <a:ext uri="{FF2B5EF4-FFF2-40B4-BE49-F238E27FC236}">
                    <a16:creationId xmlns:a16="http://schemas.microsoft.com/office/drawing/2014/main" id="{1C2A4D98-3EF8-4CD8-A171-786E1F754770}"/>
                  </a:ext>
                </a:extLst>
              </p:cNvPr>
              <p:cNvSpPr>
                <a:spLocks noChangeArrowheads="1"/>
              </p:cNvSpPr>
              <p:nvPr/>
            </p:nvSpPr>
            <p:spPr bwMode="auto">
              <a:xfrm>
                <a:off x="4528" y="73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29" name="Rectangle 549">
                <a:extLst>
                  <a:ext uri="{FF2B5EF4-FFF2-40B4-BE49-F238E27FC236}">
                    <a16:creationId xmlns:a16="http://schemas.microsoft.com/office/drawing/2014/main" id="{B448428F-5DAF-47AA-A6C9-617B92AF46C6}"/>
                  </a:ext>
                </a:extLst>
              </p:cNvPr>
              <p:cNvSpPr>
                <a:spLocks noChangeArrowheads="1"/>
              </p:cNvSpPr>
              <p:nvPr/>
            </p:nvSpPr>
            <p:spPr bwMode="auto">
              <a:xfrm>
                <a:off x="4528" y="7329"/>
                <a:ext cx="174" cy="58"/>
              </a:xfrm>
              <a:prstGeom prst="rect">
                <a:avLst/>
              </a:prstGeom>
              <a:solidFill>
                <a:srgbClr val="F3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30" name="Rectangle 550">
                <a:extLst>
                  <a:ext uri="{FF2B5EF4-FFF2-40B4-BE49-F238E27FC236}">
                    <a16:creationId xmlns:a16="http://schemas.microsoft.com/office/drawing/2014/main" id="{5CBF7081-03F3-4659-A43C-20EBBAC3AA67}"/>
                  </a:ext>
                </a:extLst>
              </p:cNvPr>
              <p:cNvSpPr>
                <a:spLocks noChangeArrowheads="1"/>
              </p:cNvSpPr>
              <p:nvPr/>
            </p:nvSpPr>
            <p:spPr bwMode="auto">
              <a:xfrm>
                <a:off x="4528" y="73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31" name="Rectangle 551">
                <a:extLst>
                  <a:ext uri="{FF2B5EF4-FFF2-40B4-BE49-F238E27FC236}">
                    <a16:creationId xmlns:a16="http://schemas.microsoft.com/office/drawing/2014/main" id="{DC406991-F4C3-4CAF-B300-BCD5944A595B}"/>
                  </a:ext>
                </a:extLst>
              </p:cNvPr>
              <p:cNvSpPr>
                <a:spLocks noChangeArrowheads="1"/>
              </p:cNvSpPr>
              <p:nvPr/>
            </p:nvSpPr>
            <p:spPr bwMode="auto">
              <a:xfrm>
                <a:off x="4528" y="7271"/>
                <a:ext cx="174" cy="58"/>
              </a:xfrm>
              <a:prstGeom prst="rect">
                <a:avLst/>
              </a:prstGeom>
              <a:solidFill>
                <a:srgbClr val="D5E0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32" name="Rectangle 552">
                <a:extLst>
                  <a:ext uri="{FF2B5EF4-FFF2-40B4-BE49-F238E27FC236}">
                    <a16:creationId xmlns:a16="http://schemas.microsoft.com/office/drawing/2014/main" id="{ACC5947E-CB7D-4ECB-8835-D288F54FA419}"/>
                  </a:ext>
                </a:extLst>
              </p:cNvPr>
              <p:cNvSpPr>
                <a:spLocks noChangeArrowheads="1"/>
              </p:cNvSpPr>
              <p:nvPr/>
            </p:nvSpPr>
            <p:spPr bwMode="auto">
              <a:xfrm>
                <a:off x="4528" y="72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33" name="Rectangle 553">
                <a:extLst>
                  <a:ext uri="{FF2B5EF4-FFF2-40B4-BE49-F238E27FC236}">
                    <a16:creationId xmlns:a16="http://schemas.microsoft.com/office/drawing/2014/main" id="{55E42244-F9B3-4A66-8EFC-EE912F1BC565}"/>
                  </a:ext>
                </a:extLst>
              </p:cNvPr>
              <p:cNvSpPr>
                <a:spLocks noChangeArrowheads="1"/>
              </p:cNvSpPr>
              <p:nvPr/>
            </p:nvSpPr>
            <p:spPr bwMode="auto">
              <a:xfrm>
                <a:off x="4528" y="7213"/>
                <a:ext cx="174" cy="58"/>
              </a:xfrm>
              <a:prstGeom prst="rect">
                <a:avLst/>
              </a:prstGeom>
              <a:solidFill>
                <a:srgbClr val="FFD7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34" name="Rectangle 554">
                <a:extLst>
                  <a:ext uri="{FF2B5EF4-FFF2-40B4-BE49-F238E27FC236}">
                    <a16:creationId xmlns:a16="http://schemas.microsoft.com/office/drawing/2014/main" id="{707DAC87-E127-4A8B-9226-950889EB0EB6}"/>
                  </a:ext>
                </a:extLst>
              </p:cNvPr>
              <p:cNvSpPr>
                <a:spLocks noChangeArrowheads="1"/>
              </p:cNvSpPr>
              <p:nvPr/>
            </p:nvSpPr>
            <p:spPr bwMode="auto">
              <a:xfrm>
                <a:off x="4528" y="721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35" name="Rectangle 555">
                <a:extLst>
                  <a:ext uri="{FF2B5EF4-FFF2-40B4-BE49-F238E27FC236}">
                    <a16:creationId xmlns:a16="http://schemas.microsoft.com/office/drawing/2014/main" id="{A05E9D1B-259F-41DE-85F7-07650B023E52}"/>
                  </a:ext>
                </a:extLst>
              </p:cNvPr>
              <p:cNvSpPr>
                <a:spLocks noChangeArrowheads="1"/>
              </p:cNvSpPr>
              <p:nvPr/>
            </p:nvSpPr>
            <p:spPr bwMode="auto">
              <a:xfrm>
                <a:off x="4528" y="7155"/>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36" name="Rectangle 556">
                <a:extLst>
                  <a:ext uri="{FF2B5EF4-FFF2-40B4-BE49-F238E27FC236}">
                    <a16:creationId xmlns:a16="http://schemas.microsoft.com/office/drawing/2014/main" id="{919E0FD7-2DC1-4E27-AB1B-746DEB2800C9}"/>
                  </a:ext>
                </a:extLst>
              </p:cNvPr>
              <p:cNvSpPr>
                <a:spLocks noChangeArrowheads="1"/>
              </p:cNvSpPr>
              <p:nvPr/>
            </p:nvSpPr>
            <p:spPr bwMode="auto">
              <a:xfrm>
                <a:off x="4528" y="715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37" name="Rectangle 557">
                <a:extLst>
                  <a:ext uri="{FF2B5EF4-FFF2-40B4-BE49-F238E27FC236}">
                    <a16:creationId xmlns:a16="http://schemas.microsoft.com/office/drawing/2014/main" id="{91F7C41A-008A-404B-8DF0-9035589F7296}"/>
                  </a:ext>
                </a:extLst>
              </p:cNvPr>
              <p:cNvSpPr>
                <a:spLocks noChangeArrowheads="1"/>
              </p:cNvSpPr>
              <p:nvPr/>
            </p:nvSpPr>
            <p:spPr bwMode="auto">
              <a:xfrm>
                <a:off x="4528" y="7097"/>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38" name="Rectangle 558">
                <a:extLst>
                  <a:ext uri="{FF2B5EF4-FFF2-40B4-BE49-F238E27FC236}">
                    <a16:creationId xmlns:a16="http://schemas.microsoft.com/office/drawing/2014/main" id="{D01BB6D9-F05C-419B-8397-EA6E4574BB6D}"/>
                  </a:ext>
                </a:extLst>
              </p:cNvPr>
              <p:cNvSpPr>
                <a:spLocks noChangeArrowheads="1"/>
              </p:cNvSpPr>
              <p:nvPr/>
            </p:nvSpPr>
            <p:spPr bwMode="auto">
              <a:xfrm>
                <a:off x="4528" y="709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39" name="Rectangle 559">
                <a:extLst>
                  <a:ext uri="{FF2B5EF4-FFF2-40B4-BE49-F238E27FC236}">
                    <a16:creationId xmlns:a16="http://schemas.microsoft.com/office/drawing/2014/main" id="{5C8ACB66-751E-4DA3-B982-AD0BC582D0EB}"/>
                  </a:ext>
                </a:extLst>
              </p:cNvPr>
              <p:cNvSpPr>
                <a:spLocks noChangeArrowheads="1"/>
              </p:cNvSpPr>
              <p:nvPr/>
            </p:nvSpPr>
            <p:spPr bwMode="auto">
              <a:xfrm>
                <a:off x="4528" y="7040"/>
                <a:ext cx="174" cy="57"/>
              </a:xfrm>
              <a:prstGeom prst="rect">
                <a:avLst/>
              </a:prstGeom>
              <a:solidFill>
                <a:srgbClr val="7EA2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40" name="Rectangle 560">
                <a:extLst>
                  <a:ext uri="{FF2B5EF4-FFF2-40B4-BE49-F238E27FC236}">
                    <a16:creationId xmlns:a16="http://schemas.microsoft.com/office/drawing/2014/main" id="{D9FE7564-4E6E-40A2-A617-9E4C763B8D47}"/>
                  </a:ext>
                </a:extLst>
              </p:cNvPr>
              <p:cNvSpPr>
                <a:spLocks noChangeArrowheads="1"/>
              </p:cNvSpPr>
              <p:nvPr/>
            </p:nvSpPr>
            <p:spPr bwMode="auto">
              <a:xfrm>
                <a:off x="4528" y="7040"/>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41" name="Rectangle 561">
                <a:extLst>
                  <a:ext uri="{FF2B5EF4-FFF2-40B4-BE49-F238E27FC236}">
                    <a16:creationId xmlns:a16="http://schemas.microsoft.com/office/drawing/2014/main" id="{29B668EE-2BEE-442C-BAD8-ABD7F74D925E}"/>
                  </a:ext>
                </a:extLst>
              </p:cNvPr>
              <p:cNvSpPr>
                <a:spLocks noChangeArrowheads="1"/>
              </p:cNvSpPr>
              <p:nvPr/>
            </p:nvSpPr>
            <p:spPr bwMode="auto">
              <a:xfrm>
                <a:off x="4528" y="6982"/>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42" name="Rectangle 562">
                <a:extLst>
                  <a:ext uri="{FF2B5EF4-FFF2-40B4-BE49-F238E27FC236}">
                    <a16:creationId xmlns:a16="http://schemas.microsoft.com/office/drawing/2014/main" id="{A3DE08D4-2527-4748-BC87-D6854005524F}"/>
                  </a:ext>
                </a:extLst>
              </p:cNvPr>
              <p:cNvSpPr>
                <a:spLocks noChangeArrowheads="1"/>
              </p:cNvSpPr>
              <p:nvPr/>
            </p:nvSpPr>
            <p:spPr bwMode="auto">
              <a:xfrm>
                <a:off x="4528" y="69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43" name="Rectangle 563">
                <a:extLst>
                  <a:ext uri="{FF2B5EF4-FFF2-40B4-BE49-F238E27FC236}">
                    <a16:creationId xmlns:a16="http://schemas.microsoft.com/office/drawing/2014/main" id="{E174E14A-FAB8-4362-81D8-D8BEFCCBBC89}"/>
                  </a:ext>
                </a:extLst>
              </p:cNvPr>
              <p:cNvSpPr>
                <a:spLocks noChangeArrowheads="1"/>
              </p:cNvSpPr>
              <p:nvPr/>
            </p:nvSpPr>
            <p:spPr bwMode="auto">
              <a:xfrm>
                <a:off x="4528" y="6928"/>
                <a:ext cx="174" cy="54"/>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44" name="Rectangle 564">
                <a:extLst>
                  <a:ext uri="{FF2B5EF4-FFF2-40B4-BE49-F238E27FC236}">
                    <a16:creationId xmlns:a16="http://schemas.microsoft.com/office/drawing/2014/main" id="{1C33544C-469A-4111-98E3-6E5AE4C09959}"/>
                  </a:ext>
                </a:extLst>
              </p:cNvPr>
              <p:cNvSpPr>
                <a:spLocks noChangeArrowheads="1"/>
              </p:cNvSpPr>
              <p:nvPr/>
            </p:nvSpPr>
            <p:spPr bwMode="auto">
              <a:xfrm>
                <a:off x="4528" y="6928"/>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45" name="Rectangle 565">
                <a:extLst>
                  <a:ext uri="{FF2B5EF4-FFF2-40B4-BE49-F238E27FC236}">
                    <a16:creationId xmlns:a16="http://schemas.microsoft.com/office/drawing/2014/main" id="{1F98239C-C495-447A-B56C-05380FB3818E}"/>
                  </a:ext>
                </a:extLst>
              </p:cNvPr>
              <p:cNvSpPr>
                <a:spLocks noChangeArrowheads="1"/>
              </p:cNvSpPr>
              <p:nvPr/>
            </p:nvSpPr>
            <p:spPr bwMode="auto">
              <a:xfrm>
                <a:off x="4528" y="6870"/>
                <a:ext cx="174" cy="58"/>
              </a:xfrm>
              <a:prstGeom prst="rect">
                <a:avLst/>
              </a:prstGeom>
              <a:solidFill>
                <a:srgbClr val="FFC3A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46" name="Rectangle 566">
                <a:extLst>
                  <a:ext uri="{FF2B5EF4-FFF2-40B4-BE49-F238E27FC236}">
                    <a16:creationId xmlns:a16="http://schemas.microsoft.com/office/drawing/2014/main" id="{8F90507A-CD9D-48CF-924D-D1815BBC2390}"/>
                  </a:ext>
                </a:extLst>
              </p:cNvPr>
              <p:cNvSpPr>
                <a:spLocks noChangeArrowheads="1"/>
              </p:cNvSpPr>
              <p:nvPr/>
            </p:nvSpPr>
            <p:spPr bwMode="auto">
              <a:xfrm>
                <a:off x="4528" y="687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47" name="Rectangle 567">
                <a:extLst>
                  <a:ext uri="{FF2B5EF4-FFF2-40B4-BE49-F238E27FC236}">
                    <a16:creationId xmlns:a16="http://schemas.microsoft.com/office/drawing/2014/main" id="{5525500E-99B7-4A42-914B-2218345023F4}"/>
                  </a:ext>
                </a:extLst>
              </p:cNvPr>
              <p:cNvSpPr>
                <a:spLocks noChangeArrowheads="1"/>
              </p:cNvSpPr>
              <p:nvPr/>
            </p:nvSpPr>
            <p:spPr bwMode="auto">
              <a:xfrm>
                <a:off x="4528" y="6812"/>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48" name="Rectangle 568">
                <a:extLst>
                  <a:ext uri="{FF2B5EF4-FFF2-40B4-BE49-F238E27FC236}">
                    <a16:creationId xmlns:a16="http://schemas.microsoft.com/office/drawing/2014/main" id="{31048B0E-C4F4-4CAB-BFBD-2FDB2CACB9A0}"/>
                  </a:ext>
                </a:extLst>
              </p:cNvPr>
              <p:cNvSpPr>
                <a:spLocks noChangeArrowheads="1"/>
              </p:cNvSpPr>
              <p:nvPr/>
            </p:nvSpPr>
            <p:spPr bwMode="auto">
              <a:xfrm>
                <a:off x="4528" y="681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49" name="Rectangle 569">
                <a:extLst>
                  <a:ext uri="{FF2B5EF4-FFF2-40B4-BE49-F238E27FC236}">
                    <a16:creationId xmlns:a16="http://schemas.microsoft.com/office/drawing/2014/main" id="{805705C2-2713-4D26-B02D-A02F5D5AAE10}"/>
                  </a:ext>
                </a:extLst>
              </p:cNvPr>
              <p:cNvSpPr>
                <a:spLocks noChangeArrowheads="1"/>
              </p:cNvSpPr>
              <p:nvPr/>
            </p:nvSpPr>
            <p:spPr bwMode="auto">
              <a:xfrm>
                <a:off x="4528" y="6754"/>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50" name="Rectangle 570">
                <a:extLst>
                  <a:ext uri="{FF2B5EF4-FFF2-40B4-BE49-F238E27FC236}">
                    <a16:creationId xmlns:a16="http://schemas.microsoft.com/office/drawing/2014/main" id="{7D151B12-D1B6-4AD7-ABFA-6AC8646DC671}"/>
                  </a:ext>
                </a:extLst>
              </p:cNvPr>
              <p:cNvSpPr>
                <a:spLocks noChangeArrowheads="1"/>
              </p:cNvSpPr>
              <p:nvPr/>
            </p:nvSpPr>
            <p:spPr bwMode="auto">
              <a:xfrm>
                <a:off x="4528" y="675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51" name="Rectangle 571">
                <a:extLst>
                  <a:ext uri="{FF2B5EF4-FFF2-40B4-BE49-F238E27FC236}">
                    <a16:creationId xmlns:a16="http://schemas.microsoft.com/office/drawing/2014/main" id="{01FABC0D-AFF2-4BE7-8647-CEF40F96E567}"/>
                  </a:ext>
                </a:extLst>
              </p:cNvPr>
              <p:cNvSpPr>
                <a:spLocks noChangeArrowheads="1"/>
              </p:cNvSpPr>
              <p:nvPr/>
            </p:nvSpPr>
            <p:spPr bwMode="auto">
              <a:xfrm>
                <a:off x="4528" y="6696"/>
                <a:ext cx="174" cy="58"/>
              </a:xfrm>
              <a:prstGeom prst="rect">
                <a:avLst/>
              </a:prstGeom>
              <a:solidFill>
                <a:srgbClr val="FFCAB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52" name="Rectangle 572">
                <a:extLst>
                  <a:ext uri="{FF2B5EF4-FFF2-40B4-BE49-F238E27FC236}">
                    <a16:creationId xmlns:a16="http://schemas.microsoft.com/office/drawing/2014/main" id="{970578F0-935B-4CF8-A936-337957E330A0}"/>
                  </a:ext>
                </a:extLst>
              </p:cNvPr>
              <p:cNvSpPr>
                <a:spLocks noChangeArrowheads="1"/>
              </p:cNvSpPr>
              <p:nvPr/>
            </p:nvSpPr>
            <p:spPr bwMode="auto">
              <a:xfrm>
                <a:off x="4528" y="669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53" name="Rectangle 573">
                <a:extLst>
                  <a:ext uri="{FF2B5EF4-FFF2-40B4-BE49-F238E27FC236}">
                    <a16:creationId xmlns:a16="http://schemas.microsoft.com/office/drawing/2014/main" id="{FC3E801C-E084-4408-9771-34B353BE8F05}"/>
                  </a:ext>
                </a:extLst>
              </p:cNvPr>
              <p:cNvSpPr>
                <a:spLocks noChangeArrowheads="1"/>
              </p:cNvSpPr>
              <p:nvPr/>
            </p:nvSpPr>
            <p:spPr bwMode="auto">
              <a:xfrm>
                <a:off x="4528" y="6638"/>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54" name="Rectangle 574">
                <a:extLst>
                  <a:ext uri="{FF2B5EF4-FFF2-40B4-BE49-F238E27FC236}">
                    <a16:creationId xmlns:a16="http://schemas.microsoft.com/office/drawing/2014/main" id="{8686D9A9-925C-4407-B576-330DD0B9555D}"/>
                  </a:ext>
                </a:extLst>
              </p:cNvPr>
              <p:cNvSpPr>
                <a:spLocks noChangeArrowheads="1"/>
              </p:cNvSpPr>
              <p:nvPr/>
            </p:nvSpPr>
            <p:spPr bwMode="auto">
              <a:xfrm>
                <a:off x="4528" y="663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55" name="Rectangle 575">
                <a:extLst>
                  <a:ext uri="{FF2B5EF4-FFF2-40B4-BE49-F238E27FC236}">
                    <a16:creationId xmlns:a16="http://schemas.microsoft.com/office/drawing/2014/main" id="{2843A801-D3C2-43D9-846F-3B52B07CDD99}"/>
                  </a:ext>
                </a:extLst>
              </p:cNvPr>
              <p:cNvSpPr>
                <a:spLocks noChangeArrowheads="1"/>
              </p:cNvSpPr>
              <p:nvPr/>
            </p:nvSpPr>
            <p:spPr bwMode="auto">
              <a:xfrm>
                <a:off x="4528" y="6580"/>
                <a:ext cx="174" cy="58"/>
              </a:xfrm>
              <a:prstGeom prst="rect">
                <a:avLst/>
              </a:prstGeom>
              <a:solidFill>
                <a:srgbClr val="D3D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56" name="Rectangle 576">
                <a:extLst>
                  <a:ext uri="{FF2B5EF4-FFF2-40B4-BE49-F238E27FC236}">
                    <a16:creationId xmlns:a16="http://schemas.microsoft.com/office/drawing/2014/main" id="{6A9FBA50-3029-4D0F-B292-597D741CEA6F}"/>
                  </a:ext>
                </a:extLst>
              </p:cNvPr>
              <p:cNvSpPr>
                <a:spLocks noChangeArrowheads="1"/>
              </p:cNvSpPr>
              <p:nvPr/>
            </p:nvSpPr>
            <p:spPr bwMode="auto">
              <a:xfrm>
                <a:off x="4528" y="658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57" name="Rectangle 577">
                <a:extLst>
                  <a:ext uri="{FF2B5EF4-FFF2-40B4-BE49-F238E27FC236}">
                    <a16:creationId xmlns:a16="http://schemas.microsoft.com/office/drawing/2014/main" id="{4988F04E-49B0-4B8A-9418-86BAF73EC418}"/>
                  </a:ext>
                </a:extLst>
              </p:cNvPr>
              <p:cNvSpPr>
                <a:spLocks noChangeArrowheads="1"/>
              </p:cNvSpPr>
              <p:nvPr/>
            </p:nvSpPr>
            <p:spPr bwMode="auto">
              <a:xfrm>
                <a:off x="4528" y="6522"/>
                <a:ext cx="174" cy="58"/>
              </a:xfrm>
              <a:prstGeom prst="rect">
                <a:avLst/>
              </a:prstGeom>
              <a:solidFill>
                <a:srgbClr val="7EA2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58" name="Rectangle 578">
                <a:extLst>
                  <a:ext uri="{FF2B5EF4-FFF2-40B4-BE49-F238E27FC236}">
                    <a16:creationId xmlns:a16="http://schemas.microsoft.com/office/drawing/2014/main" id="{D6B96FB0-055B-4EFA-B496-9F9143856C8C}"/>
                  </a:ext>
                </a:extLst>
              </p:cNvPr>
              <p:cNvSpPr>
                <a:spLocks noChangeArrowheads="1"/>
              </p:cNvSpPr>
              <p:nvPr/>
            </p:nvSpPr>
            <p:spPr bwMode="auto">
              <a:xfrm>
                <a:off x="4528" y="652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59" name="Rectangle 579">
                <a:extLst>
                  <a:ext uri="{FF2B5EF4-FFF2-40B4-BE49-F238E27FC236}">
                    <a16:creationId xmlns:a16="http://schemas.microsoft.com/office/drawing/2014/main" id="{F89FC83B-F383-4314-8475-A37C907ED810}"/>
                  </a:ext>
                </a:extLst>
              </p:cNvPr>
              <p:cNvSpPr>
                <a:spLocks noChangeArrowheads="1"/>
              </p:cNvSpPr>
              <p:nvPr/>
            </p:nvSpPr>
            <p:spPr bwMode="auto">
              <a:xfrm>
                <a:off x="4528" y="6464"/>
                <a:ext cx="174" cy="58"/>
              </a:xfrm>
              <a:prstGeom prst="rect">
                <a:avLst/>
              </a:prstGeom>
              <a:solidFill>
                <a:srgbClr val="FFC6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60" name="Rectangle 580">
                <a:extLst>
                  <a:ext uri="{FF2B5EF4-FFF2-40B4-BE49-F238E27FC236}">
                    <a16:creationId xmlns:a16="http://schemas.microsoft.com/office/drawing/2014/main" id="{F28F88C5-A046-4D9C-BD30-C1AB71C703ED}"/>
                  </a:ext>
                </a:extLst>
              </p:cNvPr>
              <p:cNvSpPr>
                <a:spLocks noChangeArrowheads="1"/>
              </p:cNvSpPr>
              <p:nvPr/>
            </p:nvSpPr>
            <p:spPr bwMode="auto">
              <a:xfrm>
                <a:off x="4528" y="646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61" name="Rectangle 581">
                <a:extLst>
                  <a:ext uri="{FF2B5EF4-FFF2-40B4-BE49-F238E27FC236}">
                    <a16:creationId xmlns:a16="http://schemas.microsoft.com/office/drawing/2014/main" id="{494FFB6E-47FB-4F0B-B56D-B8A9B4D2EB85}"/>
                  </a:ext>
                </a:extLst>
              </p:cNvPr>
              <p:cNvSpPr>
                <a:spLocks noChangeArrowheads="1"/>
              </p:cNvSpPr>
              <p:nvPr/>
            </p:nvSpPr>
            <p:spPr bwMode="auto">
              <a:xfrm>
                <a:off x="4528" y="6406"/>
                <a:ext cx="174" cy="58"/>
              </a:xfrm>
              <a:prstGeom prst="rect">
                <a:avLst/>
              </a:prstGeom>
              <a:solidFill>
                <a:srgbClr val="DAE3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62" name="Rectangle 582">
                <a:extLst>
                  <a:ext uri="{FF2B5EF4-FFF2-40B4-BE49-F238E27FC236}">
                    <a16:creationId xmlns:a16="http://schemas.microsoft.com/office/drawing/2014/main" id="{FA75BEA1-79BF-43AF-86B4-64C5DD9107F3}"/>
                  </a:ext>
                </a:extLst>
              </p:cNvPr>
              <p:cNvSpPr>
                <a:spLocks noChangeArrowheads="1"/>
              </p:cNvSpPr>
              <p:nvPr/>
            </p:nvSpPr>
            <p:spPr bwMode="auto">
              <a:xfrm>
                <a:off x="4528" y="640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63" name="Rectangle 583">
                <a:extLst>
                  <a:ext uri="{FF2B5EF4-FFF2-40B4-BE49-F238E27FC236}">
                    <a16:creationId xmlns:a16="http://schemas.microsoft.com/office/drawing/2014/main" id="{B0315729-04EC-4B6B-B0CF-4D504E2CEFE1}"/>
                  </a:ext>
                </a:extLst>
              </p:cNvPr>
              <p:cNvSpPr>
                <a:spLocks noChangeArrowheads="1"/>
              </p:cNvSpPr>
              <p:nvPr/>
            </p:nvSpPr>
            <p:spPr bwMode="auto">
              <a:xfrm>
                <a:off x="4528" y="6348"/>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64" name="Rectangle 584">
                <a:extLst>
                  <a:ext uri="{FF2B5EF4-FFF2-40B4-BE49-F238E27FC236}">
                    <a16:creationId xmlns:a16="http://schemas.microsoft.com/office/drawing/2014/main" id="{0671E0D8-548F-4779-8B78-4CFFB78A43F7}"/>
                  </a:ext>
                </a:extLst>
              </p:cNvPr>
              <p:cNvSpPr>
                <a:spLocks noChangeArrowheads="1"/>
              </p:cNvSpPr>
              <p:nvPr/>
            </p:nvSpPr>
            <p:spPr bwMode="auto">
              <a:xfrm>
                <a:off x="4528" y="634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65" name="Rectangle 585">
                <a:extLst>
                  <a:ext uri="{FF2B5EF4-FFF2-40B4-BE49-F238E27FC236}">
                    <a16:creationId xmlns:a16="http://schemas.microsoft.com/office/drawing/2014/main" id="{AC1EBB38-0587-41DB-A2EE-C6C9E4577B0B}"/>
                  </a:ext>
                </a:extLst>
              </p:cNvPr>
              <p:cNvSpPr>
                <a:spLocks noChangeArrowheads="1"/>
              </p:cNvSpPr>
              <p:nvPr/>
            </p:nvSpPr>
            <p:spPr bwMode="auto">
              <a:xfrm>
                <a:off x="4528" y="6290"/>
                <a:ext cx="174" cy="58"/>
              </a:xfrm>
              <a:prstGeom prst="rect">
                <a:avLst/>
              </a:prstGeom>
              <a:solidFill>
                <a:srgbClr val="A1B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66" name="Rectangle 586">
                <a:extLst>
                  <a:ext uri="{FF2B5EF4-FFF2-40B4-BE49-F238E27FC236}">
                    <a16:creationId xmlns:a16="http://schemas.microsoft.com/office/drawing/2014/main" id="{54DE9D3F-46A3-441E-B52E-D37084CDDF4D}"/>
                  </a:ext>
                </a:extLst>
              </p:cNvPr>
              <p:cNvSpPr>
                <a:spLocks noChangeArrowheads="1"/>
              </p:cNvSpPr>
              <p:nvPr/>
            </p:nvSpPr>
            <p:spPr bwMode="auto">
              <a:xfrm>
                <a:off x="4528" y="629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67" name="Rectangle 587">
                <a:extLst>
                  <a:ext uri="{FF2B5EF4-FFF2-40B4-BE49-F238E27FC236}">
                    <a16:creationId xmlns:a16="http://schemas.microsoft.com/office/drawing/2014/main" id="{D35F42A4-CB01-4CA5-96E9-4556E487EA34}"/>
                  </a:ext>
                </a:extLst>
              </p:cNvPr>
              <p:cNvSpPr>
                <a:spLocks noChangeArrowheads="1"/>
              </p:cNvSpPr>
              <p:nvPr/>
            </p:nvSpPr>
            <p:spPr bwMode="auto">
              <a:xfrm>
                <a:off x="4528" y="6232"/>
                <a:ext cx="174" cy="58"/>
              </a:xfrm>
              <a:prstGeom prst="rect">
                <a:avLst/>
              </a:prstGeom>
              <a:solidFill>
                <a:srgbClr val="FFBF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68" name="Rectangle 588">
                <a:extLst>
                  <a:ext uri="{FF2B5EF4-FFF2-40B4-BE49-F238E27FC236}">
                    <a16:creationId xmlns:a16="http://schemas.microsoft.com/office/drawing/2014/main" id="{A007D353-62A1-4073-835D-79AD852119B4}"/>
                  </a:ext>
                </a:extLst>
              </p:cNvPr>
              <p:cNvSpPr>
                <a:spLocks noChangeArrowheads="1"/>
              </p:cNvSpPr>
              <p:nvPr/>
            </p:nvSpPr>
            <p:spPr bwMode="auto">
              <a:xfrm>
                <a:off x="4528" y="623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69" name="Rectangle 589">
                <a:extLst>
                  <a:ext uri="{FF2B5EF4-FFF2-40B4-BE49-F238E27FC236}">
                    <a16:creationId xmlns:a16="http://schemas.microsoft.com/office/drawing/2014/main" id="{F11D3F0E-2A0C-4709-8564-9A8B520DC4D8}"/>
                  </a:ext>
                </a:extLst>
              </p:cNvPr>
              <p:cNvSpPr>
                <a:spLocks noChangeArrowheads="1"/>
              </p:cNvSpPr>
              <p:nvPr/>
            </p:nvSpPr>
            <p:spPr bwMode="auto">
              <a:xfrm>
                <a:off x="4528" y="6174"/>
                <a:ext cx="174" cy="58"/>
              </a:xfrm>
              <a:prstGeom prst="rect">
                <a:avLst/>
              </a:prstGeom>
              <a:solidFill>
                <a:srgbClr val="CB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70" name="Rectangle 590">
                <a:extLst>
                  <a:ext uri="{FF2B5EF4-FFF2-40B4-BE49-F238E27FC236}">
                    <a16:creationId xmlns:a16="http://schemas.microsoft.com/office/drawing/2014/main" id="{4D2DA9B2-96FD-4D32-A2CE-AC39BBFF175A}"/>
                  </a:ext>
                </a:extLst>
              </p:cNvPr>
              <p:cNvSpPr>
                <a:spLocks noChangeArrowheads="1"/>
              </p:cNvSpPr>
              <p:nvPr/>
            </p:nvSpPr>
            <p:spPr bwMode="auto">
              <a:xfrm>
                <a:off x="4528" y="617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71" name="Rectangle 591">
                <a:extLst>
                  <a:ext uri="{FF2B5EF4-FFF2-40B4-BE49-F238E27FC236}">
                    <a16:creationId xmlns:a16="http://schemas.microsoft.com/office/drawing/2014/main" id="{CD753CF0-A5C8-4E34-81C7-7F809FD60181}"/>
                  </a:ext>
                </a:extLst>
              </p:cNvPr>
              <p:cNvSpPr>
                <a:spLocks noChangeArrowheads="1"/>
              </p:cNvSpPr>
              <p:nvPr/>
            </p:nvSpPr>
            <p:spPr bwMode="auto">
              <a:xfrm>
                <a:off x="4528" y="6116"/>
                <a:ext cx="174" cy="58"/>
              </a:xfrm>
              <a:prstGeom prst="rect">
                <a:avLst/>
              </a:prstGeom>
              <a:solidFill>
                <a:srgbClr val="FFC8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72" name="Rectangle 592">
                <a:extLst>
                  <a:ext uri="{FF2B5EF4-FFF2-40B4-BE49-F238E27FC236}">
                    <a16:creationId xmlns:a16="http://schemas.microsoft.com/office/drawing/2014/main" id="{929BA3AA-9BC7-4E02-BCE1-AFA36902259D}"/>
                  </a:ext>
                </a:extLst>
              </p:cNvPr>
              <p:cNvSpPr>
                <a:spLocks noChangeArrowheads="1"/>
              </p:cNvSpPr>
              <p:nvPr/>
            </p:nvSpPr>
            <p:spPr bwMode="auto">
              <a:xfrm>
                <a:off x="4528" y="611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73" name="Rectangle 593">
                <a:extLst>
                  <a:ext uri="{FF2B5EF4-FFF2-40B4-BE49-F238E27FC236}">
                    <a16:creationId xmlns:a16="http://schemas.microsoft.com/office/drawing/2014/main" id="{87461DAD-B746-44C7-AE16-34E153BCBDCD}"/>
                  </a:ext>
                </a:extLst>
              </p:cNvPr>
              <p:cNvSpPr>
                <a:spLocks noChangeArrowheads="1"/>
              </p:cNvSpPr>
              <p:nvPr/>
            </p:nvSpPr>
            <p:spPr bwMode="auto">
              <a:xfrm>
                <a:off x="4528" y="6058"/>
                <a:ext cx="174" cy="58"/>
              </a:xfrm>
              <a:prstGeom prst="rect">
                <a:avLst/>
              </a:prstGeom>
              <a:solidFill>
                <a:srgbClr val="7EA2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74" name="Rectangle 594">
                <a:extLst>
                  <a:ext uri="{FF2B5EF4-FFF2-40B4-BE49-F238E27FC236}">
                    <a16:creationId xmlns:a16="http://schemas.microsoft.com/office/drawing/2014/main" id="{5EB3C0F8-F4A6-4FEC-9420-CB9E090C118C}"/>
                  </a:ext>
                </a:extLst>
              </p:cNvPr>
              <p:cNvSpPr>
                <a:spLocks noChangeArrowheads="1"/>
              </p:cNvSpPr>
              <p:nvPr/>
            </p:nvSpPr>
            <p:spPr bwMode="auto">
              <a:xfrm>
                <a:off x="4528" y="605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75" name="Rectangle 595">
                <a:extLst>
                  <a:ext uri="{FF2B5EF4-FFF2-40B4-BE49-F238E27FC236}">
                    <a16:creationId xmlns:a16="http://schemas.microsoft.com/office/drawing/2014/main" id="{888A6CE0-94D3-4AD2-B854-1EDD26C7E2AB}"/>
                  </a:ext>
                </a:extLst>
              </p:cNvPr>
              <p:cNvSpPr>
                <a:spLocks noChangeArrowheads="1"/>
              </p:cNvSpPr>
              <p:nvPr/>
            </p:nvSpPr>
            <p:spPr bwMode="auto">
              <a:xfrm>
                <a:off x="4528" y="6000"/>
                <a:ext cx="174" cy="58"/>
              </a:xfrm>
              <a:prstGeom prst="rect">
                <a:avLst/>
              </a:prstGeom>
              <a:solidFill>
                <a:srgbClr val="7EA2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76" name="Rectangle 596">
                <a:extLst>
                  <a:ext uri="{FF2B5EF4-FFF2-40B4-BE49-F238E27FC236}">
                    <a16:creationId xmlns:a16="http://schemas.microsoft.com/office/drawing/2014/main" id="{B22AFD15-1B78-469F-ADE9-0A7A2F6BA98A}"/>
                  </a:ext>
                </a:extLst>
              </p:cNvPr>
              <p:cNvSpPr>
                <a:spLocks noChangeArrowheads="1"/>
              </p:cNvSpPr>
              <p:nvPr/>
            </p:nvSpPr>
            <p:spPr bwMode="auto">
              <a:xfrm>
                <a:off x="4528" y="600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77" name="Rectangle 597">
                <a:extLst>
                  <a:ext uri="{FF2B5EF4-FFF2-40B4-BE49-F238E27FC236}">
                    <a16:creationId xmlns:a16="http://schemas.microsoft.com/office/drawing/2014/main" id="{7352445F-64BA-4A74-9670-493DF9BDF31A}"/>
                  </a:ext>
                </a:extLst>
              </p:cNvPr>
              <p:cNvSpPr>
                <a:spLocks noChangeArrowheads="1"/>
              </p:cNvSpPr>
              <p:nvPr/>
            </p:nvSpPr>
            <p:spPr bwMode="auto">
              <a:xfrm>
                <a:off x="4528" y="5942"/>
                <a:ext cx="174" cy="58"/>
              </a:xfrm>
              <a:prstGeom prst="rect">
                <a:avLst/>
              </a:prstGeom>
              <a:solidFill>
                <a:srgbClr val="FFF9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78" name="Rectangle 598">
                <a:extLst>
                  <a:ext uri="{FF2B5EF4-FFF2-40B4-BE49-F238E27FC236}">
                    <a16:creationId xmlns:a16="http://schemas.microsoft.com/office/drawing/2014/main" id="{19CDB81F-8E40-4AEC-890E-7EA1B4945B5B}"/>
                  </a:ext>
                </a:extLst>
              </p:cNvPr>
              <p:cNvSpPr>
                <a:spLocks noChangeArrowheads="1"/>
              </p:cNvSpPr>
              <p:nvPr/>
            </p:nvSpPr>
            <p:spPr bwMode="auto">
              <a:xfrm>
                <a:off x="4528" y="594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79" name="Rectangle 599">
                <a:extLst>
                  <a:ext uri="{FF2B5EF4-FFF2-40B4-BE49-F238E27FC236}">
                    <a16:creationId xmlns:a16="http://schemas.microsoft.com/office/drawing/2014/main" id="{35A61AE4-7121-43DB-B3AF-EF261E0A0C6C}"/>
                  </a:ext>
                </a:extLst>
              </p:cNvPr>
              <p:cNvSpPr>
                <a:spLocks noChangeArrowheads="1"/>
              </p:cNvSpPr>
              <p:nvPr/>
            </p:nvSpPr>
            <p:spPr bwMode="auto">
              <a:xfrm>
                <a:off x="4528" y="5884"/>
                <a:ext cx="174" cy="58"/>
              </a:xfrm>
              <a:prstGeom prst="rect">
                <a:avLst/>
              </a:prstGeom>
              <a:solidFill>
                <a:srgbClr val="F9FA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80" name="Rectangle 600">
                <a:extLst>
                  <a:ext uri="{FF2B5EF4-FFF2-40B4-BE49-F238E27FC236}">
                    <a16:creationId xmlns:a16="http://schemas.microsoft.com/office/drawing/2014/main" id="{96098F65-BA2C-4E53-AF69-391AC8B8541C}"/>
                  </a:ext>
                </a:extLst>
              </p:cNvPr>
              <p:cNvSpPr>
                <a:spLocks noChangeArrowheads="1"/>
              </p:cNvSpPr>
              <p:nvPr/>
            </p:nvSpPr>
            <p:spPr bwMode="auto">
              <a:xfrm>
                <a:off x="4528" y="588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81" name="Rectangle 601">
                <a:extLst>
                  <a:ext uri="{FF2B5EF4-FFF2-40B4-BE49-F238E27FC236}">
                    <a16:creationId xmlns:a16="http://schemas.microsoft.com/office/drawing/2014/main" id="{BB982762-308D-4FF1-B4AC-7383CDB93FC7}"/>
                  </a:ext>
                </a:extLst>
              </p:cNvPr>
              <p:cNvSpPr>
                <a:spLocks noChangeArrowheads="1"/>
              </p:cNvSpPr>
              <p:nvPr/>
            </p:nvSpPr>
            <p:spPr bwMode="auto">
              <a:xfrm>
                <a:off x="4528" y="5827"/>
                <a:ext cx="174" cy="57"/>
              </a:xfrm>
              <a:prstGeom prst="rect">
                <a:avLst/>
              </a:prstGeom>
              <a:solidFill>
                <a:srgbClr val="E9EF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82" name="Rectangle 602">
                <a:extLst>
                  <a:ext uri="{FF2B5EF4-FFF2-40B4-BE49-F238E27FC236}">
                    <a16:creationId xmlns:a16="http://schemas.microsoft.com/office/drawing/2014/main" id="{CCD6C901-E3BB-4F22-A934-7FBD16FEF997}"/>
                  </a:ext>
                </a:extLst>
              </p:cNvPr>
              <p:cNvSpPr>
                <a:spLocks noChangeArrowheads="1"/>
              </p:cNvSpPr>
              <p:nvPr/>
            </p:nvSpPr>
            <p:spPr bwMode="auto">
              <a:xfrm>
                <a:off x="4528" y="5827"/>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83" name="Rectangle 603">
                <a:extLst>
                  <a:ext uri="{FF2B5EF4-FFF2-40B4-BE49-F238E27FC236}">
                    <a16:creationId xmlns:a16="http://schemas.microsoft.com/office/drawing/2014/main" id="{226AF403-9D7B-4B14-9FB0-B9FD994CF537}"/>
                  </a:ext>
                </a:extLst>
              </p:cNvPr>
              <p:cNvSpPr>
                <a:spLocks noChangeArrowheads="1"/>
              </p:cNvSpPr>
              <p:nvPr/>
            </p:nvSpPr>
            <p:spPr bwMode="auto">
              <a:xfrm>
                <a:off x="4528" y="5769"/>
                <a:ext cx="174" cy="58"/>
              </a:xfrm>
              <a:prstGeom prst="rect">
                <a:avLst/>
              </a:prstGeom>
              <a:solidFill>
                <a:srgbClr val="FFF3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84" name="Rectangle 604">
                <a:extLst>
                  <a:ext uri="{FF2B5EF4-FFF2-40B4-BE49-F238E27FC236}">
                    <a16:creationId xmlns:a16="http://schemas.microsoft.com/office/drawing/2014/main" id="{86BAEFB4-786F-46C3-A5CA-8279C6A0A921}"/>
                  </a:ext>
                </a:extLst>
              </p:cNvPr>
              <p:cNvSpPr>
                <a:spLocks noChangeArrowheads="1"/>
              </p:cNvSpPr>
              <p:nvPr/>
            </p:nvSpPr>
            <p:spPr bwMode="auto">
              <a:xfrm>
                <a:off x="4528" y="576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85" name="Rectangle 605">
                <a:extLst>
                  <a:ext uri="{FF2B5EF4-FFF2-40B4-BE49-F238E27FC236}">
                    <a16:creationId xmlns:a16="http://schemas.microsoft.com/office/drawing/2014/main" id="{67E79165-FA5A-409E-B789-336FAE52FDD6}"/>
                  </a:ext>
                </a:extLst>
              </p:cNvPr>
              <p:cNvSpPr>
                <a:spLocks noChangeArrowheads="1"/>
              </p:cNvSpPr>
              <p:nvPr/>
            </p:nvSpPr>
            <p:spPr bwMode="auto">
              <a:xfrm>
                <a:off x="4528" y="5711"/>
                <a:ext cx="174" cy="58"/>
              </a:xfrm>
              <a:prstGeom prst="rect">
                <a:avLst/>
              </a:prstGeom>
              <a:solidFill>
                <a:srgbClr val="F2F5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86" name="Rectangle 606">
                <a:extLst>
                  <a:ext uri="{FF2B5EF4-FFF2-40B4-BE49-F238E27FC236}">
                    <a16:creationId xmlns:a16="http://schemas.microsoft.com/office/drawing/2014/main" id="{11C67C2C-DC6F-4A1F-8DDF-33CF8A898008}"/>
                  </a:ext>
                </a:extLst>
              </p:cNvPr>
              <p:cNvSpPr>
                <a:spLocks noChangeArrowheads="1"/>
              </p:cNvSpPr>
              <p:nvPr/>
            </p:nvSpPr>
            <p:spPr bwMode="auto">
              <a:xfrm>
                <a:off x="4528" y="571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grpSp>
          <p:nvGrpSpPr>
            <p:cNvPr id="9" name="Group 808">
              <a:extLst>
                <a:ext uri="{FF2B5EF4-FFF2-40B4-BE49-F238E27FC236}">
                  <a16:creationId xmlns:a16="http://schemas.microsoft.com/office/drawing/2014/main" id="{7ABC0DA4-C7B1-412D-AD83-65801212C5FD}"/>
                </a:ext>
              </a:extLst>
            </p:cNvPr>
            <p:cNvGrpSpPr>
              <a:grpSpLocks/>
            </p:cNvGrpSpPr>
            <p:nvPr/>
          </p:nvGrpSpPr>
          <p:grpSpPr bwMode="auto">
            <a:xfrm>
              <a:off x="7188200" y="6864350"/>
              <a:ext cx="822325" cy="4954588"/>
              <a:chOff x="4528" y="4324"/>
              <a:chExt cx="518" cy="3121"/>
            </a:xfrm>
          </p:grpSpPr>
          <p:sp>
            <p:nvSpPr>
              <p:cNvPr id="2287" name="Rectangle 608">
                <a:extLst>
                  <a:ext uri="{FF2B5EF4-FFF2-40B4-BE49-F238E27FC236}">
                    <a16:creationId xmlns:a16="http://schemas.microsoft.com/office/drawing/2014/main" id="{D0D74D6D-FD00-4C17-AE05-D1C5EDF70B0D}"/>
                  </a:ext>
                </a:extLst>
              </p:cNvPr>
              <p:cNvSpPr>
                <a:spLocks noChangeArrowheads="1"/>
              </p:cNvSpPr>
              <p:nvPr/>
            </p:nvSpPr>
            <p:spPr bwMode="auto">
              <a:xfrm>
                <a:off x="4528" y="5653"/>
                <a:ext cx="174" cy="58"/>
              </a:xfrm>
              <a:prstGeom prst="rect">
                <a:avLst/>
              </a:prstGeom>
              <a:solidFill>
                <a:srgbClr val="F3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88" name="Rectangle 609">
                <a:extLst>
                  <a:ext uri="{FF2B5EF4-FFF2-40B4-BE49-F238E27FC236}">
                    <a16:creationId xmlns:a16="http://schemas.microsoft.com/office/drawing/2014/main" id="{AED36A32-35CA-40DD-8251-3B26239A291F}"/>
                  </a:ext>
                </a:extLst>
              </p:cNvPr>
              <p:cNvSpPr>
                <a:spLocks noChangeArrowheads="1"/>
              </p:cNvSpPr>
              <p:nvPr/>
            </p:nvSpPr>
            <p:spPr bwMode="auto">
              <a:xfrm>
                <a:off x="4528" y="565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89" name="Rectangle 610">
                <a:extLst>
                  <a:ext uri="{FF2B5EF4-FFF2-40B4-BE49-F238E27FC236}">
                    <a16:creationId xmlns:a16="http://schemas.microsoft.com/office/drawing/2014/main" id="{BFF5541D-6693-4850-94D4-D4B0B7A88503}"/>
                  </a:ext>
                </a:extLst>
              </p:cNvPr>
              <p:cNvSpPr>
                <a:spLocks noChangeArrowheads="1"/>
              </p:cNvSpPr>
              <p:nvPr/>
            </p:nvSpPr>
            <p:spPr bwMode="auto">
              <a:xfrm>
                <a:off x="4528" y="5595"/>
                <a:ext cx="174" cy="58"/>
              </a:xfrm>
              <a:prstGeom prst="rect">
                <a:avLst/>
              </a:prstGeom>
              <a:solidFill>
                <a:srgbClr val="F0F4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90" name="Rectangle 611">
                <a:extLst>
                  <a:ext uri="{FF2B5EF4-FFF2-40B4-BE49-F238E27FC236}">
                    <a16:creationId xmlns:a16="http://schemas.microsoft.com/office/drawing/2014/main" id="{382E0012-53E4-44A1-B7CD-82ADF0C3DD7C}"/>
                  </a:ext>
                </a:extLst>
              </p:cNvPr>
              <p:cNvSpPr>
                <a:spLocks noChangeArrowheads="1"/>
              </p:cNvSpPr>
              <p:nvPr/>
            </p:nvSpPr>
            <p:spPr bwMode="auto">
              <a:xfrm>
                <a:off x="4528" y="559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91" name="Rectangle 612">
                <a:extLst>
                  <a:ext uri="{FF2B5EF4-FFF2-40B4-BE49-F238E27FC236}">
                    <a16:creationId xmlns:a16="http://schemas.microsoft.com/office/drawing/2014/main" id="{6CA61EEE-D824-4AD4-9A58-4E79C8528E54}"/>
                  </a:ext>
                </a:extLst>
              </p:cNvPr>
              <p:cNvSpPr>
                <a:spLocks noChangeArrowheads="1"/>
              </p:cNvSpPr>
              <p:nvPr/>
            </p:nvSpPr>
            <p:spPr bwMode="auto">
              <a:xfrm>
                <a:off x="4528" y="5537"/>
                <a:ext cx="174" cy="58"/>
              </a:xfrm>
              <a:prstGeom prst="rect">
                <a:avLst/>
              </a:prstGeom>
              <a:solidFill>
                <a:srgbClr val="CEDA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92" name="Rectangle 613">
                <a:extLst>
                  <a:ext uri="{FF2B5EF4-FFF2-40B4-BE49-F238E27FC236}">
                    <a16:creationId xmlns:a16="http://schemas.microsoft.com/office/drawing/2014/main" id="{84F89426-687F-42B9-9315-7C1A944CED81}"/>
                  </a:ext>
                </a:extLst>
              </p:cNvPr>
              <p:cNvSpPr>
                <a:spLocks noChangeArrowheads="1"/>
              </p:cNvSpPr>
              <p:nvPr/>
            </p:nvSpPr>
            <p:spPr bwMode="auto">
              <a:xfrm>
                <a:off x="4528" y="553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93" name="Rectangle 614">
                <a:extLst>
                  <a:ext uri="{FF2B5EF4-FFF2-40B4-BE49-F238E27FC236}">
                    <a16:creationId xmlns:a16="http://schemas.microsoft.com/office/drawing/2014/main" id="{6472F9F2-BBB6-4EE9-9FC9-27F37FCA693F}"/>
                  </a:ext>
                </a:extLst>
              </p:cNvPr>
              <p:cNvSpPr>
                <a:spLocks noChangeArrowheads="1"/>
              </p:cNvSpPr>
              <p:nvPr/>
            </p:nvSpPr>
            <p:spPr bwMode="auto">
              <a:xfrm>
                <a:off x="4528" y="5479"/>
                <a:ext cx="174" cy="58"/>
              </a:xfrm>
              <a:prstGeom prst="rect">
                <a:avLst/>
              </a:prstGeom>
              <a:solidFill>
                <a:srgbClr val="E9EE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94" name="Rectangle 615">
                <a:extLst>
                  <a:ext uri="{FF2B5EF4-FFF2-40B4-BE49-F238E27FC236}">
                    <a16:creationId xmlns:a16="http://schemas.microsoft.com/office/drawing/2014/main" id="{51A757B2-3EA0-4C41-9490-8DCA123051EA}"/>
                  </a:ext>
                </a:extLst>
              </p:cNvPr>
              <p:cNvSpPr>
                <a:spLocks noChangeArrowheads="1"/>
              </p:cNvSpPr>
              <p:nvPr/>
            </p:nvSpPr>
            <p:spPr bwMode="auto">
              <a:xfrm>
                <a:off x="4528" y="547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95" name="Rectangle 616">
                <a:extLst>
                  <a:ext uri="{FF2B5EF4-FFF2-40B4-BE49-F238E27FC236}">
                    <a16:creationId xmlns:a16="http://schemas.microsoft.com/office/drawing/2014/main" id="{14DBD391-D506-4369-9A41-B47370266BBF}"/>
                  </a:ext>
                </a:extLst>
              </p:cNvPr>
              <p:cNvSpPr>
                <a:spLocks noChangeArrowheads="1"/>
              </p:cNvSpPr>
              <p:nvPr/>
            </p:nvSpPr>
            <p:spPr bwMode="auto">
              <a:xfrm>
                <a:off x="4528" y="5421"/>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96" name="Rectangle 617">
                <a:extLst>
                  <a:ext uri="{FF2B5EF4-FFF2-40B4-BE49-F238E27FC236}">
                    <a16:creationId xmlns:a16="http://schemas.microsoft.com/office/drawing/2014/main" id="{7C9C3CF9-1816-4C2F-877B-9059F7767C22}"/>
                  </a:ext>
                </a:extLst>
              </p:cNvPr>
              <p:cNvSpPr>
                <a:spLocks noChangeArrowheads="1"/>
              </p:cNvSpPr>
              <p:nvPr/>
            </p:nvSpPr>
            <p:spPr bwMode="auto">
              <a:xfrm>
                <a:off x="4528" y="542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97" name="Rectangle 618">
                <a:extLst>
                  <a:ext uri="{FF2B5EF4-FFF2-40B4-BE49-F238E27FC236}">
                    <a16:creationId xmlns:a16="http://schemas.microsoft.com/office/drawing/2014/main" id="{7EA6BF8B-A1A8-4847-925E-C513E1DC2553}"/>
                  </a:ext>
                </a:extLst>
              </p:cNvPr>
              <p:cNvSpPr>
                <a:spLocks noChangeArrowheads="1"/>
              </p:cNvSpPr>
              <p:nvPr/>
            </p:nvSpPr>
            <p:spPr bwMode="auto">
              <a:xfrm>
                <a:off x="4528" y="5363"/>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98" name="Rectangle 619">
                <a:extLst>
                  <a:ext uri="{FF2B5EF4-FFF2-40B4-BE49-F238E27FC236}">
                    <a16:creationId xmlns:a16="http://schemas.microsoft.com/office/drawing/2014/main" id="{9DB4B973-169A-4256-ACAA-5E970ACDF8A4}"/>
                  </a:ext>
                </a:extLst>
              </p:cNvPr>
              <p:cNvSpPr>
                <a:spLocks noChangeArrowheads="1"/>
              </p:cNvSpPr>
              <p:nvPr/>
            </p:nvSpPr>
            <p:spPr bwMode="auto">
              <a:xfrm>
                <a:off x="4528" y="536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99" name="Rectangle 620">
                <a:extLst>
                  <a:ext uri="{FF2B5EF4-FFF2-40B4-BE49-F238E27FC236}">
                    <a16:creationId xmlns:a16="http://schemas.microsoft.com/office/drawing/2014/main" id="{4021AE48-8D95-4931-BF0D-2968EE4CD402}"/>
                  </a:ext>
                </a:extLst>
              </p:cNvPr>
              <p:cNvSpPr>
                <a:spLocks noChangeArrowheads="1"/>
              </p:cNvSpPr>
              <p:nvPr/>
            </p:nvSpPr>
            <p:spPr bwMode="auto">
              <a:xfrm>
                <a:off x="4528" y="5305"/>
                <a:ext cx="174" cy="58"/>
              </a:xfrm>
              <a:prstGeom prst="rect">
                <a:avLst/>
              </a:prstGeom>
              <a:solidFill>
                <a:srgbClr val="7EA2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00" name="Rectangle 621">
                <a:extLst>
                  <a:ext uri="{FF2B5EF4-FFF2-40B4-BE49-F238E27FC236}">
                    <a16:creationId xmlns:a16="http://schemas.microsoft.com/office/drawing/2014/main" id="{CC94DC2C-182E-412F-8AAA-3B8EC313E0E6}"/>
                  </a:ext>
                </a:extLst>
              </p:cNvPr>
              <p:cNvSpPr>
                <a:spLocks noChangeArrowheads="1"/>
              </p:cNvSpPr>
              <p:nvPr/>
            </p:nvSpPr>
            <p:spPr bwMode="auto">
              <a:xfrm>
                <a:off x="4528" y="530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01" name="Rectangle 622">
                <a:extLst>
                  <a:ext uri="{FF2B5EF4-FFF2-40B4-BE49-F238E27FC236}">
                    <a16:creationId xmlns:a16="http://schemas.microsoft.com/office/drawing/2014/main" id="{8EA0C7D6-516B-4074-9341-BEDD47C50748}"/>
                  </a:ext>
                </a:extLst>
              </p:cNvPr>
              <p:cNvSpPr>
                <a:spLocks noChangeArrowheads="1"/>
              </p:cNvSpPr>
              <p:nvPr/>
            </p:nvSpPr>
            <p:spPr bwMode="auto">
              <a:xfrm>
                <a:off x="4528" y="5251"/>
                <a:ext cx="174" cy="54"/>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02" name="Rectangle 623">
                <a:extLst>
                  <a:ext uri="{FF2B5EF4-FFF2-40B4-BE49-F238E27FC236}">
                    <a16:creationId xmlns:a16="http://schemas.microsoft.com/office/drawing/2014/main" id="{E30D87AF-A088-4513-B0B7-42A79C4E53BC}"/>
                  </a:ext>
                </a:extLst>
              </p:cNvPr>
              <p:cNvSpPr>
                <a:spLocks noChangeArrowheads="1"/>
              </p:cNvSpPr>
              <p:nvPr/>
            </p:nvSpPr>
            <p:spPr bwMode="auto">
              <a:xfrm>
                <a:off x="4528" y="5251"/>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03" name="Rectangle 624">
                <a:extLst>
                  <a:ext uri="{FF2B5EF4-FFF2-40B4-BE49-F238E27FC236}">
                    <a16:creationId xmlns:a16="http://schemas.microsoft.com/office/drawing/2014/main" id="{E091B0AA-041E-4144-9585-FD429680B788}"/>
                  </a:ext>
                </a:extLst>
              </p:cNvPr>
              <p:cNvSpPr>
                <a:spLocks noChangeArrowheads="1"/>
              </p:cNvSpPr>
              <p:nvPr/>
            </p:nvSpPr>
            <p:spPr bwMode="auto">
              <a:xfrm>
                <a:off x="4528" y="5193"/>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04" name="Rectangle 625">
                <a:extLst>
                  <a:ext uri="{FF2B5EF4-FFF2-40B4-BE49-F238E27FC236}">
                    <a16:creationId xmlns:a16="http://schemas.microsoft.com/office/drawing/2014/main" id="{1E2D6B0A-1EFC-42B8-A1BB-7B2260920AA1}"/>
                  </a:ext>
                </a:extLst>
              </p:cNvPr>
              <p:cNvSpPr>
                <a:spLocks noChangeArrowheads="1"/>
              </p:cNvSpPr>
              <p:nvPr/>
            </p:nvSpPr>
            <p:spPr bwMode="auto">
              <a:xfrm>
                <a:off x="4528" y="519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05" name="Rectangle 626">
                <a:extLst>
                  <a:ext uri="{FF2B5EF4-FFF2-40B4-BE49-F238E27FC236}">
                    <a16:creationId xmlns:a16="http://schemas.microsoft.com/office/drawing/2014/main" id="{07E4F90D-4931-4D26-BDB0-3114CD204FBF}"/>
                  </a:ext>
                </a:extLst>
              </p:cNvPr>
              <p:cNvSpPr>
                <a:spLocks noChangeArrowheads="1"/>
              </p:cNvSpPr>
              <p:nvPr/>
            </p:nvSpPr>
            <p:spPr bwMode="auto">
              <a:xfrm>
                <a:off x="4528" y="5135"/>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06" name="Rectangle 627">
                <a:extLst>
                  <a:ext uri="{FF2B5EF4-FFF2-40B4-BE49-F238E27FC236}">
                    <a16:creationId xmlns:a16="http://schemas.microsoft.com/office/drawing/2014/main" id="{51AFCB13-3FC7-488C-9053-581F3F2FE141}"/>
                  </a:ext>
                </a:extLst>
              </p:cNvPr>
              <p:cNvSpPr>
                <a:spLocks noChangeArrowheads="1"/>
              </p:cNvSpPr>
              <p:nvPr/>
            </p:nvSpPr>
            <p:spPr bwMode="auto">
              <a:xfrm>
                <a:off x="4528" y="513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07" name="Rectangle 628">
                <a:extLst>
                  <a:ext uri="{FF2B5EF4-FFF2-40B4-BE49-F238E27FC236}">
                    <a16:creationId xmlns:a16="http://schemas.microsoft.com/office/drawing/2014/main" id="{5074B6F1-5A71-42F4-ADF9-B344F3113D1D}"/>
                  </a:ext>
                </a:extLst>
              </p:cNvPr>
              <p:cNvSpPr>
                <a:spLocks noChangeArrowheads="1"/>
              </p:cNvSpPr>
              <p:nvPr/>
            </p:nvSpPr>
            <p:spPr bwMode="auto">
              <a:xfrm>
                <a:off x="4528" y="5077"/>
                <a:ext cx="174" cy="58"/>
              </a:xfrm>
              <a:prstGeom prst="rect">
                <a:avLst/>
              </a:prstGeom>
              <a:solidFill>
                <a:srgbClr val="FFFD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08" name="Rectangle 629">
                <a:extLst>
                  <a:ext uri="{FF2B5EF4-FFF2-40B4-BE49-F238E27FC236}">
                    <a16:creationId xmlns:a16="http://schemas.microsoft.com/office/drawing/2014/main" id="{F9EECF1A-3D84-4CD0-99E2-8C06C71F69E4}"/>
                  </a:ext>
                </a:extLst>
              </p:cNvPr>
              <p:cNvSpPr>
                <a:spLocks noChangeArrowheads="1"/>
              </p:cNvSpPr>
              <p:nvPr/>
            </p:nvSpPr>
            <p:spPr bwMode="auto">
              <a:xfrm>
                <a:off x="4528" y="507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09" name="Rectangle 630">
                <a:extLst>
                  <a:ext uri="{FF2B5EF4-FFF2-40B4-BE49-F238E27FC236}">
                    <a16:creationId xmlns:a16="http://schemas.microsoft.com/office/drawing/2014/main" id="{6977E6C6-13BE-4B26-AB45-8E7884422739}"/>
                  </a:ext>
                </a:extLst>
              </p:cNvPr>
              <p:cNvSpPr>
                <a:spLocks noChangeArrowheads="1"/>
              </p:cNvSpPr>
              <p:nvPr/>
            </p:nvSpPr>
            <p:spPr bwMode="auto">
              <a:xfrm>
                <a:off x="4528" y="5019"/>
                <a:ext cx="174" cy="58"/>
              </a:xfrm>
              <a:prstGeom prst="rect">
                <a:avLst/>
              </a:prstGeom>
              <a:solidFill>
                <a:srgbClr val="E0E8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10" name="Rectangle 631">
                <a:extLst>
                  <a:ext uri="{FF2B5EF4-FFF2-40B4-BE49-F238E27FC236}">
                    <a16:creationId xmlns:a16="http://schemas.microsoft.com/office/drawing/2014/main" id="{FE24A750-9523-4B69-933C-0E846F9FA7DB}"/>
                  </a:ext>
                </a:extLst>
              </p:cNvPr>
              <p:cNvSpPr>
                <a:spLocks noChangeArrowheads="1"/>
              </p:cNvSpPr>
              <p:nvPr/>
            </p:nvSpPr>
            <p:spPr bwMode="auto">
              <a:xfrm>
                <a:off x="4528" y="501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11" name="Rectangle 632">
                <a:extLst>
                  <a:ext uri="{FF2B5EF4-FFF2-40B4-BE49-F238E27FC236}">
                    <a16:creationId xmlns:a16="http://schemas.microsoft.com/office/drawing/2014/main" id="{8E135465-683D-4CD1-B15A-67C2136B5B4F}"/>
                  </a:ext>
                </a:extLst>
              </p:cNvPr>
              <p:cNvSpPr>
                <a:spLocks noChangeArrowheads="1"/>
              </p:cNvSpPr>
              <p:nvPr/>
            </p:nvSpPr>
            <p:spPr bwMode="auto">
              <a:xfrm>
                <a:off x="4528" y="4961"/>
                <a:ext cx="174" cy="58"/>
              </a:xfrm>
              <a:prstGeom prst="rect">
                <a:avLst/>
              </a:prstGeom>
              <a:solidFill>
                <a:srgbClr val="FFC2A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12" name="Rectangle 633">
                <a:extLst>
                  <a:ext uri="{FF2B5EF4-FFF2-40B4-BE49-F238E27FC236}">
                    <a16:creationId xmlns:a16="http://schemas.microsoft.com/office/drawing/2014/main" id="{1024A04B-92A5-4989-92C8-E3DAF674E449}"/>
                  </a:ext>
                </a:extLst>
              </p:cNvPr>
              <p:cNvSpPr>
                <a:spLocks noChangeArrowheads="1"/>
              </p:cNvSpPr>
              <p:nvPr/>
            </p:nvSpPr>
            <p:spPr bwMode="auto">
              <a:xfrm>
                <a:off x="4528" y="496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13" name="Rectangle 634">
                <a:extLst>
                  <a:ext uri="{FF2B5EF4-FFF2-40B4-BE49-F238E27FC236}">
                    <a16:creationId xmlns:a16="http://schemas.microsoft.com/office/drawing/2014/main" id="{3918351D-C16A-4EA3-B0E6-1567392AE1A0}"/>
                  </a:ext>
                </a:extLst>
              </p:cNvPr>
              <p:cNvSpPr>
                <a:spLocks noChangeArrowheads="1"/>
              </p:cNvSpPr>
              <p:nvPr/>
            </p:nvSpPr>
            <p:spPr bwMode="auto">
              <a:xfrm>
                <a:off x="4528" y="4903"/>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14" name="Rectangle 635">
                <a:extLst>
                  <a:ext uri="{FF2B5EF4-FFF2-40B4-BE49-F238E27FC236}">
                    <a16:creationId xmlns:a16="http://schemas.microsoft.com/office/drawing/2014/main" id="{047A8E0C-7C57-4C99-B4AC-EEAD1821A88C}"/>
                  </a:ext>
                </a:extLst>
              </p:cNvPr>
              <p:cNvSpPr>
                <a:spLocks noChangeArrowheads="1"/>
              </p:cNvSpPr>
              <p:nvPr/>
            </p:nvSpPr>
            <p:spPr bwMode="auto">
              <a:xfrm>
                <a:off x="4528" y="490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15" name="Rectangle 636">
                <a:extLst>
                  <a:ext uri="{FF2B5EF4-FFF2-40B4-BE49-F238E27FC236}">
                    <a16:creationId xmlns:a16="http://schemas.microsoft.com/office/drawing/2014/main" id="{6A5955A0-F60B-4FF2-9E36-631D54E3E9ED}"/>
                  </a:ext>
                </a:extLst>
              </p:cNvPr>
              <p:cNvSpPr>
                <a:spLocks noChangeArrowheads="1"/>
              </p:cNvSpPr>
              <p:nvPr/>
            </p:nvSpPr>
            <p:spPr bwMode="auto">
              <a:xfrm>
                <a:off x="4528" y="4845"/>
                <a:ext cx="174" cy="58"/>
              </a:xfrm>
              <a:prstGeom prst="rect">
                <a:avLst/>
              </a:prstGeom>
              <a:solidFill>
                <a:srgbClr val="7EA3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16" name="Rectangle 637">
                <a:extLst>
                  <a:ext uri="{FF2B5EF4-FFF2-40B4-BE49-F238E27FC236}">
                    <a16:creationId xmlns:a16="http://schemas.microsoft.com/office/drawing/2014/main" id="{52D62471-8385-4B68-9F09-4BF63C157851}"/>
                  </a:ext>
                </a:extLst>
              </p:cNvPr>
              <p:cNvSpPr>
                <a:spLocks noChangeArrowheads="1"/>
              </p:cNvSpPr>
              <p:nvPr/>
            </p:nvSpPr>
            <p:spPr bwMode="auto">
              <a:xfrm>
                <a:off x="4528" y="484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17" name="Rectangle 638">
                <a:extLst>
                  <a:ext uri="{FF2B5EF4-FFF2-40B4-BE49-F238E27FC236}">
                    <a16:creationId xmlns:a16="http://schemas.microsoft.com/office/drawing/2014/main" id="{04B049D7-8B63-4DB8-B366-5EEDF5E0AE43}"/>
                  </a:ext>
                </a:extLst>
              </p:cNvPr>
              <p:cNvSpPr>
                <a:spLocks noChangeArrowheads="1"/>
              </p:cNvSpPr>
              <p:nvPr/>
            </p:nvSpPr>
            <p:spPr bwMode="auto">
              <a:xfrm>
                <a:off x="4528" y="4787"/>
                <a:ext cx="174" cy="58"/>
              </a:xfrm>
              <a:prstGeom prst="rect">
                <a:avLst/>
              </a:prstGeom>
              <a:solidFill>
                <a:srgbClr val="DEE6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18" name="Rectangle 639">
                <a:extLst>
                  <a:ext uri="{FF2B5EF4-FFF2-40B4-BE49-F238E27FC236}">
                    <a16:creationId xmlns:a16="http://schemas.microsoft.com/office/drawing/2014/main" id="{21EFD21E-504B-4030-95F3-15A33D53B86F}"/>
                  </a:ext>
                </a:extLst>
              </p:cNvPr>
              <p:cNvSpPr>
                <a:spLocks noChangeArrowheads="1"/>
              </p:cNvSpPr>
              <p:nvPr/>
            </p:nvSpPr>
            <p:spPr bwMode="auto">
              <a:xfrm>
                <a:off x="4528" y="47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19" name="Rectangle 640">
                <a:extLst>
                  <a:ext uri="{FF2B5EF4-FFF2-40B4-BE49-F238E27FC236}">
                    <a16:creationId xmlns:a16="http://schemas.microsoft.com/office/drawing/2014/main" id="{5DC09C9F-48B8-415C-9DB7-336DFAC077FA}"/>
                  </a:ext>
                </a:extLst>
              </p:cNvPr>
              <p:cNvSpPr>
                <a:spLocks noChangeArrowheads="1"/>
              </p:cNvSpPr>
              <p:nvPr/>
            </p:nvSpPr>
            <p:spPr bwMode="auto">
              <a:xfrm>
                <a:off x="4528" y="4729"/>
                <a:ext cx="174" cy="58"/>
              </a:xfrm>
              <a:prstGeom prst="rect">
                <a:avLst/>
              </a:prstGeom>
              <a:solidFill>
                <a:srgbClr val="FFF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20" name="Rectangle 641">
                <a:extLst>
                  <a:ext uri="{FF2B5EF4-FFF2-40B4-BE49-F238E27FC236}">
                    <a16:creationId xmlns:a16="http://schemas.microsoft.com/office/drawing/2014/main" id="{EFC1D4DA-E919-4682-A97A-8CEABAA2830F}"/>
                  </a:ext>
                </a:extLst>
              </p:cNvPr>
              <p:cNvSpPr>
                <a:spLocks noChangeArrowheads="1"/>
              </p:cNvSpPr>
              <p:nvPr/>
            </p:nvSpPr>
            <p:spPr bwMode="auto">
              <a:xfrm>
                <a:off x="4528" y="47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21" name="Rectangle 642">
                <a:extLst>
                  <a:ext uri="{FF2B5EF4-FFF2-40B4-BE49-F238E27FC236}">
                    <a16:creationId xmlns:a16="http://schemas.microsoft.com/office/drawing/2014/main" id="{B5CB7181-A74F-4955-8BD8-4B8C4B94EF98}"/>
                  </a:ext>
                </a:extLst>
              </p:cNvPr>
              <p:cNvSpPr>
                <a:spLocks noChangeArrowheads="1"/>
              </p:cNvSpPr>
              <p:nvPr/>
            </p:nvSpPr>
            <p:spPr bwMode="auto">
              <a:xfrm>
                <a:off x="4528" y="4671"/>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22" name="Rectangle 643">
                <a:extLst>
                  <a:ext uri="{FF2B5EF4-FFF2-40B4-BE49-F238E27FC236}">
                    <a16:creationId xmlns:a16="http://schemas.microsoft.com/office/drawing/2014/main" id="{55651D7F-1D34-4213-B170-6CFE39E9A5A5}"/>
                  </a:ext>
                </a:extLst>
              </p:cNvPr>
              <p:cNvSpPr>
                <a:spLocks noChangeArrowheads="1"/>
              </p:cNvSpPr>
              <p:nvPr/>
            </p:nvSpPr>
            <p:spPr bwMode="auto">
              <a:xfrm>
                <a:off x="4528" y="46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23" name="Rectangle 644">
                <a:extLst>
                  <a:ext uri="{FF2B5EF4-FFF2-40B4-BE49-F238E27FC236}">
                    <a16:creationId xmlns:a16="http://schemas.microsoft.com/office/drawing/2014/main" id="{0E6E7188-F4C8-4B63-9E2C-ED3B1B2C07A5}"/>
                  </a:ext>
                </a:extLst>
              </p:cNvPr>
              <p:cNvSpPr>
                <a:spLocks noChangeArrowheads="1"/>
              </p:cNvSpPr>
              <p:nvPr/>
            </p:nvSpPr>
            <p:spPr bwMode="auto">
              <a:xfrm>
                <a:off x="4528" y="4614"/>
                <a:ext cx="174" cy="57"/>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24" name="Rectangle 645">
                <a:extLst>
                  <a:ext uri="{FF2B5EF4-FFF2-40B4-BE49-F238E27FC236}">
                    <a16:creationId xmlns:a16="http://schemas.microsoft.com/office/drawing/2014/main" id="{1DB2C9D1-67DC-4F0B-8C43-A45EE9BD1A2E}"/>
                  </a:ext>
                </a:extLst>
              </p:cNvPr>
              <p:cNvSpPr>
                <a:spLocks noChangeArrowheads="1"/>
              </p:cNvSpPr>
              <p:nvPr/>
            </p:nvSpPr>
            <p:spPr bwMode="auto">
              <a:xfrm>
                <a:off x="4528" y="4614"/>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25" name="Rectangle 646">
                <a:extLst>
                  <a:ext uri="{FF2B5EF4-FFF2-40B4-BE49-F238E27FC236}">
                    <a16:creationId xmlns:a16="http://schemas.microsoft.com/office/drawing/2014/main" id="{2909D4EF-A199-4E68-B7EB-4CA77B27048F}"/>
                  </a:ext>
                </a:extLst>
              </p:cNvPr>
              <p:cNvSpPr>
                <a:spLocks noChangeArrowheads="1"/>
              </p:cNvSpPr>
              <p:nvPr/>
            </p:nvSpPr>
            <p:spPr bwMode="auto">
              <a:xfrm>
                <a:off x="4528" y="4556"/>
                <a:ext cx="174" cy="58"/>
              </a:xfrm>
              <a:prstGeom prst="rect">
                <a:avLst/>
              </a:prstGeom>
              <a:solidFill>
                <a:srgbClr val="FFE9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26" name="Rectangle 647">
                <a:extLst>
                  <a:ext uri="{FF2B5EF4-FFF2-40B4-BE49-F238E27FC236}">
                    <a16:creationId xmlns:a16="http://schemas.microsoft.com/office/drawing/2014/main" id="{3A4D69B7-9A39-4BA4-8E17-83C99AAA14F1}"/>
                  </a:ext>
                </a:extLst>
              </p:cNvPr>
              <p:cNvSpPr>
                <a:spLocks noChangeArrowheads="1"/>
              </p:cNvSpPr>
              <p:nvPr/>
            </p:nvSpPr>
            <p:spPr bwMode="auto">
              <a:xfrm>
                <a:off x="4528" y="455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27" name="Rectangle 648">
                <a:extLst>
                  <a:ext uri="{FF2B5EF4-FFF2-40B4-BE49-F238E27FC236}">
                    <a16:creationId xmlns:a16="http://schemas.microsoft.com/office/drawing/2014/main" id="{065181BF-10B0-44D0-BC24-FBAC437CC2A9}"/>
                  </a:ext>
                </a:extLst>
              </p:cNvPr>
              <p:cNvSpPr>
                <a:spLocks noChangeArrowheads="1"/>
              </p:cNvSpPr>
              <p:nvPr/>
            </p:nvSpPr>
            <p:spPr bwMode="auto">
              <a:xfrm>
                <a:off x="4528" y="4498"/>
                <a:ext cx="174"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28" name="Rectangle 649">
                <a:extLst>
                  <a:ext uri="{FF2B5EF4-FFF2-40B4-BE49-F238E27FC236}">
                    <a16:creationId xmlns:a16="http://schemas.microsoft.com/office/drawing/2014/main" id="{50C3AFE1-3AA5-4301-8C74-C7EC4277C19A}"/>
                  </a:ext>
                </a:extLst>
              </p:cNvPr>
              <p:cNvSpPr>
                <a:spLocks noChangeArrowheads="1"/>
              </p:cNvSpPr>
              <p:nvPr/>
            </p:nvSpPr>
            <p:spPr bwMode="auto">
              <a:xfrm>
                <a:off x="4528" y="449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29" name="Rectangle 650">
                <a:extLst>
                  <a:ext uri="{FF2B5EF4-FFF2-40B4-BE49-F238E27FC236}">
                    <a16:creationId xmlns:a16="http://schemas.microsoft.com/office/drawing/2014/main" id="{10493FBA-FCA3-40F5-B94C-688275630921}"/>
                  </a:ext>
                </a:extLst>
              </p:cNvPr>
              <p:cNvSpPr>
                <a:spLocks noChangeArrowheads="1"/>
              </p:cNvSpPr>
              <p:nvPr/>
            </p:nvSpPr>
            <p:spPr bwMode="auto">
              <a:xfrm>
                <a:off x="4528" y="4440"/>
                <a:ext cx="174" cy="58"/>
              </a:xfrm>
              <a:prstGeom prst="rect">
                <a:avLst/>
              </a:prstGeom>
              <a:solidFill>
                <a:srgbClr val="85A7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30" name="Rectangle 651">
                <a:extLst>
                  <a:ext uri="{FF2B5EF4-FFF2-40B4-BE49-F238E27FC236}">
                    <a16:creationId xmlns:a16="http://schemas.microsoft.com/office/drawing/2014/main" id="{90B4B63C-06AE-44E2-B0CB-D872D9860160}"/>
                  </a:ext>
                </a:extLst>
              </p:cNvPr>
              <p:cNvSpPr>
                <a:spLocks noChangeArrowheads="1"/>
              </p:cNvSpPr>
              <p:nvPr/>
            </p:nvSpPr>
            <p:spPr bwMode="auto">
              <a:xfrm>
                <a:off x="4528" y="444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31" name="Rectangle 652">
                <a:extLst>
                  <a:ext uri="{FF2B5EF4-FFF2-40B4-BE49-F238E27FC236}">
                    <a16:creationId xmlns:a16="http://schemas.microsoft.com/office/drawing/2014/main" id="{3BB1F05D-B8D7-44DD-A052-A8BCC85088C3}"/>
                  </a:ext>
                </a:extLst>
              </p:cNvPr>
              <p:cNvSpPr>
                <a:spLocks noChangeArrowheads="1"/>
              </p:cNvSpPr>
              <p:nvPr/>
            </p:nvSpPr>
            <p:spPr bwMode="auto">
              <a:xfrm>
                <a:off x="4528" y="4382"/>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32" name="Rectangle 653">
                <a:extLst>
                  <a:ext uri="{FF2B5EF4-FFF2-40B4-BE49-F238E27FC236}">
                    <a16:creationId xmlns:a16="http://schemas.microsoft.com/office/drawing/2014/main" id="{75BD53DA-CE25-49B1-A87D-110FD25F50A9}"/>
                  </a:ext>
                </a:extLst>
              </p:cNvPr>
              <p:cNvSpPr>
                <a:spLocks noChangeArrowheads="1"/>
              </p:cNvSpPr>
              <p:nvPr/>
            </p:nvSpPr>
            <p:spPr bwMode="auto">
              <a:xfrm>
                <a:off x="4528" y="43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33" name="Rectangle 654">
                <a:extLst>
                  <a:ext uri="{FF2B5EF4-FFF2-40B4-BE49-F238E27FC236}">
                    <a16:creationId xmlns:a16="http://schemas.microsoft.com/office/drawing/2014/main" id="{26C207A6-4943-4CFF-92A1-4B391AAC7353}"/>
                  </a:ext>
                </a:extLst>
              </p:cNvPr>
              <p:cNvSpPr>
                <a:spLocks noChangeArrowheads="1"/>
              </p:cNvSpPr>
              <p:nvPr/>
            </p:nvSpPr>
            <p:spPr bwMode="auto">
              <a:xfrm>
                <a:off x="4528" y="4324"/>
                <a:ext cx="174" cy="58"/>
              </a:xfrm>
              <a:prstGeom prst="rect">
                <a:avLst/>
              </a:prstGeom>
              <a:solidFill>
                <a:srgbClr val="B3C7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34" name="Rectangle 655">
                <a:extLst>
                  <a:ext uri="{FF2B5EF4-FFF2-40B4-BE49-F238E27FC236}">
                    <a16:creationId xmlns:a16="http://schemas.microsoft.com/office/drawing/2014/main" id="{973DD067-2AD9-4919-87BE-582C8F563E32}"/>
                  </a:ext>
                </a:extLst>
              </p:cNvPr>
              <p:cNvSpPr>
                <a:spLocks noChangeArrowheads="1"/>
              </p:cNvSpPr>
              <p:nvPr/>
            </p:nvSpPr>
            <p:spPr bwMode="auto">
              <a:xfrm>
                <a:off x="4528" y="432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35" name="Rectangle 656">
                <a:extLst>
                  <a:ext uri="{FF2B5EF4-FFF2-40B4-BE49-F238E27FC236}">
                    <a16:creationId xmlns:a16="http://schemas.microsoft.com/office/drawing/2014/main" id="{9240461C-D59D-47AE-AAF5-DE7468C7FCB0}"/>
                  </a:ext>
                </a:extLst>
              </p:cNvPr>
              <p:cNvSpPr>
                <a:spLocks noChangeArrowheads="1"/>
              </p:cNvSpPr>
              <p:nvPr/>
            </p:nvSpPr>
            <p:spPr bwMode="auto">
              <a:xfrm>
                <a:off x="4702" y="7387"/>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36" name="Rectangle 657">
                <a:extLst>
                  <a:ext uri="{FF2B5EF4-FFF2-40B4-BE49-F238E27FC236}">
                    <a16:creationId xmlns:a16="http://schemas.microsoft.com/office/drawing/2014/main" id="{9C12AA1A-530F-498A-9297-51C151255E43}"/>
                  </a:ext>
                </a:extLst>
              </p:cNvPr>
              <p:cNvSpPr>
                <a:spLocks noChangeArrowheads="1"/>
              </p:cNvSpPr>
              <p:nvPr/>
            </p:nvSpPr>
            <p:spPr bwMode="auto">
              <a:xfrm>
                <a:off x="4702" y="7387"/>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37" name="Rectangle 658">
                <a:extLst>
                  <a:ext uri="{FF2B5EF4-FFF2-40B4-BE49-F238E27FC236}">
                    <a16:creationId xmlns:a16="http://schemas.microsoft.com/office/drawing/2014/main" id="{AC151054-44EC-469F-BF2B-8981F748AE79}"/>
                  </a:ext>
                </a:extLst>
              </p:cNvPr>
              <p:cNvSpPr>
                <a:spLocks noChangeArrowheads="1"/>
              </p:cNvSpPr>
              <p:nvPr/>
            </p:nvSpPr>
            <p:spPr bwMode="auto">
              <a:xfrm>
                <a:off x="4702" y="7329"/>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38" name="Rectangle 659">
                <a:extLst>
                  <a:ext uri="{FF2B5EF4-FFF2-40B4-BE49-F238E27FC236}">
                    <a16:creationId xmlns:a16="http://schemas.microsoft.com/office/drawing/2014/main" id="{670C6E8B-DD80-4C49-8E33-07B4CDB1838F}"/>
                  </a:ext>
                </a:extLst>
              </p:cNvPr>
              <p:cNvSpPr>
                <a:spLocks noChangeArrowheads="1"/>
              </p:cNvSpPr>
              <p:nvPr/>
            </p:nvSpPr>
            <p:spPr bwMode="auto">
              <a:xfrm>
                <a:off x="4702" y="7329"/>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39" name="Rectangle 660">
                <a:extLst>
                  <a:ext uri="{FF2B5EF4-FFF2-40B4-BE49-F238E27FC236}">
                    <a16:creationId xmlns:a16="http://schemas.microsoft.com/office/drawing/2014/main" id="{8850566A-4FC4-4045-A0AC-8CF90D8EEE3D}"/>
                  </a:ext>
                </a:extLst>
              </p:cNvPr>
              <p:cNvSpPr>
                <a:spLocks noChangeArrowheads="1"/>
              </p:cNvSpPr>
              <p:nvPr/>
            </p:nvSpPr>
            <p:spPr bwMode="auto">
              <a:xfrm>
                <a:off x="4702" y="7271"/>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40" name="Rectangle 661">
                <a:extLst>
                  <a:ext uri="{FF2B5EF4-FFF2-40B4-BE49-F238E27FC236}">
                    <a16:creationId xmlns:a16="http://schemas.microsoft.com/office/drawing/2014/main" id="{DF894001-AE5C-4DCE-8FE6-B978FFB16CB1}"/>
                  </a:ext>
                </a:extLst>
              </p:cNvPr>
              <p:cNvSpPr>
                <a:spLocks noChangeArrowheads="1"/>
              </p:cNvSpPr>
              <p:nvPr/>
            </p:nvSpPr>
            <p:spPr bwMode="auto">
              <a:xfrm>
                <a:off x="4702" y="7271"/>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41" name="Rectangle 662">
                <a:extLst>
                  <a:ext uri="{FF2B5EF4-FFF2-40B4-BE49-F238E27FC236}">
                    <a16:creationId xmlns:a16="http://schemas.microsoft.com/office/drawing/2014/main" id="{227F844D-F5AF-49FB-8728-7FFE9FA0B758}"/>
                  </a:ext>
                </a:extLst>
              </p:cNvPr>
              <p:cNvSpPr>
                <a:spLocks noChangeArrowheads="1"/>
              </p:cNvSpPr>
              <p:nvPr/>
            </p:nvSpPr>
            <p:spPr bwMode="auto">
              <a:xfrm>
                <a:off x="4702" y="7213"/>
                <a:ext cx="170" cy="58"/>
              </a:xfrm>
              <a:prstGeom prst="rect">
                <a:avLst/>
              </a:prstGeom>
              <a:solidFill>
                <a:srgbClr val="FFE5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42" name="Rectangle 663">
                <a:extLst>
                  <a:ext uri="{FF2B5EF4-FFF2-40B4-BE49-F238E27FC236}">
                    <a16:creationId xmlns:a16="http://schemas.microsoft.com/office/drawing/2014/main" id="{D0C4A895-5FCB-4217-836A-7170FABB52AA}"/>
                  </a:ext>
                </a:extLst>
              </p:cNvPr>
              <p:cNvSpPr>
                <a:spLocks noChangeArrowheads="1"/>
              </p:cNvSpPr>
              <p:nvPr/>
            </p:nvSpPr>
            <p:spPr bwMode="auto">
              <a:xfrm>
                <a:off x="4702" y="7213"/>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43" name="Rectangle 664">
                <a:extLst>
                  <a:ext uri="{FF2B5EF4-FFF2-40B4-BE49-F238E27FC236}">
                    <a16:creationId xmlns:a16="http://schemas.microsoft.com/office/drawing/2014/main" id="{CAA386F3-D12D-4FDA-AAF6-01DB4F6F7AC8}"/>
                  </a:ext>
                </a:extLst>
              </p:cNvPr>
              <p:cNvSpPr>
                <a:spLocks noChangeArrowheads="1"/>
              </p:cNvSpPr>
              <p:nvPr/>
            </p:nvSpPr>
            <p:spPr bwMode="auto">
              <a:xfrm>
                <a:off x="4702" y="7155"/>
                <a:ext cx="170" cy="58"/>
              </a:xfrm>
              <a:prstGeom prst="rect">
                <a:avLst/>
              </a:prstGeom>
              <a:solidFill>
                <a:srgbClr val="FF9F8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44" name="Rectangle 665">
                <a:extLst>
                  <a:ext uri="{FF2B5EF4-FFF2-40B4-BE49-F238E27FC236}">
                    <a16:creationId xmlns:a16="http://schemas.microsoft.com/office/drawing/2014/main" id="{2CFE0BEC-8A3E-4CB0-8811-EF97F664C215}"/>
                  </a:ext>
                </a:extLst>
              </p:cNvPr>
              <p:cNvSpPr>
                <a:spLocks noChangeArrowheads="1"/>
              </p:cNvSpPr>
              <p:nvPr/>
            </p:nvSpPr>
            <p:spPr bwMode="auto">
              <a:xfrm>
                <a:off x="4702" y="7155"/>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45" name="Rectangle 666">
                <a:extLst>
                  <a:ext uri="{FF2B5EF4-FFF2-40B4-BE49-F238E27FC236}">
                    <a16:creationId xmlns:a16="http://schemas.microsoft.com/office/drawing/2014/main" id="{93CA40E4-ADF9-4566-A3E2-46585943212E}"/>
                  </a:ext>
                </a:extLst>
              </p:cNvPr>
              <p:cNvSpPr>
                <a:spLocks noChangeArrowheads="1"/>
              </p:cNvSpPr>
              <p:nvPr/>
            </p:nvSpPr>
            <p:spPr bwMode="auto">
              <a:xfrm>
                <a:off x="4702" y="7097"/>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46" name="Rectangle 667">
                <a:extLst>
                  <a:ext uri="{FF2B5EF4-FFF2-40B4-BE49-F238E27FC236}">
                    <a16:creationId xmlns:a16="http://schemas.microsoft.com/office/drawing/2014/main" id="{20BB2AC9-5C3A-41AC-899B-C54A8E6999AD}"/>
                  </a:ext>
                </a:extLst>
              </p:cNvPr>
              <p:cNvSpPr>
                <a:spLocks noChangeArrowheads="1"/>
              </p:cNvSpPr>
              <p:nvPr/>
            </p:nvSpPr>
            <p:spPr bwMode="auto">
              <a:xfrm>
                <a:off x="4702" y="7097"/>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47" name="Rectangle 668">
                <a:extLst>
                  <a:ext uri="{FF2B5EF4-FFF2-40B4-BE49-F238E27FC236}">
                    <a16:creationId xmlns:a16="http://schemas.microsoft.com/office/drawing/2014/main" id="{241077E2-86BB-4BB0-BEB8-F4D5ACCD2313}"/>
                  </a:ext>
                </a:extLst>
              </p:cNvPr>
              <p:cNvSpPr>
                <a:spLocks noChangeArrowheads="1"/>
              </p:cNvSpPr>
              <p:nvPr/>
            </p:nvSpPr>
            <p:spPr bwMode="auto">
              <a:xfrm>
                <a:off x="4702" y="7040"/>
                <a:ext cx="170" cy="57"/>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48" name="Rectangle 669">
                <a:extLst>
                  <a:ext uri="{FF2B5EF4-FFF2-40B4-BE49-F238E27FC236}">
                    <a16:creationId xmlns:a16="http://schemas.microsoft.com/office/drawing/2014/main" id="{8C0E89A4-B9BA-4458-BA1F-0FAB11A4EC91}"/>
                  </a:ext>
                </a:extLst>
              </p:cNvPr>
              <p:cNvSpPr>
                <a:spLocks noChangeArrowheads="1"/>
              </p:cNvSpPr>
              <p:nvPr/>
            </p:nvSpPr>
            <p:spPr bwMode="auto">
              <a:xfrm>
                <a:off x="4702" y="7040"/>
                <a:ext cx="170"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49" name="Rectangle 670">
                <a:extLst>
                  <a:ext uri="{FF2B5EF4-FFF2-40B4-BE49-F238E27FC236}">
                    <a16:creationId xmlns:a16="http://schemas.microsoft.com/office/drawing/2014/main" id="{98D01846-0C54-40DB-916D-F9E6F2FC88FB}"/>
                  </a:ext>
                </a:extLst>
              </p:cNvPr>
              <p:cNvSpPr>
                <a:spLocks noChangeArrowheads="1"/>
              </p:cNvSpPr>
              <p:nvPr/>
            </p:nvSpPr>
            <p:spPr bwMode="auto">
              <a:xfrm>
                <a:off x="4702" y="6982"/>
                <a:ext cx="170" cy="58"/>
              </a:xfrm>
              <a:prstGeom prst="rect">
                <a:avLst/>
              </a:prstGeom>
              <a:solidFill>
                <a:srgbClr val="E8EE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50" name="Rectangle 671">
                <a:extLst>
                  <a:ext uri="{FF2B5EF4-FFF2-40B4-BE49-F238E27FC236}">
                    <a16:creationId xmlns:a16="http://schemas.microsoft.com/office/drawing/2014/main" id="{A7A33000-0598-4D72-BB04-670C0F5791A8}"/>
                  </a:ext>
                </a:extLst>
              </p:cNvPr>
              <p:cNvSpPr>
                <a:spLocks noChangeArrowheads="1"/>
              </p:cNvSpPr>
              <p:nvPr/>
            </p:nvSpPr>
            <p:spPr bwMode="auto">
              <a:xfrm>
                <a:off x="4702" y="6982"/>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51" name="Rectangle 672">
                <a:extLst>
                  <a:ext uri="{FF2B5EF4-FFF2-40B4-BE49-F238E27FC236}">
                    <a16:creationId xmlns:a16="http://schemas.microsoft.com/office/drawing/2014/main" id="{E0DB7D55-77B4-451C-BA29-2933599AF592}"/>
                  </a:ext>
                </a:extLst>
              </p:cNvPr>
              <p:cNvSpPr>
                <a:spLocks noChangeArrowheads="1"/>
              </p:cNvSpPr>
              <p:nvPr/>
            </p:nvSpPr>
            <p:spPr bwMode="auto">
              <a:xfrm>
                <a:off x="4702" y="6928"/>
                <a:ext cx="170" cy="54"/>
              </a:xfrm>
              <a:prstGeom prst="rect">
                <a:avLst/>
              </a:prstGeom>
              <a:solidFill>
                <a:srgbClr val="DDE6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52" name="Rectangle 673">
                <a:extLst>
                  <a:ext uri="{FF2B5EF4-FFF2-40B4-BE49-F238E27FC236}">
                    <a16:creationId xmlns:a16="http://schemas.microsoft.com/office/drawing/2014/main" id="{2D45C230-4D11-4CD2-8E66-FA0BB85FD464}"/>
                  </a:ext>
                </a:extLst>
              </p:cNvPr>
              <p:cNvSpPr>
                <a:spLocks noChangeArrowheads="1"/>
              </p:cNvSpPr>
              <p:nvPr/>
            </p:nvSpPr>
            <p:spPr bwMode="auto">
              <a:xfrm>
                <a:off x="4702" y="6928"/>
                <a:ext cx="170"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53" name="Rectangle 674">
                <a:extLst>
                  <a:ext uri="{FF2B5EF4-FFF2-40B4-BE49-F238E27FC236}">
                    <a16:creationId xmlns:a16="http://schemas.microsoft.com/office/drawing/2014/main" id="{559D9312-C941-41F7-B381-37A461586768}"/>
                  </a:ext>
                </a:extLst>
              </p:cNvPr>
              <p:cNvSpPr>
                <a:spLocks noChangeArrowheads="1"/>
              </p:cNvSpPr>
              <p:nvPr/>
            </p:nvSpPr>
            <p:spPr bwMode="auto">
              <a:xfrm>
                <a:off x="4702" y="6870"/>
                <a:ext cx="170" cy="58"/>
              </a:xfrm>
              <a:prstGeom prst="rect">
                <a:avLst/>
              </a:prstGeom>
              <a:solidFill>
                <a:srgbClr val="FFE0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54" name="Rectangle 675">
                <a:extLst>
                  <a:ext uri="{FF2B5EF4-FFF2-40B4-BE49-F238E27FC236}">
                    <a16:creationId xmlns:a16="http://schemas.microsoft.com/office/drawing/2014/main" id="{105C3EC9-2426-4346-B8C4-86053B370460}"/>
                  </a:ext>
                </a:extLst>
              </p:cNvPr>
              <p:cNvSpPr>
                <a:spLocks noChangeArrowheads="1"/>
              </p:cNvSpPr>
              <p:nvPr/>
            </p:nvSpPr>
            <p:spPr bwMode="auto">
              <a:xfrm>
                <a:off x="4702" y="6870"/>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55" name="Rectangle 676">
                <a:extLst>
                  <a:ext uri="{FF2B5EF4-FFF2-40B4-BE49-F238E27FC236}">
                    <a16:creationId xmlns:a16="http://schemas.microsoft.com/office/drawing/2014/main" id="{ECB2D78A-519B-416A-A43B-2DF1D809B4B7}"/>
                  </a:ext>
                </a:extLst>
              </p:cNvPr>
              <p:cNvSpPr>
                <a:spLocks noChangeArrowheads="1"/>
              </p:cNvSpPr>
              <p:nvPr/>
            </p:nvSpPr>
            <p:spPr bwMode="auto">
              <a:xfrm>
                <a:off x="4702" y="6812"/>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56" name="Rectangle 677">
                <a:extLst>
                  <a:ext uri="{FF2B5EF4-FFF2-40B4-BE49-F238E27FC236}">
                    <a16:creationId xmlns:a16="http://schemas.microsoft.com/office/drawing/2014/main" id="{07FDC379-A1A7-45D1-AAED-0290C753AFAA}"/>
                  </a:ext>
                </a:extLst>
              </p:cNvPr>
              <p:cNvSpPr>
                <a:spLocks noChangeArrowheads="1"/>
              </p:cNvSpPr>
              <p:nvPr/>
            </p:nvSpPr>
            <p:spPr bwMode="auto">
              <a:xfrm>
                <a:off x="4702" y="6812"/>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57" name="Rectangle 678">
                <a:extLst>
                  <a:ext uri="{FF2B5EF4-FFF2-40B4-BE49-F238E27FC236}">
                    <a16:creationId xmlns:a16="http://schemas.microsoft.com/office/drawing/2014/main" id="{C2732160-D2FA-4132-BA3E-3B547CE3CB65}"/>
                  </a:ext>
                </a:extLst>
              </p:cNvPr>
              <p:cNvSpPr>
                <a:spLocks noChangeArrowheads="1"/>
              </p:cNvSpPr>
              <p:nvPr/>
            </p:nvSpPr>
            <p:spPr bwMode="auto">
              <a:xfrm>
                <a:off x="4702" y="6754"/>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58" name="Rectangle 679">
                <a:extLst>
                  <a:ext uri="{FF2B5EF4-FFF2-40B4-BE49-F238E27FC236}">
                    <a16:creationId xmlns:a16="http://schemas.microsoft.com/office/drawing/2014/main" id="{F9897D31-437F-4238-AD0E-4BA00B336A99}"/>
                  </a:ext>
                </a:extLst>
              </p:cNvPr>
              <p:cNvSpPr>
                <a:spLocks noChangeArrowheads="1"/>
              </p:cNvSpPr>
              <p:nvPr/>
            </p:nvSpPr>
            <p:spPr bwMode="auto">
              <a:xfrm>
                <a:off x="4702" y="6754"/>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59" name="Rectangle 680">
                <a:extLst>
                  <a:ext uri="{FF2B5EF4-FFF2-40B4-BE49-F238E27FC236}">
                    <a16:creationId xmlns:a16="http://schemas.microsoft.com/office/drawing/2014/main" id="{2B67CDC4-4401-464E-845A-BA740605B437}"/>
                  </a:ext>
                </a:extLst>
              </p:cNvPr>
              <p:cNvSpPr>
                <a:spLocks noChangeArrowheads="1"/>
              </p:cNvSpPr>
              <p:nvPr/>
            </p:nvSpPr>
            <p:spPr bwMode="auto">
              <a:xfrm>
                <a:off x="4702" y="6696"/>
                <a:ext cx="170" cy="58"/>
              </a:xfrm>
              <a:prstGeom prst="rect">
                <a:avLst/>
              </a:prstGeom>
              <a:solidFill>
                <a:srgbClr val="CCD9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60" name="Rectangle 681">
                <a:extLst>
                  <a:ext uri="{FF2B5EF4-FFF2-40B4-BE49-F238E27FC236}">
                    <a16:creationId xmlns:a16="http://schemas.microsoft.com/office/drawing/2014/main" id="{24C439D5-4AA7-4BC3-84DF-8D83CBD30470}"/>
                  </a:ext>
                </a:extLst>
              </p:cNvPr>
              <p:cNvSpPr>
                <a:spLocks noChangeArrowheads="1"/>
              </p:cNvSpPr>
              <p:nvPr/>
            </p:nvSpPr>
            <p:spPr bwMode="auto">
              <a:xfrm>
                <a:off x="4702" y="6696"/>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61" name="Rectangle 682">
                <a:extLst>
                  <a:ext uri="{FF2B5EF4-FFF2-40B4-BE49-F238E27FC236}">
                    <a16:creationId xmlns:a16="http://schemas.microsoft.com/office/drawing/2014/main" id="{BC1D4C2F-1EB4-4804-9E73-089DE927D6EE}"/>
                  </a:ext>
                </a:extLst>
              </p:cNvPr>
              <p:cNvSpPr>
                <a:spLocks noChangeArrowheads="1"/>
              </p:cNvSpPr>
              <p:nvPr/>
            </p:nvSpPr>
            <p:spPr bwMode="auto">
              <a:xfrm>
                <a:off x="4702" y="6638"/>
                <a:ext cx="170" cy="58"/>
              </a:xfrm>
              <a:prstGeom prst="rect">
                <a:avLst/>
              </a:prstGeom>
              <a:solidFill>
                <a:srgbClr val="FFF1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62" name="Rectangle 683">
                <a:extLst>
                  <a:ext uri="{FF2B5EF4-FFF2-40B4-BE49-F238E27FC236}">
                    <a16:creationId xmlns:a16="http://schemas.microsoft.com/office/drawing/2014/main" id="{65AD4CF9-78AB-49D9-99F0-232D3D98F2B1}"/>
                  </a:ext>
                </a:extLst>
              </p:cNvPr>
              <p:cNvSpPr>
                <a:spLocks noChangeArrowheads="1"/>
              </p:cNvSpPr>
              <p:nvPr/>
            </p:nvSpPr>
            <p:spPr bwMode="auto">
              <a:xfrm>
                <a:off x="4702" y="6638"/>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63" name="Rectangle 684">
                <a:extLst>
                  <a:ext uri="{FF2B5EF4-FFF2-40B4-BE49-F238E27FC236}">
                    <a16:creationId xmlns:a16="http://schemas.microsoft.com/office/drawing/2014/main" id="{603710A1-E43B-4524-9F33-37A3D2A05AEC}"/>
                  </a:ext>
                </a:extLst>
              </p:cNvPr>
              <p:cNvSpPr>
                <a:spLocks noChangeArrowheads="1"/>
              </p:cNvSpPr>
              <p:nvPr/>
            </p:nvSpPr>
            <p:spPr bwMode="auto">
              <a:xfrm>
                <a:off x="4702" y="6580"/>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64" name="Rectangle 685">
                <a:extLst>
                  <a:ext uri="{FF2B5EF4-FFF2-40B4-BE49-F238E27FC236}">
                    <a16:creationId xmlns:a16="http://schemas.microsoft.com/office/drawing/2014/main" id="{D0D1C5DD-A93A-483B-873B-2F3612313AEF}"/>
                  </a:ext>
                </a:extLst>
              </p:cNvPr>
              <p:cNvSpPr>
                <a:spLocks noChangeArrowheads="1"/>
              </p:cNvSpPr>
              <p:nvPr/>
            </p:nvSpPr>
            <p:spPr bwMode="auto">
              <a:xfrm>
                <a:off x="4702" y="6580"/>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65" name="Rectangle 686">
                <a:extLst>
                  <a:ext uri="{FF2B5EF4-FFF2-40B4-BE49-F238E27FC236}">
                    <a16:creationId xmlns:a16="http://schemas.microsoft.com/office/drawing/2014/main" id="{DE3DA9A7-D329-4EA5-B644-037FC7F85D74}"/>
                  </a:ext>
                </a:extLst>
              </p:cNvPr>
              <p:cNvSpPr>
                <a:spLocks noChangeArrowheads="1"/>
              </p:cNvSpPr>
              <p:nvPr/>
            </p:nvSpPr>
            <p:spPr bwMode="auto">
              <a:xfrm>
                <a:off x="4702" y="6522"/>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66" name="Rectangle 687">
                <a:extLst>
                  <a:ext uri="{FF2B5EF4-FFF2-40B4-BE49-F238E27FC236}">
                    <a16:creationId xmlns:a16="http://schemas.microsoft.com/office/drawing/2014/main" id="{14C46FB7-850A-4C23-9AB9-B26D8F7196DF}"/>
                  </a:ext>
                </a:extLst>
              </p:cNvPr>
              <p:cNvSpPr>
                <a:spLocks noChangeArrowheads="1"/>
              </p:cNvSpPr>
              <p:nvPr/>
            </p:nvSpPr>
            <p:spPr bwMode="auto">
              <a:xfrm>
                <a:off x="4702" y="6522"/>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67" name="Rectangle 688">
                <a:extLst>
                  <a:ext uri="{FF2B5EF4-FFF2-40B4-BE49-F238E27FC236}">
                    <a16:creationId xmlns:a16="http://schemas.microsoft.com/office/drawing/2014/main" id="{13A15F50-E62C-4AC2-8898-A8ADA39A28E4}"/>
                  </a:ext>
                </a:extLst>
              </p:cNvPr>
              <p:cNvSpPr>
                <a:spLocks noChangeArrowheads="1"/>
              </p:cNvSpPr>
              <p:nvPr/>
            </p:nvSpPr>
            <p:spPr bwMode="auto">
              <a:xfrm>
                <a:off x="4702" y="6464"/>
                <a:ext cx="170" cy="58"/>
              </a:xfrm>
              <a:prstGeom prst="rect">
                <a:avLst/>
              </a:prstGeom>
              <a:solidFill>
                <a:srgbClr val="FF97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68" name="Rectangle 689">
                <a:extLst>
                  <a:ext uri="{FF2B5EF4-FFF2-40B4-BE49-F238E27FC236}">
                    <a16:creationId xmlns:a16="http://schemas.microsoft.com/office/drawing/2014/main" id="{EF9AE444-941C-4AEB-A93B-9BA1B4D030FA}"/>
                  </a:ext>
                </a:extLst>
              </p:cNvPr>
              <p:cNvSpPr>
                <a:spLocks noChangeArrowheads="1"/>
              </p:cNvSpPr>
              <p:nvPr/>
            </p:nvSpPr>
            <p:spPr bwMode="auto">
              <a:xfrm>
                <a:off x="4702" y="6464"/>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69" name="Rectangle 690">
                <a:extLst>
                  <a:ext uri="{FF2B5EF4-FFF2-40B4-BE49-F238E27FC236}">
                    <a16:creationId xmlns:a16="http://schemas.microsoft.com/office/drawing/2014/main" id="{01C92D24-127A-4CE3-85CB-A47284CE5EC5}"/>
                  </a:ext>
                </a:extLst>
              </p:cNvPr>
              <p:cNvSpPr>
                <a:spLocks noChangeArrowheads="1"/>
              </p:cNvSpPr>
              <p:nvPr/>
            </p:nvSpPr>
            <p:spPr bwMode="auto">
              <a:xfrm>
                <a:off x="4702" y="6406"/>
                <a:ext cx="170" cy="58"/>
              </a:xfrm>
              <a:prstGeom prst="rect">
                <a:avLst/>
              </a:prstGeom>
              <a:solidFill>
                <a:srgbClr val="EEF2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70" name="Rectangle 691">
                <a:extLst>
                  <a:ext uri="{FF2B5EF4-FFF2-40B4-BE49-F238E27FC236}">
                    <a16:creationId xmlns:a16="http://schemas.microsoft.com/office/drawing/2014/main" id="{B1669702-5AB1-47A2-BCAC-1836E137613A}"/>
                  </a:ext>
                </a:extLst>
              </p:cNvPr>
              <p:cNvSpPr>
                <a:spLocks noChangeArrowheads="1"/>
              </p:cNvSpPr>
              <p:nvPr/>
            </p:nvSpPr>
            <p:spPr bwMode="auto">
              <a:xfrm>
                <a:off x="4702" y="6406"/>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71" name="Rectangle 692">
                <a:extLst>
                  <a:ext uri="{FF2B5EF4-FFF2-40B4-BE49-F238E27FC236}">
                    <a16:creationId xmlns:a16="http://schemas.microsoft.com/office/drawing/2014/main" id="{8A496A6E-F9CA-44B2-8367-36DC412B936D}"/>
                  </a:ext>
                </a:extLst>
              </p:cNvPr>
              <p:cNvSpPr>
                <a:spLocks noChangeArrowheads="1"/>
              </p:cNvSpPr>
              <p:nvPr/>
            </p:nvSpPr>
            <p:spPr bwMode="auto">
              <a:xfrm>
                <a:off x="4702" y="6348"/>
                <a:ext cx="170" cy="58"/>
              </a:xfrm>
              <a:prstGeom prst="rect">
                <a:avLst/>
              </a:prstGeom>
              <a:solidFill>
                <a:srgbClr val="FF9B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72" name="Rectangle 693">
                <a:extLst>
                  <a:ext uri="{FF2B5EF4-FFF2-40B4-BE49-F238E27FC236}">
                    <a16:creationId xmlns:a16="http://schemas.microsoft.com/office/drawing/2014/main" id="{A5967A26-89A6-4F3D-B428-CCAEB69A8457}"/>
                  </a:ext>
                </a:extLst>
              </p:cNvPr>
              <p:cNvSpPr>
                <a:spLocks noChangeArrowheads="1"/>
              </p:cNvSpPr>
              <p:nvPr/>
            </p:nvSpPr>
            <p:spPr bwMode="auto">
              <a:xfrm>
                <a:off x="4702" y="6348"/>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73" name="Rectangle 694">
                <a:extLst>
                  <a:ext uri="{FF2B5EF4-FFF2-40B4-BE49-F238E27FC236}">
                    <a16:creationId xmlns:a16="http://schemas.microsoft.com/office/drawing/2014/main" id="{14BBEF2F-46F3-40E4-98E0-0797CE2F8858}"/>
                  </a:ext>
                </a:extLst>
              </p:cNvPr>
              <p:cNvSpPr>
                <a:spLocks noChangeArrowheads="1"/>
              </p:cNvSpPr>
              <p:nvPr/>
            </p:nvSpPr>
            <p:spPr bwMode="auto">
              <a:xfrm>
                <a:off x="4702" y="6290"/>
                <a:ext cx="170" cy="58"/>
              </a:xfrm>
              <a:prstGeom prst="rect">
                <a:avLst/>
              </a:prstGeom>
              <a:solidFill>
                <a:srgbClr val="D8E2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74" name="Rectangle 695">
                <a:extLst>
                  <a:ext uri="{FF2B5EF4-FFF2-40B4-BE49-F238E27FC236}">
                    <a16:creationId xmlns:a16="http://schemas.microsoft.com/office/drawing/2014/main" id="{3BE59203-449E-419D-86A7-E4EBCB85E10F}"/>
                  </a:ext>
                </a:extLst>
              </p:cNvPr>
              <p:cNvSpPr>
                <a:spLocks noChangeArrowheads="1"/>
              </p:cNvSpPr>
              <p:nvPr/>
            </p:nvSpPr>
            <p:spPr bwMode="auto">
              <a:xfrm>
                <a:off x="4702" y="6290"/>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75" name="Rectangle 696">
                <a:extLst>
                  <a:ext uri="{FF2B5EF4-FFF2-40B4-BE49-F238E27FC236}">
                    <a16:creationId xmlns:a16="http://schemas.microsoft.com/office/drawing/2014/main" id="{48BFB59E-C68E-4293-AA2C-7F5C7E2FA75A}"/>
                  </a:ext>
                </a:extLst>
              </p:cNvPr>
              <p:cNvSpPr>
                <a:spLocks noChangeArrowheads="1"/>
              </p:cNvSpPr>
              <p:nvPr/>
            </p:nvSpPr>
            <p:spPr bwMode="auto">
              <a:xfrm>
                <a:off x="4702" y="6232"/>
                <a:ext cx="170" cy="58"/>
              </a:xfrm>
              <a:prstGeom prst="rect">
                <a:avLst/>
              </a:prstGeom>
              <a:solidFill>
                <a:srgbClr val="FF876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76" name="Rectangle 697">
                <a:extLst>
                  <a:ext uri="{FF2B5EF4-FFF2-40B4-BE49-F238E27FC236}">
                    <a16:creationId xmlns:a16="http://schemas.microsoft.com/office/drawing/2014/main" id="{48EE031B-C8F7-4191-977C-AD68618149AA}"/>
                  </a:ext>
                </a:extLst>
              </p:cNvPr>
              <p:cNvSpPr>
                <a:spLocks noChangeArrowheads="1"/>
              </p:cNvSpPr>
              <p:nvPr/>
            </p:nvSpPr>
            <p:spPr bwMode="auto">
              <a:xfrm>
                <a:off x="4702" y="6232"/>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77" name="Rectangle 698">
                <a:extLst>
                  <a:ext uri="{FF2B5EF4-FFF2-40B4-BE49-F238E27FC236}">
                    <a16:creationId xmlns:a16="http://schemas.microsoft.com/office/drawing/2014/main" id="{7468C343-1444-47D5-BC76-52F9CCB3D6A8}"/>
                  </a:ext>
                </a:extLst>
              </p:cNvPr>
              <p:cNvSpPr>
                <a:spLocks noChangeArrowheads="1"/>
              </p:cNvSpPr>
              <p:nvPr/>
            </p:nvSpPr>
            <p:spPr bwMode="auto">
              <a:xfrm>
                <a:off x="4702" y="6174"/>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78" name="Rectangle 699">
                <a:extLst>
                  <a:ext uri="{FF2B5EF4-FFF2-40B4-BE49-F238E27FC236}">
                    <a16:creationId xmlns:a16="http://schemas.microsoft.com/office/drawing/2014/main" id="{FDE39141-9728-437D-B1E3-84B8D5BDBB23}"/>
                  </a:ext>
                </a:extLst>
              </p:cNvPr>
              <p:cNvSpPr>
                <a:spLocks noChangeArrowheads="1"/>
              </p:cNvSpPr>
              <p:nvPr/>
            </p:nvSpPr>
            <p:spPr bwMode="auto">
              <a:xfrm>
                <a:off x="4702" y="6174"/>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79" name="Rectangle 700">
                <a:extLst>
                  <a:ext uri="{FF2B5EF4-FFF2-40B4-BE49-F238E27FC236}">
                    <a16:creationId xmlns:a16="http://schemas.microsoft.com/office/drawing/2014/main" id="{F96B3B42-0D3D-4211-9B2B-487219FDBE2A}"/>
                  </a:ext>
                </a:extLst>
              </p:cNvPr>
              <p:cNvSpPr>
                <a:spLocks noChangeArrowheads="1"/>
              </p:cNvSpPr>
              <p:nvPr/>
            </p:nvSpPr>
            <p:spPr bwMode="auto">
              <a:xfrm>
                <a:off x="4702" y="6116"/>
                <a:ext cx="170" cy="58"/>
              </a:xfrm>
              <a:prstGeom prst="rect">
                <a:avLst/>
              </a:prstGeom>
              <a:solidFill>
                <a:srgbClr val="FF8C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80" name="Rectangle 701">
                <a:extLst>
                  <a:ext uri="{FF2B5EF4-FFF2-40B4-BE49-F238E27FC236}">
                    <a16:creationId xmlns:a16="http://schemas.microsoft.com/office/drawing/2014/main" id="{CF2D6F7E-E31B-4CE2-9BE0-D636BC81631B}"/>
                  </a:ext>
                </a:extLst>
              </p:cNvPr>
              <p:cNvSpPr>
                <a:spLocks noChangeArrowheads="1"/>
              </p:cNvSpPr>
              <p:nvPr/>
            </p:nvSpPr>
            <p:spPr bwMode="auto">
              <a:xfrm>
                <a:off x="4702" y="6116"/>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81" name="Rectangle 702">
                <a:extLst>
                  <a:ext uri="{FF2B5EF4-FFF2-40B4-BE49-F238E27FC236}">
                    <a16:creationId xmlns:a16="http://schemas.microsoft.com/office/drawing/2014/main" id="{AC819A18-DC45-4C01-B77D-14E34B86CB5B}"/>
                  </a:ext>
                </a:extLst>
              </p:cNvPr>
              <p:cNvSpPr>
                <a:spLocks noChangeArrowheads="1"/>
              </p:cNvSpPr>
              <p:nvPr/>
            </p:nvSpPr>
            <p:spPr bwMode="auto">
              <a:xfrm>
                <a:off x="4702" y="6058"/>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82" name="Rectangle 703">
                <a:extLst>
                  <a:ext uri="{FF2B5EF4-FFF2-40B4-BE49-F238E27FC236}">
                    <a16:creationId xmlns:a16="http://schemas.microsoft.com/office/drawing/2014/main" id="{1788B906-7990-4596-BFCB-D23D3964EC5E}"/>
                  </a:ext>
                </a:extLst>
              </p:cNvPr>
              <p:cNvSpPr>
                <a:spLocks noChangeArrowheads="1"/>
              </p:cNvSpPr>
              <p:nvPr/>
            </p:nvSpPr>
            <p:spPr bwMode="auto">
              <a:xfrm>
                <a:off x="4702" y="6058"/>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83" name="Rectangle 704">
                <a:extLst>
                  <a:ext uri="{FF2B5EF4-FFF2-40B4-BE49-F238E27FC236}">
                    <a16:creationId xmlns:a16="http://schemas.microsoft.com/office/drawing/2014/main" id="{77DF447E-2B81-4BE5-958E-1E21842DB542}"/>
                  </a:ext>
                </a:extLst>
              </p:cNvPr>
              <p:cNvSpPr>
                <a:spLocks noChangeArrowheads="1"/>
              </p:cNvSpPr>
              <p:nvPr/>
            </p:nvSpPr>
            <p:spPr bwMode="auto">
              <a:xfrm>
                <a:off x="4702" y="6000"/>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84" name="Rectangle 705">
                <a:extLst>
                  <a:ext uri="{FF2B5EF4-FFF2-40B4-BE49-F238E27FC236}">
                    <a16:creationId xmlns:a16="http://schemas.microsoft.com/office/drawing/2014/main" id="{07F0ECF6-29AD-412D-90CD-F4E097D889C8}"/>
                  </a:ext>
                </a:extLst>
              </p:cNvPr>
              <p:cNvSpPr>
                <a:spLocks noChangeArrowheads="1"/>
              </p:cNvSpPr>
              <p:nvPr/>
            </p:nvSpPr>
            <p:spPr bwMode="auto">
              <a:xfrm>
                <a:off x="4702" y="6000"/>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85" name="Rectangle 706">
                <a:extLst>
                  <a:ext uri="{FF2B5EF4-FFF2-40B4-BE49-F238E27FC236}">
                    <a16:creationId xmlns:a16="http://schemas.microsoft.com/office/drawing/2014/main" id="{86A32FBE-C8A6-4534-A7AF-5A9E47EFC69F}"/>
                  </a:ext>
                </a:extLst>
              </p:cNvPr>
              <p:cNvSpPr>
                <a:spLocks noChangeArrowheads="1"/>
              </p:cNvSpPr>
              <p:nvPr/>
            </p:nvSpPr>
            <p:spPr bwMode="auto">
              <a:xfrm>
                <a:off x="4702" y="5942"/>
                <a:ext cx="170" cy="58"/>
              </a:xfrm>
              <a:prstGeom prst="rect">
                <a:avLst/>
              </a:prstGeom>
              <a:solidFill>
                <a:srgbClr val="FFCA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86" name="Rectangle 707">
                <a:extLst>
                  <a:ext uri="{FF2B5EF4-FFF2-40B4-BE49-F238E27FC236}">
                    <a16:creationId xmlns:a16="http://schemas.microsoft.com/office/drawing/2014/main" id="{1BBDF4C4-4C81-4FC8-8D16-0346E4CC73FF}"/>
                  </a:ext>
                </a:extLst>
              </p:cNvPr>
              <p:cNvSpPr>
                <a:spLocks noChangeArrowheads="1"/>
              </p:cNvSpPr>
              <p:nvPr/>
            </p:nvSpPr>
            <p:spPr bwMode="auto">
              <a:xfrm>
                <a:off x="4702" y="5942"/>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87" name="Rectangle 708">
                <a:extLst>
                  <a:ext uri="{FF2B5EF4-FFF2-40B4-BE49-F238E27FC236}">
                    <a16:creationId xmlns:a16="http://schemas.microsoft.com/office/drawing/2014/main" id="{C0375076-2658-45D2-BA13-E0C56DE9E5E2}"/>
                  </a:ext>
                </a:extLst>
              </p:cNvPr>
              <p:cNvSpPr>
                <a:spLocks noChangeArrowheads="1"/>
              </p:cNvSpPr>
              <p:nvPr/>
            </p:nvSpPr>
            <p:spPr bwMode="auto">
              <a:xfrm>
                <a:off x="4702" y="5884"/>
                <a:ext cx="170" cy="58"/>
              </a:xfrm>
              <a:prstGeom prst="rect">
                <a:avLst/>
              </a:prstGeom>
              <a:solidFill>
                <a:srgbClr val="FFDB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88" name="Rectangle 709">
                <a:extLst>
                  <a:ext uri="{FF2B5EF4-FFF2-40B4-BE49-F238E27FC236}">
                    <a16:creationId xmlns:a16="http://schemas.microsoft.com/office/drawing/2014/main" id="{78A3527A-91D0-4313-9003-60DC7CBC7739}"/>
                  </a:ext>
                </a:extLst>
              </p:cNvPr>
              <p:cNvSpPr>
                <a:spLocks noChangeArrowheads="1"/>
              </p:cNvSpPr>
              <p:nvPr/>
            </p:nvSpPr>
            <p:spPr bwMode="auto">
              <a:xfrm>
                <a:off x="4702" y="5884"/>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89" name="Rectangle 710">
                <a:extLst>
                  <a:ext uri="{FF2B5EF4-FFF2-40B4-BE49-F238E27FC236}">
                    <a16:creationId xmlns:a16="http://schemas.microsoft.com/office/drawing/2014/main" id="{004319FF-97CB-481E-A21F-695503847FA3}"/>
                  </a:ext>
                </a:extLst>
              </p:cNvPr>
              <p:cNvSpPr>
                <a:spLocks noChangeArrowheads="1"/>
              </p:cNvSpPr>
              <p:nvPr/>
            </p:nvSpPr>
            <p:spPr bwMode="auto">
              <a:xfrm>
                <a:off x="4702" y="5827"/>
                <a:ext cx="170" cy="57"/>
              </a:xfrm>
              <a:prstGeom prst="rect">
                <a:avLst/>
              </a:prstGeom>
              <a:solidFill>
                <a:srgbClr val="FFCCB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90" name="Rectangle 711">
                <a:extLst>
                  <a:ext uri="{FF2B5EF4-FFF2-40B4-BE49-F238E27FC236}">
                    <a16:creationId xmlns:a16="http://schemas.microsoft.com/office/drawing/2014/main" id="{299F0BC2-D97C-49ED-8C3C-DEB36E9C10C5}"/>
                  </a:ext>
                </a:extLst>
              </p:cNvPr>
              <p:cNvSpPr>
                <a:spLocks noChangeArrowheads="1"/>
              </p:cNvSpPr>
              <p:nvPr/>
            </p:nvSpPr>
            <p:spPr bwMode="auto">
              <a:xfrm>
                <a:off x="4702" y="5827"/>
                <a:ext cx="170"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91" name="Rectangle 712">
                <a:extLst>
                  <a:ext uri="{FF2B5EF4-FFF2-40B4-BE49-F238E27FC236}">
                    <a16:creationId xmlns:a16="http://schemas.microsoft.com/office/drawing/2014/main" id="{14FBF5F7-FB00-4AB3-B670-7B3765226D49}"/>
                  </a:ext>
                </a:extLst>
              </p:cNvPr>
              <p:cNvSpPr>
                <a:spLocks noChangeArrowheads="1"/>
              </p:cNvSpPr>
              <p:nvPr/>
            </p:nvSpPr>
            <p:spPr bwMode="auto">
              <a:xfrm>
                <a:off x="4702" y="5769"/>
                <a:ext cx="170" cy="58"/>
              </a:xfrm>
              <a:prstGeom prst="rect">
                <a:avLst/>
              </a:prstGeom>
              <a:solidFill>
                <a:srgbClr val="FFC1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92" name="Rectangle 713">
                <a:extLst>
                  <a:ext uri="{FF2B5EF4-FFF2-40B4-BE49-F238E27FC236}">
                    <a16:creationId xmlns:a16="http://schemas.microsoft.com/office/drawing/2014/main" id="{5D4C5ABA-2463-4781-B4E1-31D37958FE5F}"/>
                  </a:ext>
                </a:extLst>
              </p:cNvPr>
              <p:cNvSpPr>
                <a:spLocks noChangeArrowheads="1"/>
              </p:cNvSpPr>
              <p:nvPr/>
            </p:nvSpPr>
            <p:spPr bwMode="auto">
              <a:xfrm>
                <a:off x="4702" y="5769"/>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93" name="Rectangle 714">
                <a:extLst>
                  <a:ext uri="{FF2B5EF4-FFF2-40B4-BE49-F238E27FC236}">
                    <a16:creationId xmlns:a16="http://schemas.microsoft.com/office/drawing/2014/main" id="{19A13284-3724-4E1B-8737-AEA3E67DA7F2}"/>
                  </a:ext>
                </a:extLst>
              </p:cNvPr>
              <p:cNvSpPr>
                <a:spLocks noChangeArrowheads="1"/>
              </p:cNvSpPr>
              <p:nvPr/>
            </p:nvSpPr>
            <p:spPr bwMode="auto">
              <a:xfrm>
                <a:off x="4702" y="5711"/>
                <a:ext cx="170" cy="58"/>
              </a:xfrm>
              <a:prstGeom prst="rect">
                <a:avLst/>
              </a:prstGeom>
              <a:solidFill>
                <a:srgbClr val="FFD7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94" name="Rectangle 715">
                <a:extLst>
                  <a:ext uri="{FF2B5EF4-FFF2-40B4-BE49-F238E27FC236}">
                    <a16:creationId xmlns:a16="http://schemas.microsoft.com/office/drawing/2014/main" id="{96ED65E7-6D79-436C-9ABA-62C86348F8A8}"/>
                  </a:ext>
                </a:extLst>
              </p:cNvPr>
              <p:cNvSpPr>
                <a:spLocks noChangeArrowheads="1"/>
              </p:cNvSpPr>
              <p:nvPr/>
            </p:nvSpPr>
            <p:spPr bwMode="auto">
              <a:xfrm>
                <a:off x="4702" y="5711"/>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95" name="Rectangle 716">
                <a:extLst>
                  <a:ext uri="{FF2B5EF4-FFF2-40B4-BE49-F238E27FC236}">
                    <a16:creationId xmlns:a16="http://schemas.microsoft.com/office/drawing/2014/main" id="{0FB51607-A796-4D98-9EA0-32D65FCC7C9F}"/>
                  </a:ext>
                </a:extLst>
              </p:cNvPr>
              <p:cNvSpPr>
                <a:spLocks noChangeArrowheads="1"/>
              </p:cNvSpPr>
              <p:nvPr/>
            </p:nvSpPr>
            <p:spPr bwMode="auto">
              <a:xfrm>
                <a:off x="4702" y="5653"/>
                <a:ext cx="170" cy="58"/>
              </a:xfrm>
              <a:prstGeom prst="rect">
                <a:avLst/>
              </a:prstGeom>
              <a:solidFill>
                <a:srgbClr val="FFD7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96" name="Rectangle 717">
                <a:extLst>
                  <a:ext uri="{FF2B5EF4-FFF2-40B4-BE49-F238E27FC236}">
                    <a16:creationId xmlns:a16="http://schemas.microsoft.com/office/drawing/2014/main" id="{A8FB8F00-86D9-4534-BDDE-6970EC9EDC1C}"/>
                  </a:ext>
                </a:extLst>
              </p:cNvPr>
              <p:cNvSpPr>
                <a:spLocks noChangeArrowheads="1"/>
              </p:cNvSpPr>
              <p:nvPr/>
            </p:nvSpPr>
            <p:spPr bwMode="auto">
              <a:xfrm>
                <a:off x="4702" y="5653"/>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97" name="Rectangle 718">
                <a:extLst>
                  <a:ext uri="{FF2B5EF4-FFF2-40B4-BE49-F238E27FC236}">
                    <a16:creationId xmlns:a16="http://schemas.microsoft.com/office/drawing/2014/main" id="{66876771-47C4-4C41-9117-FDAFE951CD63}"/>
                  </a:ext>
                </a:extLst>
              </p:cNvPr>
              <p:cNvSpPr>
                <a:spLocks noChangeArrowheads="1"/>
              </p:cNvSpPr>
              <p:nvPr/>
            </p:nvSpPr>
            <p:spPr bwMode="auto">
              <a:xfrm>
                <a:off x="4702" y="5595"/>
                <a:ext cx="170" cy="58"/>
              </a:xfrm>
              <a:prstGeom prst="rect">
                <a:avLst/>
              </a:prstGeom>
              <a:solidFill>
                <a:srgbClr val="FFCAB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98" name="Rectangle 719">
                <a:extLst>
                  <a:ext uri="{FF2B5EF4-FFF2-40B4-BE49-F238E27FC236}">
                    <a16:creationId xmlns:a16="http://schemas.microsoft.com/office/drawing/2014/main" id="{98C5049D-9A07-4874-96A9-F27F2FACF7A5}"/>
                  </a:ext>
                </a:extLst>
              </p:cNvPr>
              <p:cNvSpPr>
                <a:spLocks noChangeArrowheads="1"/>
              </p:cNvSpPr>
              <p:nvPr/>
            </p:nvSpPr>
            <p:spPr bwMode="auto">
              <a:xfrm>
                <a:off x="4702" y="5595"/>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399" name="Rectangle 720">
                <a:extLst>
                  <a:ext uri="{FF2B5EF4-FFF2-40B4-BE49-F238E27FC236}">
                    <a16:creationId xmlns:a16="http://schemas.microsoft.com/office/drawing/2014/main" id="{FBDEFABE-5E8C-45D5-915A-4A25E7950A02}"/>
                  </a:ext>
                </a:extLst>
              </p:cNvPr>
              <p:cNvSpPr>
                <a:spLocks noChangeArrowheads="1"/>
              </p:cNvSpPr>
              <p:nvPr/>
            </p:nvSpPr>
            <p:spPr bwMode="auto">
              <a:xfrm>
                <a:off x="4702" y="5537"/>
                <a:ext cx="170" cy="58"/>
              </a:xfrm>
              <a:prstGeom prst="rect">
                <a:avLst/>
              </a:prstGeom>
              <a:solidFill>
                <a:srgbClr val="FFDC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00" name="Rectangle 721">
                <a:extLst>
                  <a:ext uri="{FF2B5EF4-FFF2-40B4-BE49-F238E27FC236}">
                    <a16:creationId xmlns:a16="http://schemas.microsoft.com/office/drawing/2014/main" id="{05F30DC2-EC24-4747-9BD7-8DA1F3A3EAB1}"/>
                  </a:ext>
                </a:extLst>
              </p:cNvPr>
              <p:cNvSpPr>
                <a:spLocks noChangeArrowheads="1"/>
              </p:cNvSpPr>
              <p:nvPr/>
            </p:nvSpPr>
            <p:spPr bwMode="auto">
              <a:xfrm>
                <a:off x="4702" y="5537"/>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01" name="Rectangle 722">
                <a:extLst>
                  <a:ext uri="{FF2B5EF4-FFF2-40B4-BE49-F238E27FC236}">
                    <a16:creationId xmlns:a16="http://schemas.microsoft.com/office/drawing/2014/main" id="{56B30358-B488-4BDE-85C4-2A8433DBC879}"/>
                  </a:ext>
                </a:extLst>
              </p:cNvPr>
              <p:cNvSpPr>
                <a:spLocks noChangeArrowheads="1"/>
              </p:cNvSpPr>
              <p:nvPr/>
            </p:nvSpPr>
            <p:spPr bwMode="auto">
              <a:xfrm>
                <a:off x="4702" y="5479"/>
                <a:ext cx="170" cy="58"/>
              </a:xfrm>
              <a:prstGeom prst="rect">
                <a:avLst/>
              </a:prstGeom>
              <a:solidFill>
                <a:srgbClr val="FFD8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02" name="Rectangle 723">
                <a:extLst>
                  <a:ext uri="{FF2B5EF4-FFF2-40B4-BE49-F238E27FC236}">
                    <a16:creationId xmlns:a16="http://schemas.microsoft.com/office/drawing/2014/main" id="{2B99EFAC-C2BA-4A30-81C8-BB19F1BDDD44}"/>
                  </a:ext>
                </a:extLst>
              </p:cNvPr>
              <p:cNvSpPr>
                <a:spLocks noChangeArrowheads="1"/>
              </p:cNvSpPr>
              <p:nvPr/>
            </p:nvSpPr>
            <p:spPr bwMode="auto">
              <a:xfrm>
                <a:off x="4702" y="5479"/>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03" name="Rectangle 724">
                <a:extLst>
                  <a:ext uri="{FF2B5EF4-FFF2-40B4-BE49-F238E27FC236}">
                    <a16:creationId xmlns:a16="http://schemas.microsoft.com/office/drawing/2014/main" id="{1956DDCC-6D4E-4333-84CB-3953F65EB7E4}"/>
                  </a:ext>
                </a:extLst>
              </p:cNvPr>
              <p:cNvSpPr>
                <a:spLocks noChangeArrowheads="1"/>
              </p:cNvSpPr>
              <p:nvPr/>
            </p:nvSpPr>
            <p:spPr bwMode="auto">
              <a:xfrm>
                <a:off x="4702" y="5421"/>
                <a:ext cx="170" cy="58"/>
              </a:xfrm>
              <a:prstGeom prst="rect">
                <a:avLst/>
              </a:prstGeom>
              <a:solidFill>
                <a:srgbClr val="D7E1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04" name="Rectangle 725">
                <a:extLst>
                  <a:ext uri="{FF2B5EF4-FFF2-40B4-BE49-F238E27FC236}">
                    <a16:creationId xmlns:a16="http://schemas.microsoft.com/office/drawing/2014/main" id="{7DC2EE53-F191-481D-8C92-7EE35BBBB464}"/>
                  </a:ext>
                </a:extLst>
              </p:cNvPr>
              <p:cNvSpPr>
                <a:spLocks noChangeArrowheads="1"/>
              </p:cNvSpPr>
              <p:nvPr/>
            </p:nvSpPr>
            <p:spPr bwMode="auto">
              <a:xfrm>
                <a:off x="4702" y="5421"/>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05" name="Rectangle 726">
                <a:extLst>
                  <a:ext uri="{FF2B5EF4-FFF2-40B4-BE49-F238E27FC236}">
                    <a16:creationId xmlns:a16="http://schemas.microsoft.com/office/drawing/2014/main" id="{7CA9513D-5A24-4A50-8789-F0AA69A06233}"/>
                  </a:ext>
                </a:extLst>
              </p:cNvPr>
              <p:cNvSpPr>
                <a:spLocks noChangeArrowheads="1"/>
              </p:cNvSpPr>
              <p:nvPr/>
            </p:nvSpPr>
            <p:spPr bwMode="auto">
              <a:xfrm>
                <a:off x="4702" y="5363"/>
                <a:ext cx="170" cy="58"/>
              </a:xfrm>
              <a:prstGeom prst="rect">
                <a:avLst/>
              </a:prstGeom>
              <a:solidFill>
                <a:srgbClr val="FFF2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06" name="Rectangle 727">
                <a:extLst>
                  <a:ext uri="{FF2B5EF4-FFF2-40B4-BE49-F238E27FC236}">
                    <a16:creationId xmlns:a16="http://schemas.microsoft.com/office/drawing/2014/main" id="{185D95E9-5CA7-48F8-AEB3-7E7E832CA44C}"/>
                  </a:ext>
                </a:extLst>
              </p:cNvPr>
              <p:cNvSpPr>
                <a:spLocks noChangeArrowheads="1"/>
              </p:cNvSpPr>
              <p:nvPr/>
            </p:nvSpPr>
            <p:spPr bwMode="auto">
              <a:xfrm>
                <a:off x="4702" y="5363"/>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07" name="Rectangle 728">
                <a:extLst>
                  <a:ext uri="{FF2B5EF4-FFF2-40B4-BE49-F238E27FC236}">
                    <a16:creationId xmlns:a16="http://schemas.microsoft.com/office/drawing/2014/main" id="{E3FAF989-9B68-478A-BCA8-661A0422387D}"/>
                  </a:ext>
                </a:extLst>
              </p:cNvPr>
              <p:cNvSpPr>
                <a:spLocks noChangeArrowheads="1"/>
              </p:cNvSpPr>
              <p:nvPr/>
            </p:nvSpPr>
            <p:spPr bwMode="auto">
              <a:xfrm>
                <a:off x="4702" y="5305"/>
                <a:ext cx="170" cy="58"/>
              </a:xfrm>
              <a:prstGeom prst="rect">
                <a:avLst/>
              </a:prstGeom>
              <a:solidFill>
                <a:srgbClr val="DDE5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08" name="Rectangle 729">
                <a:extLst>
                  <a:ext uri="{FF2B5EF4-FFF2-40B4-BE49-F238E27FC236}">
                    <a16:creationId xmlns:a16="http://schemas.microsoft.com/office/drawing/2014/main" id="{FB6C684A-D902-4B98-89DC-6D959F6B36F8}"/>
                  </a:ext>
                </a:extLst>
              </p:cNvPr>
              <p:cNvSpPr>
                <a:spLocks noChangeArrowheads="1"/>
              </p:cNvSpPr>
              <p:nvPr/>
            </p:nvSpPr>
            <p:spPr bwMode="auto">
              <a:xfrm>
                <a:off x="4702" y="5305"/>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09" name="Rectangle 730">
                <a:extLst>
                  <a:ext uri="{FF2B5EF4-FFF2-40B4-BE49-F238E27FC236}">
                    <a16:creationId xmlns:a16="http://schemas.microsoft.com/office/drawing/2014/main" id="{2EC8EF07-94D7-45DD-B85C-E16B4EE06C93}"/>
                  </a:ext>
                </a:extLst>
              </p:cNvPr>
              <p:cNvSpPr>
                <a:spLocks noChangeArrowheads="1"/>
              </p:cNvSpPr>
              <p:nvPr/>
            </p:nvSpPr>
            <p:spPr bwMode="auto">
              <a:xfrm>
                <a:off x="4702" y="5251"/>
                <a:ext cx="170" cy="54"/>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10" name="Rectangle 731">
                <a:extLst>
                  <a:ext uri="{FF2B5EF4-FFF2-40B4-BE49-F238E27FC236}">
                    <a16:creationId xmlns:a16="http://schemas.microsoft.com/office/drawing/2014/main" id="{86CE84F8-69AB-476E-9CEE-763E984B6905}"/>
                  </a:ext>
                </a:extLst>
              </p:cNvPr>
              <p:cNvSpPr>
                <a:spLocks noChangeArrowheads="1"/>
              </p:cNvSpPr>
              <p:nvPr/>
            </p:nvSpPr>
            <p:spPr bwMode="auto">
              <a:xfrm>
                <a:off x="4702" y="5251"/>
                <a:ext cx="170"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11" name="Rectangle 732">
                <a:extLst>
                  <a:ext uri="{FF2B5EF4-FFF2-40B4-BE49-F238E27FC236}">
                    <a16:creationId xmlns:a16="http://schemas.microsoft.com/office/drawing/2014/main" id="{D4EDD9C3-77A9-4227-9302-5662A6C872B3}"/>
                  </a:ext>
                </a:extLst>
              </p:cNvPr>
              <p:cNvSpPr>
                <a:spLocks noChangeArrowheads="1"/>
              </p:cNvSpPr>
              <p:nvPr/>
            </p:nvSpPr>
            <p:spPr bwMode="auto">
              <a:xfrm>
                <a:off x="4702" y="5193"/>
                <a:ext cx="170" cy="58"/>
              </a:xfrm>
              <a:prstGeom prst="rect">
                <a:avLst/>
              </a:prstGeom>
              <a:solidFill>
                <a:srgbClr val="CBD8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12" name="Rectangle 733">
                <a:extLst>
                  <a:ext uri="{FF2B5EF4-FFF2-40B4-BE49-F238E27FC236}">
                    <a16:creationId xmlns:a16="http://schemas.microsoft.com/office/drawing/2014/main" id="{FA74CEEC-666B-4C0F-BCAF-8480307E33AF}"/>
                  </a:ext>
                </a:extLst>
              </p:cNvPr>
              <p:cNvSpPr>
                <a:spLocks noChangeArrowheads="1"/>
              </p:cNvSpPr>
              <p:nvPr/>
            </p:nvSpPr>
            <p:spPr bwMode="auto">
              <a:xfrm>
                <a:off x="4702" y="5193"/>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13" name="Rectangle 734">
                <a:extLst>
                  <a:ext uri="{FF2B5EF4-FFF2-40B4-BE49-F238E27FC236}">
                    <a16:creationId xmlns:a16="http://schemas.microsoft.com/office/drawing/2014/main" id="{CFFDB111-9BDA-46E1-8A49-A40CA09FF30A}"/>
                  </a:ext>
                </a:extLst>
              </p:cNvPr>
              <p:cNvSpPr>
                <a:spLocks noChangeArrowheads="1"/>
              </p:cNvSpPr>
              <p:nvPr/>
            </p:nvSpPr>
            <p:spPr bwMode="auto">
              <a:xfrm>
                <a:off x="4702" y="5135"/>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14" name="Rectangle 735">
                <a:extLst>
                  <a:ext uri="{FF2B5EF4-FFF2-40B4-BE49-F238E27FC236}">
                    <a16:creationId xmlns:a16="http://schemas.microsoft.com/office/drawing/2014/main" id="{8801D7F1-62DB-4344-BAF1-534F8F3425B9}"/>
                  </a:ext>
                </a:extLst>
              </p:cNvPr>
              <p:cNvSpPr>
                <a:spLocks noChangeArrowheads="1"/>
              </p:cNvSpPr>
              <p:nvPr/>
            </p:nvSpPr>
            <p:spPr bwMode="auto">
              <a:xfrm>
                <a:off x="4702" y="5135"/>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15" name="Rectangle 736">
                <a:extLst>
                  <a:ext uri="{FF2B5EF4-FFF2-40B4-BE49-F238E27FC236}">
                    <a16:creationId xmlns:a16="http://schemas.microsoft.com/office/drawing/2014/main" id="{D777198A-CEDA-4847-83B1-9358B704C637}"/>
                  </a:ext>
                </a:extLst>
              </p:cNvPr>
              <p:cNvSpPr>
                <a:spLocks noChangeArrowheads="1"/>
              </p:cNvSpPr>
              <p:nvPr/>
            </p:nvSpPr>
            <p:spPr bwMode="auto">
              <a:xfrm>
                <a:off x="4702" y="5077"/>
                <a:ext cx="170" cy="58"/>
              </a:xfrm>
              <a:prstGeom prst="rect">
                <a:avLst/>
              </a:prstGeom>
              <a:solidFill>
                <a:srgbClr val="FFDA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16" name="Rectangle 737">
                <a:extLst>
                  <a:ext uri="{FF2B5EF4-FFF2-40B4-BE49-F238E27FC236}">
                    <a16:creationId xmlns:a16="http://schemas.microsoft.com/office/drawing/2014/main" id="{A852E0B3-FC36-41B8-962E-18AC6E1D641D}"/>
                  </a:ext>
                </a:extLst>
              </p:cNvPr>
              <p:cNvSpPr>
                <a:spLocks noChangeArrowheads="1"/>
              </p:cNvSpPr>
              <p:nvPr/>
            </p:nvSpPr>
            <p:spPr bwMode="auto">
              <a:xfrm>
                <a:off x="4702" y="5077"/>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17" name="Rectangle 738">
                <a:extLst>
                  <a:ext uri="{FF2B5EF4-FFF2-40B4-BE49-F238E27FC236}">
                    <a16:creationId xmlns:a16="http://schemas.microsoft.com/office/drawing/2014/main" id="{C7420F13-46CC-4775-9C6C-1B9746EA5210}"/>
                  </a:ext>
                </a:extLst>
              </p:cNvPr>
              <p:cNvSpPr>
                <a:spLocks noChangeArrowheads="1"/>
              </p:cNvSpPr>
              <p:nvPr/>
            </p:nvSpPr>
            <p:spPr bwMode="auto">
              <a:xfrm>
                <a:off x="4702" y="5019"/>
                <a:ext cx="170" cy="58"/>
              </a:xfrm>
              <a:prstGeom prst="rect">
                <a:avLst/>
              </a:prstGeom>
              <a:solidFill>
                <a:srgbClr val="FFB9A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18" name="Rectangle 739">
                <a:extLst>
                  <a:ext uri="{FF2B5EF4-FFF2-40B4-BE49-F238E27FC236}">
                    <a16:creationId xmlns:a16="http://schemas.microsoft.com/office/drawing/2014/main" id="{20B83136-EDE1-4E14-9F8C-75EAECB49F9D}"/>
                  </a:ext>
                </a:extLst>
              </p:cNvPr>
              <p:cNvSpPr>
                <a:spLocks noChangeArrowheads="1"/>
              </p:cNvSpPr>
              <p:nvPr/>
            </p:nvSpPr>
            <p:spPr bwMode="auto">
              <a:xfrm>
                <a:off x="4702" y="5019"/>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19" name="Rectangle 740">
                <a:extLst>
                  <a:ext uri="{FF2B5EF4-FFF2-40B4-BE49-F238E27FC236}">
                    <a16:creationId xmlns:a16="http://schemas.microsoft.com/office/drawing/2014/main" id="{2E419CC0-3CA0-4B16-9CA6-61C598ADE78E}"/>
                  </a:ext>
                </a:extLst>
              </p:cNvPr>
              <p:cNvSpPr>
                <a:spLocks noChangeArrowheads="1"/>
              </p:cNvSpPr>
              <p:nvPr/>
            </p:nvSpPr>
            <p:spPr bwMode="auto">
              <a:xfrm>
                <a:off x="4702" y="4961"/>
                <a:ext cx="170" cy="58"/>
              </a:xfrm>
              <a:prstGeom prst="rect">
                <a:avLst/>
              </a:prstGeom>
              <a:solidFill>
                <a:srgbClr val="FEFE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20" name="Rectangle 741">
                <a:extLst>
                  <a:ext uri="{FF2B5EF4-FFF2-40B4-BE49-F238E27FC236}">
                    <a16:creationId xmlns:a16="http://schemas.microsoft.com/office/drawing/2014/main" id="{26AB0471-C05B-43E4-89DA-13B8BEF7E04E}"/>
                  </a:ext>
                </a:extLst>
              </p:cNvPr>
              <p:cNvSpPr>
                <a:spLocks noChangeArrowheads="1"/>
              </p:cNvSpPr>
              <p:nvPr/>
            </p:nvSpPr>
            <p:spPr bwMode="auto">
              <a:xfrm>
                <a:off x="4702" y="4961"/>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21" name="Rectangle 742">
                <a:extLst>
                  <a:ext uri="{FF2B5EF4-FFF2-40B4-BE49-F238E27FC236}">
                    <a16:creationId xmlns:a16="http://schemas.microsoft.com/office/drawing/2014/main" id="{8C543BE8-5D32-424D-8CB0-628588210ADC}"/>
                  </a:ext>
                </a:extLst>
              </p:cNvPr>
              <p:cNvSpPr>
                <a:spLocks noChangeArrowheads="1"/>
              </p:cNvSpPr>
              <p:nvPr/>
            </p:nvSpPr>
            <p:spPr bwMode="auto">
              <a:xfrm>
                <a:off x="4702" y="4903"/>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22" name="Rectangle 743">
                <a:extLst>
                  <a:ext uri="{FF2B5EF4-FFF2-40B4-BE49-F238E27FC236}">
                    <a16:creationId xmlns:a16="http://schemas.microsoft.com/office/drawing/2014/main" id="{6BC7A410-6844-424E-A6E3-5E84FD703319}"/>
                  </a:ext>
                </a:extLst>
              </p:cNvPr>
              <p:cNvSpPr>
                <a:spLocks noChangeArrowheads="1"/>
              </p:cNvSpPr>
              <p:nvPr/>
            </p:nvSpPr>
            <p:spPr bwMode="auto">
              <a:xfrm>
                <a:off x="4702" y="4903"/>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23" name="Rectangle 744">
                <a:extLst>
                  <a:ext uri="{FF2B5EF4-FFF2-40B4-BE49-F238E27FC236}">
                    <a16:creationId xmlns:a16="http://schemas.microsoft.com/office/drawing/2014/main" id="{EC9EF285-7899-454D-9979-9A81A264C57E}"/>
                  </a:ext>
                </a:extLst>
              </p:cNvPr>
              <p:cNvSpPr>
                <a:spLocks noChangeArrowheads="1"/>
              </p:cNvSpPr>
              <p:nvPr/>
            </p:nvSpPr>
            <p:spPr bwMode="auto">
              <a:xfrm>
                <a:off x="4702" y="4845"/>
                <a:ext cx="170" cy="5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24" name="Rectangle 745">
                <a:extLst>
                  <a:ext uri="{FF2B5EF4-FFF2-40B4-BE49-F238E27FC236}">
                    <a16:creationId xmlns:a16="http://schemas.microsoft.com/office/drawing/2014/main" id="{2FC59CEA-B0A1-4CA9-9942-B28DD9830B94}"/>
                  </a:ext>
                </a:extLst>
              </p:cNvPr>
              <p:cNvSpPr>
                <a:spLocks noChangeArrowheads="1"/>
              </p:cNvSpPr>
              <p:nvPr/>
            </p:nvSpPr>
            <p:spPr bwMode="auto">
              <a:xfrm>
                <a:off x="4702" y="4845"/>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25" name="Rectangle 746">
                <a:extLst>
                  <a:ext uri="{FF2B5EF4-FFF2-40B4-BE49-F238E27FC236}">
                    <a16:creationId xmlns:a16="http://schemas.microsoft.com/office/drawing/2014/main" id="{B1D2F79D-9104-4491-94A9-35A58A998291}"/>
                  </a:ext>
                </a:extLst>
              </p:cNvPr>
              <p:cNvSpPr>
                <a:spLocks noChangeArrowheads="1"/>
              </p:cNvSpPr>
              <p:nvPr/>
            </p:nvSpPr>
            <p:spPr bwMode="auto">
              <a:xfrm>
                <a:off x="4702" y="4787"/>
                <a:ext cx="170" cy="58"/>
              </a:xfrm>
              <a:prstGeom prst="rect">
                <a:avLst/>
              </a:prstGeom>
              <a:solidFill>
                <a:srgbClr val="FFDF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26" name="Rectangle 747">
                <a:extLst>
                  <a:ext uri="{FF2B5EF4-FFF2-40B4-BE49-F238E27FC236}">
                    <a16:creationId xmlns:a16="http://schemas.microsoft.com/office/drawing/2014/main" id="{4FFB942A-6C95-424A-8184-15364B2B86D8}"/>
                  </a:ext>
                </a:extLst>
              </p:cNvPr>
              <p:cNvSpPr>
                <a:spLocks noChangeArrowheads="1"/>
              </p:cNvSpPr>
              <p:nvPr/>
            </p:nvSpPr>
            <p:spPr bwMode="auto">
              <a:xfrm>
                <a:off x="4702" y="4787"/>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27" name="Rectangle 748">
                <a:extLst>
                  <a:ext uri="{FF2B5EF4-FFF2-40B4-BE49-F238E27FC236}">
                    <a16:creationId xmlns:a16="http://schemas.microsoft.com/office/drawing/2014/main" id="{287109AD-EA92-48BB-91FF-217B044C2D97}"/>
                  </a:ext>
                </a:extLst>
              </p:cNvPr>
              <p:cNvSpPr>
                <a:spLocks noChangeArrowheads="1"/>
              </p:cNvSpPr>
              <p:nvPr/>
            </p:nvSpPr>
            <p:spPr bwMode="auto">
              <a:xfrm>
                <a:off x="4702" y="4729"/>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28" name="Rectangle 749">
                <a:extLst>
                  <a:ext uri="{FF2B5EF4-FFF2-40B4-BE49-F238E27FC236}">
                    <a16:creationId xmlns:a16="http://schemas.microsoft.com/office/drawing/2014/main" id="{78380BD7-C143-476C-BC9C-7BDA23327B82}"/>
                  </a:ext>
                </a:extLst>
              </p:cNvPr>
              <p:cNvSpPr>
                <a:spLocks noChangeArrowheads="1"/>
              </p:cNvSpPr>
              <p:nvPr/>
            </p:nvSpPr>
            <p:spPr bwMode="auto">
              <a:xfrm>
                <a:off x="4702" y="4729"/>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29" name="Rectangle 750">
                <a:extLst>
                  <a:ext uri="{FF2B5EF4-FFF2-40B4-BE49-F238E27FC236}">
                    <a16:creationId xmlns:a16="http://schemas.microsoft.com/office/drawing/2014/main" id="{2493ABBE-DCDD-4449-A4E8-B40A7B127B5F}"/>
                  </a:ext>
                </a:extLst>
              </p:cNvPr>
              <p:cNvSpPr>
                <a:spLocks noChangeArrowheads="1"/>
              </p:cNvSpPr>
              <p:nvPr/>
            </p:nvSpPr>
            <p:spPr bwMode="auto">
              <a:xfrm>
                <a:off x="4702" y="4671"/>
                <a:ext cx="170" cy="58"/>
              </a:xfrm>
              <a:prstGeom prst="rect">
                <a:avLst/>
              </a:prstGeom>
              <a:solidFill>
                <a:srgbClr val="FF987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30" name="Rectangle 751">
                <a:extLst>
                  <a:ext uri="{FF2B5EF4-FFF2-40B4-BE49-F238E27FC236}">
                    <a16:creationId xmlns:a16="http://schemas.microsoft.com/office/drawing/2014/main" id="{2505CBCF-12D9-4461-A0DA-8929467CA19F}"/>
                  </a:ext>
                </a:extLst>
              </p:cNvPr>
              <p:cNvSpPr>
                <a:spLocks noChangeArrowheads="1"/>
              </p:cNvSpPr>
              <p:nvPr/>
            </p:nvSpPr>
            <p:spPr bwMode="auto">
              <a:xfrm>
                <a:off x="4702" y="4671"/>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31" name="Rectangle 752">
                <a:extLst>
                  <a:ext uri="{FF2B5EF4-FFF2-40B4-BE49-F238E27FC236}">
                    <a16:creationId xmlns:a16="http://schemas.microsoft.com/office/drawing/2014/main" id="{A01A5BFC-4177-401E-96B2-D7821DDC626E}"/>
                  </a:ext>
                </a:extLst>
              </p:cNvPr>
              <p:cNvSpPr>
                <a:spLocks noChangeArrowheads="1"/>
              </p:cNvSpPr>
              <p:nvPr/>
            </p:nvSpPr>
            <p:spPr bwMode="auto">
              <a:xfrm>
                <a:off x="4702" y="4614"/>
                <a:ext cx="170" cy="57"/>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32" name="Rectangle 753">
                <a:extLst>
                  <a:ext uri="{FF2B5EF4-FFF2-40B4-BE49-F238E27FC236}">
                    <a16:creationId xmlns:a16="http://schemas.microsoft.com/office/drawing/2014/main" id="{8D23AF51-EBF2-4995-AC06-9F75F03A68FE}"/>
                  </a:ext>
                </a:extLst>
              </p:cNvPr>
              <p:cNvSpPr>
                <a:spLocks noChangeArrowheads="1"/>
              </p:cNvSpPr>
              <p:nvPr/>
            </p:nvSpPr>
            <p:spPr bwMode="auto">
              <a:xfrm>
                <a:off x="4702" y="4614"/>
                <a:ext cx="170"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33" name="Rectangle 754">
                <a:extLst>
                  <a:ext uri="{FF2B5EF4-FFF2-40B4-BE49-F238E27FC236}">
                    <a16:creationId xmlns:a16="http://schemas.microsoft.com/office/drawing/2014/main" id="{EFEDEF3D-70E5-47AC-98F8-E28304A3D792}"/>
                  </a:ext>
                </a:extLst>
              </p:cNvPr>
              <p:cNvSpPr>
                <a:spLocks noChangeArrowheads="1"/>
              </p:cNvSpPr>
              <p:nvPr/>
            </p:nvSpPr>
            <p:spPr bwMode="auto">
              <a:xfrm>
                <a:off x="4702" y="4556"/>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34" name="Rectangle 755">
                <a:extLst>
                  <a:ext uri="{FF2B5EF4-FFF2-40B4-BE49-F238E27FC236}">
                    <a16:creationId xmlns:a16="http://schemas.microsoft.com/office/drawing/2014/main" id="{34BE7629-5169-4B25-B372-63152F00F6A2}"/>
                  </a:ext>
                </a:extLst>
              </p:cNvPr>
              <p:cNvSpPr>
                <a:spLocks noChangeArrowheads="1"/>
              </p:cNvSpPr>
              <p:nvPr/>
            </p:nvSpPr>
            <p:spPr bwMode="auto">
              <a:xfrm>
                <a:off x="4702" y="4556"/>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35" name="Rectangle 756">
                <a:extLst>
                  <a:ext uri="{FF2B5EF4-FFF2-40B4-BE49-F238E27FC236}">
                    <a16:creationId xmlns:a16="http://schemas.microsoft.com/office/drawing/2014/main" id="{DC605934-A020-4AD8-B2CB-99599E7C94D9}"/>
                  </a:ext>
                </a:extLst>
              </p:cNvPr>
              <p:cNvSpPr>
                <a:spLocks noChangeArrowheads="1"/>
              </p:cNvSpPr>
              <p:nvPr/>
            </p:nvSpPr>
            <p:spPr bwMode="auto">
              <a:xfrm>
                <a:off x="4702" y="4498"/>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36" name="Rectangle 757">
                <a:extLst>
                  <a:ext uri="{FF2B5EF4-FFF2-40B4-BE49-F238E27FC236}">
                    <a16:creationId xmlns:a16="http://schemas.microsoft.com/office/drawing/2014/main" id="{1A135526-0F6B-4850-BB49-EE06C8442930}"/>
                  </a:ext>
                </a:extLst>
              </p:cNvPr>
              <p:cNvSpPr>
                <a:spLocks noChangeArrowheads="1"/>
              </p:cNvSpPr>
              <p:nvPr/>
            </p:nvSpPr>
            <p:spPr bwMode="auto">
              <a:xfrm>
                <a:off x="4702" y="4498"/>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37" name="Rectangle 758">
                <a:extLst>
                  <a:ext uri="{FF2B5EF4-FFF2-40B4-BE49-F238E27FC236}">
                    <a16:creationId xmlns:a16="http://schemas.microsoft.com/office/drawing/2014/main" id="{68F47403-2B45-453C-87A9-21E0B8E4D9FA}"/>
                  </a:ext>
                </a:extLst>
              </p:cNvPr>
              <p:cNvSpPr>
                <a:spLocks noChangeArrowheads="1"/>
              </p:cNvSpPr>
              <p:nvPr/>
            </p:nvSpPr>
            <p:spPr bwMode="auto">
              <a:xfrm>
                <a:off x="4702" y="4440"/>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38" name="Rectangle 759">
                <a:extLst>
                  <a:ext uri="{FF2B5EF4-FFF2-40B4-BE49-F238E27FC236}">
                    <a16:creationId xmlns:a16="http://schemas.microsoft.com/office/drawing/2014/main" id="{5D48F193-A1A7-43AF-B3C6-AF3DB4C292BA}"/>
                  </a:ext>
                </a:extLst>
              </p:cNvPr>
              <p:cNvSpPr>
                <a:spLocks noChangeArrowheads="1"/>
              </p:cNvSpPr>
              <p:nvPr/>
            </p:nvSpPr>
            <p:spPr bwMode="auto">
              <a:xfrm>
                <a:off x="4702" y="4440"/>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39" name="Rectangle 760">
                <a:extLst>
                  <a:ext uri="{FF2B5EF4-FFF2-40B4-BE49-F238E27FC236}">
                    <a16:creationId xmlns:a16="http://schemas.microsoft.com/office/drawing/2014/main" id="{5BEE0F58-ABE7-47E9-AF20-34CC052DCA53}"/>
                  </a:ext>
                </a:extLst>
              </p:cNvPr>
              <p:cNvSpPr>
                <a:spLocks noChangeArrowheads="1"/>
              </p:cNvSpPr>
              <p:nvPr/>
            </p:nvSpPr>
            <p:spPr bwMode="auto">
              <a:xfrm>
                <a:off x="4702" y="4382"/>
                <a:ext cx="170" cy="58"/>
              </a:xfrm>
              <a:prstGeom prst="rect">
                <a:avLst/>
              </a:prstGeom>
              <a:solidFill>
                <a:srgbClr val="FFD8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40" name="Rectangle 761">
                <a:extLst>
                  <a:ext uri="{FF2B5EF4-FFF2-40B4-BE49-F238E27FC236}">
                    <a16:creationId xmlns:a16="http://schemas.microsoft.com/office/drawing/2014/main" id="{8C1A60CA-22B8-4BDA-BD26-1674FB2A324B}"/>
                  </a:ext>
                </a:extLst>
              </p:cNvPr>
              <p:cNvSpPr>
                <a:spLocks noChangeArrowheads="1"/>
              </p:cNvSpPr>
              <p:nvPr/>
            </p:nvSpPr>
            <p:spPr bwMode="auto">
              <a:xfrm>
                <a:off x="4702" y="4382"/>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41" name="Rectangle 762">
                <a:extLst>
                  <a:ext uri="{FF2B5EF4-FFF2-40B4-BE49-F238E27FC236}">
                    <a16:creationId xmlns:a16="http://schemas.microsoft.com/office/drawing/2014/main" id="{56AFE661-1376-47B7-9B01-61901B0ACF8A}"/>
                  </a:ext>
                </a:extLst>
              </p:cNvPr>
              <p:cNvSpPr>
                <a:spLocks noChangeArrowheads="1"/>
              </p:cNvSpPr>
              <p:nvPr/>
            </p:nvSpPr>
            <p:spPr bwMode="auto">
              <a:xfrm>
                <a:off x="4702" y="4324"/>
                <a:ext cx="170"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42" name="Rectangle 763">
                <a:extLst>
                  <a:ext uri="{FF2B5EF4-FFF2-40B4-BE49-F238E27FC236}">
                    <a16:creationId xmlns:a16="http://schemas.microsoft.com/office/drawing/2014/main" id="{61A01FC6-0C34-4660-8972-AA2D77E626A8}"/>
                  </a:ext>
                </a:extLst>
              </p:cNvPr>
              <p:cNvSpPr>
                <a:spLocks noChangeArrowheads="1"/>
              </p:cNvSpPr>
              <p:nvPr/>
            </p:nvSpPr>
            <p:spPr bwMode="auto">
              <a:xfrm>
                <a:off x="4702" y="4324"/>
                <a:ext cx="170"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43" name="Rectangle 764">
                <a:extLst>
                  <a:ext uri="{FF2B5EF4-FFF2-40B4-BE49-F238E27FC236}">
                    <a16:creationId xmlns:a16="http://schemas.microsoft.com/office/drawing/2014/main" id="{7573CEEE-4537-4431-AE2E-8DEAD374E40F}"/>
                  </a:ext>
                </a:extLst>
              </p:cNvPr>
              <p:cNvSpPr>
                <a:spLocks noChangeArrowheads="1"/>
              </p:cNvSpPr>
              <p:nvPr/>
            </p:nvSpPr>
            <p:spPr bwMode="auto">
              <a:xfrm>
                <a:off x="4872" y="7387"/>
                <a:ext cx="174" cy="58"/>
              </a:xfrm>
              <a:prstGeom prst="rect">
                <a:avLst/>
              </a:prstGeom>
              <a:solidFill>
                <a:srgbClr val="FBFC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44" name="Rectangle 765">
                <a:extLst>
                  <a:ext uri="{FF2B5EF4-FFF2-40B4-BE49-F238E27FC236}">
                    <a16:creationId xmlns:a16="http://schemas.microsoft.com/office/drawing/2014/main" id="{13ED7F30-BD2E-43AF-8295-E9FCF04DBE9D}"/>
                  </a:ext>
                </a:extLst>
              </p:cNvPr>
              <p:cNvSpPr>
                <a:spLocks noChangeArrowheads="1"/>
              </p:cNvSpPr>
              <p:nvPr/>
            </p:nvSpPr>
            <p:spPr bwMode="auto">
              <a:xfrm>
                <a:off x="4872" y="73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45" name="Rectangle 766">
                <a:extLst>
                  <a:ext uri="{FF2B5EF4-FFF2-40B4-BE49-F238E27FC236}">
                    <a16:creationId xmlns:a16="http://schemas.microsoft.com/office/drawing/2014/main" id="{B0E284D7-3AB1-436E-A87C-ECFD56B4F0A1}"/>
                  </a:ext>
                </a:extLst>
              </p:cNvPr>
              <p:cNvSpPr>
                <a:spLocks noChangeArrowheads="1"/>
              </p:cNvSpPr>
              <p:nvPr/>
            </p:nvSpPr>
            <p:spPr bwMode="auto">
              <a:xfrm>
                <a:off x="4872" y="7329"/>
                <a:ext cx="174" cy="58"/>
              </a:xfrm>
              <a:prstGeom prst="rect">
                <a:avLst/>
              </a:prstGeom>
              <a:solidFill>
                <a:srgbClr val="FFAF9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46" name="Rectangle 767">
                <a:extLst>
                  <a:ext uri="{FF2B5EF4-FFF2-40B4-BE49-F238E27FC236}">
                    <a16:creationId xmlns:a16="http://schemas.microsoft.com/office/drawing/2014/main" id="{D6984982-EADF-4131-B276-92B41A8EAF02}"/>
                  </a:ext>
                </a:extLst>
              </p:cNvPr>
              <p:cNvSpPr>
                <a:spLocks noChangeArrowheads="1"/>
              </p:cNvSpPr>
              <p:nvPr/>
            </p:nvSpPr>
            <p:spPr bwMode="auto">
              <a:xfrm>
                <a:off x="4872" y="73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47" name="Rectangle 768">
                <a:extLst>
                  <a:ext uri="{FF2B5EF4-FFF2-40B4-BE49-F238E27FC236}">
                    <a16:creationId xmlns:a16="http://schemas.microsoft.com/office/drawing/2014/main" id="{F13C9232-B998-452A-8FFE-EA03854F4D9E}"/>
                  </a:ext>
                </a:extLst>
              </p:cNvPr>
              <p:cNvSpPr>
                <a:spLocks noChangeArrowheads="1"/>
              </p:cNvSpPr>
              <p:nvPr/>
            </p:nvSpPr>
            <p:spPr bwMode="auto">
              <a:xfrm>
                <a:off x="4872" y="7271"/>
                <a:ext cx="174" cy="58"/>
              </a:xfrm>
              <a:prstGeom prst="rect">
                <a:avLst/>
              </a:prstGeom>
              <a:solidFill>
                <a:srgbClr val="A1B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48" name="Rectangle 769">
                <a:extLst>
                  <a:ext uri="{FF2B5EF4-FFF2-40B4-BE49-F238E27FC236}">
                    <a16:creationId xmlns:a16="http://schemas.microsoft.com/office/drawing/2014/main" id="{1C79E7BA-1E68-423D-8FA1-7D60F537235A}"/>
                  </a:ext>
                </a:extLst>
              </p:cNvPr>
              <p:cNvSpPr>
                <a:spLocks noChangeArrowheads="1"/>
              </p:cNvSpPr>
              <p:nvPr/>
            </p:nvSpPr>
            <p:spPr bwMode="auto">
              <a:xfrm>
                <a:off x="4872" y="72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49" name="Rectangle 770">
                <a:extLst>
                  <a:ext uri="{FF2B5EF4-FFF2-40B4-BE49-F238E27FC236}">
                    <a16:creationId xmlns:a16="http://schemas.microsoft.com/office/drawing/2014/main" id="{7AF1BB1A-59C7-42B7-BD29-EE7DE59F2E2D}"/>
                  </a:ext>
                </a:extLst>
              </p:cNvPr>
              <p:cNvSpPr>
                <a:spLocks noChangeArrowheads="1"/>
              </p:cNvSpPr>
              <p:nvPr/>
            </p:nvSpPr>
            <p:spPr bwMode="auto">
              <a:xfrm>
                <a:off x="4872" y="7213"/>
                <a:ext cx="174" cy="58"/>
              </a:xfrm>
              <a:prstGeom prst="rect">
                <a:avLst/>
              </a:prstGeom>
              <a:solidFill>
                <a:srgbClr val="FF7C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50" name="Rectangle 771">
                <a:extLst>
                  <a:ext uri="{FF2B5EF4-FFF2-40B4-BE49-F238E27FC236}">
                    <a16:creationId xmlns:a16="http://schemas.microsoft.com/office/drawing/2014/main" id="{EC5DED90-059D-4533-8DB4-89BF24B1029F}"/>
                  </a:ext>
                </a:extLst>
              </p:cNvPr>
              <p:cNvSpPr>
                <a:spLocks noChangeArrowheads="1"/>
              </p:cNvSpPr>
              <p:nvPr/>
            </p:nvSpPr>
            <p:spPr bwMode="auto">
              <a:xfrm>
                <a:off x="4872" y="721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51" name="Rectangle 772">
                <a:extLst>
                  <a:ext uri="{FF2B5EF4-FFF2-40B4-BE49-F238E27FC236}">
                    <a16:creationId xmlns:a16="http://schemas.microsoft.com/office/drawing/2014/main" id="{AC485E6B-02CF-4FB2-A6FE-7164C4613DBB}"/>
                  </a:ext>
                </a:extLst>
              </p:cNvPr>
              <p:cNvSpPr>
                <a:spLocks noChangeArrowheads="1"/>
              </p:cNvSpPr>
              <p:nvPr/>
            </p:nvSpPr>
            <p:spPr bwMode="auto">
              <a:xfrm>
                <a:off x="4872" y="7155"/>
                <a:ext cx="174" cy="58"/>
              </a:xfrm>
              <a:prstGeom prst="rect">
                <a:avLst/>
              </a:prstGeom>
              <a:solidFill>
                <a:srgbClr val="FFB1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52" name="Rectangle 773">
                <a:extLst>
                  <a:ext uri="{FF2B5EF4-FFF2-40B4-BE49-F238E27FC236}">
                    <a16:creationId xmlns:a16="http://schemas.microsoft.com/office/drawing/2014/main" id="{FB312112-C25E-49E3-93A1-320B4D2C45B5}"/>
                  </a:ext>
                </a:extLst>
              </p:cNvPr>
              <p:cNvSpPr>
                <a:spLocks noChangeArrowheads="1"/>
              </p:cNvSpPr>
              <p:nvPr/>
            </p:nvSpPr>
            <p:spPr bwMode="auto">
              <a:xfrm>
                <a:off x="4872" y="715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53" name="Rectangle 774">
                <a:extLst>
                  <a:ext uri="{FF2B5EF4-FFF2-40B4-BE49-F238E27FC236}">
                    <a16:creationId xmlns:a16="http://schemas.microsoft.com/office/drawing/2014/main" id="{0A334F93-8B17-4D8A-8806-C009202D100A}"/>
                  </a:ext>
                </a:extLst>
              </p:cNvPr>
              <p:cNvSpPr>
                <a:spLocks noChangeArrowheads="1"/>
              </p:cNvSpPr>
              <p:nvPr/>
            </p:nvSpPr>
            <p:spPr bwMode="auto">
              <a:xfrm>
                <a:off x="4872" y="7097"/>
                <a:ext cx="174" cy="58"/>
              </a:xfrm>
              <a:prstGeom prst="rect">
                <a:avLst/>
              </a:prstGeom>
              <a:solidFill>
                <a:srgbClr val="FFA18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54" name="Rectangle 775">
                <a:extLst>
                  <a:ext uri="{FF2B5EF4-FFF2-40B4-BE49-F238E27FC236}">
                    <a16:creationId xmlns:a16="http://schemas.microsoft.com/office/drawing/2014/main" id="{1790E93D-F735-4DBC-A869-BEF7FBA8F447}"/>
                  </a:ext>
                </a:extLst>
              </p:cNvPr>
              <p:cNvSpPr>
                <a:spLocks noChangeArrowheads="1"/>
              </p:cNvSpPr>
              <p:nvPr/>
            </p:nvSpPr>
            <p:spPr bwMode="auto">
              <a:xfrm>
                <a:off x="4872" y="709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55" name="Rectangle 776">
                <a:extLst>
                  <a:ext uri="{FF2B5EF4-FFF2-40B4-BE49-F238E27FC236}">
                    <a16:creationId xmlns:a16="http://schemas.microsoft.com/office/drawing/2014/main" id="{FC0A987F-AB96-4845-A8D7-39C41C1DE8FA}"/>
                  </a:ext>
                </a:extLst>
              </p:cNvPr>
              <p:cNvSpPr>
                <a:spLocks noChangeArrowheads="1"/>
              </p:cNvSpPr>
              <p:nvPr/>
            </p:nvSpPr>
            <p:spPr bwMode="auto">
              <a:xfrm>
                <a:off x="4872" y="7040"/>
                <a:ext cx="174" cy="57"/>
              </a:xfrm>
              <a:prstGeom prst="rect">
                <a:avLst/>
              </a:prstGeom>
              <a:solidFill>
                <a:srgbClr val="8CAC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56" name="Rectangle 777">
                <a:extLst>
                  <a:ext uri="{FF2B5EF4-FFF2-40B4-BE49-F238E27FC236}">
                    <a16:creationId xmlns:a16="http://schemas.microsoft.com/office/drawing/2014/main" id="{75164D95-A103-4F2B-8FD0-73D9062C2CFF}"/>
                  </a:ext>
                </a:extLst>
              </p:cNvPr>
              <p:cNvSpPr>
                <a:spLocks noChangeArrowheads="1"/>
              </p:cNvSpPr>
              <p:nvPr/>
            </p:nvSpPr>
            <p:spPr bwMode="auto">
              <a:xfrm>
                <a:off x="4872" y="7040"/>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57" name="Rectangle 778">
                <a:extLst>
                  <a:ext uri="{FF2B5EF4-FFF2-40B4-BE49-F238E27FC236}">
                    <a16:creationId xmlns:a16="http://schemas.microsoft.com/office/drawing/2014/main" id="{A2DC9C71-D29C-46F9-900A-C9C86903A1A0}"/>
                  </a:ext>
                </a:extLst>
              </p:cNvPr>
              <p:cNvSpPr>
                <a:spLocks noChangeArrowheads="1"/>
              </p:cNvSpPr>
              <p:nvPr/>
            </p:nvSpPr>
            <p:spPr bwMode="auto">
              <a:xfrm>
                <a:off x="4872" y="6982"/>
                <a:ext cx="174" cy="58"/>
              </a:xfrm>
              <a:prstGeom prst="rect">
                <a:avLst/>
              </a:prstGeom>
              <a:solidFill>
                <a:srgbClr val="ECF1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58" name="Rectangle 779">
                <a:extLst>
                  <a:ext uri="{FF2B5EF4-FFF2-40B4-BE49-F238E27FC236}">
                    <a16:creationId xmlns:a16="http://schemas.microsoft.com/office/drawing/2014/main" id="{64891558-9E7A-4E2B-BF6E-9DDA66B1CB76}"/>
                  </a:ext>
                </a:extLst>
              </p:cNvPr>
              <p:cNvSpPr>
                <a:spLocks noChangeArrowheads="1"/>
              </p:cNvSpPr>
              <p:nvPr/>
            </p:nvSpPr>
            <p:spPr bwMode="auto">
              <a:xfrm>
                <a:off x="4872" y="69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59" name="Rectangle 780">
                <a:extLst>
                  <a:ext uri="{FF2B5EF4-FFF2-40B4-BE49-F238E27FC236}">
                    <a16:creationId xmlns:a16="http://schemas.microsoft.com/office/drawing/2014/main" id="{F7962730-9BBB-4BE4-891B-87144DDD9803}"/>
                  </a:ext>
                </a:extLst>
              </p:cNvPr>
              <p:cNvSpPr>
                <a:spLocks noChangeArrowheads="1"/>
              </p:cNvSpPr>
              <p:nvPr/>
            </p:nvSpPr>
            <p:spPr bwMode="auto">
              <a:xfrm>
                <a:off x="4872" y="6928"/>
                <a:ext cx="174" cy="54"/>
              </a:xfrm>
              <a:prstGeom prst="rect">
                <a:avLst/>
              </a:prstGeom>
              <a:solidFill>
                <a:srgbClr val="CAD8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60" name="Rectangle 781">
                <a:extLst>
                  <a:ext uri="{FF2B5EF4-FFF2-40B4-BE49-F238E27FC236}">
                    <a16:creationId xmlns:a16="http://schemas.microsoft.com/office/drawing/2014/main" id="{4375536F-3F54-4007-BA65-86A853B3625A}"/>
                  </a:ext>
                </a:extLst>
              </p:cNvPr>
              <p:cNvSpPr>
                <a:spLocks noChangeArrowheads="1"/>
              </p:cNvSpPr>
              <p:nvPr/>
            </p:nvSpPr>
            <p:spPr bwMode="auto">
              <a:xfrm>
                <a:off x="4872" y="6928"/>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61" name="Rectangle 782">
                <a:extLst>
                  <a:ext uri="{FF2B5EF4-FFF2-40B4-BE49-F238E27FC236}">
                    <a16:creationId xmlns:a16="http://schemas.microsoft.com/office/drawing/2014/main" id="{BF6DDFA5-0E40-491E-ACC3-CBCE312A476C}"/>
                  </a:ext>
                </a:extLst>
              </p:cNvPr>
              <p:cNvSpPr>
                <a:spLocks noChangeArrowheads="1"/>
              </p:cNvSpPr>
              <p:nvPr/>
            </p:nvSpPr>
            <p:spPr bwMode="auto">
              <a:xfrm>
                <a:off x="4872" y="6870"/>
                <a:ext cx="174" cy="58"/>
              </a:xfrm>
              <a:prstGeom prst="rect">
                <a:avLst/>
              </a:prstGeom>
              <a:solidFill>
                <a:srgbClr val="FFDF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62" name="Rectangle 783">
                <a:extLst>
                  <a:ext uri="{FF2B5EF4-FFF2-40B4-BE49-F238E27FC236}">
                    <a16:creationId xmlns:a16="http://schemas.microsoft.com/office/drawing/2014/main" id="{D1B5A8B7-2480-4301-95CC-F1AC2BB8EDFD}"/>
                  </a:ext>
                </a:extLst>
              </p:cNvPr>
              <p:cNvSpPr>
                <a:spLocks noChangeArrowheads="1"/>
              </p:cNvSpPr>
              <p:nvPr/>
            </p:nvSpPr>
            <p:spPr bwMode="auto">
              <a:xfrm>
                <a:off x="4872" y="687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63" name="Rectangle 784">
                <a:extLst>
                  <a:ext uri="{FF2B5EF4-FFF2-40B4-BE49-F238E27FC236}">
                    <a16:creationId xmlns:a16="http://schemas.microsoft.com/office/drawing/2014/main" id="{DDDD796A-F53D-4B1A-A68F-CD3C5A34104D}"/>
                  </a:ext>
                </a:extLst>
              </p:cNvPr>
              <p:cNvSpPr>
                <a:spLocks noChangeArrowheads="1"/>
              </p:cNvSpPr>
              <p:nvPr/>
            </p:nvSpPr>
            <p:spPr bwMode="auto">
              <a:xfrm>
                <a:off x="4872" y="6812"/>
                <a:ext cx="174" cy="58"/>
              </a:xfrm>
              <a:prstGeom prst="rect">
                <a:avLst/>
              </a:prstGeom>
              <a:solidFill>
                <a:srgbClr val="FFFC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64" name="Rectangle 785">
                <a:extLst>
                  <a:ext uri="{FF2B5EF4-FFF2-40B4-BE49-F238E27FC236}">
                    <a16:creationId xmlns:a16="http://schemas.microsoft.com/office/drawing/2014/main" id="{85143637-EE98-4F56-AB6D-A40579AFABE3}"/>
                  </a:ext>
                </a:extLst>
              </p:cNvPr>
              <p:cNvSpPr>
                <a:spLocks noChangeArrowheads="1"/>
              </p:cNvSpPr>
              <p:nvPr/>
            </p:nvSpPr>
            <p:spPr bwMode="auto">
              <a:xfrm>
                <a:off x="4872" y="681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65" name="Rectangle 786">
                <a:extLst>
                  <a:ext uri="{FF2B5EF4-FFF2-40B4-BE49-F238E27FC236}">
                    <a16:creationId xmlns:a16="http://schemas.microsoft.com/office/drawing/2014/main" id="{BB465C6E-937F-403D-930E-4AFACDF94452}"/>
                  </a:ext>
                </a:extLst>
              </p:cNvPr>
              <p:cNvSpPr>
                <a:spLocks noChangeArrowheads="1"/>
              </p:cNvSpPr>
              <p:nvPr/>
            </p:nvSpPr>
            <p:spPr bwMode="auto">
              <a:xfrm>
                <a:off x="4872" y="6754"/>
                <a:ext cx="174" cy="58"/>
              </a:xfrm>
              <a:prstGeom prst="rect">
                <a:avLst/>
              </a:prstGeom>
              <a:solidFill>
                <a:srgbClr val="FFE7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66" name="Rectangle 787">
                <a:extLst>
                  <a:ext uri="{FF2B5EF4-FFF2-40B4-BE49-F238E27FC236}">
                    <a16:creationId xmlns:a16="http://schemas.microsoft.com/office/drawing/2014/main" id="{3EEE81A9-28A5-4C72-B5F1-860AD042BF91}"/>
                  </a:ext>
                </a:extLst>
              </p:cNvPr>
              <p:cNvSpPr>
                <a:spLocks noChangeArrowheads="1"/>
              </p:cNvSpPr>
              <p:nvPr/>
            </p:nvSpPr>
            <p:spPr bwMode="auto">
              <a:xfrm>
                <a:off x="4872" y="675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67" name="Rectangle 788">
                <a:extLst>
                  <a:ext uri="{FF2B5EF4-FFF2-40B4-BE49-F238E27FC236}">
                    <a16:creationId xmlns:a16="http://schemas.microsoft.com/office/drawing/2014/main" id="{DFA5EE37-7EBB-4887-99DD-BB77D720403F}"/>
                  </a:ext>
                </a:extLst>
              </p:cNvPr>
              <p:cNvSpPr>
                <a:spLocks noChangeArrowheads="1"/>
              </p:cNvSpPr>
              <p:nvPr/>
            </p:nvSpPr>
            <p:spPr bwMode="auto">
              <a:xfrm>
                <a:off x="4872" y="6696"/>
                <a:ext cx="174" cy="58"/>
              </a:xfrm>
              <a:prstGeom prst="rect">
                <a:avLst/>
              </a:prstGeom>
              <a:solidFill>
                <a:srgbClr val="FF7C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68" name="Rectangle 789">
                <a:extLst>
                  <a:ext uri="{FF2B5EF4-FFF2-40B4-BE49-F238E27FC236}">
                    <a16:creationId xmlns:a16="http://schemas.microsoft.com/office/drawing/2014/main" id="{57CC9D04-D8A3-4671-AC1A-550CF4367AC7}"/>
                  </a:ext>
                </a:extLst>
              </p:cNvPr>
              <p:cNvSpPr>
                <a:spLocks noChangeArrowheads="1"/>
              </p:cNvSpPr>
              <p:nvPr/>
            </p:nvSpPr>
            <p:spPr bwMode="auto">
              <a:xfrm>
                <a:off x="4872" y="669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69" name="Rectangle 790">
                <a:extLst>
                  <a:ext uri="{FF2B5EF4-FFF2-40B4-BE49-F238E27FC236}">
                    <a16:creationId xmlns:a16="http://schemas.microsoft.com/office/drawing/2014/main" id="{C7D94B2B-0D6A-4534-A5B1-048B8D55A8DF}"/>
                  </a:ext>
                </a:extLst>
              </p:cNvPr>
              <p:cNvSpPr>
                <a:spLocks noChangeArrowheads="1"/>
              </p:cNvSpPr>
              <p:nvPr/>
            </p:nvSpPr>
            <p:spPr bwMode="auto">
              <a:xfrm>
                <a:off x="4872" y="6638"/>
                <a:ext cx="174" cy="58"/>
              </a:xfrm>
              <a:prstGeom prst="rect">
                <a:avLst/>
              </a:prstGeom>
              <a:solidFill>
                <a:srgbClr val="F2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70" name="Rectangle 791">
                <a:extLst>
                  <a:ext uri="{FF2B5EF4-FFF2-40B4-BE49-F238E27FC236}">
                    <a16:creationId xmlns:a16="http://schemas.microsoft.com/office/drawing/2014/main" id="{142027EC-EA2C-45BD-97D8-9F15A222DF99}"/>
                  </a:ext>
                </a:extLst>
              </p:cNvPr>
              <p:cNvSpPr>
                <a:spLocks noChangeArrowheads="1"/>
              </p:cNvSpPr>
              <p:nvPr/>
            </p:nvSpPr>
            <p:spPr bwMode="auto">
              <a:xfrm>
                <a:off x="4872" y="663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71" name="Rectangle 792">
                <a:extLst>
                  <a:ext uri="{FF2B5EF4-FFF2-40B4-BE49-F238E27FC236}">
                    <a16:creationId xmlns:a16="http://schemas.microsoft.com/office/drawing/2014/main" id="{D1F9CDAC-1EF3-423B-8FA1-BCE09DAA93FC}"/>
                  </a:ext>
                </a:extLst>
              </p:cNvPr>
              <p:cNvSpPr>
                <a:spLocks noChangeArrowheads="1"/>
              </p:cNvSpPr>
              <p:nvPr/>
            </p:nvSpPr>
            <p:spPr bwMode="auto">
              <a:xfrm>
                <a:off x="4872" y="6580"/>
                <a:ext cx="174"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72" name="Rectangle 793">
                <a:extLst>
                  <a:ext uri="{FF2B5EF4-FFF2-40B4-BE49-F238E27FC236}">
                    <a16:creationId xmlns:a16="http://schemas.microsoft.com/office/drawing/2014/main" id="{7B7491D9-504E-4F9D-9B73-FEB864D4834F}"/>
                  </a:ext>
                </a:extLst>
              </p:cNvPr>
              <p:cNvSpPr>
                <a:spLocks noChangeArrowheads="1"/>
              </p:cNvSpPr>
              <p:nvPr/>
            </p:nvSpPr>
            <p:spPr bwMode="auto">
              <a:xfrm>
                <a:off x="4872" y="658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73" name="Rectangle 794">
                <a:extLst>
                  <a:ext uri="{FF2B5EF4-FFF2-40B4-BE49-F238E27FC236}">
                    <a16:creationId xmlns:a16="http://schemas.microsoft.com/office/drawing/2014/main" id="{A56F322C-0859-432E-BA1F-49CE667B503E}"/>
                  </a:ext>
                </a:extLst>
              </p:cNvPr>
              <p:cNvSpPr>
                <a:spLocks noChangeArrowheads="1"/>
              </p:cNvSpPr>
              <p:nvPr/>
            </p:nvSpPr>
            <p:spPr bwMode="auto">
              <a:xfrm>
                <a:off x="4872" y="6522"/>
                <a:ext cx="174" cy="58"/>
              </a:xfrm>
              <a:prstGeom prst="rect">
                <a:avLst/>
              </a:prstGeom>
              <a:solidFill>
                <a:srgbClr val="8CAC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74" name="Rectangle 795">
                <a:extLst>
                  <a:ext uri="{FF2B5EF4-FFF2-40B4-BE49-F238E27FC236}">
                    <a16:creationId xmlns:a16="http://schemas.microsoft.com/office/drawing/2014/main" id="{E2BCFE4B-8A2D-46D4-9379-2759FE1FDF28}"/>
                  </a:ext>
                </a:extLst>
              </p:cNvPr>
              <p:cNvSpPr>
                <a:spLocks noChangeArrowheads="1"/>
              </p:cNvSpPr>
              <p:nvPr/>
            </p:nvSpPr>
            <p:spPr bwMode="auto">
              <a:xfrm>
                <a:off x="4872" y="652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75" name="Rectangle 796">
                <a:extLst>
                  <a:ext uri="{FF2B5EF4-FFF2-40B4-BE49-F238E27FC236}">
                    <a16:creationId xmlns:a16="http://schemas.microsoft.com/office/drawing/2014/main" id="{65B61ADB-CCE9-4A26-A63E-21DCC96A5C02}"/>
                  </a:ext>
                </a:extLst>
              </p:cNvPr>
              <p:cNvSpPr>
                <a:spLocks noChangeArrowheads="1"/>
              </p:cNvSpPr>
              <p:nvPr/>
            </p:nvSpPr>
            <p:spPr bwMode="auto">
              <a:xfrm>
                <a:off x="4872" y="6464"/>
                <a:ext cx="174" cy="58"/>
              </a:xfrm>
              <a:prstGeom prst="rect">
                <a:avLst/>
              </a:prstGeom>
              <a:solidFill>
                <a:srgbClr val="B5C9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76" name="Rectangle 797">
                <a:extLst>
                  <a:ext uri="{FF2B5EF4-FFF2-40B4-BE49-F238E27FC236}">
                    <a16:creationId xmlns:a16="http://schemas.microsoft.com/office/drawing/2014/main" id="{C82E1E21-EF42-482B-9A76-C11545874B5E}"/>
                  </a:ext>
                </a:extLst>
              </p:cNvPr>
              <p:cNvSpPr>
                <a:spLocks noChangeArrowheads="1"/>
              </p:cNvSpPr>
              <p:nvPr/>
            </p:nvSpPr>
            <p:spPr bwMode="auto">
              <a:xfrm>
                <a:off x="4872" y="646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77" name="Rectangle 798">
                <a:extLst>
                  <a:ext uri="{FF2B5EF4-FFF2-40B4-BE49-F238E27FC236}">
                    <a16:creationId xmlns:a16="http://schemas.microsoft.com/office/drawing/2014/main" id="{EC35179B-F6BF-41E5-99A3-6054B6079E86}"/>
                  </a:ext>
                </a:extLst>
              </p:cNvPr>
              <p:cNvSpPr>
                <a:spLocks noChangeArrowheads="1"/>
              </p:cNvSpPr>
              <p:nvPr/>
            </p:nvSpPr>
            <p:spPr bwMode="auto">
              <a:xfrm>
                <a:off x="4872" y="6406"/>
                <a:ext cx="174" cy="58"/>
              </a:xfrm>
              <a:prstGeom prst="rect">
                <a:avLst/>
              </a:prstGeom>
              <a:solidFill>
                <a:srgbClr val="AAC0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78" name="Rectangle 799">
                <a:extLst>
                  <a:ext uri="{FF2B5EF4-FFF2-40B4-BE49-F238E27FC236}">
                    <a16:creationId xmlns:a16="http://schemas.microsoft.com/office/drawing/2014/main" id="{A38E0F8D-AACC-45CF-8F7B-E4B1B10C43F8}"/>
                  </a:ext>
                </a:extLst>
              </p:cNvPr>
              <p:cNvSpPr>
                <a:spLocks noChangeArrowheads="1"/>
              </p:cNvSpPr>
              <p:nvPr/>
            </p:nvSpPr>
            <p:spPr bwMode="auto">
              <a:xfrm>
                <a:off x="4872" y="640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79" name="Rectangle 800">
                <a:extLst>
                  <a:ext uri="{FF2B5EF4-FFF2-40B4-BE49-F238E27FC236}">
                    <a16:creationId xmlns:a16="http://schemas.microsoft.com/office/drawing/2014/main" id="{B0E3E514-1841-4DD7-A03D-268B51182DB3}"/>
                  </a:ext>
                </a:extLst>
              </p:cNvPr>
              <p:cNvSpPr>
                <a:spLocks noChangeArrowheads="1"/>
              </p:cNvSpPr>
              <p:nvPr/>
            </p:nvSpPr>
            <p:spPr bwMode="auto">
              <a:xfrm>
                <a:off x="4872" y="6348"/>
                <a:ext cx="174" cy="58"/>
              </a:xfrm>
              <a:prstGeom prst="rect">
                <a:avLst/>
              </a:prstGeom>
              <a:solidFill>
                <a:srgbClr val="FF97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80" name="Rectangle 801">
                <a:extLst>
                  <a:ext uri="{FF2B5EF4-FFF2-40B4-BE49-F238E27FC236}">
                    <a16:creationId xmlns:a16="http://schemas.microsoft.com/office/drawing/2014/main" id="{934B68B4-1AAF-437F-9F46-A5352392F13E}"/>
                  </a:ext>
                </a:extLst>
              </p:cNvPr>
              <p:cNvSpPr>
                <a:spLocks noChangeArrowheads="1"/>
              </p:cNvSpPr>
              <p:nvPr/>
            </p:nvSpPr>
            <p:spPr bwMode="auto">
              <a:xfrm>
                <a:off x="4872" y="634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81" name="Rectangle 802">
                <a:extLst>
                  <a:ext uri="{FF2B5EF4-FFF2-40B4-BE49-F238E27FC236}">
                    <a16:creationId xmlns:a16="http://schemas.microsoft.com/office/drawing/2014/main" id="{A3585C02-4D75-4B4F-962A-E02031806991}"/>
                  </a:ext>
                </a:extLst>
              </p:cNvPr>
              <p:cNvSpPr>
                <a:spLocks noChangeArrowheads="1"/>
              </p:cNvSpPr>
              <p:nvPr/>
            </p:nvSpPr>
            <p:spPr bwMode="auto">
              <a:xfrm>
                <a:off x="4872" y="6290"/>
                <a:ext cx="174" cy="58"/>
              </a:xfrm>
              <a:prstGeom prst="rect">
                <a:avLst/>
              </a:prstGeom>
              <a:solidFill>
                <a:srgbClr val="8CAB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82" name="Rectangle 803">
                <a:extLst>
                  <a:ext uri="{FF2B5EF4-FFF2-40B4-BE49-F238E27FC236}">
                    <a16:creationId xmlns:a16="http://schemas.microsoft.com/office/drawing/2014/main" id="{AE498A1F-B46A-4EA7-8141-68E69AC86EA7}"/>
                  </a:ext>
                </a:extLst>
              </p:cNvPr>
              <p:cNvSpPr>
                <a:spLocks noChangeArrowheads="1"/>
              </p:cNvSpPr>
              <p:nvPr/>
            </p:nvSpPr>
            <p:spPr bwMode="auto">
              <a:xfrm>
                <a:off x="4872" y="629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83" name="Rectangle 804">
                <a:extLst>
                  <a:ext uri="{FF2B5EF4-FFF2-40B4-BE49-F238E27FC236}">
                    <a16:creationId xmlns:a16="http://schemas.microsoft.com/office/drawing/2014/main" id="{03D295BF-2E3B-4F73-9FB3-B780F1C7C4CA}"/>
                  </a:ext>
                </a:extLst>
              </p:cNvPr>
              <p:cNvSpPr>
                <a:spLocks noChangeArrowheads="1"/>
              </p:cNvSpPr>
              <p:nvPr/>
            </p:nvSpPr>
            <p:spPr bwMode="auto">
              <a:xfrm>
                <a:off x="4872" y="6232"/>
                <a:ext cx="174" cy="58"/>
              </a:xfrm>
              <a:prstGeom prst="rect">
                <a:avLst/>
              </a:prstGeom>
              <a:solidFill>
                <a:srgbClr val="FF7C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84" name="Rectangle 805">
                <a:extLst>
                  <a:ext uri="{FF2B5EF4-FFF2-40B4-BE49-F238E27FC236}">
                    <a16:creationId xmlns:a16="http://schemas.microsoft.com/office/drawing/2014/main" id="{4FD9E04D-806B-4172-B5FE-107E3C150FDD}"/>
                  </a:ext>
                </a:extLst>
              </p:cNvPr>
              <p:cNvSpPr>
                <a:spLocks noChangeArrowheads="1"/>
              </p:cNvSpPr>
              <p:nvPr/>
            </p:nvSpPr>
            <p:spPr bwMode="auto">
              <a:xfrm>
                <a:off x="4872" y="623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85" name="Rectangle 806">
                <a:extLst>
                  <a:ext uri="{FF2B5EF4-FFF2-40B4-BE49-F238E27FC236}">
                    <a16:creationId xmlns:a16="http://schemas.microsoft.com/office/drawing/2014/main" id="{DA9A32ED-2079-4FBF-ACD6-91A15FC9612A}"/>
                  </a:ext>
                </a:extLst>
              </p:cNvPr>
              <p:cNvSpPr>
                <a:spLocks noChangeArrowheads="1"/>
              </p:cNvSpPr>
              <p:nvPr/>
            </p:nvSpPr>
            <p:spPr bwMode="auto">
              <a:xfrm>
                <a:off x="4872" y="6174"/>
                <a:ext cx="174" cy="58"/>
              </a:xfrm>
              <a:prstGeom prst="rect">
                <a:avLst/>
              </a:prstGeom>
              <a:solidFill>
                <a:srgbClr val="C8D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486" name="Rectangle 807">
                <a:extLst>
                  <a:ext uri="{FF2B5EF4-FFF2-40B4-BE49-F238E27FC236}">
                    <a16:creationId xmlns:a16="http://schemas.microsoft.com/office/drawing/2014/main" id="{C920E881-1263-40EB-8EF5-2D12A9422A96}"/>
                  </a:ext>
                </a:extLst>
              </p:cNvPr>
              <p:cNvSpPr>
                <a:spLocks noChangeArrowheads="1"/>
              </p:cNvSpPr>
              <p:nvPr/>
            </p:nvSpPr>
            <p:spPr bwMode="auto">
              <a:xfrm>
                <a:off x="4872" y="617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grpSp>
          <p:nvGrpSpPr>
            <p:cNvPr id="19" name="Group 1009">
              <a:extLst>
                <a:ext uri="{FF2B5EF4-FFF2-40B4-BE49-F238E27FC236}">
                  <a16:creationId xmlns:a16="http://schemas.microsoft.com/office/drawing/2014/main" id="{0BD25457-8387-4DED-A1B0-E4C23E296994}"/>
                </a:ext>
              </a:extLst>
            </p:cNvPr>
            <p:cNvGrpSpPr>
              <a:grpSpLocks/>
            </p:cNvGrpSpPr>
            <p:nvPr/>
          </p:nvGrpSpPr>
          <p:grpSpPr bwMode="auto">
            <a:xfrm>
              <a:off x="7734300" y="6864350"/>
              <a:ext cx="827088" cy="4954588"/>
              <a:chOff x="4872" y="4324"/>
              <a:chExt cx="521" cy="3121"/>
            </a:xfrm>
          </p:grpSpPr>
          <p:sp>
            <p:nvSpPr>
              <p:cNvPr id="2087" name="Rectangle 809">
                <a:extLst>
                  <a:ext uri="{FF2B5EF4-FFF2-40B4-BE49-F238E27FC236}">
                    <a16:creationId xmlns:a16="http://schemas.microsoft.com/office/drawing/2014/main" id="{43FECE20-F8D7-4FE0-9956-9FAB8C7861CB}"/>
                  </a:ext>
                </a:extLst>
              </p:cNvPr>
              <p:cNvSpPr>
                <a:spLocks noChangeArrowheads="1"/>
              </p:cNvSpPr>
              <p:nvPr/>
            </p:nvSpPr>
            <p:spPr bwMode="auto">
              <a:xfrm>
                <a:off x="4872" y="6116"/>
                <a:ext cx="174" cy="58"/>
              </a:xfrm>
              <a:prstGeom prst="rect">
                <a:avLst/>
              </a:prstGeom>
              <a:solidFill>
                <a:srgbClr val="FF7C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88" name="Rectangle 810">
                <a:extLst>
                  <a:ext uri="{FF2B5EF4-FFF2-40B4-BE49-F238E27FC236}">
                    <a16:creationId xmlns:a16="http://schemas.microsoft.com/office/drawing/2014/main" id="{25B783FA-29E0-4774-9548-0A49E20A1BB4}"/>
                  </a:ext>
                </a:extLst>
              </p:cNvPr>
              <p:cNvSpPr>
                <a:spLocks noChangeArrowheads="1"/>
              </p:cNvSpPr>
              <p:nvPr/>
            </p:nvSpPr>
            <p:spPr bwMode="auto">
              <a:xfrm>
                <a:off x="4872" y="611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89" name="Rectangle 811">
                <a:extLst>
                  <a:ext uri="{FF2B5EF4-FFF2-40B4-BE49-F238E27FC236}">
                    <a16:creationId xmlns:a16="http://schemas.microsoft.com/office/drawing/2014/main" id="{B1446678-1066-46C5-A90E-C0BABDC73FA8}"/>
                  </a:ext>
                </a:extLst>
              </p:cNvPr>
              <p:cNvSpPr>
                <a:spLocks noChangeArrowheads="1"/>
              </p:cNvSpPr>
              <p:nvPr/>
            </p:nvSpPr>
            <p:spPr bwMode="auto">
              <a:xfrm>
                <a:off x="4872" y="6058"/>
                <a:ext cx="174" cy="58"/>
              </a:xfrm>
              <a:prstGeom prst="rect">
                <a:avLst/>
              </a:prstGeom>
              <a:solidFill>
                <a:srgbClr val="FF7C5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90" name="Rectangle 812">
                <a:extLst>
                  <a:ext uri="{FF2B5EF4-FFF2-40B4-BE49-F238E27FC236}">
                    <a16:creationId xmlns:a16="http://schemas.microsoft.com/office/drawing/2014/main" id="{792742C9-1052-4CEB-91C5-E9C2436439A8}"/>
                  </a:ext>
                </a:extLst>
              </p:cNvPr>
              <p:cNvSpPr>
                <a:spLocks noChangeArrowheads="1"/>
              </p:cNvSpPr>
              <p:nvPr/>
            </p:nvSpPr>
            <p:spPr bwMode="auto">
              <a:xfrm>
                <a:off x="4872" y="605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91" name="Rectangle 813">
                <a:extLst>
                  <a:ext uri="{FF2B5EF4-FFF2-40B4-BE49-F238E27FC236}">
                    <a16:creationId xmlns:a16="http://schemas.microsoft.com/office/drawing/2014/main" id="{17294D45-814A-4843-BA7C-EC74D75E489A}"/>
                  </a:ext>
                </a:extLst>
              </p:cNvPr>
              <p:cNvSpPr>
                <a:spLocks noChangeArrowheads="1"/>
              </p:cNvSpPr>
              <p:nvPr/>
            </p:nvSpPr>
            <p:spPr bwMode="auto">
              <a:xfrm>
                <a:off x="4872" y="6000"/>
                <a:ext cx="174" cy="58"/>
              </a:xfrm>
              <a:prstGeom prst="rect">
                <a:avLst/>
              </a:prstGeom>
              <a:solidFill>
                <a:srgbClr val="8CAC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92" name="Rectangle 814">
                <a:extLst>
                  <a:ext uri="{FF2B5EF4-FFF2-40B4-BE49-F238E27FC236}">
                    <a16:creationId xmlns:a16="http://schemas.microsoft.com/office/drawing/2014/main" id="{089BC505-6810-4804-8E48-FB265BEEDFBE}"/>
                  </a:ext>
                </a:extLst>
              </p:cNvPr>
              <p:cNvSpPr>
                <a:spLocks noChangeArrowheads="1"/>
              </p:cNvSpPr>
              <p:nvPr/>
            </p:nvSpPr>
            <p:spPr bwMode="auto">
              <a:xfrm>
                <a:off x="4872" y="600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93" name="Rectangle 815">
                <a:extLst>
                  <a:ext uri="{FF2B5EF4-FFF2-40B4-BE49-F238E27FC236}">
                    <a16:creationId xmlns:a16="http://schemas.microsoft.com/office/drawing/2014/main" id="{BEBD721D-8B36-4AD3-8793-E627F897B988}"/>
                  </a:ext>
                </a:extLst>
              </p:cNvPr>
              <p:cNvSpPr>
                <a:spLocks noChangeArrowheads="1"/>
              </p:cNvSpPr>
              <p:nvPr/>
            </p:nvSpPr>
            <p:spPr bwMode="auto">
              <a:xfrm>
                <a:off x="4872" y="5942"/>
                <a:ext cx="174" cy="58"/>
              </a:xfrm>
              <a:prstGeom prst="rect">
                <a:avLst/>
              </a:prstGeom>
              <a:solidFill>
                <a:srgbClr val="FFEE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94" name="Rectangle 816">
                <a:extLst>
                  <a:ext uri="{FF2B5EF4-FFF2-40B4-BE49-F238E27FC236}">
                    <a16:creationId xmlns:a16="http://schemas.microsoft.com/office/drawing/2014/main" id="{05979DC8-036B-40D7-9856-9177E777804A}"/>
                  </a:ext>
                </a:extLst>
              </p:cNvPr>
              <p:cNvSpPr>
                <a:spLocks noChangeArrowheads="1"/>
              </p:cNvSpPr>
              <p:nvPr/>
            </p:nvSpPr>
            <p:spPr bwMode="auto">
              <a:xfrm>
                <a:off x="4872" y="594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95" name="Rectangle 817">
                <a:extLst>
                  <a:ext uri="{FF2B5EF4-FFF2-40B4-BE49-F238E27FC236}">
                    <a16:creationId xmlns:a16="http://schemas.microsoft.com/office/drawing/2014/main" id="{2561571F-1CF2-4F87-9075-7CD0EB25E921}"/>
                  </a:ext>
                </a:extLst>
              </p:cNvPr>
              <p:cNvSpPr>
                <a:spLocks noChangeArrowheads="1"/>
              </p:cNvSpPr>
              <p:nvPr/>
            </p:nvSpPr>
            <p:spPr bwMode="auto">
              <a:xfrm>
                <a:off x="4872" y="5884"/>
                <a:ext cx="174" cy="58"/>
              </a:xfrm>
              <a:prstGeom prst="rect">
                <a:avLst/>
              </a:prstGeom>
              <a:solidFill>
                <a:srgbClr val="FFFA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96" name="Rectangle 818">
                <a:extLst>
                  <a:ext uri="{FF2B5EF4-FFF2-40B4-BE49-F238E27FC236}">
                    <a16:creationId xmlns:a16="http://schemas.microsoft.com/office/drawing/2014/main" id="{D25238DB-8C7D-4F95-9327-2A0599A60BBF}"/>
                  </a:ext>
                </a:extLst>
              </p:cNvPr>
              <p:cNvSpPr>
                <a:spLocks noChangeArrowheads="1"/>
              </p:cNvSpPr>
              <p:nvPr/>
            </p:nvSpPr>
            <p:spPr bwMode="auto">
              <a:xfrm>
                <a:off x="4872" y="588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97" name="Rectangle 819">
                <a:extLst>
                  <a:ext uri="{FF2B5EF4-FFF2-40B4-BE49-F238E27FC236}">
                    <a16:creationId xmlns:a16="http://schemas.microsoft.com/office/drawing/2014/main" id="{6B9A70BD-27BD-442F-8B84-3C1AD1F04216}"/>
                  </a:ext>
                </a:extLst>
              </p:cNvPr>
              <p:cNvSpPr>
                <a:spLocks noChangeArrowheads="1"/>
              </p:cNvSpPr>
              <p:nvPr/>
            </p:nvSpPr>
            <p:spPr bwMode="auto">
              <a:xfrm>
                <a:off x="4872" y="5827"/>
                <a:ext cx="174" cy="57"/>
              </a:xfrm>
              <a:prstGeom prst="rect">
                <a:avLst/>
              </a:prstGeom>
              <a:solidFill>
                <a:srgbClr val="ECF1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98" name="Rectangle 820">
                <a:extLst>
                  <a:ext uri="{FF2B5EF4-FFF2-40B4-BE49-F238E27FC236}">
                    <a16:creationId xmlns:a16="http://schemas.microsoft.com/office/drawing/2014/main" id="{AEDC0C09-3E32-4F5B-8742-7BDFB5496BE5}"/>
                  </a:ext>
                </a:extLst>
              </p:cNvPr>
              <p:cNvSpPr>
                <a:spLocks noChangeArrowheads="1"/>
              </p:cNvSpPr>
              <p:nvPr/>
            </p:nvSpPr>
            <p:spPr bwMode="auto">
              <a:xfrm>
                <a:off x="4872" y="5827"/>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99" name="Rectangle 821">
                <a:extLst>
                  <a:ext uri="{FF2B5EF4-FFF2-40B4-BE49-F238E27FC236}">
                    <a16:creationId xmlns:a16="http://schemas.microsoft.com/office/drawing/2014/main" id="{9C609D8D-4CB8-485E-BF75-2DD6FD405699}"/>
                  </a:ext>
                </a:extLst>
              </p:cNvPr>
              <p:cNvSpPr>
                <a:spLocks noChangeArrowheads="1"/>
              </p:cNvSpPr>
              <p:nvPr/>
            </p:nvSpPr>
            <p:spPr bwMode="auto">
              <a:xfrm>
                <a:off x="4872" y="5769"/>
                <a:ext cx="174" cy="58"/>
              </a:xfrm>
              <a:prstGeom prst="rect">
                <a:avLst/>
              </a:prstGeom>
              <a:solidFill>
                <a:srgbClr val="FFFD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00" name="Rectangle 822">
                <a:extLst>
                  <a:ext uri="{FF2B5EF4-FFF2-40B4-BE49-F238E27FC236}">
                    <a16:creationId xmlns:a16="http://schemas.microsoft.com/office/drawing/2014/main" id="{40C618FB-C2A2-4312-860E-521E56E1F94A}"/>
                  </a:ext>
                </a:extLst>
              </p:cNvPr>
              <p:cNvSpPr>
                <a:spLocks noChangeArrowheads="1"/>
              </p:cNvSpPr>
              <p:nvPr/>
            </p:nvSpPr>
            <p:spPr bwMode="auto">
              <a:xfrm>
                <a:off x="4872" y="576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01" name="Rectangle 823">
                <a:extLst>
                  <a:ext uri="{FF2B5EF4-FFF2-40B4-BE49-F238E27FC236}">
                    <a16:creationId xmlns:a16="http://schemas.microsoft.com/office/drawing/2014/main" id="{20A142DA-748D-4D9A-8668-191D76016FA9}"/>
                  </a:ext>
                </a:extLst>
              </p:cNvPr>
              <p:cNvSpPr>
                <a:spLocks noChangeArrowheads="1"/>
              </p:cNvSpPr>
              <p:nvPr/>
            </p:nvSpPr>
            <p:spPr bwMode="auto">
              <a:xfrm>
                <a:off x="4872" y="5711"/>
                <a:ext cx="174" cy="58"/>
              </a:xfrm>
              <a:prstGeom prst="rect">
                <a:avLst/>
              </a:prstGeom>
              <a:solidFill>
                <a:srgbClr val="FFF3E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02" name="Rectangle 824">
                <a:extLst>
                  <a:ext uri="{FF2B5EF4-FFF2-40B4-BE49-F238E27FC236}">
                    <a16:creationId xmlns:a16="http://schemas.microsoft.com/office/drawing/2014/main" id="{652DB272-B70A-4625-B1A8-8E30E7C48316}"/>
                  </a:ext>
                </a:extLst>
              </p:cNvPr>
              <p:cNvSpPr>
                <a:spLocks noChangeArrowheads="1"/>
              </p:cNvSpPr>
              <p:nvPr/>
            </p:nvSpPr>
            <p:spPr bwMode="auto">
              <a:xfrm>
                <a:off x="4872" y="571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03" name="Rectangle 825">
                <a:extLst>
                  <a:ext uri="{FF2B5EF4-FFF2-40B4-BE49-F238E27FC236}">
                    <a16:creationId xmlns:a16="http://schemas.microsoft.com/office/drawing/2014/main" id="{A7995035-D939-47F8-B177-521E8ECFFA19}"/>
                  </a:ext>
                </a:extLst>
              </p:cNvPr>
              <p:cNvSpPr>
                <a:spLocks noChangeArrowheads="1"/>
              </p:cNvSpPr>
              <p:nvPr/>
            </p:nvSpPr>
            <p:spPr bwMode="auto">
              <a:xfrm>
                <a:off x="4872" y="5653"/>
                <a:ext cx="174" cy="58"/>
              </a:xfrm>
              <a:prstGeom prst="rect">
                <a:avLst/>
              </a:prstGeom>
              <a:solidFill>
                <a:srgbClr val="FFF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04" name="Rectangle 826">
                <a:extLst>
                  <a:ext uri="{FF2B5EF4-FFF2-40B4-BE49-F238E27FC236}">
                    <a16:creationId xmlns:a16="http://schemas.microsoft.com/office/drawing/2014/main" id="{07B9D85F-E4EC-425A-B32A-C7B2F50899CA}"/>
                  </a:ext>
                </a:extLst>
              </p:cNvPr>
              <p:cNvSpPr>
                <a:spLocks noChangeArrowheads="1"/>
              </p:cNvSpPr>
              <p:nvPr/>
            </p:nvSpPr>
            <p:spPr bwMode="auto">
              <a:xfrm>
                <a:off x="4872" y="565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05" name="Rectangle 827">
                <a:extLst>
                  <a:ext uri="{FF2B5EF4-FFF2-40B4-BE49-F238E27FC236}">
                    <a16:creationId xmlns:a16="http://schemas.microsoft.com/office/drawing/2014/main" id="{24FE8330-DFBE-4237-9A2D-727C81A856E1}"/>
                  </a:ext>
                </a:extLst>
              </p:cNvPr>
              <p:cNvSpPr>
                <a:spLocks noChangeArrowheads="1"/>
              </p:cNvSpPr>
              <p:nvPr/>
            </p:nvSpPr>
            <p:spPr bwMode="auto">
              <a:xfrm>
                <a:off x="4872" y="5595"/>
                <a:ext cx="174" cy="58"/>
              </a:xfrm>
              <a:prstGeom prst="rect">
                <a:avLst/>
              </a:prstGeom>
              <a:solidFill>
                <a:srgbClr val="FFF6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06" name="Rectangle 828">
                <a:extLst>
                  <a:ext uri="{FF2B5EF4-FFF2-40B4-BE49-F238E27FC236}">
                    <a16:creationId xmlns:a16="http://schemas.microsoft.com/office/drawing/2014/main" id="{155BF94B-26E8-4F86-A9E7-4D0C7915CA16}"/>
                  </a:ext>
                </a:extLst>
              </p:cNvPr>
              <p:cNvSpPr>
                <a:spLocks noChangeArrowheads="1"/>
              </p:cNvSpPr>
              <p:nvPr/>
            </p:nvSpPr>
            <p:spPr bwMode="auto">
              <a:xfrm>
                <a:off x="4872" y="559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07" name="Rectangle 829">
                <a:extLst>
                  <a:ext uri="{FF2B5EF4-FFF2-40B4-BE49-F238E27FC236}">
                    <a16:creationId xmlns:a16="http://schemas.microsoft.com/office/drawing/2014/main" id="{1D70E19D-D0F3-42D1-B40A-7B087F24D10C}"/>
                  </a:ext>
                </a:extLst>
              </p:cNvPr>
              <p:cNvSpPr>
                <a:spLocks noChangeArrowheads="1"/>
              </p:cNvSpPr>
              <p:nvPr/>
            </p:nvSpPr>
            <p:spPr bwMode="auto">
              <a:xfrm>
                <a:off x="4872" y="5537"/>
                <a:ext cx="174" cy="58"/>
              </a:xfrm>
              <a:prstGeom prst="rect">
                <a:avLst/>
              </a:prstGeom>
              <a:solidFill>
                <a:srgbClr val="FFE5D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08" name="Rectangle 830">
                <a:extLst>
                  <a:ext uri="{FF2B5EF4-FFF2-40B4-BE49-F238E27FC236}">
                    <a16:creationId xmlns:a16="http://schemas.microsoft.com/office/drawing/2014/main" id="{6E9F61DE-1634-44CA-A52E-F9853659DC7F}"/>
                  </a:ext>
                </a:extLst>
              </p:cNvPr>
              <p:cNvSpPr>
                <a:spLocks noChangeArrowheads="1"/>
              </p:cNvSpPr>
              <p:nvPr/>
            </p:nvSpPr>
            <p:spPr bwMode="auto">
              <a:xfrm>
                <a:off x="4872" y="553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09" name="Rectangle 831">
                <a:extLst>
                  <a:ext uri="{FF2B5EF4-FFF2-40B4-BE49-F238E27FC236}">
                    <a16:creationId xmlns:a16="http://schemas.microsoft.com/office/drawing/2014/main" id="{B105738C-4886-4B3D-B741-2DAF91C222B5}"/>
                  </a:ext>
                </a:extLst>
              </p:cNvPr>
              <p:cNvSpPr>
                <a:spLocks noChangeArrowheads="1"/>
              </p:cNvSpPr>
              <p:nvPr/>
            </p:nvSpPr>
            <p:spPr bwMode="auto">
              <a:xfrm>
                <a:off x="4872" y="5479"/>
                <a:ext cx="174" cy="58"/>
              </a:xfrm>
              <a:prstGeom prst="rect">
                <a:avLst/>
              </a:prstGeom>
              <a:solidFill>
                <a:srgbClr val="FEFE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10" name="Rectangle 832">
                <a:extLst>
                  <a:ext uri="{FF2B5EF4-FFF2-40B4-BE49-F238E27FC236}">
                    <a16:creationId xmlns:a16="http://schemas.microsoft.com/office/drawing/2014/main" id="{8AC44362-1432-48CE-99C0-74F469C07B4D}"/>
                  </a:ext>
                </a:extLst>
              </p:cNvPr>
              <p:cNvSpPr>
                <a:spLocks noChangeArrowheads="1"/>
              </p:cNvSpPr>
              <p:nvPr/>
            </p:nvSpPr>
            <p:spPr bwMode="auto">
              <a:xfrm>
                <a:off x="4872" y="547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11" name="Rectangle 833">
                <a:extLst>
                  <a:ext uri="{FF2B5EF4-FFF2-40B4-BE49-F238E27FC236}">
                    <a16:creationId xmlns:a16="http://schemas.microsoft.com/office/drawing/2014/main" id="{D2C3CDB1-786E-4E05-B488-C87452781683}"/>
                  </a:ext>
                </a:extLst>
              </p:cNvPr>
              <p:cNvSpPr>
                <a:spLocks noChangeArrowheads="1"/>
              </p:cNvSpPr>
              <p:nvPr/>
            </p:nvSpPr>
            <p:spPr bwMode="auto">
              <a:xfrm>
                <a:off x="4872" y="5421"/>
                <a:ext cx="174" cy="58"/>
              </a:xfrm>
              <a:prstGeom prst="rect">
                <a:avLst/>
              </a:prstGeom>
              <a:solidFill>
                <a:srgbClr val="FFEE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12" name="Rectangle 834">
                <a:extLst>
                  <a:ext uri="{FF2B5EF4-FFF2-40B4-BE49-F238E27FC236}">
                    <a16:creationId xmlns:a16="http://schemas.microsoft.com/office/drawing/2014/main" id="{8DE4B1F1-172D-4219-B71E-746438602DD9}"/>
                  </a:ext>
                </a:extLst>
              </p:cNvPr>
              <p:cNvSpPr>
                <a:spLocks noChangeArrowheads="1"/>
              </p:cNvSpPr>
              <p:nvPr/>
            </p:nvSpPr>
            <p:spPr bwMode="auto">
              <a:xfrm>
                <a:off x="4872" y="542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13" name="Rectangle 835">
                <a:extLst>
                  <a:ext uri="{FF2B5EF4-FFF2-40B4-BE49-F238E27FC236}">
                    <a16:creationId xmlns:a16="http://schemas.microsoft.com/office/drawing/2014/main" id="{2D3E17DF-E3A6-49B6-BF0B-EB959BAE6DCA}"/>
                  </a:ext>
                </a:extLst>
              </p:cNvPr>
              <p:cNvSpPr>
                <a:spLocks noChangeArrowheads="1"/>
              </p:cNvSpPr>
              <p:nvPr/>
            </p:nvSpPr>
            <p:spPr bwMode="auto">
              <a:xfrm>
                <a:off x="4872" y="5363"/>
                <a:ext cx="174" cy="58"/>
              </a:xfrm>
              <a:prstGeom prst="rect">
                <a:avLst/>
              </a:prstGeom>
              <a:solidFill>
                <a:srgbClr val="FFE7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14" name="Rectangle 836">
                <a:extLst>
                  <a:ext uri="{FF2B5EF4-FFF2-40B4-BE49-F238E27FC236}">
                    <a16:creationId xmlns:a16="http://schemas.microsoft.com/office/drawing/2014/main" id="{414E9112-C3AF-457F-A3F7-C4F0E8FC813F}"/>
                  </a:ext>
                </a:extLst>
              </p:cNvPr>
              <p:cNvSpPr>
                <a:spLocks noChangeArrowheads="1"/>
              </p:cNvSpPr>
              <p:nvPr/>
            </p:nvSpPr>
            <p:spPr bwMode="auto">
              <a:xfrm>
                <a:off x="4872" y="536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15" name="Rectangle 837">
                <a:extLst>
                  <a:ext uri="{FF2B5EF4-FFF2-40B4-BE49-F238E27FC236}">
                    <a16:creationId xmlns:a16="http://schemas.microsoft.com/office/drawing/2014/main" id="{C21B4AB5-5369-4874-8229-AC14FB1670E9}"/>
                  </a:ext>
                </a:extLst>
              </p:cNvPr>
              <p:cNvSpPr>
                <a:spLocks noChangeArrowheads="1"/>
              </p:cNvSpPr>
              <p:nvPr/>
            </p:nvSpPr>
            <p:spPr bwMode="auto">
              <a:xfrm>
                <a:off x="4872" y="5305"/>
                <a:ext cx="174" cy="58"/>
              </a:xfrm>
              <a:prstGeom prst="rect">
                <a:avLst/>
              </a:prstGeom>
              <a:solidFill>
                <a:srgbClr val="FFA78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16" name="Rectangle 838">
                <a:extLst>
                  <a:ext uri="{FF2B5EF4-FFF2-40B4-BE49-F238E27FC236}">
                    <a16:creationId xmlns:a16="http://schemas.microsoft.com/office/drawing/2014/main" id="{738013C0-632E-412A-990A-31967B2D9302}"/>
                  </a:ext>
                </a:extLst>
              </p:cNvPr>
              <p:cNvSpPr>
                <a:spLocks noChangeArrowheads="1"/>
              </p:cNvSpPr>
              <p:nvPr/>
            </p:nvSpPr>
            <p:spPr bwMode="auto">
              <a:xfrm>
                <a:off x="4872" y="530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17" name="Rectangle 839">
                <a:extLst>
                  <a:ext uri="{FF2B5EF4-FFF2-40B4-BE49-F238E27FC236}">
                    <a16:creationId xmlns:a16="http://schemas.microsoft.com/office/drawing/2014/main" id="{3EB8445A-C66F-40F7-9A7F-AD818C159D3B}"/>
                  </a:ext>
                </a:extLst>
              </p:cNvPr>
              <p:cNvSpPr>
                <a:spLocks noChangeArrowheads="1"/>
              </p:cNvSpPr>
              <p:nvPr/>
            </p:nvSpPr>
            <p:spPr bwMode="auto">
              <a:xfrm>
                <a:off x="4872" y="5251"/>
                <a:ext cx="174" cy="54"/>
              </a:xfrm>
              <a:prstGeom prst="rect">
                <a:avLst/>
              </a:prstGeom>
              <a:solidFill>
                <a:srgbClr val="DBE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18" name="Rectangle 840">
                <a:extLst>
                  <a:ext uri="{FF2B5EF4-FFF2-40B4-BE49-F238E27FC236}">
                    <a16:creationId xmlns:a16="http://schemas.microsoft.com/office/drawing/2014/main" id="{78E3CB9F-7DC9-4A2F-A50E-A0BDD52775ED}"/>
                  </a:ext>
                </a:extLst>
              </p:cNvPr>
              <p:cNvSpPr>
                <a:spLocks noChangeArrowheads="1"/>
              </p:cNvSpPr>
              <p:nvPr/>
            </p:nvSpPr>
            <p:spPr bwMode="auto">
              <a:xfrm>
                <a:off x="4872" y="5251"/>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19" name="Rectangle 841">
                <a:extLst>
                  <a:ext uri="{FF2B5EF4-FFF2-40B4-BE49-F238E27FC236}">
                    <a16:creationId xmlns:a16="http://schemas.microsoft.com/office/drawing/2014/main" id="{F9759985-45DC-466B-8A59-66942044D7DA}"/>
                  </a:ext>
                </a:extLst>
              </p:cNvPr>
              <p:cNvSpPr>
                <a:spLocks noChangeArrowheads="1"/>
              </p:cNvSpPr>
              <p:nvPr/>
            </p:nvSpPr>
            <p:spPr bwMode="auto">
              <a:xfrm>
                <a:off x="4872" y="5193"/>
                <a:ext cx="174" cy="58"/>
              </a:xfrm>
              <a:prstGeom prst="rect">
                <a:avLst/>
              </a:prstGeom>
              <a:solidFill>
                <a:srgbClr val="D3D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20" name="Rectangle 842">
                <a:extLst>
                  <a:ext uri="{FF2B5EF4-FFF2-40B4-BE49-F238E27FC236}">
                    <a16:creationId xmlns:a16="http://schemas.microsoft.com/office/drawing/2014/main" id="{413F4C1F-969C-43B4-BAB2-291421AB1EC2}"/>
                  </a:ext>
                </a:extLst>
              </p:cNvPr>
              <p:cNvSpPr>
                <a:spLocks noChangeArrowheads="1"/>
              </p:cNvSpPr>
              <p:nvPr/>
            </p:nvSpPr>
            <p:spPr bwMode="auto">
              <a:xfrm>
                <a:off x="4872" y="519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21" name="Rectangle 843">
                <a:extLst>
                  <a:ext uri="{FF2B5EF4-FFF2-40B4-BE49-F238E27FC236}">
                    <a16:creationId xmlns:a16="http://schemas.microsoft.com/office/drawing/2014/main" id="{484692B5-0C1D-42E9-84BE-29338D9B43DA}"/>
                  </a:ext>
                </a:extLst>
              </p:cNvPr>
              <p:cNvSpPr>
                <a:spLocks noChangeArrowheads="1"/>
              </p:cNvSpPr>
              <p:nvPr/>
            </p:nvSpPr>
            <p:spPr bwMode="auto">
              <a:xfrm>
                <a:off x="4872" y="5135"/>
                <a:ext cx="174" cy="58"/>
              </a:xfrm>
              <a:prstGeom prst="rect">
                <a:avLst/>
              </a:prstGeom>
              <a:solidFill>
                <a:srgbClr val="CBD8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22" name="Rectangle 844">
                <a:extLst>
                  <a:ext uri="{FF2B5EF4-FFF2-40B4-BE49-F238E27FC236}">
                    <a16:creationId xmlns:a16="http://schemas.microsoft.com/office/drawing/2014/main" id="{0E9C65FB-21B0-49BD-9C2B-6A17394AB793}"/>
                  </a:ext>
                </a:extLst>
              </p:cNvPr>
              <p:cNvSpPr>
                <a:spLocks noChangeArrowheads="1"/>
              </p:cNvSpPr>
              <p:nvPr/>
            </p:nvSpPr>
            <p:spPr bwMode="auto">
              <a:xfrm>
                <a:off x="4872" y="513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23" name="Rectangle 845">
                <a:extLst>
                  <a:ext uri="{FF2B5EF4-FFF2-40B4-BE49-F238E27FC236}">
                    <a16:creationId xmlns:a16="http://schemas.microsoft.com/office/drawing/2014/main" id="{6B9F539A-1411-4C14-A84C-11956185D724}"/>
                  </a:ext>
                </a:extLst>
              </p:cNvPr>
              <p:cNvSpPr>
                <a:spLocks noChangeArrowheads="1"/>
              </p:cNvSpPr>
              <p:nvPr/>
            </p:nvSpPr>
            <p:spPr bwMode="auto">
              <a:xfrm>
                <a:off x="4872" y="5077"/>
                <a:ext cx="174" cy="58"/>
              </a:xfrm>
              <a:prstGeom prst="rect">
                <a:avLst/>
              </a:prstGeom>
              <a:solidFill>
                <a:srgbClr val="ECF1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24" name="Rectangle 846">
                <a:extLst>
                  <a:ext uri="{FF2B5EF4-FFF2-40B4-BE49-F238E27FC236}">
                    <a16:creationId xmlns:a16="http://schemas.microsoft.com/office/drawing/2014/main" id="{04FE5235-98D7-4EA1-B8F8-C7C54FD8D5D3}"/>
                  </a:ext>
                </a:extLst>
              </p:cNvPr>
              <p:cNvSpPr>
                <a:spLocks noChangeArrowheads="1"/>
              </p:cNvSpPr>
              <p:nvPr/>
            </p:nvSpPr>
            <p:spPr bwMode="auto">
              <a:xfrm>
                <a:off x="4872" y="507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25" name="Rectangle 847">
                <a:extLst>
                  <a:ext uri="{FF2B5EF4-FFF2-40B4-BE49-F238E27FC236}">
                    <a16:creationId xmlns:a16="http://schemas.microsoft.com/office/drawing/2014/main" id="{15F7461A-7CB8-49D7-B496-321669413353}"/>
                  </a:ext>
                </a:extLst>
              </p:cNvPr>
              <p:cNvSpPr>
                <a:spLocks noChangeArrowheads="1"/>
              </p:cNvSpPr>
              <p:nvPr/>
            </p:nvSpPr>
            <p:spPr bwMode="auto">
              <a:xfrm>
                <a:off x="4872" y="5019"/>
                <a:ext cx="174" cy="58"/>
              </a:xfrm>
              <a:prstGeom prst="rect">
                <a:avLst/>
              </a:prstGeom>
              <a:solidFill>
                <a:srgbClr val="FFEA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26" name="Rectangle 848">
                <a:extLst>
                  <a:ext uri="{FF2B5EF4-FFF2-40B4-BE49-F238E27FC236}">
                    <a16:creationId xmlns:a16="http://schemas.microsoft.com/office/drawing/2014/main" id="{7B211D1F-A53B-4519-91BB-8B32438D8497}"/>
                  </a:ext>
                </a:extLst>
              </p:cNvPr>
              <p:cNvSpPr>
                <a:spLocks noChangeArrowheads="1"/>
              </p:cNvSpPr>
              <p:nvPr/>
            </p:nvSpPr>
            <p:spPr bwMode="auto">
              <a:xfrm>
                <a:off x="4872" y="501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27" name="Rectangle 849">
                <a:extLst>
                  <a:ext uri="{FF2B5EF4-FFF2-40B4-BE49-F238E27FC236}">
                    <a16:creationId xmlns:a16="http://schemas.microsoft.com/office/drawing/2014/main" id="{4867DAF7-7F81-4CA0-A536-6ADB2D927B36}"/>
                  </a:ext>
                </a:extLst>
              </p:cNvPr>
              <p:cNvSpPr>
                <a:spLocks noChangeArrowheads="1"/>
              </p:cNvSpPr>
              <p:nvPr/>
            </p:nvSpPr>
            <p:spPr bwMode="auto">
              <a:xfrm>
                <a:off x="4872" y="4961"/>
                <a:ext cx="174" cy="58"/>
              </a:xfrm>
              <a:prstGeom prst="rect">
                <a:avLst/>
              </a:prstGeom>
              <a:solidFill>
                <a:srgbClr val="EEF2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28" name="Rectangle 850">
                <a:extLst>
                  <a:ext uri="{FF2B5EF4-FFF2-40B4-BE49-F238E27FC236}">
                    <a16:creationId xmlns:a16="http://schemas.microsoft.com/office/drawing/2014/main" id="{62691BCA-911F-467E-8540-C02CA6D7429F}"/>
                  </a:ext>
                </a:extLst>
              </p:cNvPr>
              <p:cNvSpPr>
                <a:spLocks noChangeArrowheads="1"/>
              </p:cNvSpPr>
              <p:nvPr/>
            </p:nvSpPr>
            <p:spPr bwMode="auto">
              <a:xfrm>
                <a:off x="4872" y="496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29" name="Rectangle 851">
                <a:extLst>
                  <a:ext uri="{FF2B5EF4-FFF2-40B4-BE49-F238E27FC236}">
                    <a16:creationId xmlns:a16="http://schemas.microsoft.com/office/drawing/2014/main" id="{F6C04AA7-BBAD-426A-ADFD-4E19CDE3AFD6}"/>
                  </a:ext>
                </a:extLst>
              </p:cNvPr>
              <p:cNvSpPr>
                <a:spLocks noChangeArrowheads="1"/>
              </p:cNvSpPr>
              <p:nvPr/>
            </p:nvSpPr>
            <p:spPr bwMode="auto">
              <a:xfrm>
                <a:off x="4872" y="4903"/>
                <a:ext cx="174" cy="58"/>
              </a:xfrm>
              <a:prstGeom prst="rect">
                <a:avLst/>
              </a:prstGeom>
              <a:solidFill>
                <a:srgbClr val="F6F8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30" name="Rectangle 852">
                <a:extLst>
                  <a:ext uri="{FF2B5EF4-FFF2-40B4-BE49-F238E27FC236}">
                    <a16:creationId xmlns:a16="http://schemas.microsoft.com/office/drawing/2014/main" id="{929DB5CD-CC56-44C1-8E4B-7DBCF306E56C}"/>
                  </a:ext>
                </a:extLst>
              </p:cNvPr>
              <p:cNvSpPr>
                <a:spLocks noChangeArrowheads="1"/>
              </p:cNvSpPr>
              <p:nvPr/>
            </p:nvSpPr>
            <p:spPr bwMode="auto">
              <a:xfrm>
                <a:off x="4872" y="490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31" name="Rectangle 853">
                <a:extLst>
                  <a:ext uri="{FF2B5EF4-FFF2-40B4-BE49-F238E27FC236}">
                    <a16:creationId xmlns:a16="http://schemas.microsoft.com/office/drawing/2014/main" id="{3E9FC6F4-54C5-4D01-95C9-E6DAF55CE51A}"/>
                  </a:ext>
                </a:extLst>
              </p:cNvPr>
              <p:cNvSpPr>
                <a:spLocks noChangeArrowheads="1"/>
              </p:cNvSpPr>
              <p:nvPr/>
            </p:nvSpPr>
            <p:spPr bwMode="auto">
              <a:xfrm>
                <a:off x="4872" y="4845"/>
                <a:ext cx="174" cy="58"/>
              </a:xfrm>
              <a:prstGeom prst="rect">
                <a:avLst/>
              </a:prstGeom>
              <a:solidFill>
                <a:srgbClr val="90AEC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32" name="Rectangle 854">
                <a:extLst>
                  <a:ext uri="{FF2B5EF4-FFF2-40B4-BE49-F238E27FC236}">
                    <a16:creationId xmlns:a16="http://schemas.microsoft.com/office/drawing/2014/main" id="{EEC2FC97-A38E-403B-9E18-C5F861E8BD01}"/>
                  </a:ext>
                </a:extLst>
              </p:cNvPr>
              <p:cNvSpPr>
                <a:spLocks noChangeArrowheads="1"/>
              </p:cNvSpPr>
              <p:nvPr/>
            </p:nvSpPr>
            <p:spPr bwMode="auto">
              <a:xfrm>
                <a:off x="4872" y="484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33" name="Rectangle 855">
                <a:extLst>
                  <a:ext uri="{FF2B5EF4-FFF2-40B4-BE49-F238E27FC236}">
                    <a16:creationId xmlns:a16="http://schemas.microsoft.com/office/drawing/2014/main" id="{4516B939-656D-4B41-8023-6A2D8426283B}"/>
                  </a:ext>
                </a:extLst>
              </p:cNvPr>
              <p:cNvSpPr>
                <a:spLocks noChangeArrowheads="1"/>
              </p:cNvSpPr>
              <p:nvPr/>
            </p:nvSpPr>
            <p:spPr bwMode="auto">
              <a:xfrm>
                <a:off x="4872" y="4787"/>
                <a:ext cx="174" cy="58"/>
              </a:xfrm>
              <a:prstGeom prst="rect">
                <a:avLst/>
              </a:prstGeom>
              <a:solidFill>
                <a:srgbClr val="F8FA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34" name="Rectangle 856">
                <a:extLst>
                  <a:ext uri="{FF2B5EF4-FFF2-40B4-BE49-F238E27FC236}">
                    <a16:creationId xmlns:a16="http://schemas.microsoft.com/office/drawing/2014/main" id="{B69BE508-FE25-4020-B897-C12EEED7FE57}"/>
                  </a:ext>
                </a:extLst>
              </p:cNvPr>
              <p:cNvSpPr>
                <a:spLocks noChangeArrowheads="1"/>
              </p:cNvSpPr>
              <p:nvPr/>
            </p:nvSpPr>
            <p:spPr bwMode="auto">
              <a:xfrm>
                <a:off x="4872" y="47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35" name="Rectangle 857">
                <a:extLst>
                  <a:ext uri="{FF2B5EF4-FFF2-40B4-BE49-F238E27FC236}">
                    <a16:creationId xmlns:a16="http://schemas.microsoft.com/office/drawing/2014/main" id="{61810385-BD33-439E-A3DC-39705B64AB70}"/>
                  </a:ext>
                </a:extLst>
              </p:cNvPr>
              <p:cNvSpPr>
                <a:spLocks noChangeArrowheads="1"/>
              </p:cNvSpPr>
              <p:nvPr/>
            </p:nvSpPr>
            <p:spPr bwMode="auto">
              <a:xfrm>
                <a:off x="4872" y="4729"/>
                <a:ext cx="174" cy="58"/>
              </a:xfrm>
              <a:prstGeom prst="rect">
                <a:avLst/>
              </a:prstGeom>
              <a:solidFill>
                <a:srgbClr val="EBF0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36" name="Rectangle 858">
                <a:extLst>
                  <a:ext uri="{FF2B5EF4-FFF2-40B4-BE49-F238E27FC236}">
                    <a16:creationId xmlns:a16="http://schemas.microsoft.com/office/drawing/2014/main" id="{A283056F-30E0-4710-B57E-435D6B5C5C88}"/>
                  </a:ext>
                </a:extLst>
              </p:cNvPr>
              <p:cNvSpPr>
                <a:spLocks noChangeArrowheads="1"/>
              </p:cNvSpPr>
              <p:nvPr/>
            </p:nvSpPr>
            <p:spPr bwMode="auto">
              <a:xfrm>
                <a:off x="4872" y="47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37" name="Rectangle 859">
                <a:extLst>
                  <a:ext uri="{FF2B5EF4-FFF2-40B4-BE49-F238E27FC236}">
                    <a16:creationId xmlns:a16="http://schemas.microsoft.com/office/drawing/2014/main" id="{43816C55-EDF2-45B7-93E4-F66902731EFE}"/>
                  </a:ext>
                </a:extLst>
              </p:cNvPr>
              <p:cNvSpPr>
                <a:spLocks noChangeArrowheads="1"/>
              </p:cNvSpPr>
              <p:nvPr/>
            </p:nvSpPr>
            <p:spPr bwMode="auto">
              <a:xfrm>
                <a:off x="4872" y="4671"/>
                <a:ext cx="174" cy="58"/>
              </a:xfrm>
              <a:prstGeom prst="rect">
                <a:avLst/>
              </a:prstGeom>
              <a:solidFill>
                <a:srgbClr val="FFDA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38" name="Rectangle 860">
                <a:extLst>
                  <a:ext uri="{FF2B5EF4-FFF2-40B4-BE49-F238E27FC236}">
                    <a16:creationId xmlns:a16="http://schemas.microsoft.com/office/drawing/2014/main" id="{742C025D-8D08-4DE4-967B-BF83D264F36F}"/>
                  </a:ext>
                </a:extLst>
              </p:cNvPr>
              <p:cNvSpPr>
                <a:spLocks noChangeArrowheads="1"/>
              </p:cNvSpPr>
              <p:nvPr/>
            </p:nvSpPr>
            <p:spPr bwMode="auto">
              <a:xfrm>
                <a:off x="4872" y="46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39" name="Rectangle 861">
                <a:extLst>
                  <a:ext uri="{FF2B5EF4-FFF2-40B4-BE49-F238E27FC236}">
                    <a16:creationId xmlns:a16="http://schemas.microsoft.com/office/drawing/2014/main" id="{BDD95A95-3013-4912-9073-D324FB4658BE}"/>
                  </a:ext>
                </a:extLst>
              </p:cNvPr>
              <p:cNvSpPr>
                <a:spLocks noChangeArrowheads="1"/>
              </p:cNvSpPr>
              <p:nvPr/>
            </p:nvSpPr>
            <p:spPr bwMode="auto">
              <a:xfrm>
                <a:off x="4872" y="4614"/>
                <a:ext cx="174" cy="57"/>
              </a:xfrm>
              <a:prstGeom prst="rect">
                <a:avLst/>
              </a:prstGeom>
              <a:solidFill>
                <a:srgbClr val="C2D2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40" name="Rectangle 862">
                <a:extLst>
                  <a:ext uri="{FF2B5EF4-FFF2-40B4-BE49-F238E27FC236}">
                    <a16:creationId xmlns:a16="http://schemas.microsoft.com/office/drawing/2014/main" id="{11CF336B-87B0-4656-879B-05E847FD8656}"/>
                  </a:ext>
                </a:extLst>
              </p:cNvPr>
              <p:cNvSpPr>
                <a:spLocks noChangeArrowheads="1"/>
              </p:cNvSpPr>
              <p:nvPr/>
            </p:nvSpPr>
            <p:spPr bwMode="auto">
              <a:xfrm>
                <a:off x="4872" y="4614"/>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41" name="Rectangle 863">
                <a:extLst>
                  <a:ext uri="{FF2B5EF4-FFF2-40B4-BE49-F238E27FC236}">
                    <a16:creationId xmlns:a16="http://schemas.microsoft.com/office/drawing/2014/main" id="{85F1AE36-A3A9-485E-A993-3B097E91F33D}"/>
                  </a:ext>
                </a:extLst>
              </p:cNvPr>
              <p:cNvSpPr>
                <a:spLocks noChangeArrowheads="1"/>
              </p:cNvSpPr>
              <p:nvPr/>
            </p:nvSpPr>
            <p:spPr bwMode="auto">
              <a:xfrm>
                <a:off x="4872" y="4556"/>
                <a:ext cx="174" cy="58"/>
              </a:xfrm>
              <a:prstGeom prst="rect">
                <a:avLst/>
              </a:prstGeom>
              <a:solidFill>
                <a:srgbClr val="FFE3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42" name="Rectangle 864">
                <a:extLst>
                  <a:ext uri="{FF2B5EF4-FFF2-40B4-BE49-F238E27FC236}">
                    <a16:creationId xmlns:a16="http://schemas.microsoft.com/office/drawing/2014/main" id="{378C2EB4-E0F8-41D1-9D81-EF9871DB1103}"/>
                  </a:ext>
                </a:extLst>
              </p:cNvPr>
              <p:cNvSpPr>
                <a:spLocks noChangeArrowheads="1"/>
              </p:cNvSpPr>
              <p:nvPr/>
            </p:nvSpPr>
            <p:spPr bwMode="auto">
              <a:xfrm>
                <a:off x="4872" y="455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43" name="Rectangle 865">
                <a:extLst>
                  <a:ext uri="{FF2B5EF4-FFF2-40B4-BE49-F238E27FC236}">
                    <a16:creationId xmlns:a16="http://schemas.microsoft.com/office/drawing/2014/main" id="{A4C3C2BD-FF2E-4978-9E6F-83005BDF54A4}"/>
                  </a:ext>
                </a:extLst>
              </p:cNvPr>
              <p:cNvSpPr>
                <a:spLocks noChangeArrowheads="1"/>
              </p:cNvSpPr>
              <p:nvPr/>
            </p:nvSpPr>
            <p:spPr bwMode="auto">
              <a:xfrm>
                <a:off x="4872" y="4498"/>
                <a:ext cx="174" cy="58"/>
              </a:xfrm>
              <a:prstGeom prst="rect">
                <a:avLst/>
              </a:prstGeom>
              <a:solidFill>
                <a:srgbClr val="FFC2A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44" name="Rectangle 866">
                <a:extLst>
                  <a:ext uri="{FF2B5EF4-FFF2-40B4-BE49-F238E27FC236}">
                    <a16:creationId xmlns:a16="http://schemas.microsoft.com/office/drawing/2014/main" id="{6A8F51CE-DCA1-464B-A512-D872C264D2CC}"/>
                  </a:ext>
                </a:extLst>
              </p:cNvPr>
              <p:cNvSpPr>
                <a:spLocks noChangeArrowheads="1"/>
              </p:cNvSpPr>
              <p:nvPr/>
            </p:nvSpPr>
            <p:spPr bwMode="auto">
              <a:xfrm>
                <a:off x="4872" y="449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45" name="Rectangle 867">
                <a:extLst>
                  <a:ext uri="{FF2B5EF4-FFF2-40B4-BE49-F238E27FC236}">
                    <a16:creationId xmlns:a16="http://schemas.microsoft.com/office/drawing/2014/main" id="{6E784416-9EB2-429A-84B2-3B463BC567B0}"/>
                  </a:ext>
                </a:extLst>
              </p:cNvPr>
              <p:cNvSpPr>
                <a:spLocks noChangeArrowheads="1"/>
              </p:cNvSpPr>
              <p:nvPr/>
            </p:nvSpPr>
            <p:spPr bwMode="auto">
              <a:xfrm>
                <a:off x="4872" y="4440"/>
                <a:ext cx="174" cy="58"/>
              </a:xfrm>
              <a:prstGeom prst="rect">
                <a:avLst/>
              </a:prstGeom>
              <a:solidFill>
                <a:srgbClr val="A4BCD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46" name="Rectangle 868">
                <a:extLst>
                  <a:ext uri="{FF2B5EF4-FFF2-40B4-BE49-F238E27FC236}">
                    <a16:creationId xmlns:a16="http://schemas.microsoft.com/office/drawing/2014/main" id="{EC7F1022-6EEA-48F4-AAE2-9A1517C7C141}"/>
                  </a:ext>
                </a:extLst>
              </p:cNvPr>
              <p:cNvSpPr>
                <a:spLocks noChangeArrowheads="1"/>
              </p:cNvSpPr>
              <p:nvPr/>
            </p:nvSpPr>
            <p:spPr bwMode="auto">
              <a:xfrm>
                <a:off x="4872" y="444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47" name="Rectangle 869">
                <a:extLst>
                  <a:ext uri="{FF2B5EF4-FFF2-40B4-BE49-F238E27FC236}">
                    <a16:creationId xmlns:a16="http://schemas.microsoft.com/office/drawing/2014/main" id="{59D00AD1-DD68-4359-962B-3AB020A4BCCF}"/>
                  </a:ext>
                </a:extLst>
              </p:cNvPr>
              <p:cNvSpPr>
                <a:spLocks noChangeArrowheads="1"/>
              </p:cNvSpPr>
              <p:nvPr/>
            </p:nvSpPr>
            <p:spPr bwMode="auto">
              <a:xfrm>
                <a:off x="4872" y="4382"/>
                <a:ext cx="174" cy="58"/>
              </a:xfrm>
              <a:prstGeom prst="rect">
                <a:avLst/>
              </a:prstGeom>
              <a:solidFill>
                <a:srgbClr val="FFC5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48" name="Rectangle 870">
                <a:extLst>
                  <a:ext uri="{FF2B5EF4-FFF2-40B4-BE49-F238E27FC236}">
                    <a16:creationId xmlns:a16="http://schemas.microsoft.com/office/drawing/2014/main" id="{5E3E2D04-5284-4940-9F68-8D653BF78CFA}"/>
                  </a:ext>
                </a:extLst>
              </p:cNvPr>
              <p:cNvSpPr>
                <a:spLocks noChangeArrowheads="1"/>
              </p:cNvSpPr>
              <p:nvPr/>
            </p:nvSpPr>
            <p:spPr bwMode="auto">
              <a:xfrm>
                <a:off x="4872" y="43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49" name="Rectangle 871">
                <a:extLst>
                  <a:ext uri="{FF2B5EF4-FFF2-40B4-BE49-F238E27FC236}">
                    <a16:creationId xmlns:a16="http://schemas.microsoft.com/office/drawing/2014/main" id="{08A40BFC-070E-4CD1-976F-CB7BC0BD7C5D}"/>
                  </a:ext>
                </a:extLst>
              </p:cNvPr>
              <p:cNvSpPr>
                <a:spLocks noChangeArrowheads="1"/>
              </p:cNvSpPr>
              <p:nvPr/>
            </p:nvSpPr>
            <p:spPr bwMode="auto">
              <a:xfrm>
                <a:off x="4872" y="4324"/>
                <a:ext cx="174" cy="58"/>
              </a:xfrm>
              <a:prstGeom prst="rect">
                <a:avLst/>
              </a:prstGeom>
              <a:solidFill>
                <a:srgbClr val="FFB8A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50" name="Rectangle 872">
                <a:extLst>
                  <a:ext uri="{FF2B5EF4-FFF2-40B4-BE49-F238E27FC236}">
                    <a16:creationId xmlns:a16="http://schemas.microsoft.com/office/drawing/2014/main" id="{69B6CC80-ECE6-4922-874F-B6AA129B012C}"/>
                  </a:ext>
                </a:extLst>
              </p:cNvPr>
              <p:cNvSpPr>
                <a:spLocks noChangeArrowheads="1"/>
              </p:cNvSpPr>
              <p:nvPr/>
            </p:nvSpPr>
            <p:spPr bwMode="auto">
              <a:xfrm>
                <a:off x="4872" y="432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51" name="Rectangle 873">
                <a:extLst>
                  <a:ext uri="{FF2B5EF4-FFF2-40B4-BE49-F238E27FC236}">
                    <a16:creationId xmlns:a16="http://schemas.microsoft.com/office/drawing/2014/main" id="{E98B57C0-6510-45AC-AC52-2D116D62AEC2}"/>
                  </a:ext>
                </a:extLst>
              </p:cNvPr>
              <p:cNvSpPr>
                <a:spLocks noChangeArrowheads="1"/>
              </p:cNvSpPr>
              <p:nvPr/>
            </p:nvSpPr>
            <p:spPr bwMode="auto">
              <a:xfrm>
                <a:off x="5046" y="7387"/>
                <a:ext cx="173" cy="58"/>
              </a:xfrm>
              <a:prstGeom prst="rect">
                <a:avLst/>
              </a:prstGeom>
              <a:solidFill>
                <a:srgbClr val="D3D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52" name="Rectangle 874">
                <a:extLst>
                  <a:ext uri="{FF2B5EF4-FFF2-40B4-BE49-F238E27FC236}">
                    <a16:creationId xmlns:a16="http://schemas.microsoft.com/office/drawing/2014/main" id="{224D7969-E5E3-4762-86C0-9544B502F2C5}"/>
                  </a:ext>
                </a:extLst>
              </p:cNvPr>
              <p:cNvSpPr>
                <a:spLocks noChangeArrowheads="1"/>
              </p:cNvSpPr>
              <p:nvPr/>
            </p:nvSpPr>
            <p:spPr bwMode="auto">
              <a:xfrm>
                <a:off x="5046" y="738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53" name="Rectangle 875">
                <a:extLst>
                  <a:ext uri="{FF2B5EF4-FFF2-40B4-BE49-F238E27FC236}">
                    <a16:creationId xmlns:a16="http://schemas.microsoft.com/office/drawing/2014/main" id="{1F74A26C-701B-475A-BE5F-9673304EA12D}"/>
                  </a:ext>
                </a:extLst>
              </p:cNvPr>
              <p:cNvSpPr>
                <a:spLocks noChangeArrowheads="1"/>
              </p:cNvSpPr>
              <p:nvPr/>
            </p:nvSpPr>
            <p:spPr bwMode="auto">
              <a:xfrm>
                <a:off x="5046" y="7329"/>
                <a:ext cx="173" cy="58"/>
              </a:xfrm>
              <a:prstGeom prst="rect">
                <a:avLst/>
              </a:prstGeom>
              <a:solidFill>
                <a:srgbClr val="FFF1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54" name="Rectangle 876">
                <a:extLst>
                  <a:ext uri="{FF2B5EF4-FFF2-40B4-BE49-F238E27FC236}">
                    <a16:creationId xmlns:a16="http://schemas.microsoft.com/office/drawing/2014/main" id="{A31A5FC9-B7B6-49E6-B4AB-274B942DFD53}"/>
                  </a:ext>
                </a:extLst>
              </p:cNvPr>
              <p:cNvSpPr>
                <a:spLocks noChangeArrowheads="1"/>
              </p:cNvSpPr>
              <p:nvPr/>
            </p:nvSpPr>
            <p:spPr bwMode="auto">
              <a:xfrm>
                <a:off x="5046" y="732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55" name="Rectangle 877">
                <a:extLst>
                  <a:ext uri="{FF2B5EF4-FFF2-40B4-BE49-F238E27FC236}">
                    <a16:creationId xmlns:a16="http://schemas.microsoft.com/office/drawing/2014/main" id="{75324E5C-82EE-420B-AC79-AD1DE7D613FA}"/>
                  </a:ext>
                </a:extLst>
              </p:cNvPr>
              <p:cNvSpPr>
                <a:spLocks noChangeArrowheads="1"/>
              </p:cNvSpPr>
              <p:nvPr/>
            </p:nvSpPr>
            <p:spPr bwMode="auto">
              <a:xfrm>
                <a:off x="5046" y="7271"/>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56" name="Rectangle 878">
                <a:extLst>
                  <a:ext uri="{FF2B5EF4-FFF2-40B4-BE49-F238E27FC236}">
                    <a16:creationId xmlns:a16="http://schemas.microsoft.com/office/drawing/2014/main" id="{1A865064-7E6E-43D9-B51A-8A8CFF864963}"/>
                  </a:ext>
                </a:extLst>
              </p:cNvPr>
              <p:cNvSpPr>
                <a:spLocks noChangeArrowheads="1"/>
              </p:cNvSpPr>
              <p:nvPr/>
            </p:nvSpPr>
            <p:spPr bwMode="auto">
              <a:xfrm>
                <a:off x="5046" y="727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57" name="Rectangle 879">
                <a:extLst>
                  <a:ext uri="{FF2B5EF4-FFF2-40B4-BE49-F238E27FC236}">
                    <a16:creationId xmlns:a16="http://schemas.microsoft.com/office/drawing/2014/main" id="{836AE285-4315-4D12-A221-C9B9E1DEC0C9}"/>
                  </a:ext>
                </a:extLst>
              </p:cNvPr>
              <p:cNvSpPr>
                <a:spLocks noChangeArrowheads="1"/>
              </p:cNvSpPr>
              <p:nvPr/>
            </p:nvSpPr>
            <p:spPr bwMode="auto">
              <a:xfrm>
                <a:off x="5046" y="7213"/>
                <a:ext cx="173" cy="58"/>
              </a:xfrm>
              <a:prstGeom prst="rect">
                <a:avLst/>
              </a:prstGeom>
              <a:solidFill>
                <a:srgbClr val="FFE1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58" name="Rectangle 880">
                <a:extLst>
                  <a:ext uri="{FF2B5EF4-FFF2-40B4-BE49-F238E27FC236}">
                    <a16:creationId xmlns:a16="http://schemas.microsoft.com/office/drawing/2014/main" id="{9DFEC9DB-B94C-4711-926E-938754BBF234}"/>
                  </a:ext>
                </a:extLst>
              </p:cNvPr>
              <p:cNvSpPr>
                <a:spLocks noChangeArrowheads="1"/>
              </p:cNvSpPr>
              <p:nvPr/>
            </p:nvSpPr>
            <p:spPr bwMode="auto">
              <a:xfrm>
                <a:off x="5046" y="721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59" name="Rectangle 881">
                <a:extLst>
                  <a:ext uri="{FF2B5EF4-FFF2-40B4-BE49-F238E27FC236}">
                    <a16:creationId xmlns:a16="http://schemas.microsoft.com/office/drawing/2014/main" id="{338671E1-E600-4EF7-ADBE-541458DABB98}"/>
                  </a:ext>
                </a:extLst>
              </p:cNvPr>
              <p:cNvSpPr>
                <a:spLocks noChangeArrowheads="1"/>
              </p:cNvSpPr>
              <p:nvPr/>
            </p:nvSpPr>
            <p:spPr bwMode="auto">
              <a:xfrm>
                <a:off x="5046" y="7155"/>
                <a:ext cx="173" cy="58"/>
              </a:xfrm>
              <a:prstGeom prst="rect">
                <a:avLst/>
              </a:prstGeom>
              <a:solidFill>
                <a:srgbClr val="C2D2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60" name="Rectangle 882">
                <a:extLst>
                  <a:ext uri="{FF2B5EF4-FFF2-40B4-BE49-F238E27FC236}">
                    <a16:creationId xmlns:a16="http://schemas.microsoft.com/office/drawing/2014/main" id="{A078B763-803D-43BA-8833-4DB79C537CB7}"/>
                  </a:ext>
                </a:extLst>
              </p:cNvPr>
              <p:cNvSpPr>
                <a:spLocks noChangeArrowheads="1"/>
              </p:cNvSpPr>
              <p:nvPr/>
            </p:nvSpPr>
            <p:spPr bwMode="auto">
              <a:xfrm>
                <a:off x="5046" y="715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61" name="Rectangle 883">
                <a:extLst>
                  <a:ext uri="{FF2B5EF4-FFF2-40B4-BE49-F238E27FC236}">
                    <a16:creationId xmlns:a16="http://schemas.microsoft.com/office/drawing/2014/main" id="{C5474CF9-A0C2-40A3-81BE-B81FDD853022}"/>
                  </a:ext>
                </a:extLst>
              </p:cNvPr>
              <p:cNvSpPr>
                <a:spLocks noChangeArrowheads="1"/>
              </p:cNvSpPr>
              <p:nvPr/>
            </p:nvSpPr>
            <p:spPr bwMode="auto">
              <a:xfrm>
                <a:off x="5046" y="7097"/>
                <a:ext cx="173" cy="58"/>
              </a:xfrm>
              <a:prstGeom prst="rect">
                <a:avLst/>
              </a:prstGeom>
              <a:solidFill>
                <a:srgbClr val="FFD4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62" name="Rectangle 884">
                <a:extLst>
                  <a:ext uri="{FF2B5EF4-FFF2-40B4-BE49-F238E27FC236}">
                    <a16:creationId xmlns:a16="http://schemas.microsoft.com/office/drawing/2014/main" id="{7A6E3F60-6E40-42F2-AFE8-EDDC5860B09C}"/>
                  </a:ext>
                </a:extLst>
              </p:cNvPr>
              <p:cNvSpPr>
                <a:spLocks noChangeArrowheads="1"/>
              </p:cNvSpPr>
              <p:nvPr/>
            </p:nvSpPr>
            <p:spPr bwMode="auto">
              <a:xfrm>
                <a:off x="5046" y="709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63" name="Rectangle 885">
                <a:extLst>
                  <a:ext uri="{FF2B5EF4-FFF2-40B4-BE49-F238E27FC236}">
                    <a16:creationId xmlns:a16="http://schemas.microsoft.com/office/drawing/2014/main" id="{378BA91B-D54D-419F-A7D0-666D3233C6CE}"/>
                  </a:ext>
                </a:extLst>
              </p:cNvPr>
              <p:cNvSpPr>
                <a:spLocks noChangeArrowheads="1"/>
              </p:cNvSpPr>
              <p:nvPr/>
            </p:nvSpPr>
            <p:spPr bwMode="auto">
              <a:xfrm>
                <a:off x="5046" y="7040"/>
                <a:ext cx="173" cy="57"/>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64" name="Rectangle 886">
                <a:extLst>
                  <a:ext uri="{FF2B5EF4-FFF2-40B4-BE49-F238E27FC236}">
                    <a16:creationId xmlns:a16="http://schemas.microsoft.com/office/drawing/2014/main" id="{D2AD1ADA-E2ED-41EE-8675-B907D1D43263}"/>
                  </a:ext>
                </a:extLst>
              </p:cNvPr>
              <p:cNvSpPr>
                <a:spLocks noChangeArrowheads="1"/>
              </p:cNvSpPr>
              <p:nvPr/>
            </p:nvSpPr>
            <p:spPr bwMode="auto">
              <a:xfrm>
                <a:off x="5046" y="7040"/>
                <a:ext cx="173"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65" name="Rectangle 887">
                <a:extLst>
                  <a:ext uri="{FF2B5EF4-FFF2-40B4-BE49-F238E27FC236}">
                    <a16:creationId xmlns:a16="http://schemas.microsoft.com/office/drawing/2014/main" id="{54833BB7-C94B-4533-BED3-5EC71ADB94FB}"/>
                  </a:ext>
                </a:extLst>
              </p:cNvPr>
              <p:cNvSpPr>
                <a:spLocks noChangeArrowheads="1"/>
              </p:cNvSpPr>
              <p:nvPr/>
            </p:nvSpPr>
            <p:spPr bwMode="auto">
              <a:xfrm>
                <a:off x="5046" y="6982"/>
                <a:ext cx="173" cy="58"/>
              </a:xfrm>
              <a:prstGeom prst="rect">
                <a:avLst/>
              </a:prstGeom>
              <a:solidFill>
                <a:srgbClr val="D2DD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66" name="Rectangle 888">
                <a:extLst>
                  <a:ext uri="{FF2B5EF4-FFF2-40B4-BE49-F238E27FC236}">
                    <a16:creationId xmlns:a16="http://schemas.microsoft.com/office/drawing/2014/main" id="{83D3D48B-487B-491C-9E19-130D621E963A}"/>
                  </a:ext>
                </a:extLst>
              </p:cNvPr>
              <p:cNvSpPr>
                <a:spLocks noChangeArrowheads="1"/>
              </p:cNvSpPr>
              <p:nvPr/>
            </p:nvSpPr>
            <p:spPr bwMode="auto">
              <a:xfrm>
                <a:off x="5046" y="698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67" name="Rectangle 889">
                <a:extLst>
                  <a:ext uri="{FF2B5EF4-FFF2-40B4-BE49-F238E27FC236}">
                    <a16:creationId xmlns:a16="http://schemas.microsoft.com/office/drawing/2014/main" id="{5DCA24C0-D753-47A2-BC67-F154E590D9E6}"/>
                  </a:ext>
                </a:extLst>
              </p:cNvPr>
              <p:cNvSpPr>
                <a:spLocks noChangeArrowheads="1"/>
              </p:cNvSpPr>
              <p:nvPr/>
            </p:nvSpPr>
            <p:spPr bwMode="auto">
              <a:xfrm>
                <a:off x="5046" y="6928"/>
                <a:ext cx="173" cy="54"/>
              </a:xfrm>
              <a:prstGeom prst="rect">
                <a:avLst/>
              </a:prstGeom>
              <a:solidFill>
                <a:srgbClr val="CFDB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68" name="Rectangle 890">
                <a:extLst>
                  <a:ext uri="{FF2B5EF4-FFF2-40B4-BE49-F238E27FC236}">
                    <a16:creationId xmlns:a16="http://schemas.microsoft.com/office/drawing/2014/main" id="{D3E01AD0-B957-4F6E-AB37-8EDDE35CF7AF}"/>
                  </a:ext>
                </a:extLst>
              </p:cNvPr>
              <p:cNvSpPr>
                <a:spLocks noChangeArrowheads="1"/>
              </p:cNvSpPr>
              <p:nvPr/>
            </p:nvSpPr>
            <p:spPr bwMode="auto">
              <a:xfrm>
                <a:off x="5046" y="6928"/>
                <a:ext cx="173"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69" name="Rectangle 891">
                <a:extLst>
                  <a:ext uri="{FF2B5EF4-FFF2-40B4-BE49-F238E27FC236}">
                    <a16:creationId xmlns:a16="http://schemas.microsoft.com/office/drawing/2014/main" id="{F5500DF0-5422-42CC-B713-F720C069E0C0}"/>
                  </a:ext>
                </a:extLst>
              </p:cNvPr>
              <p:cNvSpPr>
                <a:spLocks noChangeArrowheads="1"/>
              </p:cNvSpPr>
              <p:nvPr/>
            </p:nvSpPr>
            <p:spPr bwMode="auto">
              <a:xfrm>
                <a:off x="5046" y="6870"/>
                <a:ext cx="173" cy="58"/>
              </a:xfrm>
              <a:prstGeom prst="rect">
                <a:avLst/>
              </a:prstGeom>
              <a:solidFill>
                <a:srgbClr val="DBE4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70" name="Rectangle 892">
                <a:extLst>
                  <a:ext uri="{FF2B5EF4-FFF2-40B4-BE49-F238E27FC236}">
                    <a16:creationId xmlns:a16="http://schemas.microsoft.com/office/drawing/2014/main" id="{93B47A20-0277-41A9-AD7B-F4D352856730}"/>
                  </a:ext>
                </a:extLst>
              </p:cNvPr>
              <p:cNvSpPr>
                <a:spLocks noChangeArrowheads="1"/>
              </p:cNvSpPr>
              <p:nvPr/>
            </p:nvSpPr>
            <p:spPr bwMode="auto">
              <a:xfrm>
                <a:off x="5046" y="687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71" name="Rectangle 893">
                <a:extLst>
                  <a:ext uri="{FF2B5EF4-FFF2-40B4-BE49-F238E27FC236}">
                    <a16:creationId xmlns:a16="http://schemas.microsoft.com/office/drawing/2014/main" id="{91770DC4-E657-45DE-B838-ED391D9A0148}"/>
                  </a:ext>
                </a:extLst>
              </p:cNvPr>
              <p:cNvSpPr>
                <a:spLocks noChangeArrowheads="1"/>
              </p:cNvSpPr>
              <p:nvPr/>
            </p:nvSpPr>
            <p:spPr bwMode="auto">
              <a:xfrm>
                <a:off x="5046" y="6812"/>
                <a:ext cx="173" cy="58"/>
              </a:xfrm>
              <a:prstGeom prst="rect">
                <a:avLst/>
              </a:prstGeom>
              <a:solidFill>
                <a:srgbClr val="EEF2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72" name="Rectangle 894">
                <a:extLst>
                  <a:ext uri="{FF2B5EF4-FFF2-40B4-BE49-F238E27FC236}">
                    <a16:creationId xmlns:a16="http://schemas.microsoft.com/office/drawing/2014/main" id="{E7CF5644-2AFB-4BEA-A26D-03409AC1EC8B}"/>
                  </a:ext>
                </a:extLst>
              </p:cNvPr>
              <p:cNvSpPr>
                <a:spLocks noChangeArrowheads="1"/>
              </p:cNvSpPr>
              <p:nvPr/>
            </p:nvSpPr>
            <p:spPr bwMode="auto">
              <a:xfrm>
                <a:off x="5046" y="681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73" name="Rectangle 895">
                <a:extLst>
                  <a:ext uri="{FF2B5EF4-FFF2-40B4-BE49-F238E27FC236}">
                    <a16:creationId xmlns:a16="http://schemas.microsoft.com/office/drawing/2014/main" id="{DA8972B9-0290-4623-9BC8-416ACB227CB2}"/>
                  </a:ext>
                </a:extLst>
              </p:cNvPr>
              <p:cNvSpPr>
                <a:spLocks noChangeArrowheads="1"/>
              </p:cNvSpPr>
              <p:nvPr/>
            </p:nvSpPr>
            <p:spPr bwMode="auto">
              <a:xfrm>
                <a:off x="5046" y="6754"/>
                <a:ext cx="173" cy="58"/>
              </a:xfrm>
              <a:prstGeom prst="rect">
                <a:avLst/>
              </a:prstGeom>
              <a:solidFill>
                <a:srgbClr val="FFEB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74" name="Rectangle 896">
                <a:extLst>
                  <a:ext uri="{FF2B5EF4-FFF2-40B4-BE49-F238E27FC236}">
                    <a16:creationId xmlns:a16="http://schemas.microsoft.com/office/drawing/2014/main" id="{BDD67F0F-B54F-4B68-8526-3A1E7EA0AC67}"/>
                  </a:ext>
                </a:extLst>
              </p:cNvPr>
              <p:cNvSpPr>
                <a:spLocks noChangeArrowheads="1"/>
              </p:cNvSpPr>
              <p:nvPr/>
            </p:nvSpPr>
            <p:spPr bwMode="auto">
              <a:xfrm>
                <a:off x="5046" y="675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75" name="Rectangle 897">
                <a:extLst>
                  <a:ext uri="{FF2B5EF4-FFF2-40B4-BE49-F238E27FC236}">
                    <a16:creationId xmlns:a16="http://schemas.microsoft.com/office/drawing/2014/main" id="{46285F2D-D0A4-41C7-AC62-2BD1C2ABA7DC}"/>
                  </a:ext>
                </a:extLst>
              </p:cNvPr>
              <p:cNvSpPr>
                <a:spLocks noChangeArrowheads="1"/>
              </p:cNvSpPr>
              <p:nvPr/>
            </p:nvSpPr>
            <p:spPr bwMode="auto">
              <a:xfrm>
                <a:off x="5046" y="6696"/>
                <a:ext cx="173" cy="58"/>
              </a:xfrm>
              <a:prstGeom prst="rect">
                <a:avLst/>
              </a:prstGeom>
              <a:solidFill>
                <a:srgbClr val="FFF0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76" name="Rectangle 898">
                <a:extLst>
                  <a:ext uri="{FF2B5EF4-FFF2-40B4-BE49-F238E27FC236}">
                    <a16:creationId xmlns:a16="http://schemas.microsoft.com/office/drawing/2014/main" id="{50DA7C8E-5282-45D5-8F53-0FB0FDEEC1CA}"/>
                  </a:ext>
                </a:extLst>
              </p:cNvPr>
              <p:cNvSpPr>
                <a:spLocks noChangeArrowheads="1"/>
              </p:cNvSpPr>
              <p:nvPr/>
            </p:nvSpPr>
            <p:spPr bwMode="auto">
              <a:xfrm>
                <a:off x="5046" y="669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77" name="Rectangle 899">
                <a:extLst>
                  <a:ext uri="{FF2B5EF4-FFF2-40B4-BE49-F238E27FC236}">
                    <a16:creationId xmlns:a16="http://schemas.microsoft.com/office/drawing/2014/main" id="{D2FAC9CF-0FD5-4EDE-A17B-66A80E97F272}"/>
                  </a:ext>
                </a:extLst>
              </p:cNvPr>
              <p:cNvSpPr>
                <a:spLocks noChangeArrowheads="1"/>
              </p:cNvSpPr>
              <p:nvPr/>
            </p:nvSpPr>
            <p:spPr bwMode="auto">
              <a:xfrm>
                <a:off x="5046" y="6638"/>
                <a:ext cx="173" cy="58"/>
              </a:xfrm>
              <a:prstGeom prst="rect">
                <a:avLst/>
              </a:prstGeom>
              <a:solidFill>
                <a:srgbClr val="FFBCA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78" name="Rectangle 900">
                <a:extLst>
                  <a:ext uri="{FF2B5EF4-FFF2-40B4-BE49-F238E27FC236}">
                    <a16:creationId xmlns:a16="http://schemas.microsoft.com/office/drawing/2014/main" id="{FF288881-5691-40B8-90E4-4C9ADF7E71C2}"/>
                  </a:ext>
                </a:extLst>
              </p:cNvPr>
              <p:cNvSpPr>
                <a:spLocks noChangeArrowheads="1"/>
              </p:cNvSpPr>
              <p:nvPr/>
            </p:nvSpPr>
            <p:spPr bwMode="auto">
              <a:xfrm>
                <a:off x="5046" y="663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79" name="Rectangle 901">
                <a:extLst>
                  <a:ext uri="{FF2B5EF4-FFF2-40B4-BE49-F238E27FC236}">
                    <a16:creationId xmlns:a16="http://schemas.microsoft.com/office/drawing/2014/main" id="{10E04FF5-72CF-4CB7-A18F-433DF770F925}"/>
                  </a:ext>
                </a:extLst>
              </p:cNvPr>
              <p:cNvSpPr>
                <a:spLocks noChangeArrowheads="1"/>
              </p:cNvSpPr>
              <p:nvPr/>
            </p:nvSpPr>
            <p:spPr bwMode="auto">
              <a:xfrm>
                <a:off x="5046" y="6580"/>
                <a:ext cx="173" cy="58"/>
              </a:xfrm>
              <a:prstGeom prst="rect">
                <a:avLst/>
              </a:prstGeom>
              <a:solidFill>
                <a:srgbClr val="FFB7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80" name="Rectangle 902">
                <a:extLst>
                  <a:ext uri="{FF2B5EF4-FFF2-40B4-BE49-F238E27FC236}">
                    <a16:creationId xmlns:a16="http://schemas.microsoft.com/office/drawing/2014/main" id="{3F23E6CF-4977-4BBE-9CAC-0FA99A0A147E}"/>
                  </a:ext>
                </a:extLst>
              </p:cNvPr>
              <p:cNvSpPr>
                <a:spLocks noChangeArrowheads="1"/>
              </p:cNvSpPr>
              <p:nvPr/>
            </p:nvSpPr>
            <p:spPr bwMode="auto">
              <a:xfrm>
                <a:off x="5046" y="658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81" name="Rectangle 903">
                <a:extLst>
                  <a:ext uri="{FF2B5EF4-FFF2-40B4-BE49-F238E27FC236}">
                    <a16:creationId xmlns:a16="http://schemas.microsoft.com/office/drawing/2014/main" id="{D16242E7-C9CC-405B-9474-3F4D40EF8558}"/>
                  </a:ext>
                </a:extLst>
              </p:cNvPr>
              <p:cNvSpPr>
                <a:spLocks noChangeArrowheads="1"/>
              </p:cNvSpPr>
              <p:nvPr/>
            </p:nvSpPr>
            <p:spPr bwMode="auto">
              <a:xfrm>
                <a:off x="5046" y="6522"/>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82" name="Rectangle 904">
                <a:extLst>
                  <a:ext uri="{FF2B5EF4-FFF2-40B4-BE49-F238E27FC236}">
                    <a16:creationId xmlns:a16="http://schemas.microsoft.com/office/drawing/2014/main" id="{FADC8960-1A3A-4F90-BF2C-D1D610FBA5DA}"/>
                  </a:ext>
                </a:extLst>
              </p:cNvPr>
              <p:cNvSpPr>
                <a:spLocks noChangeArrowheads="1"/>
              </p:cNvSpPr>
              <p:nvPr/>
            </p:nvSpPr>
            <p:spPr bwMode="auto">
              <a:xfrm>
                <a:off x="5046" y="652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83" name="Rectangle 905">
                <a:extLst>
                  <a:ext uri="{FF2B5EF4-FFF2-40B4-BE49-F238E27FC236}">
                    <a16:creationId xmlns:a16="http://schemas.microsoft.com/office/drawing/2014/main" id="{063882DC-A214-45AE-ACA5-EB619C53EE30}"/>
                  </a:ext>
                </a:extLst>
              </p:cNvPr>
              <p:cNvSpPr>
                <a:spLocks noChangeArrowheads="1"/>
              </p:cNvSpPr>
              <p:nvPr/>
            </p:nvSpPr>
            <p:spPr bwMode="auto">
              <a:xfrm>
                <a:off x="5046" y="6464"/>
                <a:ext cx="173" cy="58"/>
              </a:xfrm>
              <a:prstGeom prst="rect">
                <a:avLst/>
              </a:prstGeom>
              <a:solidFill>
                <a:srgbClr val="BDCE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84" name="Rectangle 906">
                <a:extLst>
                  <a:ext uri="{FF2B5EF4-FFF2-40B4-BE49-F238E27FC236}">
                    <a16:creationId xmlns:a16="http://schemas.microsoft.com/office/drawing/2014/main" id="{7A71A9F5-EDD2-4DAF-8C03-15A5F3B71A89}"/>
                  </a:ext>
                </a:extLst>
              </p:cNvPr>
              <p:cNvSpPr>
                <a:spLocks noChangeArrowheads="1"/>
              </p:cNvSpPr>
              <p:nvPr/>
            </p:nvSpPr>
            <p:spPr bwMode="auto">
              <a:xfrm>
                <a:off x="5046" y="646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85" name="Rectangle 907">
                <a:extLst>
                  <a:ext uri="{FF2B5EF4-FFF2-40B4-BE49-F238E27FC236}">
                    <a16:creationId xmlns:a16="http://schemas.microsoft.com/office/drawing/2014/main" id="{751CBDCD-05CD-446D-8128-1C0A3451D7ED}"/>
                  </a:ext>
                </a:extLst>
              </p:cNvPr>
              <p:cNvSpPr>
                <a:spLocks noChangeArrowheads="1"/>
              </p:cNvSpPr>
              <p:nvPr/>
            </p:nvSpPr>
            <p:spPr bwMode="auto">
              <a:xfrm>
                <a:off x="5046" y="6406"/>
                <a:ext cx="173" cy="58"/>
              </a:xfrm>
              <a:prstGeom prst="rect">
                <a:avLst/>
              </a:prstGeom>
              <a:solidFill>
                <a:srgbClr val="FFC1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86" name="Rectangle 908">
                <a:extLst>
                  <a:ext uri="{FF2B5EF4-FFF2-40B4-BE49-F238E27FC236}">
                    <a16:creationId xmlns:a16="http://schemas.microsoft.com/office/drawing/2014/main" id="{C9982C32-8964-4DC6-858A-0A65A0D42214}"/>
                  </a:ext>
                </a:extLst>
              </p:cNvPr>
              <p:cNvSpPr>
                <a:spLocks noChangeArrowheads="1"/>
              </p:cNvSpPr>
              <p:nvPr/>
            </p:nvSpPr>
            <p:spPr bwMode="auto">
              <a:xfrm>
                <a:off x="5046" y="640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87" name="Rectangle 909">
                <a:extLst>
                  <a:ext uri="{FF2B5EF4-FFF2-40B4-BE49-F238E27FC236}">
                    <a16:creationId xmlns:a16="http://schemas.microsoft.com/office/drawing/2014/main" id="{47360EA6-D3A2-4957-8892-6B2754502B29}"/>
                  </a:ext>
                </a:extLst>
              </p:cNvPr>
              <p:cNvSpPr>
                <a:spLocks noChangeArrowheads="1"/>
              </p:cNvSpPr>
              <p:nvPr/>
            </p:nvSpPr>
            <p:spPr bwMode="auto">
              <a:xfrm>
                <a:off x="5046" y="6348"/>
                <a:ext cx="173" cy="58"/>
              </a:xfrm>
              <a:prstGeom prst="rect">
                <a:avLst/>
              </a:prstGeom>
              <a:solidFill>
                <a:srgbClr val="B4C8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88" name="Rectangle 910">
                <a:extLst>
                  <a:ext uri="{FF2B5EF4-FFF2-40B4-BE49-F238E27FC236}">
                    <a16:creationId xmlns:a16="http://schemas.microsoft.com/office/drawing/2014/main" id="{2B25E49E-D6F5-45C7-9021-2FE3590160F0}"/>
                  </a:ext>
                </a:extLst>
              </p:cNvPr>
              <p:cNvSpPr>
                <a:spLocks noChangeArrowheads="1"/>
              </p:cNvSpPr>
              <p:nvPr/>
            </p:nvSpPr>
            <p:spPr bwMode="auto">
              <a:xfrm>
                <a:off x="5046" y="634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89" name="Rectangle 911">
                <a:extLst>
                  <a:ext uri="{FF2B5EF4-FFF2-40B4-BE49-F238E27FC236}">
                    <a16:creationId xmlns:a16="http://schemas.microsoft.com/office/drawing/2014/main" id="{503A0443-C7A2-4CA4-BAA3-316D0F9E8754}"/>
                  </a:ext>
                </a:extLst>
              </p:cNvPr>
              <p:cNvSpPr>
                <a:spLocks noChangeArrowheads="1"/>
              </p:cNvSpPr>
              <p:nvPr/>
            </p:nvSpPr>
            <p:spPr bwMode="auto">
              <a:xfrm>
                <a:off x="5046" y="6290"/>
                <a:ext cx="173" cy="58"/>
              </a:xfrm>
              <a:prstGeom prst="rect">
                <a:avLst/>
              </a:prstGeom>
              <a:solidFill>
                <a:srgbClr val="FFB39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90" name="Rectangle 912">
                <a:extLst>
                  <a:ext uri="{FF2B5EF4-FFF2-40B4-BE49-F238E27FC236}">
                    <a16:creationId xmlns:a16="http://schemas.microsoft.com/office/drawing/2014/main" id="{69B9FC4D-31FA-4628-90C2-3AFB85A77F58}"/>
                  </a:ext>
                </a:extLst>
              </p:cNvPr>
              <p:cNvSpPr>
                <a:spLocks noChangeArrowheads="1"/>
              </p:cNvSpPr>
              <p:nvPr/>
            </p:nvSpPr>
            <p:spPr bwMode="auto">
              <a:xfrm>
                <a:off x="5046" y="629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91" name="Rectangle 913">
                <a:extLst>
                  <a:ext uri="{FF2B5EF4-FFF2-40B4-BE49-F238E27FC236}">
                    <a16:creationId xmlns:a16="http://schemas.microsoft.com/office/drawing/2014/main" id="{061FE3E1-890C-45B7-9974-64BD5F3E0060}"/>
                  </a:ext>
                </a:extLst>
              </p:cNvPr>
              <p:cNvSpPr>
                <a:spLocks noChangeArrowheads="1"/>
              </p:cNvSpPr>
              <p:nvPr/>
            </p:nvSpPr>
            <p:spPr bwMode="auto">
              <a:xfrm>
                <a:off x="5046" y="6232"/>
                <a:ext cx="173" cy="58"/>
              </a:xfrm>
              <a:prstGeom prst="rect">
                <a:avLst/>
              </a:prstGeom>
              <a:solidFill>
                <a:srgbClr val="A3BCD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92" name="Rectangle 914">
                <a:extLst>
                  <a:ext uri="{FF2B5EF4-FFF2-40B4-BE49-F238E27FC236}">
                    <a16:creationId xmlns:a16="http://schemas.microsoft.com/office/drawing/2014/main" id="{2313230B-67C0-40D7-BC3B-DB4A9C616044}"/>
                  </a:ext>
                </a:extLst>
              </p:cNvPr>
              <p:cNvSpPr>
                <a:spLocks noChangeArrowheads="1"/>
              </p:cNvSpPr>
              <p:nvPr/>
            </p:nvSpPr>
            <p:spPr bwMode="auto">
              <a:xfrm>
                <a:off x="5046" y="623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93" name="Rectangle 915">
                <a:extLst>
                  <a:ext uri="{FF2B5EF4-FFF2-40B4-BE49-F238E27FC236}">
                    <a16:creationId xmlns:a16="http://schemas.microsoft.com/office/drawing/2014/main" id="{EAA9BFDC-F036-4861-A430-8A0C44C6F773}"/>
                  </a:ext>
                </a:extLst>
              </p:cNvPr>
              <p:cNvSpPr>
                <a:spLocks noChangeArrowheads="1"/>
              </p:cNvSpPr>
              <p:nvPr/>
            </p:nvSpPr>
            <p:spPr bwMode="auto">
              <a:xfrm>
                <a:off x="5046" y="6174"/>
                <a:ext cx="173" cy="58"/>
              </a:xfrm>
              <a:prstGeom prst="rect">
                <a:avLst/>
              </a:prstGeom>
              <a:solidFill>
                <a:srgbClr val="FFB4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94" name="Rectangle 916">
                <a:extLst>
                  <a:ext uri="{FF2B5EF4-FFF2-40B4-BE49-F238E27FC236}">
                    <a16:creationId xmlns:a16="http://schemas.microsoft.com/office/drawing/2014/main" id="{1F139747-E5AB-4E1D-800F-0BD6AD54F04E}"/>
                  </a:ext>
                </a:extLst>
              </p:cNvPr>
              <p:cNvSpPr>
                <a:spLocks noChangeArrowheads="1"/>
              </p:cNvSpPr>
              <p:nvPr/>
            </p:nvSpPr>
            <p:spPr bwMode="auto">
              <a:xfrm>
                <a:off x="5046" y="617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95" name="Rectangle 917">
                <a:extLst>
                  <a:ext uri="{FF2B5EF4-FFF2-40B4-BE49-F238E27FC236}">
                    <a16:creationId xmlns:a16="http://schemas.microsoft.com/office/drawing/2014/main" id="{5C15D7BC-D167-4860-908E-262FEC7F6464}"/>
                  </a:ext>
                </a:extLst>
              </p:cNvPr>
              <p:cNvSpPr>
                <a:spLocks noChangeArrowheads="1"/>
              </p:cNvSpPr>
              <p:nvPr/>
            </p:nvSpPr>
            <p:spPr bwMode="auto">
              <a:xfrm>
                <a:off x="5046" y="6116"/>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96" name="Rectangle 918">
                <a:extLst>
                  <a:ext uri="{FF2B5EF4-FFF2-40B4-BE49-F238E27FC236}">
                    <a16:creationId xmlns:a16="http://schemas.microsoft.com/office/drawing/2014/main" id="{53A692C0-BDEE-48B8-847C-7E7166B3C4D3}"/>
                  </a:ext>
                </a:extLst>
              </p:cNvPr>
              <p:cNvSpPr>
                <a:spLocks noChangeArrowheads="1"/>
              </p:cNvSpPr>
              <p:nvPr/>
            </p:nvSpPr>
            <p:spPr bwMode="auto">
              <a:xfrm>
                <a:off x="5046" y="611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97" name="Rectangle 919">
                <a:extLst>
                  <a:ext uri="{FF2B5EF4-FFF2-40B4-BE49-F238E27FC236}">
                    <a16:creationId xmlns:a16="http://schemas.microsoft.com/office/drawing/2014/main" id="{853B412D-2A83-426A-B11A-6FD2B51E9135}"/>
                  </a:ext>
                </a:extLst>
              </p:cNvPr>
              <p:cNvSpPr>
                <a:spLocks noChangeArrowheads="1"/>
              </p:cNvSpPr>
              <p:nvPr/>
            </p:nvSpPr>
            <p:spPr bwMode="auto">
              <a:xfrm>
                <a:off x="5046" y="6058"/>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198" name="Rectangle 920">
                <a:extLst>
                  <a:ext uri="{FF2B5EF4-FFF2-40B4-BE49-F238E27FC236}">
                    <a16:creationId xmlns:a16="http://schemas.microsoft.com/office/drawing/2014/main" id="{28779306-1E1B-40CC-B5F4-47B00148C7D6}"/>
                  </a:ext>
                </a:extLst>
              </p:cNvPr>
              <p:cNvSpPr>
                <a:spLocks noChangeArrowheads="1"/>
              </p:cNvSpPr>
              <p:nvPr/>
            </p:nvSpPr>
            <p:spPr bwMode="auto">
              <a:xfrm>
                <a:off x="5046" y="605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199" name="Rectangle 921">
                <a:extLst>
                  <a:ext uri="{FF2B5EF4-FFF2-40B4-BE49-F238E27FC236}">
                    <a16:creationId xmlns:a16="http://schemas.microsoft.com/office/drawing/2014/main" id="{DE0E4CD8-41DA-4C6F-ABA9-F33CF5410B8B}"/>
                  </a:ext>
                </a:extLst>
              </p:cNvPr>
              <p:cNvSpPr>
                <a:spLocks noChangeArrowheads="1"/>
              </p:cNvSpPr>
              <p:nvPr/>
            </p:nvSpPr>
            <p:spPr bwMode="auto">
              <a:xfrm>
                <a:off x="5046" y="6000"/>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00" name="Rectangle 922">
                <a:extLst>
                  <a:ext uri="{FF2B5EF4-FFF2-40B4-BE49-F238E27FC236}">
                    <a16:creationId xmlns:a16="http://schemas.microsoft.com/office/drawing/2014/main" id="{382AC46D-CFFC-4D4B-8618-0ACF9D0EA6CF}"/>
                  </a:ext>
                </a:extLst>
              </p:cNvPr>
              <p:cNvSpPr>
                <a:spLocks noChangeArrowheads="1"/>
              </p:cNvSpPr>
              <p:nvPr/>
            </p:nvSpPr>
            <p:spPr bwMode="auto">
              <a:xfrm>
                <a:off x="5046" y="600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01" name="Rectangle 923">
                <a:extLst>
                  <a:ext uri="{FF2B5EF4-FFF2-40B4-BE49-F238E27FC236}">
                    <a16:creationId xmlns:a16="http://schemas.microsoft.com/office/drawing/2014/main" id="{2D52B9EB-B8BC-4E0A-A72E-9A90FBC02286}"/>
                  </a:ext>
                </a:extLst>
              </p:cNvPr>
              <p:cNvSpPr>
                <a:spLocks noChangeArrowheads="1"/>
              </p:cNvSpPr>
              <p:nvPr/>
            </p:nvSpPr>
            <p:spPr bwMode="auto">
              <a:xfrm>
                <a:off x="5046" y="5942"/>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02" name="Rectangle 924">
                <a:extLst>
                  <a:ext uri="{FF2B5EF4-FFF2-40B4-BE49-F238E27FC236}">
                    <a16:creationId xmlns:a16="http://schemas.microsoft.com/office/drawing/2014/main" id="{B780C206-A98D-4A75-8BE9-95286714E03A}"/>
                  </a:ext>
                </a:extLst>
              </p:cNvPr>
              <p:cNvSpPr>
                <a:spLocks noChangeArrowheads="1"/>
              </p:cNvSpPr>
              <p:nvPr/>
            </p:nvSpPr>
            <p:spPr bwMode="auto">
              <a:xfrm>
                <a:off x="5046" y="594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03" name="Rectangle 925">
                <a:extLst>
                  <a:ext uri="{FF2B5EF4-FFF2-40B4-BE49-F238E27FC236}">
                    <a16:creationId xmlns:a16="http://schemas.microsoft.com/office/drawing/2014/main" id="{07440016-3CD9-4BAD-9D62-DA6D9B21AD45}"/>
                  </a:ext>
                </a:extLst>
              </p:cNvPr>
              <p:cNvSpPr>
                <a:spLocks noChangeArrowheads="1"/>
              </p:cNvSpPr>
              <p:nvPr/>
            </p:nvSpPr>
            <p:spPr bwMode="auto">
              <a:xfrm>
                <a:off x="5046" y="5884"/>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04" name="Rectangle 926">
                <a:extLst>
                  <a:ext uri="{FF2B5EF4-FFF2-40B4-BE49-F238E27FC236}">
                    <a16:creationId xmlns:a16="http://schemas.microsoft.com/office/drawing/2014/main" id="{AB45DE6E-23F4-4E91-A5B8-215489215FB6}"/>
                  </a:ext>
                </a:extLst>
              </p:cNvPr>
              <p:cNvSpPr>
                <a:spLocks noChangeArrowheads="1"/>
              </p:cNvSpPr>
              <p:nvPr/>
            </p:nvSpPr>
            <p:spPr bwMode="auto">
              <a:xfrm>
                <a:off x="5046" y="588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05" name="Rectangle 927">
                <a:extLst>
                  <a:ext uri="{FF2B5EF4-FFF2-40B4-BE49-F238E27FC236}">
                    <a16:creationId xmlns:a16="http://schemas.microsoft.com/office/drawing/2014/main" id="{41E96226-2586-4681-B722-4889ED0F46B6}"/>
                  </a:ext>
                </a:extLst>
              </p:cNvPr>
              <p:cNvSpPr>
                <a:spLocks noChangeArrowheads="1"/>
              </p:cNvSpPr>
              <p:nvPr/>
            </p:nvSpPr>
            <p:spPr bwMode="auto">
              <a:xfrm>
                <a:off x="5046" y="5827"/>
                <a:ext cx="173" cy="57"/>
              </a:xfrm>
              <a:prstGeom prst="rect">
                <a:avLst/>
              </a:prstGeom>
              <a:solidFill>
                <a:srgbClr val="FFB2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06" name="Rectangle 928">
                <a:extLst>
                  <a:ext uri="{FF2B5EF4-FFF2-40B4-BE49-F238E27FC236}">
                    <a16:creationId xmlns:a16="http://schemas.microsoft.com/office/drawing/2014/main" id="{87C1762F-99D9-4936-9B3E-A6D0ED83D1F5}"/>
                  </a:ext>
                </a:extLst>
              </p:cNvPr>
              <p:cNvSpPr>
                <a:spLocks noChangeArrowheads="1"/>
              </p:cNvSpPr>
              <p:nvPr/>
            </p:nvSpPr>
            <p:spPr bwMode="auto">
              <a:xfrm>
                <a:off x="5046" y="5827"/>
                <a:ext cx="173"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07" name="Rectangle 929">
                <a:extLst>
                  <a:ext uri="{FF2B5EF4-FFF2-40B4-BE49-F238E27FC236}">
                    <a16:creationId xmlns:a16="http://schemas.microsoft.com/office/drawing/2014/main" id="{A2555770-2DBC-457A-A0A9-703C64190A49}"/>
                  </a:ext>
                </a:extLst>
              </p:cNvPr>
              <p:cNvSpPr>
                <a:spLocks noChangeArrowheads="1"/>
              </p:cNvSpPr>
              <p:nvPr/>
            </p:nvSpPr>
            <p:spPr bwMode="auto">
              <a:xfrm>
                <a:off x="5046" y="5769"/>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08" name="Rectangle 930">
                <a:extLst>
                  <a:ext uri="{FF2B5EF4-FFF2-40B4-BE49-F238E27FC236}">
                    <a16:creationId xmlns:a16="http://schemas.microsoft.com/office/drawing/2014/main" id="{6B121078-560F-4BA5-B1C9-D043DA8BD9E6}"/>
                  </a:ext>
                </a:extLst>
              </p:cNvPr>
              <p:cNvSpPr>
                <a:spLocks noChangeArrowheads="1"/>
              </p:cNvSpPr>
              <p:nvPr/>
            </p:nvSpPr>
            <p:spPr bwMode="auto">
              <a:xfrm>
                <a:off x="5046" y="576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09" name="Rectangle 931">
                <a:extLst>
                  <a:ext uri="{FF2B5EF4-FFF2-40B4-BE49-F238E27FC236}">
                    <a16:creationId xmlns:a16="http://schemas.microsoft.com/office/drawing/2014/main" id="{6B809CA2-00D2-4FC3-B857-08BA54931D9C}"/>
                  </a:ext>
                </a:extLst>
              </p:cNvPr>
              <p:cNvSpPr>
                <a:spLocks noChangeArrowheads="1"/>
              </p:cNvSpPr>
              <p:nvPr/>
            </p:nvSpPr>
            <p:spPr bwMode="auto">
              <a:xfrm>
                <a:off x="5046" y="5711"/>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10" name="Rectangle 932">
                <a:extLst>
                  <a:ext uri="{FF2B5EF4-FFF2-40B4-BE49-F238E27FC236}">
                    <a16:creationId xmlns:a16="http://schemas.microsoft.com/office/drawing/2014/main" id="{DE93C4B4-10A8-43DB-9D0B-1BB6D3BC968E}"/>
                  </a:ext>
                </a:extLst>
              </p:cNvPr>
              <p:cNvSpPr>
                <a:spLocks noChangeArrowheads="1"/>
              </p:cNvSpPr>
              <p:nvPr/>
            </p:nvSpPr>
            <p:spPr bwMode="auto">
              <a:xfrm>
                <a:off x="5046" y="571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11" name="Rectangle 933">
                <a:extLst>
                  <a:ext uri="{FF2B5EF4-FFF2-40B4-BE49-F238E27FC236}">
                    <a16:creationId xmlns:a16="http://schemas.microsoft.com/office/drawing/2014/main" id="{BB4F82F3-E11A-453C-ADD6-95B2EF82424C}"/>
                  </a:ext>
                </a:extLst>
              </p:cNvPr>
              <p:cNvSpPr>
                <a:spLocks noChangeArrowheads="1"/>
              </p:cNvSpPr>
              <p:nvPr/>
            </p:nvSpPr>
            <p:spPr bwMode="auto">
              <a:xfrm>
                <a:off x="5046" y="5653"/>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12" name="Rectangle 934">
                <a:extLst>
                  <a:ext uri="{FF2B5EF4-FFF2-40B4-BE49-F238E27FC236}">
                    <a16:creationId xmlns:a16="http://schemas.microsoft.com/office/drawing/2014/main" id="{0991E84A-E10B-47BA-AC8E-0B82547BA88B}"/>
                  </a:ext>
                </a:extLst>
              </p:cNvPr>
              <p:cNvSpPr>
                <a:spLocks noChangeArrowheads="1"/>
              </p:cNvSpPr>
              <p:nvPr/>
            </p:nvSpPr>
            <p:spPr bwMode="auto">
              <a:xfrm>
                <a:off x="5046" y="565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13" name="Rectangle 935">
                <a:extLst>
                  <a:ext uri="{FF2B5EF4-FFF2-40B4-BE49-F238E27FC236}">
                    <a16:creationId xmlns:a16="http://schemas.microsoft.com/office/drawing/2014/main" id="{220572D8-AA6E-46A5-A174-3208ED072D51}"/>
                  </a:ext>
                </a:extLst>
              </p:cNvPr>
              <p:cNvSpPr>
                <a:spLocks noChangeArrowheads="1"/>
              </p:cNvSpPr>
              <p:nvPr/>
            </p:nvSpPr>
            <p:spPr bwMode="auto">
              <a:xfrm>
                <a:off x="5046" y="5595"/>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14" name="Rectangle 936">
                <a:extLst>
                  <a:ext uri="{FF2B5EF4-FFF2-40B4-BE49-F238E27FC236}">
                    <a16:creationId xmlns:a16="http://schemas.microsoft.com/office/drawing/2014/main" id="{8F1809CA-A073-40FD-81C2-F858BDF8C931}"/>
                  </a:ext>
                </a:extLst>
              </p:cNvPr>
              <p:cNvSpPr>
                <a:spLocks noChangeArrowheads="1"/>
              </p:cNvSpPr>
              <p:nvPr/>
            </p:nvSpPr>
            <p:spPr bwMode="auto">
              <a:xfrm>
                <a:off x="5046" y="559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15" name="Rectangle 937">
                <a:extLst>
                  <a:ext uri="{FF2B5EF4-FFF2-40B4-BE49-F238E27FC236}">
                    <a16:creationId xmlns:a16="http://schemas.microsoft.com/office/drawing/2014/main" id="{DF86CA11-D530-4191-A241-64436BC6B147}"/>
                  </a:ext>
                </a:extLst>
              </p:cNvPr>
              <p:cNvSpPr>
                <a:spLocks noChangeArrowheads="1"/>
              </p:cNvSpPr>
              <p:nvPr/>
            </p:nvSpPr>
            <p:spPr bwMode="auto">
              <a:xfrm>
                <a:off x="5046" y="5537"/>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16" name="Rectangle 938">
                <a:extLst>
                  <a:ext uri="{FF2B5EF4-FFF2-40B4-BE49-F238E27FC236}">
                    <a16:creationId xmlns:a16="http://schemas.microsoft.com/office/drawing/2014/main" id="{366C4DDC-2859-489E-A33D-5FC0A1A37934}"/>
                  </a:ext>
                </a:extLst>
              </p:cNvPr>
              <p:cNvSpPr>
                <a:spLocks noChangeArrowheads="1"/>
              </p:cNvSpPr>
              <p:nvPr/>
            </p:nvSpPr>
            <p:spPr bwMode="auto">
              <a:xfrm>
                <a:off x="5046" y="553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17" name="Rectangle 939">
                <a:extLst>
                  <a:ext uri="{FF2B5EF4-FFF2-40B4-BE49-F238E27FC236}">
                    <a16:creationId xmlns:a16="http://schemas.microsoft.com/office/drawing/2014/main" id="{350AC2EC-BAC8-462F-8829-7AA99BB765C1}"/>
                  </a:ext>
                </a:extLst>
              </p:cNvPr>
              <p:cNvSpPr>
                <a:spLocks noChangeArrowheads="1"/>
              </p:cNvSpPr>
              <p:nvPr/>
            </p:nvSpPr>
            <p:spPr bwMode="auto">
              <a:xfrm>
                <a:off x="5046" y="5479"/>
                <a:ext cx="173"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18" name="Rectangle 940">
                <a:extLst>
                  <a:ext uri="{FF2B5EF4-FFF2-40B4-BE49-F238E27FC236}">
                    <a16:creationId xmlns:a16="http://schemas.microsoft.com/office/drawing/2014/main" id="{4D7EFD90-3EF2-4883-B3F5-FFA1C38EF396}"/>
                  </a:ext>
                </a:extLst>
              </p:cNvPr>
              <p:cNvSpPr>
                <a:spLocks noChangeArrowheads="1"/>
              </p:cNvSpPr>
              <p:nvPr/>
            </p:nvSpPr>
            <p:spPr bwMode="auto">
              <a:xfrm>
                <a:off x="5046" y="547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19" name="Rectangle 941">
                <a:extLst>
                  <a:ext uri="{FF2B5EF4-FFF2-40B4-BE49-F238E27FC236}">
                    <a16:creationId xmlns:a16="http://schemas.microsoft.com/office/drawing/2014/main" id="{7E9F9160-149E-49EC-9F28-B7DD7AFBEA24}"/>
                  </a:ext>
                </a:extLst>
              </p:cNvPr>
              <p:cNvSpPr>
                <a:spLocks noChangeArrowheads="1"/>
              </p:cNvSpPr>
              <p:nvPr/>
            </p:nvSpPr>
            <p:spPr bwMode="auto">
              <a:xfrm>
                <a:off x="5046" y="5421"/>
                <a:ext cx="173" cy="58"/>
              </a:xfrm>
              <a:prstGeom prst="rect">
                <a:avLst/>
              </a:prstGeom>
              <a:solidFill>
                <a:srgbClr val="F5F7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20" name="Rectangle 942">
                <a:extLst>
                  <a:ext uri="{FF2B5EF4-FFF2-40B4-BE49-F238E27FC236}">
                    <a16:creationId xmlns:a16="http://schemas.microsoft.com/office/drawing/2014/main" id="{C33BB27A-67F5-4FD9-B8FD-A95B0D6ECA94}"/>
                  </a:ext>
                </a:extLst>
              </p:cNvPr>
              <p:cNvSpPr>
                <a:spLocks noChangeArrowheads="1"/>
              </p:cNvSpPr>
              <p:nvPr/>
            </p:nvSpPr>
            <p:spPr bwMode="auto">
              <a:xfrm>
                <a:off x="5046" y="542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21" name="Rectangle 943">
                <a:extLst>
                  <a:ext uri="{FF2B5EF4-FFF2-40B4-BE49-F238E27FC236}">
                    <a16:creationId xmlns:a16="http://schemas.microsoft.com/office/drawing/2014/main" id="{8C353C3C-4777-438B-86D1-24B30AB0743B}"/>
                  </a:ext>
                </a:extLst>
              </p:cNvPr>
              <p:cNvSpPr>
                <a:spLocks noChangeArrowheads="1"/>
              </p:cNvSpPr>
              <p:nvPr/>
            </p:nvSpPr>
            <p:spPr bwMode="auto">
              <a:xfrm>
                <a:off x="5046" y="5363"/>
                <a:ext cx="173" cy="58"/>
              </a:xfrm>
              <a:prstGeom prst="rect">
                <a:avLst/>
              </a:prstGeom>
              <a:solidFill>
                <a:srgbClr val="FFE8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22" name="Rectangle 944">
                <a:extLst>
                  <a:ext uri="{FF2B5EF4-FFF2-40B4-BE49-F238E27FC236}">
                    <a16:creationId xmlns:a16="http://schemas.microsoft.com/office/drawing/2014/main" id="{D0579357-A09D-4E3E-B6B4-9F904B44C38E}"/>
                  </a:ext>
                </a:extLst>
              </p:cNvPr>
              <p:cNvSpPr>
                <a:spLocks noChangeArrowheads="1"/>
              </p:cNvSpPr>
              <p:nvPr/>
            </p:nvSpPr>
            <p:spPr bwMode="auto">
              <a:xfrm>
                <a:off x="5046" y="536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23" name="Rectangle 945">
                <a:extLst>
                  <a:ext uri="{FF2B5EF4-FFF2-40B4-BE49-F238E27FC236}">
                    <a16:creationId xmlns:a16="http://schemas.microsoft.com/office/drawing/2014/main" id="{60241ECC-0315-4703-8AF7-8E80A5C1CC03}"/>
                  </a:ext>
                </a:extLst>
              </p:cNvPr>
              <p:cNvSpPr>
                <a:spLocks noChangeArrowheads="1"/>
              </p:cNvSpPr>
              <p:nvPr/>
            </p:nvSpPr>
            <p:spPr bwMode="auto">
              <a:xfrm>
                <a:off x="5046" y="5305"/>
                <a:ext cx="173" cy="58"/>
              </a:xfrm>
              <a:prstGeom prst="rect">
                <a:avLst/>
              </a:prstGeom>
              <a:solidFill>
                <a:srgbClr val="E1E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24" name="Rectangle 946">
                <a:extLst>
                  <a:ext uri="{FF2B5EF4-FFF2-40B4-BE49-F238E27FC236}">
                    <a16:creationId xmlns:a16="http://schemas.microsoft.com/office/drawing/2014/main" id="{C01C32DE-FD1E-4A4B-9BA3-7BA470759E32}"/>
                  </a:ext>
                </a:extLst>
              </p:cNvPr>
              <p:cNvSpPr>
                <a:spLocks noChangeArrowheads="1"/>
              </p:cNvSpPr>
              <p:nvPr/>
            </p:nvSpPr>
            <p:spPr bwMode="auto">
              <a:xfrm>
                <a:off x="5046" y="530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25" name="Rectangle 947">
                <a:extLst>
                  <a:ext uri="{FF2B5EF4-FFF2-40B4-BE49-F238E27FC236}">
                    <a16:creationId xmlns:a16="http://schemas.microsoft.com/office/drawing/2014/main" id="{71FE1756-4533-43E8-8A73-DE4E476E84FB}"/>
                  </a:ext>
                </a:extLst>
              </p:cNvPr>
              <p:cNvSpPr>
                <a:spLocks noChangeArrowheads="1"/>
              </p:cNvSpPr>
              <p:nvPr/>
            </p:nvSpPr>
            <p:spPr bwMode="auto">
              <a:xfrm>
                <a:off x="5046" y="5251"/>
                <a:ext cx="173" cy="54"/>
              </a:xfrm>
              <a:prstGeom prst="rect">
                <a:avLst/>
              </a:prstGeom>
              <a:solidFill>
                <a:srgbClr val="FFDD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26" name="Rectangle 948">
                <a:extLst>
                  <a:ext uri="{FF2B5EF4-FFF2-40B4-BE49-F238E27FC236}">
                    <a16:creationId xmlns:a16="http://schemas.microsoft.com/office/drawing/2014/main" id="{C38D893F-F2AF-48CC-B152-0F6A45415572}"/>
                  </a:ext>
                </a:extLst>
              </p:cNvPr>
              <p:cNvSpPr>
                <a:spLocks noChangeArrowheads="1"/>
              </p:cNvSpPr>
              <p:nvPr/>
            </p:nvSpPr>
            <p:spPr bwMode="auto">
              <a:xfrm>
                <a:off x="5046" y="5251"/>
                <a:ext cx="173"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27" name="Rectangle 949">
                <a:extLst>
                  <a:ext uri="{FF2B5EF4-FFF2-40B4-BE49-F238E27FC236}">
                    <a16:creationId xmlns:a16="http://schemas.microsoft.com/office/drawing/2014/main" id="{66AE2EB1-5036-4912-A1F6-AB0ABCD068A2}"/>
                  </a:ext>
                </a:extLst>
              </p:cNvPr>
              <p:cNvSpPr>
                <a:spLocks noChangeArrowheads="1"/>
              </p:cNvSpPr>
              <p:nvPr/>
            </p:nvSpPr>
            <p:spPr bwMode="auto">
              <a:xfrm>
                <a:off x="5046" y="5193"/>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28" name="Rectangle 950">
                <a:extLst>
                  <a:ext uri="{FF2B5EF4-FFF2-40B4-BE49-F238E27FC236}">
                    <a16:creationId xmlns:a16="http://schemas.microsoft.com/office/drawing/2014/main" id="{BAB8CA5C-FB4F-4DAB-99CD-D1EAEEBE17BC}"/>
                  </a:ext>
                </a:extLst>
              </p:cNvPr>
              <p:cNvSpPr>
                <a:spLocks noChangeArrowheads="1"/>
              </p:cNvSpPr>
              <p:nvPr/>
            </p:nvSpPr>
            <p:spPr bwMode="auto">
              <a:xfrm>
                <a:off x="5046" y="519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29" name="Rectangle 951">
                <a:extLst>
                  <a:ext uri="{FF2B5EF4-FFF2-40B4-BE49-F238E27FC236}">
                    <a16:creationId xmlns:a16="http://schemas.microsoft.com/office/drawing/2014/main" id="{9B128113-C43A-4D18-9EBD-8E52007A85A9}"/>
                  </a:ext>
                </a:extLst>
              </p:cNvPr>
              <p:cNvSpPr>
                <a:spLocks noChangeArrowheads="1"/>
              </p:cNvSpPr>
              <p:nvPr/>
            </p:nvSpPr>
            <p:spPr bwMode="auto">
              <a:xfrm>
                <a:off x="5046" y="5135"/>
                <a:ext cx="173" cy="58"/>
              </a:xfrm>
              <a:prstGeom prst="rect">
                <a:avLst/>
              </a:prstGeom>
              <a:solidFill>
                <a:srgbClr val="FBFC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30" name="Rectangle 952">
                <a:extLst>
                  <a:ext uri="{FF2B5EF4-FFF2-40B4-BE49-F238E27FC236}">
                    <a16:creationId xmlns:a16="http://schemas.microsoft.com/office/drawing/2014/main" id="{A42F6470-C537-4164-ADAE-5BA26846BABF}"/>
                  </a:ext>
                </a:extLst>
              </p:cNvPr>
              <p:cNvSpPr>
                <a:spLocks noChangeArrowheads="1"/>
              </p:cNvSpPr>
              <p:nvPr/>
            </p:nvSpPr>
            <p:spPr bwMode="auto">
              <a:xfrm>
                <a:off x="5046" y="513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31" name="Rectangle 953">
                <a:extLst>
                  <a:ext uri="{FF2B5EF4-FFF2-40B4-BE49-F238E27FC236}">
                    <a16:creationId xmlns:a16="http://schemas.microsoft.com/office/drawing/2014/main" id="{13C49DFB-96AE-4A1C-9261-D812CF5CB957}"/>
                  </a:ext>
                </a:extLst>
              </p:cNvPr>
              <p:cNvSpPr>
                <a:spLocks noChangeArrowheads="1"/>
              </p:cNvSpPr>
              <p:nvPr/>
            </p:nvSpPr>
            <p:spPr bwMode="auto">
              <a:xfrm>
                <a:off x="5046" y="5077"/>
                <a:ext cx="173" cy="58"/>
              </a:xfrm>
              <a:prstGeom prst="rect">
                <a:avLst/>
              </a:prstGeom>
              <a:solidFill>
                <a:srgbClr val="FFC7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32" name="Rectangle 954">
                <a:extLst>
                  <a:ext uri="{FF2B5EF4-FFF2-40B4-BE49-F238E27FC236}">
                    <a16:creationId xmlns:a16="http://schemas.microsoft.com/office/drawing/2014/main" id="{FED23FD7-E4EC-4D48-BFDF-4585EE13D65C}"/>
                  </a:ext>
                </a:extLst>
              </p:cNvPr>
              <p:cNvSpPr>
                <a:spLocks noChangeArrowheads="1"/>
              </p:cNvSpPr>
              <p:nvPr/>
            </p:nvSpPr>
            <p:spPr bwMode="auto">
              <a:xfrm>
                <a:off x="5046" y="507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33" name="Rectangle 955">
                <a:extLst>
                  <a:ext uri="{FF2B5EF4-FFF2-40B4-BE49-F238E27FC236}">
                    <a16:creationId xmlns:a16="http://schemas.microsoft.com/office/drawing/2014/main" id="{D30FA3F1-CF85-432E-BA42-AAD2D2F0F05E}"/>
                  </a:ext>
                </a:extLst>
              </p:cNvPr>
              <p:cNvSpPr>
                <a:spLocks noChangeArrowheads="1"/>
              </p:cNvSpPr>
              <p:nvPr/>
            </p:nvSpPr>
            <p:spPr bwMode="auto">
              <a:xfrm>
                <a:off x="5046" y="5019"/>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34" name="Rectangle 956">
                <a:extLst>
                  <a:ext uri="{FF2B5EF4-FFF2-40B4-BE49-F238E27FC236}">
                    <a16:creationId xmlns:a16="http://schemas.microsoft.com/office/drawing/2014/main" id="{32FFFE36-614A-467D-AB1F-5E721639A5D5}"/>
                  </a:ext>
                </a:extLst>
              </p:cNvPr>
              <p:cNvSpPr>
                <a:spLocks noChangeArrowheads="1"/>
              </p:cNvSpPr>
              <p:nvPr/>
            </p:nvSpPr>
            <p:spPr bwMode="auto">
              <a:xfrm>
                <a:off x="5046" y="501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35" name="Rectangle 957">
                <a:extLst>
                  <a:ext uri="{FF2B5EF4-FFF2-40B4-BE49-F238E27FC236}">
                    <a16:creationId xmlns:a16="http://schemas.microsoft.com/office/drawing/2014/main" id="{F8631409-90E3-4C66-BDD4-6111FCB516DC}"/>
                  </a:ext>
                </a:extLst>
              </p:cNvPr>
              <p:cNvSpPr>
                <a:spLocks noChangeArrowheads="1"/>
              </p:cNvSpPr>
              <p:nvPr/>
            </p:nvSpPr>
            <p:spPr bwMode="auto">
              <a:xfrm>
                <a:off x="5046" y="4961"/>
                <a:ext cx="173" cy="58"/>
              </a:xfrm>
              <a:prstGeom prst="rect">
                <a:avLst/>
              </a:prstGeom>
              <a:solidFill>
                <a:srgbClr val="FFCC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36" name="Rectangle 958">
                <a:extLst>
                  <a:ext uri="{FF2B5EF4-FFF2-40B4-BE49-F238E27FC236}">
                    <a16:creationId xmlns:a16="http://schemas.microsoft.com/office/drawing/2014/main" id="{A0192DF0-77BF-478C-BCF7-32C9602CC9F5}"/>
                  </a:ext>
                </a:extLst>
              </p:cNvPr>
              <p:cNvSpPr>
                <a:spLocks noChangeArrowheads="1"/>
              </p:cNvSpPr>
              <p:nvPr/>
            </p:nvSpPr>
            <p:spPr bwMode="auto">
              <a:xfrm>
                <a:off x="5046" y="496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37" name="Rectangle 959">
                <a:extLst>
                  <a:ext uri="{FF2B5EF4-FFF2-40B4-BE49-F238E27FC236}">
                    <a16:creationId xmlns:a16="http://schemas.microsoft.com/office/drawing/2014/main" id="{7F093C55-82AE-4B11-9393-5251EECBE1BC}"/>
                  </a:ext>
                </a:extLst>
              </p:cNvPr>
              <p:cNvSpPr>
                <a:spLocks noChangeArrowheads="1"/>
              </p:cNvSpPr>
              <p:nvPr/>
            </p:nvSpPr>
            <p:spPr bwMode="auto">
              <a:xfrm>
                <a:off x="5046" y="4903"/>
                <a:ext cx="173" cy="58"/>
              </a:xfrm>
              <a:prstGeom prst="rect">
                <a:avLst/>
              </a:prstGeom>
              <a:solidFill>
                <a:srgbClr val="EDF2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38" name="Rectangle 960">
                <a:extLst>
                  <a:ext uri="{FF2B5EF4-FFF2-40B4-BE49-F238E27FC236}">
                    <a16:creationId xmlns:a16="http://schemas.microsoft.com/office/drawing/2014/main" id="{B20959C9-6672-4C3A-9DE6-0ABE2F633FDB}"/>
                  </a:ext>
                </a:extLst>
              </p:cNvPr>
              <p:cNvSpPr>
                <a:spLocks noChangeArrowheads="1"/>
              </p:cNvSpPr>
              <p:nvPr/>
            </p:nvSpPr>
            <p:spPr bwMode="auto">
              <a:xfrm>
                <a:off x="5046" y="4903"/>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39" name="Rectangle 961">
                <a:extLst>
                  <a:ext uri="{FF2B5EF4-FFF2-40B4-BE49-F238E27FC236}">
                    <a16:creationId xmlns:a16="http://schemas.microsoft.com/office/drawing/2014/main" id="{C4E8FFC2-25E1-448A-B106-5BB314C7714F}"/>
                  </a:ext>
                </a:extLst>
              </p:cNvPr>
              <p:cNvSpPr>
                <a:spLocks noChangeArrowheads="1"/>
              </p:cNvSpPr>
              <p:nvPr/>
            </p:nvSpPr>
            <p:spPr bwMode="auto">
              <a:xfrm>
                <a:off x="5046" y="4845"/>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40" name="Rectangle 962">
                <a:extLst>
                  <a:ext uri="{FF2B5EF4-FFF2-40B4-BE49-F238E27FC236}">
                    <a16:creationId xmlns:a16="http://schemas.microsoft.com/office/drawing/2014/main" id="{39F093E7-36EF-4D2C-8F5C-3B8BD5701993}"/>
                  </a:ext>
                </a:extLst>
              </p:cNvPr>
              <p:cNvSpPr>
                <a:spLocks noChangeArrowheads="1"/>
              </p:cNvSpPr>
              <p:nvPr/>
            </p:nvSpPr>
            <p:spPr bwMode="auto">
              <a:xfrm>
                <a:off x="5046" y="4845"/>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41" name="Rectangle 963">
                <a:extLst>
                  <a:ext uri="{FF2B5EF4-FFF2-40B4-BE49-F238E27FC236}">
                    <a16:creationId xmlns:a16="http://schemas.microsoft.com/office/drawing/2014/main" id="{0ACF8523-8533-41C8-BFBD-7CC2EACF79B0}"/>
                  </a:ext>
                </a:extLst>
              </p:cNvPr>
              <p:cNvSpPr>
                <a:spLocks noChangeArrowheads="1"/>
              </p:cNvSpPr>
              <p:nvPr/>
            </p:nvSpPr>
            <p:spPr bwMode="auto">
              <a:xfrm>
                <a:off x="5046" y="4787"/>
                <a:ext cx="173" cy="58"/>
              </a:xfrm>
              <a:prstGeom prst="rect">
                <a:avLst/>
              </a:prstGeom>
              <a:solidFill>
                <a:srgbClr val="9EB8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42" name="Rectangle 964">
                <a:extLst>
                  <a:ext uri="{FF2B5EF4-FFF2-40B4-BE49-F238E27FC236}">
                    <a16:creationId xmlns:a16="http://schemas.microsoft.com/office/drawing/2014/main" id="{84E29151-385C-4819-BE6D-F27BFB3ACED7}"/>
                  </a:ext>
                </a:extLst>
              </p:cNvPr>
              <p:cNvSpPr>
                <a:spLocks noChangeArrowheads="1"/>
              </p:cNvSpPr>
              <p:nvPr/>
            </p:nvSpPr>
            <p:spPr bwMode="auto">
              <a:xfrm>
                <a:off x="5046" y="4787"/>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43" name="Rectangle 965">
                <a:extLst>
                  <a:ext uri="{FF2B5EF4-FFF2-40B4-BE49-F238E27FC236}">
                    <a16:creationId xmlns:a16="http://schemas.microsoft.com/office/drawing/2014/main" id="{7E00CB83-BCDD-49CD-89E2-826F368DE9CA}"/>
                  </a:ext>
                </a:extLst>
              </p:cNvPr>
              <p:cNvSpPr>
                <a:spLocks noChangeArrowheads="1"/>
              </p:cNvSpPr>
              <p:nvPr/>
            </p:nvSpPr>
            <p:spPr bwMode="auto">
              <a:xfrm>
                <a:off x="5046" y="4729"/>
                <a:ext cx="173" cy="58"/>
              </a:xfrm>
              <a:prstGeom prst="rect">
                <a:avLst/>
              </a:prstGeom>
              <a:solidFill>
                <a:srgbClr val="E0E8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44" name="Rectangle 966">
                <a:extLst>
                  <a:ext uri="{FF2B5EF4-FFF2-40B4-BE49-F238E27FC236}">
                    <a16:creationId xmlns:a16="http://schemas.microsoft.com/office/drawing/2014/main" id="{A7CC44C4-1319-49FB-87BA-251CADA211F0}"/>
                  </a:ext>
                </a:extLst>
              </p:cNvPr>
              <p:cNvSpPr>
                <a:spLocks noChangeArrowheads="1"/>
              </p:cNvSpPr>
              <p:nvPr/>
            </p:nvSpPr>
            <p:spPr bwMode="auto">
              <a:xfrm>
                <a:off x="5046" y="4729"/>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45" name="Rectangle 967">
                <a:extLst>
                  <a:ext uri="{FF2B5EF4-FFF2-40B4-BE49-F238E27FC236}">
                    <a16:creationId xmlns:a16="http://schemas.microsoft.com/office/drawing/2014/main" id="{A6ED0EB6-7C01-44B8-968D-748AFFE22F93}"/>
                  </a:ext>
                </a:extLst>
              </p:cNvPr>
              <p:cNvSpPr>
                <a:spLocks noChangeArrowheads="1"/>
              </p:cNvSpPr>
              <p:nvPr/>
            </p:nvSpPr>
            <p:spPr bwMode="auto">
              <a:xfrm>
                <a:off x="5046" y="4671"/>
                <a:ext cx="173" cy="58"/>
              </a:xfrm>
              <a:prstGeom prst="rect">
                <a:avLst/>
              </a:prstGeom>
              <a:solidFill>
                <a:srgbClr val="FFC8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46" name="Rectangle 968">
                <a:extLst>
                  <a:ext uri="{FF2B5EF4-FFF2-40B4-BE49-F238E27FC236}">
                    <a16:creationId xmlns:a16="http://schemas.microsoft.com/office/drawing/2014/main" id="{8D47FB0F-DD03-4F0C-8C13-134093C5182F}"/>
                  </a:ext>
                </a:extLst>
              </p:cNvPr>
              <p:cNvSpPr>
                <a:spLocks noChangeArrowheads="1"/>
              </p:cNvSpPr>
              <p:nvPr/>
            </p:nvSpPr>
            <p:spPr bwMode="auto">
              <a:xfrm>
                <a:off x="5046" y="4671"/>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47" name="Rectangle 969">
                <a:extLst>
                  <a:ext uri="{FF2B5EF4-FFF2-40B4-BE49-F238E27FC236}">
                    <a16:creationId xmlns:a16="http://schemas.microsoft.com/office/drawing/2014/main" id="{580320C7-886B-4D3B-9C64-3E073EE9C4C2}"/>
                  </a:ext>
                </a:extLst>
              </p:cNvPr>
              <p:cNvSpPr>
                <a:spLocks noChangeArrowheads="1"/>
              </p:cNvSpPr>
              <p:nvPr/>
            </p:nvSpPr>
            <p:spPr bwMode="auto">
              <a:xfrm>
                <a:off x="5046" y="4614"/>
                <a:ext cx="173" cy="57"/>
              </a:xfrm>
              <a:prstGeom prst="rect">
                <a:avLst/>
              </a:prstGeom>
              <a:solidFill>
                <a:srgbClr val="E1E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48" name="Rectangle 970">
                <a:extLst>
                  <a:ext uri="{FF2B5EF4-FFF2-40B4-BE49-F238E27FC236}">
                    <a16:creationId xmlns:a16="http://schemas.microsoft.com/office/drawing/2014/main" id="{F1A73008-C876-4E5F-9801-15320CAEA65E}"/>
                  </a:ext>
                </a:extLst>
              </p:cNvPr>
              <p:cNvSpPr>
                <a:spLocks noChangeArrowheads="1"/>
              </p:cNvSpPr>
              <p:nvPr/>
            </p:nvSpPr>
            <p:spPr bwMode="auto">
              <a:xfrm>
                <a:off x="5046" y="4614"/>
                <a:ext cx="173"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49" name="Rectangle 971">
                <a:extLst>
                  <a:ext uri="{FF2B5EF4-FFF2-40B4-BE49-F238E27FC236}">
                    <a16:creationId xmlns:a16="http://schemas.microsoft.com/office/drawing/2014/main" id="{416642D6-8EF0-4248-9F3B-188CA5FF9BE6}"/>
                  </a:ext>
                </a:extLst>
              </p:cNvPr>
              <p:cNvSpPr>
                <a:spLocks noChangeArrowheads="1"/>
              </p:cNvSpPr>
              <p:nvPr/>
            </p:nvSpPr>
            <p:spPr bwMode="auto">
              <a:xfrm>
                <a:off x="5046" y="4556"/>
                <a:ext cx="173" cy="58"/>
              </a:xfrm>
              <a:prstGeom prst="rect">
                <a:avLst/>
              </a:prstGeom>
              <a:solidFill>
                <a:srgbClr val="FFEF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50" name="Rectangle 972">
                <a:extLst>
                  <a:ext uri="{FF2B5EF4-FFF2-40B4-BE49-F238E27FC236}">
                    <a16:creationId xmlns:a16="http://schemas.microsoft.com/office/drawing/2014/main" id="{8428B956-520E-4921-AF57-A9EEF61B0742}"/>
                  </a:ext>
                </a:extLst>
              </p:cNvPr>
              <p:cNvSpPr>
                <a:spLocks noChangeArrowheads="1"/>
              </p:cNvSpPr>
              <p:nvPr/>
            </p:nvSpPr>
            <p:spPr bwMode="auto">
              <a:xfrm>
                <a:off x="5046" y="4556"/>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51" name="Rectangle 973">
                <a:extLst>
                  <a:ext uri="{FF2B5EF4-FFF2-40B4-BE49-F238E27FC236}">
                    <a16:creationId xmlns:a16="http://schemas.microsoft.com/office/drawing/2014/main" id="{4155AF15-E509-4024-8755-034ED9905C02}"/>
                  </a:ext>
                </a:extLst>
              </p:cNvPr>
              <p:cNvSpPr>
                <a:spLocks noChangeArrowheads="1"/>
              </p:cNvSpPr>
              <p:nvPr/>
            </p:nvSpPr>
            <p:spPr bwMode="auto">
              <a:xfrm>
                <a:off x="5046" y="4498"/>
                <a:ext cx="173" cy="58"/>
              </a:xfrm>
              <a:prstGeom prst="rect">
                <a:avLst/>
              </a:prstGeom>
              <a:solidFill>
                <a:srgbClr val="FFD2C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52" name="Rectangle 974">
                <a:extLst>
                  <a:ext uri="{FF2B5EF4-FFF2-40B4-BE49-F238E27FC236}">
                    <a16:creationId xmlns:a16="http://schemas.microsoft.com/office/drawing/2014/main" id="{A23B2B71-60A5-47B9-BC11-B6278DA673EC}"/>
                  </a:ext>
                </a:extLst>
              </p:cNvPr>
              <p:cNvSpPr>
                <a:spLocks noChangeArrowheads="1"/>
              </p:cNvSpPr>
              <p:nvPr/>
            </p:nvSpPr>
            <p:spPr bwMode="auto">
              <a:xfrm>
                <a:off x="5046" y="4498"/>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53" name="Rectangle 975">
                <a:extLst>
                  <a:ext uri="{FF2B5EF4-FFF2-40B4-BE49-F238E27FC236}">
                    <a16:creationId xmlns:a16="http://schemas.microsoft.com/office/drawing/2014/main" id="{CCE8FF2A-440D-42F5-B275-D3EC59815CCD}"/>
                  </a:ext>
                </a:extLst>
              </p:cNvPr>
              <p:cNvSpPr>
                <a:spLocks noChangeArrowheads="1"/>
              </p:cNvSpPr>
              <p:nvPr/>
            </p:nvSpPr>
            <p:spPr bwMode="auto">
              <a:xfrm>
                <a:off x="5046" y="4440"/>
                <a:ext cx="173" cy="58"/>
              </a:xfrm>
              <a:prstGeom prst="rect">
                <a:avLst/>
              </a:prstGeom>
              <a:solidFill>
                <a:srgbClr val="A7BE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54" name="Rectangle 976">
                <a:extLst>
                  <a:ext uri="{FF2B5EF4-FFF2-40B4-BE49-F238E27FC236}">
                    <a16:creationId xmlns:a16="http://schemas.microsoft.com/office/drawing/2014/main" id="{7303D936-CF03-47F9-96F7-2C078E3CED9F}"/>
                  </a:ext>
                </a:extLst>
              </p:cNvPr>
              <p:cNvSpPr>
                <a:spLocks noChangeArrowheads="1"/>
              </p:cNvSpPr>
              <p:nvPr/>
            </p:nvSpPr>
            <p:spPr bwMode="auto">
              <a:xfrm>
                <a:off x="5046" y="4440"/>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55" name="Rectangle 977">
                <a:extLst>
                  <a:ext uri="{FF2B5EF4-FFF2-40B4-BE49-F238E27FC236}">
                    <a16:creationId xmlns:a16="http://schemas.microsoft.com/office/drawing/2014/main" id="{F0791674-A5D8-402B-93BA-D15ACE316336}"/>
                  </a:ext>
                </a:extLst>
              </p:cNvPr>
              <p:cNvSpPr>
                <a:spLocks noChangeArrowheads="1"/>
              </p:cNvSpPr>
              <p:nvPr/>
            </p:nvSpPr>
            <p:spPr bwMode="auto">
              <a:xfrm>
                <a:off x="5046" y="4382"/>
                <a:ext cx="173" cy="58"/>
              </a:xfrm>
              <a:prstGeom prst="rect">
                <a:avLst/>
              </a:prstGeom>
              <a:solidFill>
                <a:srgbClr val="FFBAA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56" name="Rectangle 978">
                <a:extLst>
                  <a:ext uri="{FF2B5EF4-FFF2-40B4-BE49-F238E27FC236}">
                    <a16:creationId xmlns:a16="http://schemas.microsoft.com/office/drawing/2014/main" id="{C44CE2AD-0F1D-4257-A7F3-82E761106EF9}"/>
                  </a:ext>
                </a:extLst>
              </p:cNvPr>
              <p:cNvSpPr>
                <a:spLocks noChangeArrowheads="1"/>
              </p:cNvSpPr>
              <p:nvPr/>
            </p:nvSpPr>
            <p:spPr bwMode="auto">
              <a:xfrm>
                <a:off x="5046" y="4382"/>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57" name="Rectangle 979">
                <a:extLst>
                  <a:ext uri="{FF2B5EF4-FFF2-40B4-BE49-F238E27FC236}">
                    <a16:creationId xmlns:a16="http://schemas.microsoft.com/office/drawing/2014/main" id="{FF52D131-ABF2-42C5-98F5-A84DEAB3D771}"/>
                  </a:ext>
                </a:extLst>
              </p:cNvPr>
              <p:cNvSpPr>
                <a:spLocks noChangeArrowheads="1"/>
              </p:cNvSpPr>
              <p:nvPr/>
            </p:nvSpPr>
            <p:spPr bwMode="auto">
              <a:xfrm>
                <a:off x="5046" y="4324"/>
                <a:ext cx="173" cy="58"/>
              </a:xfrm>
              <a:prstGeom prst="rect">
                <a:avLst/>
              </a:prstGeom>
              <a:solidFill>
                <a:srgbClr val="F0F4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58" name="Rectangle 980">
                <a:extLst>
                  <a:ext uri="{FF2B5EF4-FFF2-40B4-BE49-F238E27FC236}">
                    <a16:creationId xmlns:a16="http://schemas.microsoft.com/office/drawing/2014/main" id="{6C9A645A-8329-4005-83D3-1E849A228479}"/>
                  </a:ext>
                </a:extLst>
              </p:cNvPr>
              <p:cNvSpPr>
                <a:spLocks noChangeArrowheads="1"/>
              </p:cNvSpPr>
              <p:nvPr/>
            </p:nvSpPr>
            <p:spPr bwMode="auto">
              <a:xfrm>
                <a:off x="5046" y="4324"/>
                <a:ext cx="173"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59" name="Rectangle 981">
                <a:extLst>
                  <a:ext uri="{FF2B5EF4-FFF2-40B4-BE49-F238E27FC236}">
                    <a16:creationId xmlns:a16="http://schemas.microsoft.com/office/drawing/2014/main" id="{0EAC7EF8-02A0-456E-9166-3A2AA73C4115}"/>
                  </a:ext>
                </a:extLst>
              </p:cNvPr>
              <p:cNvSpPr>
                <a:spLocks noChangeArrowheads="1"/>
              </p:cNvSpPr>
              <p:nvPr/>
            </p:nvSpPr>
            <p:spPr bwMode="auto">
              <a:xfrm>
                <a:off x="5219" y="7387"/>
                <a:ext cx="174" cy="58"/>
              </a:xfrm>
              <a:prstGeom prst="rect">
                <a:avLst/>
              </a:prstGeom>
              <a:solidFill>
                <a:srgbClr val="FF82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60" name="Rectangle 982">
                <a:extLst>
                  <a:ext uri="{FF2B5EF4-FFF2-40B4-BE49-F238E27FC236}">
                    <a16:creationId xmlns:a16="http://schemas.microsoft.com/office/drawing/2014/main" id="{A5A95C93-6D24-4ED1-9BCE-CC52153375B8}"/>
                  </a:ext>
                </a:extLst>
              </p:cNvPr>
              <p:cNvSpPr>
                <a:spLocks noChangeArrowheads="1"/>
              </p:cNvSpPr>
              <p:nvPr/>
            </p:nvSpPr>
            <p:spPr bwMode="auto">
              <a:xfrm>
                <a:off x="5219" y="73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61" name="Rectangle 983">
                <a:extLst>
                  <a:ext uri="{FF2B5EF4-FFF2-40B4-BE49-F238E27FC236}">
                    <a16:creationId xmlns:a16="http://schemas.microsoft.com/office/drawing/2014/main" id="{C7CC17DD-18E3-4F43-87DA-26BF4060A758}"/>
                  </a:ext>
                </a:extLst>
              </p:cNvPr>
              <p:cNvSpPr>
                <a:spLocks noChangeArrowheads="1"/>
              </p:cNvSpPr>
              <p:nvPr/>
            </p:nvSpPr>
            <p:spPr bwMode="auto">
              <a:xfrm>
                <a:off x="5219" y="7329"/>
                <a:ext cx="174" cy="58"/>
              </a:xfrm>
              <a:prstGeom prst="rect">
                <a:avLst/>
              </a:prstGeom>
              <a:solidFill>
                <a:srgbClr val="FF82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62" name="Rectangle 984">
                <a:extLst>
                  <a:ext uri="{FF2B5EF4-FFF2-40B4-BE49-F238E27FC236}">
                    <a16:creationId xmlns:a16="http://schemas.microsoft.com/office/drawing/2014/main" id="{FEB157D1-4F53-44B2-A3C6-A87DD2C10710}"/>
                  </a:ext>
                </a:extLst>
              </p:cNvPr>
              <p:cNvSpPr>
                <a:spLocks noChangeArrowheads="1"/>
              </p:cNvSpPr>
              <p:nvPr/>
            </p:nvSpPr>
            <p:spPr bwMode="auto">
              <a:xfrm>
                <a:off x="5219" y="73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63" name="Rectangle 985">
                <a:extLst>
                  <a:ext uri="{FF2B5EF4-FFF2-40B4-BE49-F238E27FC236}">
                    <a16:creationId xmlns:a16="http://schemas.microsoft.com/office/drawing/2014/main" id="{444141C3-2235-4D10-9028-ACBD35E37113}"/>
                  </a:ext>
                </a:extLst>
              </p:cNvPr>
              <p:cNvSpPr>
                <a:spLocks noChangeArrowheads="1"/>
              </p:cNvSpPr>
              <p:nvPr/>
            </p:nvSpPr>
            <p:spPr bwMode="auto">
              <a:xfrm>
                <a:off x="5219" y="7271"/>
                <a:ext cx="174" cy="58"/>
              </a:xfrm>
              <a:prstGeom prst="rect">
                <a:avLst/>
              </a:prstGeom>
              <a:solidFill>
                <a:srgbClr val="E6EC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64" name="Rectangle 986">
                <a:extLst>
                  <a:ext uri="{FF2B5EF4-FFF2-40B4-BE49-F238E27FC236}">
                    <a16:creationId xmlns:a16="http://schemas.microsoft.com/office/drawing/2014/main" id="{D96B7F2F-144C-4229-B701-5A233AE0CE35}"/>
                  </a:ext>
                </a:extLst>
              </p:cNvPr>
              <p:cNvSpPr>
                <a:spLocks noChangeArrowheads="1"/>
              </p:cNvSpPr>
              <p:nvPr/>
            </p:nvSpPr>
            <p:spPr bwMode="auto">
              <a:xfrm>
                <a:off x="5219" y="72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65" name="Rectangle 987">
                <a:extLst>
                  <a:ext uri="{FF2B5EF4-FFF2-40B4-BE49-F238E27FC236}">
                    <a16:creationId xmlns:a16="http://schemas.microsoft.com/office/drawing/2014/main" id="{D3AAB9B3-9EA3-4A60-973D-66DD75BE80F4}"/>
                  </a:ext>
                </a:extLst>
              </p:cNvPr>
              <p:cNvSpPr>
                <a:spLocks noChangeArrowheads="1"/>
              </p:cNvSpPr>
              <p:nvPr/>
            </p:nvSpPr>
            <p:spPr bwMode="auto">
              <a:xfrm>
                <a:off x="5219" y="7213"/>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66" name="Rectangle 988">
                <a:extLst>
                  <a:ext uri="{FF2B5EF4-FFF2-40B4-BE49-F238E27FC236}">
                    <a16:creationId xmlns:a16="http://schemas.microsoft.com/office/drawing/2014/main" id="{4BD7D5E6-B170-4989-8067-180BA0430882}"/>
                  </a:ext>
                </a:extLst>
              </p:cNvPr>
              <p:cNvSpPr>
                <a:spLocks noChangeArrowheads="1"/>
              </p:cNvSpPr>
              <p:nvPr/>
            </p:nvSpPr>
            <p:spPr bwMode="auto">
              <a:xfrm>
                <a:off x="5219" y="721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67" name="Rectangle 989">
                <a:extLst>
                  <a:ext uri="{FF2B5EF4-FFF2-40B4-BE49-F238E27FC236}">
                    <a16:creationId xmlns:a16="http://schemas.microsoft.com/office/drawing/2014/main" id="{953C7FB3-E9FB-4B2A-92B9-2DA1FA137B40}"/>
                  </a:ext>
                </a:extLst>
              </p:cNvPr>
              <p:cNvSpPr>
                <a:spLocks noChangeArrowheads="1"/>
              </p:cNvSpPr>
              <p:nvPr/>
            </p:nvSpPr>
            <p:spPr bwMode="auto">
              <a:xfrm>
                <a:off x="5219" y="7155"/>
                <a:ext cx="174" cy="58"/>
              </a:xfrm>
              <a:prstGeom prst="rect">
                <a:avLst/>
              </a:prstGeom>
              <a:solidFill>
                <a:srgbClr val="FFEF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68" name="Rectangle 990">
                <a:extLst>
                  <a:ext uri="{FF2B5EF4-FFF2-40B4-BE49-F238E27FC236}">
                    <a16:creationId xmlns:a16="http://schemas.microsoft.com/office/drawing/2014/main" id="{2602FD2F-8577-49CF-9B30-E9465D6E36D8}"/>
                  </a:ext>
                </a:extLst>
              </p:cNvPr>
              <p:cNvSpPr>
                <a:spLocks noChangeArrowheads="1"/>
              </p:cNvSpPr>
              <p:nvPr/>
            </p:nvSpPr>
            <p:spPr bwMode="auto">
              <a:xfrm>
                <a:off x="5219" y="715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69" name="Rectangle 991">
                <a:extLst>
                  <a:ext uri="{FF2B5EF4-FFF2-40B4-BE49-F238E27FC236}">
                    <a16:creationId xmlns:a16="http://schemas.microsoft.com/office/drawing/2014/main" id="{DAEA5BAA-E89C-4AF8-9C1B-7D0DF5EB3961}"/>
                  </a:ext>
                </a:extLst>
              </p:cNvPr>
              <p:cNvSpPr>
                <a:spLocks noChangeArrowheads="1"/>
              </p:cNvSpPr>
              <p:nvPr/>
            </p:nvSpPr>
            <p:spPr bwMode="auto">
              <a:xfrm>
                <a:off x="5219" y="7097"/>
                <a:ext cx="174" cy="58"/>
              </a:xfrm>
              <a:prstGeom prst="rect">
                <a:avLst/>
              </a:prstGeom>
              <a:solidFill>
                <a:srgbClr val="FFC8B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70" name="Rectangle 992">
                <a:extLst>
                  <a:ext uri="{FF2B5EF4-FFF2-40B4-BE49-F238E27FC236}">
                    <a16:creationId xmlns:a16="http://schemas.microsoft.com/office/drawing/2014/main" id="{807539A5-17B7-4845-B351-C2A5DC61732A}"/>
                  </a:ext>
                </a:extLst>
              </p:cNvPr>
              <p:cNvSpPr>
                <a:spLocks noChangeArrowheads="1"/>
              </p:cNvSpPr>
              <p:nvPr/>
            </p:nvSpPr>
            <p:spPr bwMode="auto">
              <a:xfrm>
                <a:off x="5219" y="709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71" name="Rectangle 993">
                <a:extLst>
                  <a:ext uri="{FF2B5EF4-FFF2-40B4-BE49-F238E27FC236}">
                    <a16:creationId xmlns:a16="http://schemas.microsoft.com/office/drawing/2014/main" id="{1DA45950-2861-4B03-A09A-0A898030940F}"/>
                  </a:ext>
                </a:extLst>
              </p:cNvPr>
              <p:cNvSpPr>
                <a:spLocks noChangeArrowheads="1"/>
              </p:cNvSpPr>
              <p:nvPr/>
            </p:nvSpPr>
            <p:spPr bwMode="auto">
              <a:xfrm>
                <a:off x="5219" y="7040"/>
                <a:ext cx="174" cy="57"/>
              </a:xfrm>
              <a:prstGeom prst="rect">
                <a:avLst/>
              </a:prstGeom>
              <a:solidFill>
                <a:srgbClr val="BDCE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72" name="Rectangle 994">
                <a:extLst>
                  <a:ext uri="{FF2B5EF4-FFF2-40B4-BE49-F238E27FC236}">
                    <a16:creationId xmlns:a16="http://schemas.microsoft.com/office/drawing/2014/main" id="{D75874F9-D935-4317-BDE7-67445DB11FC6}"/>
                  </a:ext>
                </a:extLst>
              </p:cNvPr>
              <p:cNvSpPr>
                <a:spLocks noChangeArrowheads="1"/>
              </p:cNvSpPr>
              <p:nvPr/>
            </p:nvSpPr>
            <p:spPr bwMode="auto">
              <a:xfrm>
                <a:off x="5219" y="7040"/>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73" name="Rectangle 995">
                <a:extLst>
                  <a:ext uri="{FF2B5EF4-FFF2-40B4-BE49-F238E27FC236}">
                    <a16:creationId xmlns:a16="http://schemas.microsoft.com/office/drawing/2014/main" id="{8CFE0B51-8905-4A7A-AE5B-29171A0A70F5}"/>
                  </a:ext>
                </a:extLst>
              </p:cNvPr>
              <p:cNvSpPr>
                <a:spLocks noChangeArrowheads="1"/>
              </p:cNvSpPr>
              <p:nvPr/>
            </p:nvSpPr>
            <p:spPr bwMode="auto">
              <a:xfrm>
                <a:off x="5219" y="6982"/>
                <a:ext cx="174" cy="58"/>
              </a:xfrm>
              <a:prstGeom prst="rect">
                <a:avLst/>
              </a:prstGeom>
              <a:solidFill>
                <a:srgbClr val="FD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74" name="Rectangle 996">
                <a:extLst>
                  <a:ext uri="{FF2B5EF4-FFF2-40B4-BE49-F238E27FC236}">
                    <a16:creationId xmlns:a16="http://schemas.microsoft.com/office/drawing/2014/main" id="{0F8E1D26-4D5A-4457-A548-DBA19EDA5C2F}"/>
                  </a:ext>
                </a:extLst>
              </p:cNvPr>
              <p:cNvSpPr>
                <a:spLocks noChangeArrowheads="1"/>
              </p:cNvSpPr>
              <p:nvPr/>
            </p:nvSpPr>
            <p:spPr bwMode="auto">
              <a:xfrm>
                <a:off x="5219" y="69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75" name="Rectangle 997">
                <a:extLst>
                  <a:ext uri="{FF2B5EF4-FFF2-40B4-BE49-F238E27FC236}">
                    <a16:creationId xmlns:a16="http://schemas.microsoft.com/office/drawing/2014/main" id="{E5E6F3D9-4CB4-49A3-A0E0-C4968C8A0EB8}"/>
                  </a:ext>
                </a:extLst>
              </p:cNvPr>
              <p:cNvSpPr>
                <a:spLocks noChangeArrowheads="1"/>
              </p:cNvSpPr>
              <p:nvPr/>
            </p:nvSpPr>
            <p:spPr bwMode="auto">
              <a:xfrm>
                <a:off x="5219" y="6928"/>
                <a:ext cx="174" cy="54"/>
              </a:xfrm>
              <a:prstGeom prst="rect">
                <a:avLst/>
              </a:prstGeom>
              <a:solidFill>
                <a:srgbClr val="F3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76" name="Rectangle 998">
                <a:extLst>
                  <a:ext uri="{FF2B5EF4-FFF2-40B4-BE49-F238E27FC236}">
                    <a16:creationId xmlns:a16="http://schemas.microsoft.com/office/drawing/2014/main" id="{8ECF25C9-6B38-476C-857A-B7BBC0411D1A}"/>
                  </a:ext>
                </a:extLst>
              </p:cNvPr>
              <p:cNvSpPr>
                <a:spLocks noChangeArrowheads="1"/>
              </p:cNvSpPr>
              <p:nvPr/>
            </p:nvSpPr>
            <p:spPr bwMode="auto">
              <a:xfrm>
                <a:off x="5219" y="6928"/>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77" name="Rectangle 999">
                <a:extLst>
                  <a:ext uri="{FF2B5EF4-FFF2-40B4-BE49-F238E27FC236}">
                    <a16:creationId xmlns:a16="http://schemas.microsoft.com/office/drawing/2014/main" id="{65A31B7D-22CB-43AF-BA42-FFA9B91CF09D}"/>
                  </a:ext>
                </a:extLst>
              </p:cNvPr>
              <p:cNvSpPr>
                <a:spLocks noChangeArrowheads="1"/>
              </p:cNvSpPr>
              <p:nvPr/>
            </p:nvSpPr>
            <p:spPr bwMode="auto">
              <a:xfrm>
                <a:off x="5219" y="6870"/>
                <a:ext cx="174" cy="58"/>
              </a:xfrm>
              <a:prstGeom prst="rect">
                <a:avLst/>
              </a:prstGeom>
              <a:solidFill>
                <a:srgbClr val="F3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78" name="Rectangle 1000">
                <a:extLst>
                  <a:ext uri="{FF2B5EF4-FFF2-40B4-BE49-F238E27FC236}">
                    <a16:creationId xmlns:a16="http://schemas.microsoft.com/office/drawing/2014/main" id="{D553C052-3D77-4110-82BB-52EABCBEB666}"/>
                  </a:ext>
                </a:extLst>
              </p:cNvPr>
              <p:cNvSpPr>
                <a:spLocks noChangeArrowheads="1"/>
              </p:cNvSpPr>
              <p:nvPr/>
            </p:nvSpPr>
            <p:spPr bwMode="auto">
              <a:xfrm>
                <a:off x="5219" y="687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79" name="Rectangle 1001">
                <a:extLst>
                  <a:ext uri="{FF2B5EF4-FFF2-40B4-BE49-F238E27FC236}">
                    <a16:creationId xmlns:a16="http://schemas.microsoft.com/office/drawing/2014/main" id="{F3761E84-1FF0-48A7-A0B1-8DF3AFB7AF0A}"/>
                  </a:ext>
                </a:extLst>
              </p:cNvPr>
              <p:cNvSpPr>
                <a:spLocks noChangeArrowheads="1"/>
              </p:cNvSpPr>
              <p:nvPr/>
            </p:nvSpPr>
            <p:spPr bwMode="auto">
              <a:xfrm>
                <a:off x="5219" y="6812"/>
                <a:ext cx="174" cy="58"/>
              </a:xfrm>
              <a:prstGeom prst="rect">
                <a:avLst/>
              </a:prstGeom>
              <a:solidFill>
                <a:srgbClr val="FF967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80" name="Rectangle 1002">
                <a:extLst>
                  <a:ext uri="{FF2B5EF4-FFF2-40B4-BE49-F238E27FC236}">
                    <a16:creationId xmlns:a16="http://schemas.microsoft.com/office/drawing/2014/main" id="{8775A1D6-8E1A-484B-9E13-D89F4BDA7B1A}"/>
                  </a:ext>
                </a:extLst>
              </p:cNvPr>
              <p:cNvSpPr>
                <a:spLocks noChangeArrowheads="1"/>
              </p:cNvSpPr>
              <p:nvPr/>
            </p:nvSpPr>
            <p:spPr bwMode="auto">
              <a:xfrm>
                <a:off x="5219" y="681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81" name="Rectangle 1003">
                <a:extLst>
                  <a:ext uri="{FF2B5EF4-FFF2-40B4-BE49-F238E27FC236}">
                    <a16:creationId xmlns:a16="http://schemas.microsoft.com/office/drawing/2014/main" id="{D67595D5-F33A-48CB-BF0F-AF560521E497}"/>
                  </a:ext>
                </a:extLst>
              </p:cNvPr>
              <p:cNvSpPr>
                <a:spLocks noChangeArrowheads="1"/>
              </p:cNvSpPr>
              <p:nvPr/>
            </p:nvSpPr>
            <p:spPr bwMode="auto">
              <a:xfrm>
                <a:off x="5219" y="6754"/>
                <a:ext cx="174" cy="58"/>
              </a:xfrm>
              <a:prstGeom prst="rect">
                <a:avLst/>
              </a:prstGeom>
              <a:solidFill>
                <a:srgbClr val="E2E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82" name="Rectangle 1004">
                <a:extLst>
                  <a:ext uri="{FF2B5EF4-FFF2-40B4-BE49-F238E27FC236}">
                    <a16:creationId xmlns:a16="http://schemas.microsoft.com/office/drawing/2014/main" id="{23B7F09F-228B-463B-A426-537F95B8D4D3}"/>
                  </a:ext>
                </a:extLst>
              </p:cNvPr>
              <p:cNvSpPr>
                <a:spLocks noChangeArrowheads="1"/>
              </p:cNvSpPr>
              <p:nvPr/>
            </p:nvSpPr>
            <p:spPr bwMode="auto">
              <a:xfrm>
                <a:off x="5219" y="675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83" name="Rectangle 1005">
                <a:extLst>
                  <a:ext uri="{FF2B5EF4-FFF2-40B4-BE49-F238E27FC236}">
                    <a16:creationId xmlns:a16="http://schemas.microsoft.com/office/drawing/2014/main" id="{31A6F2E0-7D4D-480C-A557-5A513F242409}"/>
                  </a:ext>
                </a:extLst>
              </p:cNvPr>
              <p:cNvSpPr>
                <a:spLocks noChangeArrowheads="1"/>
              </p:cNvSpPr>
              <p:nvPr/>
            </p:nvSpPr>
            <p:spPr bwMode="auto">
              <a:xfrm>
                <a:off x="5219" y="6696"/>
                <a:ext cx="174" cy="58"/>
              </a:xfrm>
              <a:prstGeom prst="rect">
                <a:avLst/>
              </a:prstGeom>
              <a:solidFill>
                <a:srgbClr val="FFD5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84" name="Rectangle 1006">
                <a:extLst>
                  <a:ext uri="{FF2B5EF4-FFF2-40B4-BE49-F238E27FC236}">
                    <a16:creationId xmlns:a16="http://schemas.microsoft.com/office/drawing/2014/main" id="{756BE95E-3CCC-4801-8800-806075CA5CC9}"/>
                  </a:ext>
                </a:extLst>
              </p:cNvPr>
              <p:cNvSpPr>
                <a:spLocks noChangeArrowheads="1"/>
              </p:cNvSpPr>
              <p:nvPr/>
            </p:nvSpPr>
            <p:spPr bwMode="auto">
              <a:xfrm>
                <a:off x="5219" y="669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285" name="Rectangle 1007">
                <a:extLst>
                  <a:ext uri="{FF2B5EF4-FFF2-40B4-BE49-F238E27FC236}">
                    <a16:creationId xmlns:a16="http://schemas.microsoft.com/office/drawing/2014/main" id="{0D4BDA91-1301-4F36-B2EB-A90D29311A3B}"/>
                  </a:ext>
                </a:extLst>
              </p:cNvPr>
              <p:cNvSpPr>
                <a:spLocks noChangeArrowheads="1"/>
              </p:cNvSpPr>
              <p:nvPr/>
            </p:nvSpPr>
            <p:spPr bwMode="auto">
              <a:xfrm>
                <a:off x="5219" y="6638"/>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286" name="Rectangle 1008">
                <a:extLst>
                  <a:ext uri="{FF2B5EF4-FFF2-40B4-BE49-F238E27FC236}">
                    <a16:creationId xmlns:a16="http://schemas.microsoft.com/office/drawing/2014/main" id="{2FF7106C-61EF-4C0C-A417-EDCC555F4AAD}"/>
                  </a:ext>
                </a:extLst>
              </p:cNvPr>
              <p:cNvSpPr>
                <a:spLocks noChangeArrowheads="1"/>
              </p:cNvSpPr>
              <p:nvPr/>
            </p:nvSpPr>
            <p:spPr bwMode="auto">
              <a:xfrm>
                <a:off x="5219" y="663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grpSp>
          <p:nvGrpSpPr>
            <p:cNvPr id="20" name="Group 1210">
              <a:extLst>
                <a:ext uri="{FF2B5EF4-FFF2-40B4-BE49-F238E27FC236}">
                  <a16:creationId xmlns:a16="http://schemas.microsoft.com/office/drawing/2014/main" id="{1FEAF672-5EB8-4BD8-AD74-23C2400111A5}"/>
                </a:ext>
              </a:extLst>
            </p:cNvPr>
            <p:cNvGrpSpPr>
              <a:grpSpLocks/>
            </p:cNvGrpSpPr>
            <p:nvPr/>
          </p:nvGrpSpPr>
          <p:grpSpPr bwMode="auto">
            <a:xfrm>
              <a:off x="8285163" y="6864350"/>
              <a:ext cx="828675" cy="4954588"/>
              <a:chOff x="5219" y="4324"/>
              <a:chExt cx="522" cy="3121"/>
            </a:xfrm>
          </p:grpSpPr>
          <p:sp>
            <p:nvSpPr>
              <p:cNvPr id="1887" name="Rectangle 1010">
                <a:extLst>
                  <a:ext uri="{FF2B5EF4-FFF2-40B4-BE49-F238E27FC236}">
                    <a16:creationId xmlns:a16="http://schemas.microsoft.com/office/drawing/2014/main" id="{D1AAE79E-300F-456A-B113-68F1583B4254}"/>
                  </a:ext>
                </a:extLst>
              </p:cNvPr>
              <p:cNvSpPr>
                <a:spLocks noChangeArrowheads="1"/>
              </p:cNvSpPr>
              <p:nvPr/>
            </p:nvSpPr>
            <p:spPr bwMode="auto">
              <a:xfrm>
                <a:off x="5219" y="6580"/>
                <a:ext cx="174" cy="58"/>
              </a:xfrm>
              <a:prstGeom prst="rect">
                <a:avLst/>
              </a:prstGeom>
              <a:solidFill>
                <a:srgbClr val="E9EF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88" name="Rectangle 1011">
                <a:extLst>
                  <a:ext uri="{FF2B5EF4-FFF2-40B4-BE49-F238E27FC236}">
                    <a16:creationId xmlns:a16="http://schemas.microsoft.com/office/drawing/2014/main" id="{BF6C46EB-2ED9-4968-A58A-2A71F1D4FC69}"/>
                  </a:ext>
                </a:extLst>
              </p:cNvPr>
              <p:cNvSpPr>
                <a:spLocks noChangeArrowheads="1"/>
              </p:cNvSpPr>
              <p:nvPr/>
            </p:nvSpPr>
            <p:spPr bwMode="auto">
              <a:xfrm>
                <a:off x="5219" y="658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89" name="Rectangle 1012">
                <a:extLst>
                  <a:ext uri="{FF2B5EF4-FFF2-40B4-BE49-F238E27FC236}">
                    <a16:creationId xmlns:a16="http://schemas.microsoft.com/office/drawing/2014/main" id="{FE3CD0E4-91E6-44AE-BBCA-B145E1025430}"/>
                  </a:ext>
                </a:extLst>
              </p:cNvPr>
              <p:cNvSpPr>
                <a:spLocks noChangeArrowheads="1"/>
              </p:cNvSpPr>
              <p:nvPr/>
            </p:nvSpPr>
            <p:spPr bwMode="auto">
              <a:xfrm>
                <a:off x="5219" y="6522"/>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90" name="Rectangle 1013">
                <a:extLst>
                  <a:ext uri="{FF2B5EF4-FFF2-40B4-BE49-F238E27FC236}">
                    <a16:creationId xmlns:a16="http://schemas.microsoft.com/office/drawing/2014/main" id="{97A0238F-2A62-4822-9E9A-648FA7893B7F}"/>
                  </a:ext>
                </a:extLst>
              </p:cNvPr>
              <p:cNvSpPr>
                <a:spLocks noChangeArrowheads="1"/>
              </p:cNvSpPr>
              <p:nvPr/>
            </p:nvSpPr>
            <p:spPr bwMode="auto">
              <a:xfrm>
                <a:off x="5219" y="652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91" name="Rectangle 1014">
                <a:extLst>
                  <a:ext uri="{FF2B5EF4-FFF2-40B4-BE49-F238E27FC236}">
                    <a16:creationId xmlns:a16="http://schemas.microsoft.com/office/drawing/2014/main" id="{6D6707AE-A264-4F08-A9F6-CFC494AAA6E2}"/>
                  </a:ext>
                </a:extLst>
              </p:cNvPr>
              <p:cNvSpPr>
                <a:spLocks noChangeArrowheads="1"/>
              </p:cNvSpPr>
              <p:nvPr/>
            </p:nvSpPr>
            <p:spPr bwMode="auto">
              <a:xfrm>
                <a:off x="5219" y="6464"/>
                <a:ext cx="174" cy="58"/>
              </a:xfrm>
              <a:prstGeom prst="rect">
                <a:avLst/>
              </a:prstGeom>
              <a:solidFill>
                <a:srgbClr val="FF82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92" name="Rectangle 1015">
                <a:extLst>
                  <a:ext uri="{FF2B5EF4-FFF2-40B4-BE49-F238E27FC236}">
                    <a16:creationId xmlns:a16="http://schemas.microsoft.com/office/drawing/2014/main" id="{F7C4CFA5-E220-407D-970D-3B825373B9D9}"/>
                  </a:ext>
                </a:extLst>
              </p:cNvPr>
              <p:cNvSpPr>
                <a:spLocks noChangeArrowheads="1"/>
              </p:cNvSpPr>
              <p:nvPr/>
            </p:nvSpPr>
            <p:spPr bwMode="auto">
              <a:xfrm>
                <a:off x="5219" y="646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93" name="Rectangle 1016">
                <a:extLst>
                  <a:ext uri="{FF2B5EF4-FFF2-40B4-BE49-F238E27FC236}">
                    <a16:creationId xmlns:a16="http://schemas.microsoft.com/office/drawing/2014/main" id="{63F1AE2B-E10D-4B49-A841-94316CC84EA0}"/>
                  </a:ext>
                </a:extLst>
              </p:cNvPr>
              <p:cNvSpPr>
                <a:spLocks noChangeArrowheads="1"/>
              </p:cNvSpPr>
              <p:nvPr/>
            </p:nvSpPr>
            <p:spPr bwMode="auto">
              <a:xfrm>
                <a:off x="5219" y="6406"/>
                <a:ext cx="174" cy="58"/>
              </a:xfrm>
              <a:prstGeom prst="rect">
                <a:avLst/>
              </a:prstGeom>
              <a:solidFill>
                <a:srgbClr val="DAE3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94" name="Rectangle 1017">
                <a:extLst>
                  <a:ext uri="{FF2B5EF4-FFF2-40B4-BE49-F238E27FC236}">
                    <a16:creationId xmlns:a16="http://schemas.microsoft.com/office/drawing/2014/main" id="{2E9EF213-A367-4EF1-8A1D-B1973F3F7F08}"/>
                  </a:ext>
                </a:extLst>
              </p:cNvPr>
              <p:cNvSpPr>
                <a:spLocks noChangeArrowheads="1"/>
              </p:cNvSpPr>
              <p:nvPr/>
            </p:nvSpPr>
            <p:spPr bwMode="auto">
              <a:xfrm>
                <a:off x="5219" y="640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95" name="Rectangle 1018">
                <a:extLst>
                  <a:ext uri="{FF2B5EF4-FFF2-40B4-BE49-F238E27FC236}">
                    <a16:creationId xmlns:a16="http://schemas.microsoft.com/office/drawing/2014/main" id="{AECF9C1F-7575-4832-8A42-C3626C462D84}"/>
                  </a:ext>
                </a:extLst>
              </p:cNvPr>
              <p:cNvSpPr>
                <a:spLocks noChangeArrowheads="1"/>
              </p:cNvSpPr>
              <p:nvPr/>
            </p:nvSpPr>
            <p:spPr bwMode="auto">
              <a:xfrm>
                <a:off x="5219" y="6348"/>
                <a:ext cx="174" cy="58"/>
              </a:xfrm>
              <a:prstGeom prst="rect">
                <a:avLst/>
              </a:prstGeom>
              <a:solidFill>
                <a:srgbClr val="FFB59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96" name="Rectangle 1019">
                <a:extLst>
                  <a:ext uri="{FF2B5EF4-FFF2-40B4-BE49-F238E27FC236}">
                    <a16:creationId xmlns:a16="http://schemas.microsoft.com/office/drawing/2014/main" id="{A66AC008-09B4-4D4C-B9D9-3A7367EA5749}"/>
                  </a:ext>
                </a:extLst>
              </p:cNvPr>
              <p:cNvSpPr>
                <a:spLocks noChangeArrowheads="1"/>
              </p:cNvSpPr>
              <p:nvPr/>
            </p:nvSpPr>
            <p:spPr bwMode="auto">
              <a:xfrm>
                <a:off x="5219" y="634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97" name="Rectangle 1020">
                <a:extLst>
                  <a:ext uri="{FF2B5EF4-FFF2-40B4-BE49-F238E27FC236}">
                    <a16:creationId xmlns:a16="http://schemas.microsoft.com/office/drawing/2014/main" id="{9FF5BCE8-BF52-4A17-A953-81AF89309CC8}"/>
                  </a:ext>
                </a:extLst>
              </p:cNvPr>
              <p:cNvSpPr>
                <a:spLocks noChangeArrowheads="1"/>
              </p:cNvSpPr>
              <p:nvPr/>
            </p:nvSpPr>
            <p:spPr bwMode="auto">
              <a:xfrm>
                <a:off x="5219" y="6290"/>
                <a:ext cx="174" cy="58"/>
              </a:xfrm>
              <a:prstGeom prst="rect">
                <a:avLst/>
              </a:prstGeom>
              <a:solidFill>
                <a:srgbClr val="FFF9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98" name="Rectangle 1021">
                <a:extLst>
                  <a:ext uri="{FF2B5EF4-FFF2-40B4-BE49-F238E27FC236}">
                    <a16:creationId xmlns:a16="http://schemas.microsoft.com/office/drawing/2014/main" id="{7DF1D8B1-62E1-4299-B4CA-DECB63870509}"/>
                  </a:ext>
                </a:extLst>
              </p:cNvPr>
              <p:cNvSpPr>
                <a:spLocks noChangeArrowheads="1"/>
              </p:cNvSpPr>
              <p:nvPr/>
            </p:nvSpPr>
            <p:spPr bwMode="auto">
              <a:xfrm>
                <a:off x="5219" y="629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99" name="Rectangle 1022">
                <a:extLst>
                  <a:ext uri="{FF2B5EF4-FFF2-40B4-BE49-F238E27FC236}">
                    <a16:creationId xmlns:a16="http://schemas.microsoft.com/office/drawing/2014/main" id="{C8FE5BC1-D0D8-4934-888F-759482200160}"/>
                  </a:ext>
                </a:extLst>
              </p:cNvPr>
              <p:cNvSpPr>
                <a:spLocks noChangeArrowheads="1"/>
              </p:cNvSpPr>
              <p:nvPr/>
            </p:nvSpPr>
            <p:spPr bwMode="auto">
              <a:xfrm>
                <a:off x="5219" y="6232"/>
                <a:ext cx="174" cy="58"/>
              </a:xfrm>
              <a:prstGeom prst="rect">
                <a:avLst/>
              </a:prstGeom>
              <a:solidFill>
                <a:srgbClr val="FF846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00" name="Rectangle 1023">
                <a:extLst>
                  <a:ext uri="{FF2B5EF4-FFF2-40B4-BE49-F238E27FC236}">
                    <a16:creationId xmlns:a16="http://schemas.microsoft.com/office/drawing/2014/main" id="{32C0E554-C26A-4742-AE51-46B20A2BF904}"/>
                  </a:ext>
                </a:extLst>
              </p:cNvPr>
              <p:cNvSpPr>
                <a:spLocks noChangeArrowheads="1"/>
              </p:cNvSpPr>
              <p:nvPr/>
            </p:nvSpPr>
            <p:spPr bwMode="auto">
              <a:xfrm>
                <a:off x="5219" y="623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01" name="Rectangle 1024">
                <a:extLst>
                  <a:ext uri="{FF2B5EF4-FFF2-40B4-BE49-F238E27FC236}">
                    <a16:creationId xmlns:a16="http://schemas.microsoft.com/office/drawing/2014/main" id="{912094D1-8F97-4749-8FDD-C7A1ADABDB66}"/>
                  </a:ext>
                </a:extLst>
              </p:cNvPr>
              <p:cNvSpPr>
                <a:spLocks noChangeArrowheads="1"/>
              </p:cNvSpPr>
              <p:nvPr/>
            </p:nvSpPr>
            <p:spPr bwMode="auto">
              <a:xfrm>
                <a:off x="5219" y="6174"/>
                <a:ext cx="174" cy="58"/>
              </a:xfrm>
              <a:prstGeom prst="rect">
                <a:avLst/>
              </a:prstGeom>
              <a:solidFill>
                <a:srgbClr val="D1DD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02" name="Rectangle 1025">
                <a:extLst>
                  <a:ext uri="{FF2B5EF4-FFF2-40B4-BE49-F238E27FC236}">
                    <a16:creationId xmlns:a16="http://schemas.microsoft.com/office/drawing/2014/main" id="{4A3FAAA9-6958-4974-A733-1DD5D0116EB3}"/>
                  </a:ext>
                </a:extLst>
              </p:cNvPr>
              <p:cNvSpPr>
                <a:spLocks noChangeArrowheads="1"/>
              </p:cNvSpPr>
              <p:nvPr/>
            </p:nvSpPr>
            <p:spPr bwMode="auto">
              <a:xfrm>
                <a:off x="5219" y="617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03" name="Rectangle 1026">
                <a:extLst>
                  <a:ext uri="{FF2B5EF4-FFF2-40B4-BE49-F238E27FC236}">
                    <a16:creationId xmlns:a16="http://schemas.microsoft.com/office/drawing/2014/main" id="{86FD5105-3AE0-48CC-B55B-66A3CD647C33}"/>
                  </a:ext>
                </a:extLst>
              </p:cNvPr>
              <p:cNvSpPr>
                <a:spLocks noChangeArrowheads="1"/>
              </p:cNvSpPr>
              <p:nvPr/>
            </p:nvSpPr>
            <p:spPr bwMode="auto">
              <a:xfrm>
                <a:off x="5219" y="6116"/>
                <a:ext cx="174" cy="58"/>
              </a:xfrm>
              <a:prstGeom prst="rect">
                <a:avLst/>
              </a:prstGeom>
              <a:solidFill>
                <a:srgbClr val="FFE8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04" name="Rectangle 1027">
                <a:extLst>
                  <a:ext uri="{FF2B5EF4-FFF2-40B4-BE49-F238E27FC236}">
                    <a16:creationId xmlns:a16="http://schemas.microsoft.com/office/drawing/2014/main" id="{927D6C68-C7F7-4E67-9AFE-F567B23FA7FC}"/>
                  </a:ext>
                </a:extLst>
              </p:cNvPr>
              <p:cNvSpPr>
                <a:spLocks noChangeArrowheads="1"/>
              </p:cNvSpPr>
              <p:nvPr/>
            </p:nvSpPr>
            <p:spPr bwMode="auto">
              <a:xfrm>
                <a:off x="5219" y="611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05" name="Rectangle 1028">
                <a:extLst>
                  <a:ext uri="{FF2B5EF4-FFF2-40B4-BE49-F238E27FC236}">
                    <a16:creationId xmlns:a16="http://schemas.microsoft.com/office/drawing/2014/main" id="{55DE4252-4E8E-4EFA-8CA4-235808D6B18D}"/>
                  </a:ext>
                </a:extLst>
              </p:cNvPr>
              <p:cNvSpPr>
                <a:spLocks noChangeArrowheads="1"/>
              </p:cNvSpPr>
              <p:nvPr/>
            </p:nvSpPr>
            <p:spPr bwMode="auto">
              <a:xfrm>
                <a:off x="5219" y="6058"/>
                <a:ext cx="174" cy="58"/>
              </a:xfrm>
              <a:prstGeom prst="rect">
                <a:avLst/>
              </a:prstGeom>
              <a:solidFill>
                <a:srgbClr val="BDCE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06" name="Rectangle 1029">
                <a:extLst>
                  <a:ext uri="{FF2B5EF4-FFF2-40B4-BE49-F238E27FC236}">
                    <a16:creationId xmlns:a16="http://schemas.microsoft.com/office/drawing/2014/main" id="{C630B325-B097-4004-B291-817A6F39E0B8}"/>
                  </a:ext>
                </a:extLst>
              </p:cNvPr>
              <p:cNvSpPr>
                <a:spLocks noChangeArrowheads="1"/>
              </p:cNvSpPr>
              <p:nvPr/>
            </p:nvSpPr>
            <p:spPr bwMode="auto">
              <a:xfrm>
                <a:off x="5219" y="605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07" name="Rectangle 1030">
                <a:extLst>
                  <a:ext uri="{FF2B5EF4-FFF2-40B4-BE49-F238E27FC236}">
                    <a16:creationId xmlns:a16="http://schemas.microsoft.com/office/drawing/2014/main" id="{4014FA92-2A6F-4A8A-9606-F5E8DC960AAE}"/>
                  </a:ext>
                </a:extLst>
              </p:cNvPr>
              <p:cNvSpPr>
                <a:spLocks noChangeArrowheads="1"/>
              </p:cNvSpPr>
              <p:nvPr/>
            </p:nvSpPr>
            <p:spPr bwMode="auto">
              <a:xfrm>
                <a:off x="5219" y="6000"/>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08" name="Rectangle 1031">
                <a:extLst>
                  <a:ext uri="{FF2B5EF4-FFF2-40B4-BE49-F238E27FC236}">
                    <a16:creationId xmlns:a16="http://schemas.microsoft.com/office/drawing/2014/main" id="{F01FBD55-32F9-416E-BEA9-1C5BDC904A2B}"/>
                  </a:ext>
                </a:extLst>
              </p:cNvPr>
              <p:cNvSpPr>
                <a:spLocks noChangeArrowheads="1"/>
              </p:cNvSpPr>
              <p:nvPr/>
            </p:nvSpPr>
            <p:spPr bwMode="auto">
              <a:xfrm>
                <a:off x="5219" y="600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09" name="Rectangle 1032">
                <a:extLst>
                  <a:ext uri="{FF2B5EF4-FFF2-40B4-BE49-F238E27FC236}">
                    <a16:creationId xmlns:a16="http://schemas.microsoft.com/office/drawing/2014/main" id="{62215932-FC1E-43C7-915B-F26D54B4C03A}"/>
                  </a:ext>
                </a:extLst>
              </p:cNvPr>
              <p:cNvSpPr>
                <a:spLocks noChangeArrowheads="1"/>
              </p:cNvSpPr>
              <p:nvPr/>
            </p:nvSpPr>
            <p:spPr bwMode="auto">
              <a:xfrm>
                <a:off x="5219" y="5942"/>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10" name="Rectangle 1033">
                <a:extLst>
                  <a:ext uri="{FF2B5EF4-FFF2-40B4-BE49-F238E27FC236}">
                    <a16:creationId xmlns:a16="http://schemas.microsoft.com/office/drawing/2014/main" id="{CFFF1C93-3107-4D09-978D-484E76736FFD}"/>
                  </a:ext>
                </a:extLst>
              </p:cNvPr>
              <p:cNvSpPr>
                <a:spLocks noChangeArrowheads="1"/>
              </p:cNvSpPr>
              <p:nvPr/>
            </p:nvSpPr>
            <p:spPr bwMode="auto">
              <a:xfrm>
                <a:off x="5219" y="594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11" name="Rectangle 1034">
                <a:extLst>
                  <a:ext uri="{FF2B5EF4-FFF2-40B4-BE49-F238E27FC236}">
                    <a16:creationId xmlns:a16="http://schemas.microsoft.com/office/drawing/2014/main" id="{B54C8B06-38BC-4D6E-8FBD-D5FC95C6E8DE}"/>
                  </a:ext>
                </a:extLst>
              </p:cNvPr>
              <p:cNvSpPr>
                <a:spLocks noChangeArrowheads="1"/>
              </p:cNvSpPr>
              <p:nvPr/>
            </p:nvSpPr>
            <p:spPr bwMode="auto">
              <a:xfrm>
                <a:off x="5219" y="5884"/>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12" name="Rectangle 1035">
                <a:extLst>
                  <a:ext uri="{FF2B5EF4-FFF2-40B4-BE49-F238E27FC236}">
                    <a16:creationId xmlns:a16="http://schemas.microsoft.com/office/drawing/2014/main" id="{9AA3A55A-ABEE-4AC5-844D-52B7BBDEBD83}"/>
                  </a:ext>
                </a:extLst>
              </p:cNvPr>
              <p:cNvSpPr>
                <a:spLocks noChangeArrowheads="1"/>
              </p:cNvSpPr>
              <p:nvPr/>
            </p:nvSpPr>
            <p:spPr bwMode="auto">
              <a:xfrm>
                <a:off x="5219" y="588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13" name="Rectangle 1036">
                <a:extLst>
                  <a:ext uri="{FF2B5EF4-FFF2-40B4-BE49-F238E27FC236}">
                    <a16:creationId xmlns:a16="http://schemas.microsoft.com/office/drawing/2014/main" id="{B3B3348E-CFCE-42B6-BA23-C391449085FF}"/>
                  </a:ext>
                </a:extLst>
              </p:cNvPr>
              <p:cNvSpPr>
                <a:spLocks noChangeArrowheads="1"/>
              </p:cNvSpPr>
              <p:nvPr/>
            </p:nvSpPr>
            <p:spPr bwMode="auto">
              <a:xfrm>
                <a:off x="5219" y="5827"/>
                <a:ext cx="174" cy="57"/>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14" name="Rectangle 1037">
                <a:extLst>
                  <a:ext uri="{FF2B5EF4-FFF2-40B4-BE49-F238E27FC236}">
                    <a16:creationId xmlns:a16="http://schemas.microsoft.com/office/drawing/2014/main" id="{E776E100-C73F-47FA-BD80-6C2241833F33}"/>
                  </a:ext>
                </a:extLst>
              </p:cNvPr>
              <p:cNvSpPr>
                <a:spLocks noChangeArrowheads="1"/>
              </p:cNvSpPr>
              <p:nvPr/>
            </p:nvSpPr>
            <p:spPr bwMode="auto">
              <a:xfrm>
                <a:off x="5219" y="5827"/>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15" name="Rectangle 1038">
                <a:extLst>
                  <a:ext uri="{FF2B5EF4-FFF2-40B4-BE49-F238E27FC236}">
                    <a16:creationId xmlns:a16="http://schemas.microsoft.com/office/drawing/2014/main" id="{AAAA6015-FC69-4D7E-BAF6-3A8011FB6DFA}"/>
                  </a:ext>
                </a:extLst>
              </p:cNvPr>
              <p:cNvSpPr>
                <a:spLocks noChangeArrowheads="1"/>
              </p:cNvSpPr>
              <p:nvPr/>
            </p:nvSpPr>
            <p:spPr bwMode="auto">
              <a:xfrm>
                <a:off x="5219" y="5769"/>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16" name="Rectangle 1039">
                <a:extLst>
                  <a:ext uri="{FF2B5EF4-FFF2-40B4-BE49-F238E27FC236}">
                    <a16:creationId xmlns:a16="http://schemas.microsoft.com/office/drawing/2014/main" id="{972199E4-D95A-4AE4-BEF0-B07C19569D9C}"/>
                  </a:ext>
                </a:extLst>
              </p:cNvPr>
              <p:cNvSpPr>
                <a:spLocks noChangeArrowheads="1"/>
              </p:cNvSpPr>
              <p:nvPr/>
            </p:nvSpPr>
            <p:spPr bwMode="auto">
              <a:xfrm>
                <a:off x="5219" y="576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17" name="Rectangle 1040">
                <a:extLst>
                  <a:ext uri="{FF2B5EF4-FFF2-40B4-BE49-F238E27FC236}">
                    <a16:creationId xmlns:a16="http://schemas.microsoft.com/office/drawing/2014/main" id="{2A3E9AD0-ABE3-4A39-94F1-D8A2F138D4E8}"/>
                  </a:ext>
                </a:extLst>
              </p:cNvPr>
              <p:cNvSpPr>
                <a:spLocks noChangeArrowheads="1"/>
              </p:cNvSpPr>
              <p:nvPr/>
            </p:nvSpPr>
            <p:spPr bwMode="auto">
              <a:xfrm>
                <a:off x="5219" y="5711"/>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18" name="Rectangle 1041">
                <a:extLst>
                  <a:ext uri="{FF2B5EF4-FFF2-40B4-BE49-F238E27FC236}">
                    <a16:creationId xmlns:a16="http://schemas.microsoft.com/office/drawing/2014/main" id="{CB9F9B43-DF25-4632-B69E-1005E708A9AC}"/>
                  </a:ext>
                </a:extLst>
              </p:cNvPr>
              <p:cNvSpPr>
                <a:spLocks noChangeArrowheads="1"/>
              </p:cNvSpPr>
              <p:nvPr/>
            </p:nvSpPr>
            <p:spPr bwMode="auto">
              <a:xfrm>
                <a:off x="5219" y="571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19" name="Rectangle 1042">
                <a:extLst>
                  <a:ext uri="{FF2B5EF4-FFF2-40B4-BE49-F238E27FC236}">
                    <a16:creationId xmlns:a16="http://schemas.microsoft.com/office/drawing/2014/main" id="{D89BB7E7-4D52-4195-B925-0D5FDD6E7AD6}"/>
                  </a:ext>
                </a:extLst>
              </p:cNvPr>
              <p:cNvSpPr>
                <a:spLocks noChangeArrowheads="1"/>
              </p:cNvSpPr>
              <p:nvPr/>
            </p:nvSpPr>
            <p:spPr bwMode="auto">
              <a:xfrm>
                <a:off x="5219" y="5653"/>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20" name="Rectangle 1043">
                <a:extLst>
                  <a:ext uri="{FF2B5EF4-FFF2-40B4-BE49-F238E27FC236}">
                    <a16:creationId xmlns:a16="http://schemas.microsoft.com/office/drawing/2014/main" id="{11C10C4E-B181-4A2F-8461-F46586FD4DE6}"/>
                  </a:ext>
                </a:extLst>
              </p:cNvPr>
              <p:cNvSpPr>
                <a:spLocks noChangeArrowheads="1"/>
              </p:cNvSpPr>
              <p:nvPr/>
            </p:nvSpPr>
            <p:spPr bwMode="auto">
              <a:xfrm>
                <a:off x="5219" y="565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21" name="Rectangle 1044">
                <a:extLst>
                  <a:ext uri="{FF2B5EF4-FFF2-40B4-BE49-F238E27FC236}">
                    <a16:creationId xmlns:a16="http://schemas.microsoft.com/office/drawing/2014/main" id="{953D2EAD-DF4D-420C-BE7A-CBAC521BFE32}"/>
                  </a:ext>
                </a:extLst>
              </p:cNvPr>
              <p:cNvSpPr>
                <a:spLocks noChangeArrowheads="1"/>
              </p:cNvSpPr>
              <p:nvPr/>
            </p:nvSpPr>
            <p:spPr bwMode="auto">
              <a:xfrm>
                <a:off x="5219" y="5595"/>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22" name="Rectangle 1045">
                <a:extLst>
                  <a:ext uri="{FF2B5EF4-FFF2-40B4-BE49-F238E27FC236}">
                    <a16:creationId xmlns:a16="http://schemas.microsoft.com/office/drawing/2014/main" id="{37A176D1-187A-4231-8E6E-FE9F06E08B4C}"/>
                  </a:ext>
                </a:extLst>
              </p:cNvPr>
              <p:cNvSpPr>
                <a:spLocks noChangeArrowheads="1"/>
              </p:cNvSpPr>
              <p:nvPr/>
            </p:nvSpPr>
            <p:spPr bwMode="auto">
              <a:xfrm>
                <a:off x="5219" y="559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23" name="Rectangle 1046">
                <a:extLst>
                  <a:ext uri="{FF2B5EF4-FFF2-40B4-BE49-F238E27FC236}">
                    <a16:creationId xmlns:a16="http://schemas.microsoft.com/office/drawing/2014/main" id="{4851615B-C081-400C-9A13-B6F638EBE131}"/>
                  </a:ext>
                </a:extLst>
              </p:cNvPr>
              <p:cNvSpPr>
                <a:spLocks noChangeArrowheads="1"/>
              </p:cNvSpPr>
              <p:nvPr/>
            </p:nvSpPr>
            <p:spPr bwMode="auto">
              <a:xfrm>
                <a:off x="5219" y="5537"/>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24" name="Rectangle 1047">
                <a:extLst>
                  <a:ext uri="{FF2B5EF4-FFF2-40B4-BE49-F238E27FC236}">
                    <a16:creationId xmlns:a16="http://schemas.microsoft.com/office/drawing/2014/main" id="{39876F76-738E-4C38-86F5-C19BD672E80B}"/>
                  </a:ext>
                </a:extLst>
              </p:cNvPr>
              <p:cNvSpPr>
                <a:spLocks noChangeArrowheads="1"/>
              </p:cNvSpPr>
              <p:nvPr/>
            </p:nvSpPr>
            <p:spPr bwMode="auto">
              <a:xfrm>
                <a:off x="5219" y="553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25" name="Rectangle 1048">
                <a:extLst>
                  <a:ext uri="{FF2B5EF4-FFF2-40B4-BE49-F238E27FC236}">
                    <a16:creationId xmlns:a16="http://schemas.microsoft.com/office/drawing/2014/main" id="{1AAD0C64-D434-4958-BE6E-0ADBBA1D34E6}"/>
                  </a:ext>
                </a:extLst>
              </p:cNvPr>
              <p:cNvSpPr>
                <a:spLocks noChangeArrowheads="1"/>
              </p:cNvSpPr>
              <p:nvPr/>
            </p:nvSpPr>
            <p:spPr bwMode="auto">
              <a:xfrm>
                <a:off x="5219" y="5479"/>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26" name="Rectangle 1049">
                <a:extLst>
                  <a:ext uri="{FF2B5EF4-FFF2-40B4-BE49-F238E27FC236}">
                    <a16:creationId xmlns:a16="http://schemas.microsoft.com/office/drawing/2014/main" id="{E3A933BA-C6C2-4D5F-8815-80E150A5AAF9}"/>
                  </a:ext>
                </a:extLst>
              </p:cNvPr>
              <p:cNvSpPr>
                <a:spLocks noChangeArrowheads="1"/>
              </p:cNvSpPr>
              <p:nvPr/>
            </p:nvSpPr>
            <p:spPr bwMode="auto">
              <a:xfrm>
                <a:off x="5219" y="547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27" name="Rectangle 1050">
                <a:extLst>
                  <a:ext uri="{FF2B5EF4-FFF2-40B4-BE49-F238E27FC236}">
                    <a16:creationId xmlns:a16="http://schemas.microsoft.com/office/drawing/2014/main" id="{3F49C3E4-2FB9-4A4A-AF7F-E32D9D3A06DF}"/>
                  </a:ext>
                </a:extLst>
              </p:cNvPr>
              <p:cNvSpPr>
                <a:spLocks noChangeArrowheads="1"/>
              </p:cNvSpPr>
              <p:nvPr/>
            </p:nvSpPr>
            <p:spPr bwMode="auto">
              <a:xfrm>
                <a:off x="5219" y="5421"/>
                <a:ext cx="174" cy="58"/>
              </a:xfrm>
              <a:prstGeom prst="rect">
                <a:avLst/>
              </a:prstGeom>
              <a:solidFill>
                <a:srgbClr val="FAFB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28" name="Rectangle 1051">
                <a:extLst>
                  <a:ext uri="{FF2B5EF4-FFF2-40B4-BE49-F238E27FC236}">
                    <a16:creationId xmlns:a16="http://schemas.microsoft.com/office/drawing/2014/main" id="{60C7BF8F-2845-4846-B283-51278911669C}"/>
                  </a:ext>
                </a:extLst>
              </p:cNvPr>
              <p:cNvSpPr>
                <a:spLocks noChangeArrowheads="1"/>
              </p:cNvSpPr>
              <p:nvPr/>
            </p:nvSpPr>
            <p:spPr bwMode="auto">
              <a:xfrm>
                <a:off x="5219" y="542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29" name="Rectangle 1052">
                <a:extLst>
                  <a:ext uri="{FF2B5EF4-FFF2-40B4-BE49-F238E27FC236}">
                    <a16:creationId xmlns:a16="http://schemas.microsoft.com/office/drawing/2014/main" id="{3C90B5CC-0A3D-40AD-8020-CE078CFF7477}"/>
                  </a:ext>
                </a:extLst>
              </p:cNvPr>
              <p:cNvSpPr>
                <a:spLocks noChangeArrowheads="1"/>
              </p:cNvSpPr>
              <p:nvPr/>
            </p:nvSpPr>
            <p:spPr bwMode="auto">
              <a:xfrm>
                <a:off x="5219" y="5363"/>
                <a:ext cx="174" cy="58"/>
              </a:xfrm>
              <a:prstGeom prst="rect">
                <a:avLst/>
              </a:prstGeom>
              <a:solidFill>
                <a:srgbClr val="FFE0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30" name="Rectangle 1053">
                <a:extLst>
                  <a:ext uri="{FF2B5EF4-FFF2-40B4-BE49-F238E27FC236}">
                    <a16:creationId xmlns:a16="http://schemas.microsoft.com/office/drawing/2014/main" id="{6768924F-FC55-4D62-A623-A19193B98653}"/>
                  </a:ext>
                </a:extLst>
              </p:cNvPr>
              <p:cNvSpPr>
                <a:spLocks noChangeArrowheads="1"/>
              </p:cNvSpPr>
              <p:nvPr/>
            </p:nvSpPr>
            <p:spPr bwMode="auto">
              <a:xfrm>
                <a:off x="5219" y="536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31" name="Rectangle 1054">
                <a:extLst>
                  <a:ext uri="{FF2B5EF4-FFF2-40B4-BE49-F238E27FC236}">
                    <a16:creationId xmlns:a16="http://schemas.microsoft.com/office/drawing/2014/main" id="{6ECA412D-F6B3-4737-8A79-510BA1E70F91}"/>
                  </a:ext>
                </a:extLst>
              </p:cNvPr>
              <p:cNvSpPr>
                <a:spLocks noChangeArrowheads="1"/>
              </p:cNvSpPr>
              <p:nvPr/>
            </p:nvSpPr>
            <p:spPr bwMode="auto">
              <a:xfrm>
                <a:off x="5219" y="5305"/>
                <a:ext cx="174" cy="58"/>
              </a:xfrm>
              <a:prstGeom prst="rect">
                <a:avLst/>
              </a:prstGeom>
              <a:solidFill>
                <a:srgbClr val="FF9F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32" name="Rectangle 1055">
                <a:extLst>
                  <a:ext uri="{FF2B5EF4-FFF2-40B4-BE49-F238E27FC236}">
                    <a16:creationId xmlns:a16="http://schemas.microsoft.com/office/drawing/2014/main" id="{2BD1C7E2-163F-4E2A-9432-8A1264D46CDC}"/>
                  </a:ext>
                </a:extLst>
              </p:cNvPr>
              <p:cNvSpPr>
                <a:spLocks noChangeArrowheads="1"/>
              </p:cNvSpPr>
              <p:nvPr/>
            </p:nvSpPr>
            <p:spPr bwMode="auto">
              <a:xfrm>
                <a:off x="5219" y="530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33" name="Rectangle 1056">
                <a:extLst>
                  <a:ext uri="{FF2B5EF4-FFF2-40B4-BE49-F238E27FC236}">
                    <a16:creationId xmlns:a16="http://schemas.microsoft.com/office/drawing/2014/main" id="{5E11A850-9980-48EA-82D1-5B44EF2FD487}"/>
                  </a:ext>
                </a:extLst>
              </p:cNvPr>
              <p:cNvSpPr>
                <a:spLocks noChangeArrowheads="1"/>
              </p:cNvSpPr>
              <p:nvPr/>
            </p:nvSpPr>
            <p:spPr bwMode="auto">
              <a:xfrm>
                <a:off x="5219" y="5251"/>
                <a:ext cx="174" cy="54"/>
              </a:xfrm>
              <a:prstGeom prst="rect">
                <a:avLst/>
              </a:prstGeom>
              <a:solidFill>
                <a:srgbClr val="FFE1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34" name="Rectangle 1057">
                <a:extLst>
                  <a:ext uri="{FF2B5EF4-FFF2-40B4-BE49-F238E27FC236}">
                    <a16:creationId xmlns:a16="http://schemas.microsoft.com/office/drawing/2014/main" id="{41CE9664-76F4-4C26-A57F-B26EDE610199}"/>
                  </a:ext>
                </a:extLst>
              </p:cNvPr>
              <p:cNvSpPr>
                <a:spLocks noChangeArrowheads="1"/>
              </p:cNvSpPr>
              <p:nvPr/>
            </p:nvSpPr>
            <p:spPr bwMode="auto">
              <a:xfrm>
                <a:off x="5219" y="5251"/>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35" name="Rectangle 1058">
                <a:extLst>
                  <a:ext uri="{FF2B5EF4-FFF2-40B4-BE49-F238E27FC236}">
                    <a16:creationId xmlns:a16="http://schemas.microsoft.com/office/drawing/2014/main" id="{E0E0FA42-3671-4A18-A2C5-DC7FDFEBE21D}"/>
                  </a:ext>
                </a:extLst>
              </p:cNvPr>
              <p:cNvSpPr>
                <a:spLocks noChangeArrowheads="1"/>
              </p:cNvSpPr>
              <p:nvPr/>
            </p:nvSpPr>
            <p:spPr bwMode="auto">
              <a:xfrm>
                <a:off x="5219" y="5193"/>
                <a:ext cx="174" cy="58"/>
              </a:xfrm>
              <a:prstGeom prst="rect">
                <a:avLst/>
              </a:prstGeom>
              <a:solidFill>
                <a:srgbClr val="FFF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36" name="Rectangle 1059">
                <a:extLst>
                  <a:ext uri="{FF2B5EF4-FFF2-40B4-BE49-F238E27FC236}">
                    <a16:creationId xmlns:a16="http://schemas.microsoft.com/office/drawing/2014/main" id="{0C787A96-510C-4EF3-B81F-16A915AC7124}"/>
                  </a:ext>
                </a:extLst>
              </p:cNvPr>
              <p:cNvSpPr>
                <a:spLocks noChangeArrowheads="1"/>
              </p:cNvSpPr>
              <p:nvPr/>
            </p:nvSpPr>
            <p:spPr bwMode="auto">
              <a:xfrm>
                <a:off x="5219" y="519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37" name="Rectangle 1060">
                <a:extLst>
                  <a:ext uri="{FF2B5EF4-FFF2-40B4-BE49-F238E27FC236}">
                    <a16:creationId xmlns:a16="http://schemas.microsoft.com/office/drawing/2014/main" id="{E686FD44-BD75-4CA4-822A-9890533B14EC}"/>
                  </a:ext>
                </a:extLst>
              </p:cNvPr>
              <p:cNvSpPr>
                <a:spLocks noChangeArrowheads="1"/>
              </p:cNvSpPr>
              <p:nvPr/>
            </p:nvSpPr>
            <p:spPr bwMode="auto">
              <a:xfrm>
                <a:off x="5219" y="5135"/>
                <a:ext cx="174" cy="58"/>
              </a:xfrm>
              <a:prstGeom prst="rect">
                <a:avLst/>
              </a:prstGeom>
              <a:solidFill>
                <a:srgbClr val="FFE4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38" name="Rectangle 1061">
                <a:extLst>
                  <a:ext uri="{FF2B5EF4-FFF2-40B4-BE49-F238E27FC236}">
                    <a16:creationId xmlns:a16="http://schemas.microsoft.com/office/drawing/2014/main" id="{39279C40-1965-43DF-81B0-EE2E05439039}"/>
                  </a:ext>
                </a:extLst>
              </p:cNvPr>
              <p:cNvSpPr>
                <a:spLocks noChangeArrowheads="1"/>
              </p:cNvSpPr>
              <p:nvPr/>
            </p:nvSpPr>
            <p:spPr bwMode="auto">
              <a:xfrm>
                <a:off x="5219" y="513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39" name="Rectangle 1062">
                <a:extLst>
                  <a:ext uri="{FF2B5EF4-FFF2-40B4-BE49-F238E27FC236}">
                    <a16:creationId xmlns:a16="http://schemas.microsoft.com/office/drawing/2014/main" id="{A2228CB1-BFB0-4032-94E3-E73526B0E800}"/>
                  </a:ext>
                </a:extLst>
              </p:cNvPr>
              <p:cNvSpPr>
                <a:spLocks noChangeArrowheads="1"/>
              </p:cNvSpPr>
              <p:nvPr/>
            </p:nvSpPr>
            <p:spPr bwMode="auto">
              <a:xfrm>
                <a:off x="5219" y="5077"/>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40" name="Rectangle 1063">
                <a:extLst>
                  <a:ext uri="{FF2B5EF4-FFF2-40B4-BE49-F238E27FC236}">
                    <a16:creationId xmlns:a16="http://schemas.microsoft.com/office/drawing/2014/main" id="{9A12E95F-CF86-4E66-81B0-F99C636F23D6}"/>
                  </a:ext>
                </a:extLst>
              </p:cNvPr>
              <p:cNvSpPr>
                <a:spLocks noChangeArrowheads="1"/>
              </p:cNvSpPr>
              <p:nvPr/>
            </p:nvSpPr>
            <p:spPr bwMode="auto">
              <a:xfrm>
                <a:off x="5219" y="507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41" name="Rectangle 1064">
                <a:extLst>
                  <a:ext uri="{FF2B5EF4-FFF2-40B4-BE49-F238E27FC236}">
                    <a16:creationId xmlns:a16="http://schemas.microsoft.com/office/drawing/2014/main" id="{87F85AAA-46BE-47BF-958D-307B1B06AA85}"/>
                  </a:ext>
                </a:extLst>
              </p:cNvPr>
              <p:cNvSpPr>
                <a:spLocks noChangeArrowheads="1"/>
              </p:cNvSpPr>
              <p:nvPr/>
            </p:nvSpPr>
            <p:spPr bwMode="auto">
              <a:xfrm>
                <a:off x="5219" y="5019"/>
                <a:ext cx="174" cy="58"/>
              </a:xfrm>
              <a:prstGeom prst="rect">
                <a:avLst/>
              </a:prstGeom>
              <a:solidFill>
                <a:srgbClr val="FF82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42" name="Rectangle 1065">
                <a:extLst>
                  <a:ext uri="{FF2B5EF4-FFF2-40B4-BE49-F238E27FC236}">
                    <a16:creationId xmlns:a16="http://schemas.microsoft.com/office/drawing/2014/main" id="{6D0A47F4-7DEA-4B48-AEA3-722A327C7900}"/>
                  </a:ext>
                </a:extLst>
              </p:cNvPr>
              <p:cNvSpPr>
                <a:spLocks noChangeArrowheads="1"/>
              </p:cNvSpPr>
              <p:nvPr/>
            </p:nvSpPr>
            <p:spPr bwMode="auto">
              <a:xfrm>
                <a:off x="5219" y="501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43" name="Rectangle 1066">
                <a:extLst>
                  <a:ext uri="{FF2B5EF4-FFF2-40B4-BE49-F238E27FC236}">
                    <a16:creationId xmlns:a16="http://schemas.microsoft.com/office/drawing/2014/main" id="{70792215-29C4-4C66-B74E-6F530909CEA4}"/>
                  </a:ext>
                </a:extLst>
              </p:cNvPr>
              <p:cNvSpPr>
                <a:spLocks noChangeArrowheads="1"/>
              </p:cNvSpPr>
              <p:nvPr/>
            </p:nvSpPr>
            <p:spPr bwMode="auto">
              <a:xfrm>
                <a:off x="5219" y="4961"/>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44" name="Rectangle 1067">
                <a:extLst>
                  <a:ext uri="{FF2B5EF4-FFF2-40B4-BE49-F238E27FC236}">
                    <a16:creationId xmlns:a16="http://schemas.microsoft.com/office/drawing/2014/main" id="{C1E2660C-5B1B-412A-AD22-0D268D79E301}"/>
                  </a:ext>
                </a:extLst>
              </p:cNvPr>
              <p:cNvSpPr>
                <a:spLocks noChangeArrowheads="1"/>
              </p:cNvSpPr>
              <p:nvPr/>
            </p:nvSpPr>
            <p:spPr bwMode="auto">
              <a:xfrm>
                <a:off x="5219" y="496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45" name="Rectangle 1068">
                <a:extLst>
                  <a:ext uri="{FF2B5EF4-FFF2-40B4-BE49-F238E27FC236}">
                    <a16:creationId xmlns:a16="http://schemas.microsoft.com/office/drawing/2014/main" id="{A9F3A5A0-FC16-4A1E-B5DE-7DCA2EB455A4}"/>
                  </a:ext>
                </a:extLst>
              </p:cNvPr>
              <p:cNvSpPr>
                <a:spLocks noChangeArrowheads="1"/>
              </p:cNvSpPr>
              <p:nvPr/>
            </p:nvSpPr>
            <p:spPr bwMode="auto">
              <a:xfrm>
                <a:off x="5219" y="4903"/>
                <a:ext cx="174" cy="58"/>
              </a:xfrm>
              <a:prstGeom prst="rect">
                <a:avLst/>
              </a:prstGeom>
              <a:solidFill>
                <a:srgbClr val="FEFE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46" name="Rectangle 1069">
                <a:extLst>
                  <a:ext uri="{FF2B5EF4-FFF2-40B4-BE49-F238E27FC236}">
                    <a16:creationId xmlns:a16="http://schemas.microsoft.com/office/drawing/2014/main" id="{32AAF858-5E22-4444-8B97-9C68302E0DC9}"/>
                  </a:ext>
                </a:extLst>
              </p:cNvPr>
              <p:cNvSpPr>
                <a:spLocks noChangeArrowheads="1"/>
              </p:cNvSpPr>
              <p:nvPr/>
            </p:nvSpPr>
            <p:spPr bwMode="auto">
              <a:xfrm>
                <a:off x="5219" y="490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47" name="Rectangle 1070">
                <a:extLst>
                  <a:ext uri="{FF2B5EF4-FFF2-40B4-BE49-F238E27FC236}">
                    <a16:creationId xmlns:a16="http://schemas.microsoft.com/office/drawing/2014/main" id="{C2B7529D-157E-4805-AD53-E42DB18DA1E6}"/>
                  </a:ext>
                </a:extLst>
              </p:cNvPr>
              <p:cNvSpPr>
                <a:spLocks noChangeArrowheads="1"/>
              </p:cNvSpPr>
              <p:nvPr/>
            </p:nvSpPr>
            <p:spPr bwMode="auto">
              <a:xfrm>
                <a:off x="5219" y="4845"/>
                <a:ext cx="174" cy="58"/>
              </a:xfrm>
              <a:prstGeom prst="rect">
                <a:avLst/>
              </a:prstGeom>
              <a:solidFill>
                <a:srgbClr val="BDCE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48" name="Rectangle 1071">
                <a:extLst>
                  <a:ext uri="{FF2B5EF4-FFF2-40B4-BE49-F238E27FC236}">
                    <a16:creationId xmlns:a16="http://schemas.microsoft.com/office/drawing/2014/main" id="{CD790E88-C8EC-4DD7-A54D-4060245B1DF4}"/>
                  </a:ext>
                </a:extLst>
              </p:cNvPr>
              <p:cNvSpPr>
                <a:spLocks noChangeArrowheads="1"/>
              </p:cNvSpPr>
              <p:nvPr/>
            </p:nvSpPr>
            <p:spPr bwMode="auto">
              <a:xfrm>
                <a:off x="5219" y="484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49" name="Rectangle 1072">
                <a:extLst>
                  <a:ext uri="{FF2B5EF4-FFF2-40B4-BE49-F238E27FC236}">
                    <a16:creationId xmlns:a16="http://schemas.microsoft.com/office/drawing/2014/main" id="{025B9BBA-69DC-496E-AB50-9EA26440559C}"/>
                  </a:ext>
                </a:extLst>
              </p:cNvPr>
              <p:cNvSpPr>
                <a:spLocks noChangeArrowheads="1"/>
              </p:cNvSpPr>
              <p:nvPr/>
            </p:nvSpPr>
            <p:spPr bwMode="auto">
              <a:xfrm>
                <a:off x="5219" y="4787"/>
                <a:ext cx="174"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50" name="Rectangle 1073">
                <a:extLst>
                  <a:ext uri="{FF2B5EF4-FFF2-40B4-BE49-F238E27FC236}">
                    <a16:creationId xmlns:a16="http://schemas.microsoft.com/office/drawing/2014/main" id="{00AF1553-97E1-402C-AC31-950C7E57B9A9}"/>
                  </a:ext>
                </a:extLst>
              </p:cNvPr>
              <p:cNvSpPr>
                <a:spLocks noChangeArrowheads="1"/>
              </p:cNvSpPr>
              <p:nvPr/>
            </p:nvSpPr>
            <p:spPr bwMode="auto">
              <a:xfrm>
                <a:off x="5219" y="47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51" name="Rectangle 1074">
                <a:extLst>
                  <a:ext uri="{FF2B5EF4-FFF2-40B4-BE49-F238E27FC236}">
                    <a16:creationId xmlns:a16="http://schemas.microsoft.com/office/drawing/2014/main" id="{058E7387-D7A2-4326-92E5-E7C87FC866D9}"/>
                  </a:ext>
                </a:extLst>
              </p:cNvPr>
              <p:cNvSpPr>
                <a:spLocks noChangeArrowheads="1"/>
              </p:cNvSpPr>
              <p:nvPr/>
            </p:nvSpPr>
            <p:spPr bwMode="auto">
              <a:xfrm>
                <a:off x="5219" y="4729"/>
                <a:ext cx="174" cy="58"/>
              </a:xfrm>
              <a:prstGeom prst="rect">
                <a:avLst/>
              </a:prstGeom>
              <a:solidFill>
                <a:srgbClr val="FF82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52" name="Rectangle 1075">
                <a:extLst>
                  <a:ext uri="{FF2B5EF4-FFF2-40B4-BE49-F238E27FC236}">
                    <a16:creationId xmlns:a16="http://schemas.microsoft.com/office/drawing/2014/main" id="{81E5DA1C-DF46-41B4-8DE0-E3B98E27A5CD}"/>
                  </a:ext>
                </a:extLst>
              </p:cNvPr>
              <p:cNvSpPr>
                <a:spLocks noChangeArrowheads="1"/>
              </p:cNvSpPr>
              <p:nvPr/>
            </p:nvSpPr>
            <p:spPr bwMode="auto">
              <a:xfrm>
                <a:off x="5219" y="47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53" name="Rectangle 1076">
                <a:extLst>
                  <a:ext uri="{FF2B5EF4-FFF2-40B4-BE49-F238E27FC236}">
                    <a16:creationId xmlns:a16="http://schemas.microsoft.com/office/drawing/2014/main" id="{754D6930-8074-4950-991A-C018453BF2B1}"/>
                  </a:ext>
                </a:extLst>
              </p:cNvPr>
              <p:cNvSpPr>
                <a:spLocks noChangeArrowheads="1"/>
              </p:cNvSpPr>
              <p:nvPr/>
            </p:nvSpPr>
            <p:spPr bwMode="auto">
              <a:xfrm>
                <a:off x="5219" y="4671"/>
                <a:ext cx="174" cy="58"/>
              </a:xfrm>
              <a:prstGeom prst="rect">
                <a:avLst/>
              </a:prstGeom>
              <a:solidFill>
                <a:srgbClr val="FFBBA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54" name="Rectangle 1077">
                <a:extLst>
                  <a:ext uri="{FF2B5EF4-FFF2-40B4-BE49-F238E27FC236}">
                    <a16:creationId xmlns:a16="http://schemas.microsoft.com/office/drawing/2014/main" id="{7ACDBC90-A136-46FB-8B60-9A9D72D35777}"/>
                  </a:ext>
                </a:extLst>
              </p:cNvPr>
              <p:cNvSpPr>
                <a:spLocks noChangeArrowheads="1"/>
              </p:cNvSpPr>
              <p:nvPr/>
            </p:nvSpPr>
            <p:spPr bwMode="auto">
              <a:xfrm>
                <a:off x="5219" y="46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55" name="Rectangle 1078">
                <a:extLst>
                  <a:ext uri="{FF2B5EF4-FFF2-40B4-BE49-F238E27FC236}">
                    <a16:creationId xmlns:a16="http://schemas.microsoft.com/office/drawing/2014/main" id="{DCA1E3B4-C12F-4DFA-98FC-90FC07E98430}"/>
                  </a:ext>
                </a:extLst>
              </p:cNvPr>
              <p:cNvSpPr>
                <a:spLocks noChangeArrowheads="1"/>
              </p:cNvSpPr>
              <p:nvPr/>
            </p:nvSpPr>
            <p:spPr bwMode="auto">
              <a:xfrm>
                <a:off x="5219" y="4614"/>
                <a:ext cx="174" cy="57"/>
              </a:xfrm>
              <a:prstGeom prst="rect">
                <a:avLst/>
              </a:prstGeom>
              <a:solidFill>
                <a:srgbClr val="C5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56" name="Rectangle 1079">
                <a:extLst>
                  <a:ext uri="{FF2B5EF4-FFF2-40B4-BE49-F238E27FC236}">
                    <a16:creationId xmlns:a16="http://schemas.microsoft.com/office/drawing/2014/main" id="{7044D55C-0723-4B6A-8151-29975D4B4E0A}"/>
                  </a:ext>
                </a:extLst>
              </p:cNvPr>
              <p:cNvSpPr>
                <a:spLocks noChangeArrowheads="1"/>
              </p:cNvSpPr>
              <p:nvPr/>
            </p:nvSpPr>
            <p:spPr bwMode="auto">
              <a:xfrm>
                <a:off x="5219" y="4614"/>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57" name="Rectangle 1080">
                <a:extLst>
                  <a:ext uri="{FF2B5EF4-FFF2-40B4-BE49-F238E27FC236}">
                    <a16:creationId xmlns:a16="http://schemas.microsoft.com/office/drawing/2014/main" id="{81A08B69-F6FA-4A1E-B1E0-1726C28BDACA}"/>
                  </a:ext>
                </a:extLst>
              </p:cNvPr>
              <p:cNvSpPr>
                <a:spLocks noChangeArrowheads="1"/>
              </p:cNvSpPr>
              <p:nvPr/>
            </p:nvSpPr>
            <p:spPr bwMode="auto">
              <a:xfrm>
                <a:off x="5219" y="4556"/>
                <a:ext cx="174" cy="58"/>
              </a:xfrm>
              <a:prstGeom prst="rect">
                <a:avLst/>
              </a:prstGeom>
              <a:solidFill>
                <a:srgbClr val="EAEF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58" name="Rectangle 1081">
                <a:extLst>
                  <a:ext uri="{FF2B5EF4-FFF2-40B4-BE49-F238E27FC236}">
                    <a16:creationId xmlns:a16="http://schemas.microsoft.com/office/drawing/2014/main" id="{5F19EAE1-8738-4CA1-966E-3151F7B5AE90}"/>
                  </a:ext>
                </a:extLst>
              </p:cNvPr>
              <p:cNvSpPr>
                <a:spLocks noChangeArrowheads="1"/>
              </p:cNvSpPr>
              <p:nvPr/>
            </p:nvSpPr>
            <p:spPr bwMode="auto">
              <a:xfrm>
                <a:off x="5219" y="455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59" name="Rectangle 1082">
                <a:extLst>
                  <a:ext uri="{FF2B5EF4-FFF2-40B4-BE49-F238E27FC236}">
                    <a16:creationId xmlns:a16="http://schemas.microsoft.com/office/drawing/2014/main" id="{2BA11C32-0ED7-4318-BE1E-F84FA89830D4}"/>
                  </a:ext>
                </a:extLst>
              </p:cNvPr>
              <p:cNvSpPr>
                <a:spLocks noChangeArrowheads="1"/>
              </p:cNvSpPr>
              <p:nvPr/>
            </p:nvSpPr>
            <p:spPr bwMode="auto">
              <a:xfrm>
                <a:off x="5219" y="4498"/>
                <a:ext cx="174" cy="58"/>
              </a:xfrm>
              <a:prstGeom prst="rect">
                <a:avLst/>
              </a:prstGeom>
              <a:solidFill>
                <a:srgbClr val="FF846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60" name="Rectangle 1083">
                <a:extLst>
                  <a:ext uri="{FF2B5EF4-FFF2-40B4-BE49-F238E27FC236}">
                    <a16:creationId xmlns:a16="http://schemas.microsoft.com/office/drawing/2014/main" id="{D556170B-4221-47F8-A80A-8EC17CF64B15}"/>
                  </a:ext>
                </a:extLst>
              </p:cNvPr>
              <p:cNvSpPr>
                <a:spLocks noChangeArrowheads="1"/>
              </p:cNvSpPr>
              <p:nvPr/>
            </p:nvSpPr>
            <p:spPr bwMode="auto">
              <a:xfrm>
                <a:off x="5219" y="449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61" name="Rectangle 1084">
                <a:extLst>
                  <a:ext uri="{FF2B5EF4-FFF2-40B4-BE49-F238E27FC236}">
                    <a16:creationId xmlns:a16="http://schemas.microsoft.com/office/drawing/2014/main" id="{243AF357-F11D-49E7-AFCE-25F822816DC6}"/>
                  </a:ext>
                </a:extLst>
              </p:cNvPr>
              <p:cNvSpPr>
                <a:spLocks noChangeArrowheads="1"/>
              </p:cNvSpPr>
              <p:nvPr/>
            </p:nvSpPr>
            <p:spPr bwMode="auto">
              <a:xfrm>
                <a:off x="5219" y="4440"/>
                <a:ext cx="174" cy="58"/>
              </a:xfrm>
              <a:prstGeom prst="rect">
                <a:avLst/>
              </a:prstGeom>
              <a:solidFill>
                <a:srgbClr val="FF82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62" name="Rectangle 1085">
                <a:extLst>
                  <a:ext uri="{FF2B5EF4-FFF2-40B4-BE49-F238E27FC236}">
                    <a16:creationId xmlns:a16="http://schemas.microsoft.com/office/drawing/2014/main" id="{ACE9767D-903F-455B-876D-77BADB65C442}"/>
                  </a:ext>
                </a:extLst>
              </p:cNvPr>
              <p:cNvSpPr>
                <a:spLocks noChangeArrowheads="1"/>
              </p:cNvSpPr>
              <p:nvPr/>
            </p:nvSpPr>
            <p:spPr bwMode="auto">
              <a:xfrm>
                <a:off x="5219" y="444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63" name="Rectangle 1086">
                <a:extLst>
                  <a:ext uri="{FF2B5EF4-FFF2-40B4-BE49-F238E27FC236}">
                    <a16:creationId xmlns:a16="http://schemas.microsoft.com/office/drawing/2014/main" id="{779458E4-7ABC-4446-BD28-948BEA770226}"/>
                  </a:ext>
                </a:extLst>
              </p:cNvPr>
              <p:cNvSpPr>
                <a:spLocks noChangeArrowheads="1"/>
              </p:cNvSpPr>
              <p:nvPr/>
            </p:nvSpPr>
            <p:spPr bwMode="auto">
              <a:xfrm>
                <a:off x="5219" y="4382"/>
                <a:ext cx="174" cy="58"/>
              </a:xfrm>
              <a:prstGeom prst="rect">
                <a:avLst/>
              </a:prstGeom>
              <a:solidFill>
                <a:srgbClr val="BDCEE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64" name="Rectangle 1087">
                <a:extLst>
                  <a:ext uri="{FF2B5EF4-FFF2-40B4-BE49-F238E27FC236}">
                    <a16:creationId xmlns:a16="http://schemas.microsoft.com/office/drawing/2014/main" id="{AEC6C9E6-0612-4293-8AF8-7840C5F1804C}"/>
                  </a:ext>
                </a:extLst>
              </p:cNvPr>
              <p:cNvSpPr>
                <a:spLocks noChangeArrowheads="1"/>
              </p:cNvSpPr>
              <p:nvPr/>
            </p:nvSpPr>
            <p:spPr bwMode="auto">
              <a:xfrm>
                <a:off x="5219" y="43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65" name="Rectangle 1088">
                <a:extLst>
                  <a:ext uri="{FF2B5EF4-FFF2-40B4-BE49-F238E27FC236}">
                    <a16:creationId xmlns:a16="http://schemas.microsoft.com/office/drawing/2014/main" id="{8A683B86-FEC0-4042-9CBE-69D94E5C2640}"/>
                  </a:ext>
                </a:extLst>
              </p:cNvPr>
              <p:cNvSpPr>
                <a:spLocks noChangeArrowheads="1"/>
              </p:cNvSpPr>
              <p:nvPr/>
            </p:nvSpPr>
            <p:spPr bwMode="auto">
              <a:xfrm>
                <a:off x="5219" y="4324"/>
                <a:ext cx="174" cy="58"/>
              </a:xfrm>
              <a:prstGeom prst="rect">
                <a:avLst/>
              </a:prstGeom>
              <a:solidFill>
                <a:srgbClr val="FFE0D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66" name="Rectangle 1089">
                <a:extLst>
                  <a:ext uri="{FF2B5EF4-FFF2-40B4-BE49-F238E27FC236}">
                    <a16:creationId xmlns:a16="http://schemas.microsoft.com/office/drawing/2014/main" id="{9B57CD53-679F-461B-9ACB-BDB5FBE62FBC}"/>
                  </a:ext>
                </a:extLst>
              </p:cNvPr>
              <p:cNvSpPr>
                <a:spLocks noChangeArrowheads="1"/>
              </p:cNvSpPr>
              <p:nvPr/>
            </p:nvSpPr>
            <p:spPr bwMode="auto">
              <a:xfrm>
                <a:off x="5219" y="432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67" name="Rectangle 1090">
                <a:extLst>
                  <a:ext uri="{FF2B5EF4-FFF2-40B4-BE49-F238E27FC236}">
                    <a16:creationId xmlns:a16="http://schemas.microsoft.com/office/drawing/2014/main" id="{C6F2CD45-C517-4AE9-BC7D-735815424F7F}"/>
                  </a:ext>
                </a:extLst>
              </p:cNvPr>
              <p:cNvSpPr>
                <a:spLocks noChangeArrowheads="1"/>
              </p:cNvSpPr>
              <p:nvPr/>
            </p:nvSpPr>
            <p:spPr bwMode="auto">
              <a:xfrm>
                <a:off x="5393" y="7387"/>
                <a:ext cx="174" cy="58"/>
              </a:xfrm>
              <a:prstGeom prst="rect">
                <a:avLst/>
              </a:prstGeom>
              <a:solidFill>
                <a:srgbClr val="D5DF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68" name="Rectangle 1091">
                <a:extLst>
                  <a:ext uri="{FF2B5EF4-FFF2-40B4-BE49-F238E27FC236}">
                    <a16:creationId xmlns:a16="http://schemas.microsoft.com/office/drawing/2014/main" id="{DFD38EC6-34B3-4DFC-AA59-C5369DA44AC5}"/>
                  </a:ext>
                </a:extLst>
              </p:cNvPr>
              <p:cNvSpPr>
                <a:spLocks noChangeArrowheads="1"/>
              </p:cNvSpPr>
              <p:nvPr/>
            </p:nvSpPr>
            <p:spPr bwMode="auto">
              <a:xfrm>
                <a:off x="5393" y="73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69" name="Rectangle 1092">
                <a:extLst>
                  <a:ext uri="{FF2B5EF4-FFF2-40B4-BE49-F238E27FC236}">
                    <a16:creationId xmlns:a16="http://schemas.microsoft.com/office/drawing/2014/main" id="{AC7F9E08-55CC-4940-9C1E-25F7914E0888}"/>
                  </a:ext>
                </a:extLst>
              </p:cNvPr>
              <p:cNvSpPr>
                <a:spLocks noChangeArrowheads="1"/>
              </p:cNvSpPr>
              <p:nvPr/>
            </p:nvSpPr>
            <p:spPr bwMode="auto">
              <a:xfrm>
                <a:off x="5393" y="7329"/>
                <a:ext cx="174" cy="58"/>
              </a:xfrm>
              <a:prstGeom prst="rect">
                <a:avLst/>
              </a:prstGeom>
              <a:solidFill>
                <a:srgbClr val="F9FB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70" name="Rectangle 1093">
                <a:extLst>
                  <a:ext uri="{FF2B5EF4-FFF2-40B4-BE49-F238E27FC236}">
                    <a16:creationId xmlns:a16="http://schemas.microsoft.com/office/drawing/2014/main" id="{15EA79E3-5B2B-4FE5-A43E-756BE7185925}"/>
                  </a:ext>
                </a:extLst>
              </p:cNvPr>
              <p:cNvSpPr>
                <a:spLocks noChangeArrowheads="1"/>
              </p:cNvSpPr>
              <p:nvPr/>
            </p:nvSpPr>
            <p:spPr bwMode="auto">
              <a:xfrm>
                <a:off x="5393" y="73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71" name="Rectangle 1094">
                <a:extLst>
                  <a:ext uri="{FF2B5EF4-FFF2-40B4-BE49-F238E27FC236}">
                    <a16:creationId xmlns:a16="http://schemas.microsoft.com/office/drawing/2014/main" id="{925428DD-C56A-41F6-A9A1-7BE699F4F1B7}"/>
                  </a:ext>
                </a:extLst>
              </p:cNvPr>
              <p:cNvSpPr>
                <a:spLocks noChangeArrowheads="1"/>
              </p:cNvSpPr>
              <p:nvPr/>
            </p:nvSpPr>
            <p:spPr bwMode="auto">
              <a:xfrm>
                <a:off x="5393" y="7271"/>
                <a:ext cx="174" cy="58"/>
              </a:xfrm>
              <a:prstGeom prst="rect">
                <a:avLst/>
              </a:prstGeom>
              <a:solidFill>
                <a:srgbClr val="D1DD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72" name="Rectangle 1095">
                <a:extLst>
                  <a:ext uri="{FF2B5EF4-FFF2-40B4-BE49-F238E27FC236}">
                    <a16:creationId xmlns:a16="http://schemas.microsoft.com/office/drawing/2014/main" id="{126C7E4F-B7A9-4586-9DF3-DB9419519D53}"/>
                  </a:ext>
                </a:extLst>
              </p:cNvPr>
              <p:cNvSpPr>
                <a:spLocks noChangeArrowheads="1"/>
              </p:cNvSpPr>
              <p:nvPr/>
            </p:nvSpPr>
            <p:spPr bwMode="auto">
              <a:xfrm>
                <a:off x="5393" y="72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73" name="Rectangle 1096">
                <a:extLst>
                  <a:ext uri="{FF2B5EF4-FFF2-40B4-BE49-F238E27FC236}">
                    <a16:creationId xmlns:a16="http://schemas.microsoft.com/office/drawing/2014/main" id="{EAB889DE-1E73-4EF8-8044-C06D6E265567}"/>
                  </a:ext>
                </a:extLst>
              </p:cNvPr>
              <p:cNvSpPr>
                <a:spLocks noChangeArrowheads="1"/>
              </p:cNvSpPr>
              <p:nvPr/>
            </p:nvSpPr>
            <p:spPr bwMode="auto">
              <a:xfrm>
                <a:off x="5393" y="7213"/>
                <a:ext cx="174" cy="58"/>
              </a:xfrm>
              <a:prstGeom prst="rect">
                <a:avLst/>
              </a:prstGeom>
              <a:solidFill>
                <a:srgbClr val="FF9A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74" name="Rectangle 1097">
                <a:extLst>
                  <a:ext uri="{FF2B5EF4-FFF2-40B4-BE49-F238E27FC236}">
                    <a16:creationId xmlns:a16="http://schemas.microsoft.com/office/drawing/2014/main" id="{59F91F27-8CD7-4EA3-8899-AAA09C08C453}"/>
                  </a:ext>
                </a:extLst>
              </p:cNvPr>
              <p:cNvSpPr>
                <a:spLocks noChangeArrowheads="1"/>
              </p:cNvSpPr>
              <p:nvPr/>
            </p:nvSpPr>
            <p:spPr bwMode="auto">
              <a:xfrm>
                <a:off x="5393" y="721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75" name="Rectangle 1098">
                <a:extLst>
                  <a:ext uri="{FF2B5EF4-FFF2-40B4-BE49-F238E27FC236}">
                    <a16:creationId xmlns:a16="http://schemas.microsoft.com/office/drawing/2014/main" id="{C4C390CA-824A-41C2-8EED-E2472646AEA7}"/>
                  </a:ext>
                </a:extLst>
              </p:cNvPr>
              <p:cNvSpPr>
                <a:spLocks noChangeArrowheads="1"/>
              </p:cNvSpPr>
              <p:nvPr/>
            </p:nvSpPr>
            <p:spPr bwMode="auto">
              <a:xfrm>
                <a:off x="5393" y="7155"/>
                <a:ext cx="174" cy="58"/>
              </a:xfrm>
              <a:prstGeom prst="rect">
                <a:avLst/>
              </a:prstGeom>
              <a:solidFill>
                <a:srgbClr val="FF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76" name="Rectangle 1099">
                <a:extLst>
                  <a:ext uri="{FF2B5EF4-FFF2-40B4-BE49-F238E27FC236}">
                    <a16:creationId xmlns:a16="http://schemas.microsoft.com/office/drawing/2014/main" id="{4E2257C6-13FD-43C9-8859-87E186F7C140}"/>
                  </a:ext>
                </a:extLst>
              </p:cNvPr>
              <p:cNvSpPr>
                <a:spLocks noChangeArrowheads="1"/>
              </p:cNvSpPr>
              <p:nvPr/>
            </p:nvSpPr>
            <p:spPr bwMode="auto">
              <a:xfrm>
                <a:off x="5393" y="715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77" name="Rectangle 1100">
                <a:extLst>
                  <a:ext uri="{FF2B5EF4-FFF2-40B4-BE49-F238E27FC236}">
                    <a16:creationId xmlns:a16="http://schemas.microsoft.com/office/drawing/2014/main" id="{C9AD6C14-0B70-467E-B655-9E23AE7607E0}"/>
                  </a:ext>
                </a:extLst>
              </p:cNvPr>
              <p:cNvSpPr>
                <a:spLocks noChangeArrowheads="1"/>
              </p:cNvSpPr>
              <p:nvPr/>
            </p:nvSpPr>
            <p:spPr bwMode="auto">
              <a:xfrm>
                <a:off x="5393" y="7097"/>
                <a:ext cx="174" cy="58"/>
              </a:xfrm>
              <a:prstGeom prst="rect">
                <a:avLst/>
              </a:prstGeom>
              <a:solidFill>
                <a:srgbClr val="FFC6B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78" name="Rectangle 1101">
                <a:extLst>
                  <a:ext uri="{FF2B5EF4-FFF2-40B4-BE49-F238E27FC236}">
                    <a16:creationId xmlns:a16="http://schemas.microsoft.com/office/drawing/2014/main" id="{0F53FB65-E534-4F2B-A479-E683CD7D2F66}"/>
                  </a:ext>
                </a:extLst>
              </p:cNvPr>
              <p:cNvSpPr>
                <a:spLocks noChangeArrowheads="1"/>
              </p:cNvSpPr>
              <p:nvPr/>
            </p:nvSpPr>
            <p:spPr bwMode="auto">
              <a:xfrm>
                <a:off x="5393" y="709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79" name="Rectangle 1102">
                <a:extLst>
                  <a:ext uri="{FF2B5EF4-FFF2-40B4-BE49-F238E27FC236}">
                    <a16:creationId xmlns:a16="http://schemas.microsoft.com/office/drawing/2014/main" id="{B3F6D841-E29F-4896-B914-FE1F1EA9176B}"/>
                  </a:ext>
                </a:extLst>
              </p:cNvPr>
              <p:cNvSpPr>
                <a:spLocks noChangeArrowheads="1"/>
              </p:cNvSpPr>
              <p:nvPr/>
            </p:nvSpPr>
            <p:spPr bwMode="auto">
              <a:xfrm>
                <a:off x="5393" y="7040"/>
                <a:ext cx="174" cy="57"/>
              </a:xfrm>
              <a:prstGeom prst="rect">
                <a:avLst/>
              </a:prstGeom>
              <a:solidFill>
                <a:srgbClr val="A0BA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80" name="Rectangle 1103">
                <a:extLst>
                  <a:ext uri="{FF2B5EF4-FFF2-40B4-BE49-F238E27FC236}">
                    <a16:creationId xmlns:a16="http://schemas.microsoft.com/office/drawing/2014/main" id="{DC052615-C119-432F-A031-35A9BB0606B7}"/>
                  </a:ext>
                </a:extLst>
              </p:cNvPr>
              <p:cNvSpPr>
                <a:spLocks noChangeArrowheads="1"/>
              </p:cNvSpPr>
              <p:nvPr/>
            </p:nvSpPr>
            <p:spPr bwMode="auto">
              <a:xfrm>
                <a:off x="5393" y="7040"/>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81" name="Rectangle 1104">
                <a:extLst>
                  <a:ext uri="{FF2B5EF4-FFF2-40B4-BE49-F238E27FC236}">
                    <a16:creationId xmlns:a16="http://schemas.microsoft.com/office/drawing/2014/main" id="{12318F2C-17AA-423A-9901-A70F53CD58D4}"/>
                  </a:ext>
                </a:extLst>
              </p:cNvPr>
              <p:cNvSpPr>
                <a:spLocks noChangeArrowheads="1"/>
              </p:cNvSpPr>
              <p:nvPr/>
            </p:nvSpPr>
            <p:spPr bwMode="auto">
              <a:xfrm>
                <a:off x="5393" y="6982"/>
                <a:ext cx="174" cy="58"/>
              </a:xfrm>
              <a:prstGeom prst="rect">
                <a:avLst/>
              </a:prstGeom>
              <a:solidFill>
                <a:srgbClr val="FFC4B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82" name="Rectangle 1105">
                <a:extLst>
                  <a:ext uri="{FF2B5EF4-FFF2-40B4-BE49-F238E27FC236}">
                    <a16:creationId xmlns:a16="http://schemas.microsoft.com/office/drawing/2014/main" id="{90B8E6FF-D564-40F7-9039-841F9F9EA13F}"/>
                  </a:ext>
                </a:extLst>
              </p:cNvPr>
              <p:cNvSpPr>
                <a:spLocks noChangeArrowheads="1"/>
              </p:cNvSpPr>
              <p:nvPr/>
            </p:nvSpPr>
            <p:spPr bwMode="auto">
              <a:xfrm>
                <a:off x="5393" y="69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83" name="Rectangle 1106">
                <a:extLst>
                  <a:ext uri="{FF2B5EF4-FFF2-40B4-BE49-F238E27FC236}">
                    <a16:creationId xmlns:a16="http://schemas.microsoft.com/office/drawing/2014/main" id="{C499852C-7F89-4DE2-88D8-B910F15F3ED6}"/>
                  </a:ext>
                </a:extLst>
              </p:cNvPr>
              <p:cNvSpPr>
                <a:spLocks noChangeArrowheads="1"/>
              </p:cNvSpPr>
              <p:nvPr/>
            </p:nvSpPr>
            <p:spPr bwMode="auto">
              <a:xfrm>
                <a:off x="5393" y="6928"/>
                <a:ext cx="174" cy="54"/>
              </a:xfrm>
              <a:prstGeom prst="rect">
                <a:avLst/>
              </a:prstGeom>
              <a:solidFill>
                <a:srgbClr val="FFD6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84" name="Rectangle 1107">
                <a:extLst>
                  <a:ext uri="{FF2B5EF4-FFF2-40B4-BE49-F238E27FC236}">
                    <a16:creationId xmlns:a16="http://schemas.microsoft.com/office/drawing/2014/main" id="{62267D90-2529-405C-A8BA-0A891CC7B93C}"/>
                  </a:ext>
                </a:extLst>
              </p:cNvPr>
              <p:cNvSpPr>
                <a:spLocks noChangeArrowheads="1"/>
              </p:cNvSpPr>
              <p:nvPr/>
            </p:nvSpPr>
            <p:spPr bwMode="auto">
              <a:xfrm>
                <a:off x="5393" y="6928"/>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85" name="Rectangle 1108">
                <a:extLst>
                  <a:ext uri="{FF2B5EF4-FFF2-40B4-BE49-F238E27FC236}">
                    <a16:creationId xmlns:a16="http://schemas.microsoft.com/office/drawing/2014/main" id="{35C4C3A5-BB20-4CF7-96D1-154332C7AC23}"/>
                  </a:ext>
                </a:extLst>
              </p:cNvPr>
              <p:cNvSpPr>
                <a:spLocks noChangeArrowheads="1"/>
              </p:cNvSpPr>
              <p:nvPr/>
            </p:nvSpPr>
            <p:spPr bwMode="auto">
              <a:xfrm>
                <a:off x="5393" y="6870"/>
                <a:ext cx="174" cy="58"/>
              </a:xfrm>
              <a:prstGeom prst="rect">
                <a:avLst/>
              </a:prstGeom>
              <a:solidFill>
                <a:srgbClr val="FF85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86" name="Rectangle 1109">
                <a:extLst>
                  <a:ext uri="{FF2B5EF4-FFF2-40B4-BE49-F238E27FC236}">
                    <a16:creationId xmlns:a16="http://schemas.microsoft.com/office/drawing/2014/main" id="{74330AA7-BA84-4448-9D53-463C2336FCA5}"/>
                  </a:ext>
                </a:extLst>
              </p:cNvPr>
              <p:cNvSpPr>
                <a:spLocks noChangeArrowheads="1"/>
              </p:cNvSpPr>
              <p:nvPr/>
            </p:nvSpPr>
            <p:spPr bwMode="auto">
              <a:xfrm>
                <a:off x="5393" y="687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87" name="Rectangle 1110">
                <a:extLst>
                  <a:ext uri="{FF2B5EF4-FFF2-40B4-BE49-F238E27FC236}">
                    <a16:creationId xmlns:a16="http://schemas.microsoft.com/office/drawing/2014/main" id="{5C9EFB9A-D523-43BB-A656-3E4FFC84A605}"/>
                  </a:ext>
                </a:extLst>
              </p:cNvPr>
              <p:cNvSpPr>
                <a:spLocks noChangeArrowheads="1"/>
              </p:cNvSpPr>
              <p:nvPr/>
            </p:nvSpPr>
            <p:spPr bwMode="auto">
              <a:xfrm>
                <a:off x="5393" y="6812"/>
                <a:ext cx="174" cy="58"/>
              </a:xfrm>
              <a:prstGeom prst="rect">
                <a:avLst/>
              </a:prstGeom>
              <a:solidFill>
                <a:srgbClr val="FFBFA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88" name="Rectangle 1111">
                <a:extLst>
                  <a:ext uri="{FF2B5EF4-FFF2-40B4-BE49-F238E27FC236}">
                    <a16:creationId xmlns:a16="http://schemas.microsoft.com/office/drawing/2014/main" id="{203E45C9-1266-40AD-A0EC-126FA39300AB}"/>
                  </a:ext>
                </a:extLst>
              </p:cNvPr>
              <p:cNvSpPr>
                <a:spLocks noChangeArrowheads="1"/>
              </p:cNvSpPr>
              <p:nvPr/>
            </p:nvSpPr>
            <p:spPr bwMode="auto">
              <a:xfrm>
                <a:off x="5393" y="681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89" name="Rectangle 1112">
                <a:extLst>
                  <a:ext uri="{FF2B5EF4-FFF2-40B4-BE49-F238E27FC236}">
                    <a16:creationId xmlns:a16="http://schemas.microsoft.com/office/drawing/2014/main" id="{D8DD1EB8-AF38-49C6-AE06-2D8E901030A7}"/>
                  </a:ext>
                </a:extLst>
              </p:cNvPr>
              <p:cNvSpPr>
                <a:spLocks noChangeArrowheads="1"/>
              </p:cNvSpPr>
              <p:nvPr/>
            </p:nvSpPr>
            <p:spPr bwMode="auto">
              <a:xfrm>
                <a:off x="5393" y="6754"/>
                <a:ext cx="174" cy="58"/>
              </a:xfrm>
              <a:prstGeom prst="rect">
                <a:avLst/>
              </a:prstGeom>
              <a:solidFill>
                <a:srgbClr val="FFDBC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90" name="Rectangle 1113">
                <a:extLst>
                  <a:ext uri="{FF2B5EF4-FFF2-40B4-BE49-F238E27FC236}">
                    <a16:creationId xmlns:a16="http://schemas.microsoft.com/office/drawing/2014/main" id="{99880579-69CB-4CF3-B714-D62F776E8120}"/>
                  </a:ext>
                </a:extLst>
              </p:cNvPr>
              <p:cNvSpPr>
                <a:spLocks noChangeArrowheads="1"/>
              </p:cNvSpPr>
              <p:nvPr/>
            </p:nvSpPr>
            <p:spPr bwMode="auto">
              <a:xfrm>
                <a:off x="5393" y="675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91" name="Rectangle 1114">
                <a:extLst>
                  <a:ext uri="{FF2B5EF4-FFF2-40B4-BE49-F238E27FC236}">
                    <a16:creationId xmlns:a16="http://schemas.microsoft.com/office/drawing/2014/main" id="{2AB91CBD-B23D-4241-ADE6-5B431BD2DBAB}"/>
                  </a:ext>
                </a:extLst>
              </p:cNvPr>
              <p:cNvSpPr>
                <a:spLocks noChangeArrowheads="1"/>
              </p:cNvSpPr>
              <p:nvPr/>
            </p:nvSpPr>
            <p:spPr bwMode="auto">
              <a:xfrm>
                <a:off x="5393" y="6696"/>
                <a:ext cx="174" cy="58"/>
              </a:xfrm>
              <a:prstGeom prst="rect">
                <a:avLst/>
              </a:prstGeom>
              <a:solidFill>
                <a:srgbClr val="FFE5D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92" name="Rectangle 1115">
                <a:extLst>
                  <a:ext uri="{FF2B5EF4-FFF2-40B4-BE49-F238E27FC236}">
                    <a16:creationId xmlns:a16="http://schemas.microsoft.com/office/drawing/2014/main" id="{F9A97D8F-1D71-48CA-B2D1-3120F97271B0}"/>
                  </a:ext>
                </a:extLst>
              </p:cNvPr>
              <p:cNvSpPr>
                <a:spLocks noChangeArrowheads="1"/>
              </p:cNvSpPr>
              <p:nvPr/>
            </p:nvSpPr>
            <p:spPr bwMode="auto">
              <a:xfrm>
                <a:off x="5393" y="669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93" name="Rectangle 1116">
                <a:extLst>
                  <a:ext uri="{FF2B5EF4-FFF2-40B4-BE49-F238E27FC236}">
                    <a16:creationId xmlns:a16="http://schemas.microsoft.com/office/drawing/2014/main" id="{B06513CF-4696-44B1-BECC-5C6C7C88E1CA}"/>
                  </a:ext>
                </a:extLst>
              </p:cNvPr>
              <p:cNvSpPr>
                <a:spLocks noChangeArrowheads="1"/>
              </p:cNvSpPr>
              <p:nvPr/>
            </p:nvSpPr>
            <p:spPr bwMode="auto">
              <a:xfrm>
                <a:off x="5393" y="6638"/>
                <a:ext cx="174" cy="58"/>
              </a:xfrm>
              <a:prstGeom prst="rect">
                <a:avLst/>
              </a:prstGeom>
              <a:solidFill>
                <a:srgbClr val="FFB2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94" name="Rectangle 1117">
                <a:extLst>
                  <a:ext uri="{FF2B5EF4-FFF2-40B4-BE49-F238E27FC236}">
                    <a16:creationId xmlns:a16="http://schemas.microsoft.com/office/drawing/2014/main" id="{F8CEA70C-3021-4E28-815B-1DCE0E90300B}"/>
                  </a:ext>
                </a:extLst>
              </p:cNvPr>
              <p:cNvSpPr>
                <a:spLocks noChangeArrowheads="1"/>
              </p:cNvSpPr>
              <p:nvPr/>
            </p:nvSpPr>
            <p:spPr bwMode="auto">
              <a:xfrm>
                <a:off x="5393" y="663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95" name="Rectangle 1118">
                <a:extLst>
                  <a:ext uri="{FF2B5EF4-FFF2-40B4-BE49-F238E27FC236}">
                    <a16:creationId xmlns:a16="http://schemas.microsoft.com/office/drawing/2014/main" id="{1C35F028-9E7F-449D-93C6-187BB764242F}"/>
                  </a:ext>
                </a:extLst>
              </p:cNvPr>
              <p:cNvSpPr>
                <a:spLocks noChangeArrowheads="1"/>
              </p:cNvSpPr>
              <p:nvPr/>
            </p:nvSpPr>
            <p:spPr bwMode="auto">
              <a:xfrm>
                <a:off x="5393" y="6580"/>
                <a:ext cx="174" cy="58"/>
              </a:xfrm>
              <a:prstGeom prst="rect">
                <a:avLst/>
              </a:prstGeom>
              <a:solidFill>
                <a:srgbClr val="FF886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96" name="Rectangle 1119">
                <a:extLst>
                  <a:ext uri="{FF2B5EF4-FFF2-40B4-BE49-F238E27FC236}">
                    <a16:creationId xmlns:a16="http://schemas.microsoft.com/office/drawing/2014/main" id="{755F18E7-7E26-48D7-9871-752CA404C586}"/>
                  </a:ext>
                </a:extLst>
              </p:cNvPr>
              <p:cNvSpPr>
                <a:spLocks noChangeArrowheads="1"/>
              </p:cNvSpPr>
              <p:nvPr/>
            </p:nvSpPr>
            <p:spPr bwMode="auto">
              <a:xfrm>
                <a:off x="5393" y="658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97" name="Rectangle 1120">
                <a:extLst>
                  <a:ext uri="{FF2B5EF4-FFF2-40B4-BE49-F238E27FC236}">
                    <a16:creationId xmlns:a16="http://schemas.microsoft.com/office/drawing/2014/main" id="{AA8B6468-4228-47EF-8103-90CE0AE4373E}"/>
                  </a:ext>
                </a:extLst>
              </p:cNvPr>
              <p:cNvSpPr>
                <a:spLocks noChangeArrowheads="1"/>
              </p:cNvSpPr>
              <p:nvPr/>
            </p:nvSpPr>
            <p:spPr bwMode="auto">
              <a:xfrm>
                <a:off x="5393" y="6522"/>
                <a:ext cx="174" cy="58"/>
              </a:xfrm>
              <a:prstGeom prst="rect">
                <a:avLst/>
              </a:prstGeom>
              <a:solidFill>
                <a:srgbClr val="9F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998" name="Rectangle 1121">
                <a:extLst>
                  <a:ext uri="{FF2B5EF4-FFF2-40B4-BE49-F238E27FC236}">
                    <a16:creationId xmlns:a16="http://schemas.microsoft.com/office/drawing/2014/main" id="{1376EEA8-D9C4-48CD-B1D0-D6BCA8698A5D}"/>
                  </a:ext>
                </a:extLst>
              </p:cNvPr>
              <p:cNvSpPr>
                <a:spLocks noChangeArrowheads="1"/>
              </p:cNvSpPr>
              <p:nvPr/>
            </p:nvSpPr>
            <p:spPr bwMode="auto">
              <a:xfrm>
                <a:off x="5393" y="652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999" name="Rectangle 1122">
                <a:extLst>
                  <a:ext uri="{FF2B5EF4-FFF2-40B4-BE49-F238E27FC236}">
                    <a16:creationId xmlns:a16="http://schemas.microsoft.com/office/drawing/2014/main" id="{A64215D4-8932-4D3E-9C1D-320A15BBC93A}"/>
                  </a:ext>
                </a:extLst>
              </p:cNvPr>
              <p:cNvSpPr>
                <a:spLocks noChangeArrowheads="1"/>
              </p:cNvSpPr>
              <p:nvPr/>
            </p:nvSpPr>
            <p:spPr bwMode="auto">
              <a:xfrm>
                <a:off x="5393" y="6464"/>
                <a:ext cx="174" cy="58"/>
              </a:xfrm>
              <a:prstGeom prst="rect">
                <a:avLst/>
              </a:prstGeom>
              <a:solidFill>
                <a:srgbClr val="C8D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00" name="Rectangle 1123">
                <a:extLst>
                  <a:ext uri="{FF2B5EF4-FFF2-40B4-BE49-F238E27FC236}">
                    <a16:creationId xmlns:a16="http://schemas.microsoft.com/office/drawing/2014/main" id="{431A9906-CBF5-48D4-9CC3-D69953F0B8B7}"/>
                  </a:ext>
                </a:extLst>
              </p:cNvPr>
              <p:cNvSpPr>
                <a:spLocks noChangeArrowheads="1"/>
              </p:cNvSpPr>
              <p:nvPr/>
            </p:nvSpPr>
            <p:spPr bwMode="auto">
              <a:xfrm>
                <a:off x="5393" y="646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01" name="Rectangle 1124">
                <a:extLst>
                  <a:ext uri="{FF2B5EF4-FFF2-40B4-BE49-F238E27FC236}">
                    <a16:creationId xmlns:a16="http://schemas.microsoft.com/office/drawing/2014/main" id="{817ECFCC-E710-4359-B119-927606608D00}"/>
                  </a:ext>
                </a:extLst>
              </p:cNvPr>
              <p:cNvSpPr>
                <a:spLocks noChangeArrowheads="1"/>
              </p:cNvSpPr>
              <p:nvPr/>
            </p:nvSpPr>
            <p:spPr bwMode="auto">
              <a:xfrm>
                <a:off x="5393" y="6406"/>
                <a:ext cx="174" cy="58"/>
              </a:xfrm>
              <a:prstGeom prst="rect">
                <a:avLst/>
              </a:prstGeom>
              <a:solidFill>
                <a:srgbClr val="FF85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02" name="Rectangle 1125">
                <a:extLst>
                  <a:ext uri="{FF2B5EF4-FFF2-40B4-BE49-F238E27FC236}">
                    <a16:creationId xmlns:a16="http://schemas.microsoft.com/office/drawing/2014/main" id="{B16E26D6-702F-4F31-9A8C-A9D9B653110B}"/>
                  </a:ext>
                </a:extLst>
              </p:cNvPr>
              <p:cNvSpPr>
                <a:spLocks noChangeArrowheads="1"/>
              </p:cNvSpPr>
              <p:nvPr/>
            </p:nvSpPr>
            <p:spPr bwMode="auto">
              <a:xfrm>
                <a:off x="5393" y="640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03" name="Rectangle 1126">
                <a:extLst>
                  <a:ext uri="{FF2B5EF4-FFF2-40B4-BE49-F238E27FC236}">
                    <a16:creationId xmlns:a16="http://schemas.microsoft.com/office/drawing/2014/main" id="{E880BE7C-3AB2-495A-B016-0F6F79956375}"/>
                  </a:ext>
                </a:extLst>
              </p:cNvPr>
              <p:cNvSpPr>
                <a:spLocks noChangeArrowheads="1"/>
              </p:cNvSpPr>
              <p:nvPr/>
            </p:nvSpPr>
            <p:spPr bwMode="auto">
              <a:xfrm>
                <a:off x="5393" y="6348"/>
                <a:ext cx="174" cy="58"/>
              </a:xfrm>
              <a:prstGeom prst="rect">
                <a:avLst/>
              </a:prstGeom>
              <a:solidFill>
                <a:srgbClr val="C6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04" name="Rectangle 1127">
                <a:extLst>
                  <a:ext uri="{FF2B5EF4-FFF2-40B4-BE49-F238E27FC236}">
                    <a16:creationId xmlns:a16="http://schemas.microsoft.com/office/drawing/2014/main" id="{9B48BC89-DFFA-4EC1-9BFD-E04E245C2E87}"/>
                  </a:ext>
                </a:extLst>
              </p:cNvPr>
              <p:cNvSpPr>
                <a:spLocks noChangeArrowheads="1"/>
              </p:cNvSpPr>
              <p:nvPr/>
            </p:nvSpPr>
            <p:spPr bwMode="auto">
              <a:xfrm>
                <a:off x="5393" y="634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05" name="Rectangle 1128">
                <a:extLst>
                  <a:ext uri="{FF2B5EF4-FFF2-40B4-BE49-F238E27FC236}">
                    <a16:creationId xmlns:a16="http://schemas.microsoft.com/office/drawing/2014/main" id="{4F7974FC-EA75-4E45-B36D-2C2A9A9665FC}"/>
                  </a:ext>
                </a:extLst>
              </p:cNvPr>
              <p:cNvSpPr>
                <a:spLocks noChangeArrowheads="1"/>
              </p:cNvSpPr>
              <p:nvPr/>
            </p:nvSpPr>
            <p:spPr bwMode="auto">
              <a:xfrm>
                <a:off x="5393" y="6290"/>
                <a:ext cx="174" cy="58"/>
              </a:xfrm>
              <a:prstGeom prst="rect">
                <a:avLst/>
              </a:prstGeom>
              <a:solidFill>
                <a:srgbClr val="FFD6C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06" name="Rectangle 1129">
                <a:extLst>
                  <a:ext uri="{FF2B5EF4-FFF2-40B4-BE49-F238E27FC236}">
                    <a16:creationId xmlns:a16="http://schemas.microsoft.com/office/drawing/2014/main" id="{4280738C-0C1C-4675-A099-B33D5F2079B2}"/>
                  </a:ext>
                </a:extLst>
              </p:cNvPr>
              <p:cNvSpPr>
                <a:spLocks noChangeArrowheads="1"/>
              </p:cNvSpPr>
              <p:nvPr/>
            </p:nvSpPr>
            <p:spPr bwMode="auto">
              <a:xfrm>
                <a:off x="5393" y="629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07" name="Rectangle 1130">
                <a:extLst>
                  <a:ext uri="{FF2B5EF4-FFF2-40B4-BE49-F238E27FC236}">
                    <a16:creationId xmlns:a16="http://schemas.microsoft.com/office/drawing/2014/main" id="{98F0FEDE-1FCD-4DC9-A9F7-50B19FF1F234}"/>
                  </a:ext>
                </a:extLst>
              </p:cNvPr>
              <p:cNvSpPr>
                <a:spLocks noChangeArrowheads="1"/>
              </p:cNvSpPr>
              <p:nvPr/>
            </p:nvSpPr>
            <p:spPr bwMode="auto">
              <a:xfrm>
                <a:off x="5393" y="6232"/>
                <a:ext cx="174" cy="58"/>
              </a:xfrm>
              <a:prstGeom prst="rect">
                <a:avLst/>
              </a:prstGeom>
              <a:solidFill>
                <a:srgbClr val="CCD9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08" name="Rectangle 1131">
                <a:extLst>
                  <a:ext uri="{FF2B5EF4-FFF2-40B4-BE49-F238E27FC236}">
                    <a16:creationId xmlns:a16="http://schemas.microsoft.com/office/drawing/2014/main" id="{CC308F0B-27E6-4B6C-8F70-9B6C86C451EA}"/>
                  </a:ext>
                </a:extLst>
              </p:cNvPr>
              <p:cNvSpPr>
                <a:spLocks noChangeArrowheads="1"/>
              </p:cNvSpPr>
              <p:nvPr/>
            </p:nvSpPr>
            <p:spPr bwMode="auto">
              <a:xfrm>
                <a:off x="5393" y="623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09" name="Rectangle 1132">
                <a:extLst>
                  <a:ext uri="{FF2B5EF4-FFF2-40B4-BE49-F238E27FC236}">
                    <a16:creationId xmlns:a16="http://schemas.microsoft.com/office/drawing/2014/main" id="{DBC0B26C-282C-419D-858C-FD3ECEDEC4D9}"/>
                  </a:ext>
                </a:extLst>
              </p:cNvPr>
              <p:cNvSpPr>
                <a:spLocks noChangeArrowheads="1"/>
              </p:cNvSpPr>
              <p:nvPr/>
            </p:nvSpPr>
            <p:spPr bwMode="auto">
              <a:xfrm>
                <a:off x="5393" y="6174"/>
                <a:ext cx="174" cy="58"/>
              </a:xfrm>
              <a:prstGeom prst="rect">
                <a:avLst/>
              </a:prstGeom>
              <a:solidFill>
                <a:srgbClr val="FF9F8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10" name="Rectangle 1133">
                <a:extLst>
                  <a:ext uri="{FF2B5EF4-FFF2-40B4-BE49-F238E27FC236}">
                    <a16:creationId xmlns:a16="http://schemas.microsoft.com/office/drawing/2014/main" id="{3D988E49-9AC0-4CEE-A46B-CD059152AD67}"/>
                  </a:ext>
                </a:extLst>
              </p:cNvPr>
              <p:cNvSpPr>
                <a:spLocks noChangeArrowheads="1"/>
              </p:cNvSpPr>
              <p:nvPr/>
            </p:nvSpPr>
            <p:spPr bwMode="auto">
              <a:xfrm>
                <a:off x="5393" y="617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11" name="Rectangle 1134">
                <a:extLst>
                  <a:ext uri="{FF2B5EF4-FFF2-40B4-BE49-F238E27FC236}">
                    <a16:creationId xmlns:a16="http://schemas.microsoft.com/office/drawing/2014/main" id="{1EB9A72E-CA47-430A-8772-FDB91C3ED44F}"/>
                  </a:ext>
                </a:extLst>
              </p:cNvPr>
              <p:cNvSpPr>
                <a:spLocks noChangeArrowheads="1"/>
              </p:cNvSpPr>
              <p:nvPr/>
            </p:nvSpPr>
            <p:spPr bwMode="auto">
              <a:xfrm>
                <a:off x="5393" y="6116"/>
                <a:ext cx="174"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12" name="Rectangle 1135">
                <a:extLst>
                  <a:ext uri="{FF2B5EF4-FFF2-40B4-BE49-F238E27FC236}">
                    <a16:creationId xmlns:a16="http://schemas.microsoft.com/office/drawing/2014/main" id="{80DEC041-F383-4F1C-8B44-DB53B1E2B9EE}"/>
                  </a:ext>
                </a:extLst>
              </p:cNvPr>
              <p:cNvSpPr>
                <a:spLocks noChangeArrowheads="1"/>
              </p:cNvSpPr>
              <p:nvPr/>
            </p:nvSpPr>
            <p:spPr bwMode="auto">
              <a:xfrm>
                <a:off x="5393" y="611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13" name="Rectangle 1136">
                <a:extLst>
                  <a:ext uri="{FF2B5EF4-FFF2-40B4-BE49-F238E27FC236}">
                    <a16:creationId xmlns:a16="http://schemas.microsoft.com/office/drawing/2014/main" id="{1F13F301-5BBF-4B12-9513-7E05A2085AFB}"/>
                  </a:ext>
                </a:extLst>
              </p:cNvPr>
              <p:cNvSpPr>
                <a:spLocks noChangeArrowheads="1"/>
              </p:cNvSpPr>
              <p:nvPr/>
            </p:nvSpPr>
            <p:spPr bwMode="auto">
              <a:xfrm>
                <a:off x="5393" y="6058"/>
                <a:ext cx="174" cy="58"/>
              </a:xfrm>
              <a:prstGeom prst="rect">
                <a:avLst/>
              </a:prstGeom>
              <a:solidFill>
                <a:srgbClr val="A0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14" name="Rectangle 1137">
                <a:extLst>
                  <a:ext uri="{FF2B5EF4-FFF2-40B4-BE49-F238E27FC236}">
                    <a16:creationId xmlns:a16="http://schemas.microsoft.com/office/drawing/2014/main" id="{0150E3B9-A545-45EC-88EA-E6ADCFDDFEF2}"/>
                  </a:ext>
                </a:extLst>
              </p:cNvPr>
              <p:cNvSpPr>
                <a:spLocks noChangeArrowheads="1"/>
              </p:cNvSpPr>
              <p:nvPr/>
            </p:nvSpPr>
            <p:spPr bwMode="auto">
              <a:xfrm>
                <a:off x="5393" y="605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15" name="Rectangle 1138">
                <a:extLst>
                  <a:ext uri="{FF2B5EF4-FFF2-40B4-BE49-F238E27FC236}">
                    <a16:creationId xmlns:a16="http://schemas.microsoft.com/office/drawing/2014/main" id="{46B25FBE-4B3C-495E-9FEC-DF514C36F7CC}"/>
                  </a:ext>
                </a:extLst>
              </p:cNvPr>
              <p:cNvSpPr>
                <a:spLocks noChangeArrowheads="1"/>
              </p:cNvSpPr>
              <p:nvPr/>
            </p:nvSpPr>
            <p:spPr bwMode="auto">
              <a:xfrm>
                <a:off x="5393" y="6000"/>
                <a:ext cx="174" cy="58"/>
              </a:xfrm>
              <a:prstGeom prst="rect">
                <a:avLst/>
              </a:prstGeom>
              <a:solidFill>
                <a:srgbClr val="9F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16" name="Rectangle 1139">
                <a:extLst>
                  <a:ext uri="{FF2B5EF4-FFF2-40B4-BE49-F238E27FC236}">
                    <a16:creationId xmlns:a16="http://schemas.microsoft.com/office/drawing/2014/main" id="{6DC56BDD-0844-4F9F-AD68-0C1BD111A2C9}"/>
                  </a:ext>
                </a:extLst>
              </p:cNvPr>
              <p:cNvSpPr>
                <a:spLocks noChangeArrowheads="1"/>
              </p:cNvSpPr>
              <p:nvPr/>
            </p:nvSpPr>
            <p:spPr bwMode="auto">
              <a:xfrm>
                <a:off x="5393" y="600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17" name="Rectangle 1140">
                <a:extLst>
                  <a:ext uri="{FF2B5EF4-FFF2-40B4-BE49-F238E27FC236}">
                    <a16:creationId xmlns:a16="http://schemas.microsoft.com/office/drawing/2014/main" id="{82F2634A-F8C1-47EE-9892-DBE14A912C42}"/>
                  </a:ext>
                </a:extLst>
              </p:cNvPr>
              <p:cNvSpPr>
                <a:spLocks noChangeArrowheads="1"/>
              </p:cNvSpPr>
              <p:nvPr/>
            </p:nvSpPr>
            <p:spPr bwMode="auto">
              <a:xfrm>
                <a:off x="5393" y="5942"/>
                <a:ext cx="174" cy="58"/>
              </a:xfrm>
              <a:prstGeom prst="rect">
                <a:avLst/>
              </a:prstGeom>
              <a:solidFill>
                <a:srgbClr val="FFE1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18" name="Rectangle 1141">
                <a:extLst>
                  <a:ext uri="{FF2B5EF4-FFF2-40B4-BE49-F238E27FC236}">
                    <a16:creationId xmlns:a16="http://schemas.microsoft.com/office/drawing/2014/main" id="{0A958DD7-0406-4507-9E77-B410E62E328F}"/>
                  </a:ext>
                </a:extLst>
              </p:cNvPr>
              <p:cNvSpPr>
                <a:spLocks noChangeArrowheads="1"/>
              </p:cNvSpPr>
              <p:nvPr/>
            </p:nvSpPr>
            <p:spPr bwMode="auto">
              <a:xfrm>
                <a:off x="5393" y="594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19" name="Rectangle 1142">
                <a:extLst>
                  <a:ext uri="{FF2B5EF4-FFF2-40B4-BE49-F238E27FC236}">
                    <a16:creationId xmlns:a16="http://schemas.microsoft.com/office/drawing/2014/main" id="{44EAFE09-747A-4209-8BEC-9DD7FA5CFB77}"/>
                  </a:ext>
                </a:extLst>
              </p:cNvPr>
              <p:cNvSpPr>
                <a:spLocks noChangeArrowheads="1"/>
              </p:cNvSpPr>
              <p:nvPr/>
            </p:nvSpPr>
            <p:spPr bwMode="auto">
              <a:xfrm>
                <a:off x="5393" y="5884"/>
                <a:ext cx="174" cy="58"/>
              </a:xfrm>
              <a:prstGeom prst="rect">
                <a:avLst/>
              </a:prstGeom>
              <a:solidFill>
                <a:srgbClr val="FFEFE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20" name="Rectangle 1143">
                <a:extLst>
                  <a:ext uri="{FF2B5EF4-FFF2-40B4-BE49-F238E27FC236}">
                    <a16:creationId xmlns:a16="http://schemas.microsoft.com/office/drawing/2014/main" id="{A8017A09-BBC1-47EC-A2BA-A7B0AC734E5A}"/>
                  </a:ext>
                </a:extLst>
              </p:cNvPr>
              <p:cNvSpPr>
                <a:spLocks noChangeArrowheads="1"/>
              </p:cNvSpPr>
              <p:nvPr/>
            </p:nvSpPr>
            <p:spPr bwMode="auto">
              <a:xfrm>
                <a:off x="5393" y="588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21" name="Rectangle 1144">
                <a:extLst>
                  <a:ext uri="{FF2B5EF4-FFF2-40B4-BE49-F238E27FC236}">
                    <a16:creationId xmlns:a16="http://schemas.microsoft.com/office/drawing/2014/main" id="{A9FFBE0B-475C-462A-9C5C-89F0914C89FB}"/>
                  </a:ext>
                </a:extLst>
              </p:cNvPr>
              <p:cNvSpPr>
                <a:spLocks noChangeArrowheads="1"/>
              </p:cNvSpPr>
              <p:nvPr/>
            </p:nvSpPr>
            <p:spPr bwMode="auto">
              <a:xfrm>
                <a:off x="5393" y="5827"/>
                <a:ext cx="174" cy="57"/>
              </a:xfrm>
              <a:prstGeom prst="rect">
                <a:avLst/>
              </a:prstGeom>
              <a:solidFill>
                <a:srgbClr val="FF85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22" name="Rectangle 1145">
                <a:extLst>
                  <a:ext uri="{FF2B5EF4-FFF2-40B4-BE49-F238E27FC236}">
                    <a16:creationId xmlns:a16="http://schemas.microsoft.com/office/drawing/2014/main" id="{DAE8B13D-0A4A-4333-B793-AD367A9BAFBC}"/>
                  </a:ext>
                </a:extLst>
              </p:cNvPr>
              <p:cNvSpPr>
                <a:spLocks noChangeArrowheads="1"/>
              </p:cNvSpPr>
              <p:nvPr/>
            </p:nvSpPr>
            <p:spPr bwMode="auto">
              <a:xfrm>
                <a:off x="5393" y="5827"/>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23" name="Rectangle 1146">
                <a:extLst>
                  <a:ext uri="{FF2B5EF4-FFF2-40B4-BE49-F238E27FC236}">
                    <a16:creationId xmlns:a16="http://schemas.microsoft.com/office/drawing/2014/main" id="{1E33E9FA-3903-4212-9A80-7CC49B1FE3AD}"/>
                  </a:ext>
                </a:extLst>
              </p:cNvPr>
              <p:cNvSpPr>
                <a:spLocks noChangeArrowheads="1"/>
              </p:cNvSpPr>
              <p:nvPr/>
            </p:nvSpPr>
            <p:spPr bwMode="auto">
              <a:xfrm>
                <a:off x="5393" y="5769"/>
                <a:ext cx="174" cy="58"/>
              </a:xfrm>
              <a:prstGeom prst="rect">
                <a:avLst/>
              </a:prstGeom>
              <a:solidFill>
                <a:srgbClr val="9F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24" name="Rectangle 1147">
                <a:extLst>
                  <a:ext uri="{FF2B5EF4-FFF2-40B4-BE49-F238E27FC236}">
                    <a16:creationId xmlns:a16="http://schemas.microsoft.com/office/drawing/2014/main" id="{D08EDE09-FFE2-480D-98B0-30A7B98332E1}"/>
                  </a:ext>
                </a:extLst>
              </p:cNvPr>
              <p:cNvSpPr>
                <a:spLocks noChangeArrowheads="1"/>
              </p:cNvSpPr>
              <p:nvPr/>
            </p:nvSpPr>
            <p:spPr bwMode="auto">
              <a:xfrm>
                <a:off x="5393" y="576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25" name="Rectangle 1148">
                <a:extLst>
                  <a:ext uri="{FF2B5EF4-FFF2-40B4-BE49-F238E27FC236}">
                    <a16:creationId xmlns:a16="http://schemas.microsoft.com/office/drawing/2014/main" id="{B3DD7487-02CF-4714-A9B0-12074B248F37}"/>
                  </a:ext>
                </a:extLst>
              </p:cNvPr>
              <p:cNvSpPr>
                <a:spLocks noChangeArrowheads="1"/>
              </p:cNvSpPr>
              <p:nvPr/>
            </p:nvSpPr>
            <p:spPr bwMode="auto">
              <a:xfrm>
                <a:off x="5393" y="5711"/>
                <a:ext cx="174" cy="58"/>
              </a:xfrm>
              <a:prstGeom prst="rect">
                <a:avLst/>
              </a:prstGeom>
              <a:solidFill>
                <a:srgbClr val="FFF8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26" name="Rectangle 1149">
                <a:extLst>
                  <a:ext uri="{FF2B5EF4-FFF2-40B4-BE49-F238E27FC236}">
                    <a16:creationId xmlns:a16="http://schemas.microsoft.com/office/drawing/2014/main" id="{7E5BAB78-8FF7-4744-933C-DFCBEA129EC8}"/>
                  </a:ext>
                </a:extLst>
              </p:cNvPr>
              <p:cNvSpPr>
                <a:spLocks noChangeArrowheads="1"/>
              </p:cNvSpPr>
              <p:nvPr/>
            </p:nvSpPr>
            <p:spPr bwMode="auto">
              <a:xfrm>
                <a:off x="5393" y="571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27" name="Rectangle 1150">
                <a:extLst>
                  <a:ext uri="{FF2B5EF4-FFF2-40B4-BE49-F238E27FC236}">
                    <a16:creationId xmlns:a16="http://schemas.microsoft.com/office/drawing/2014/main" id="{BF9E13FA-2838-4314-8206-BCD0B2AD823E}"/>
                  </a:ext>
                </a:extLst>
              </p:cNvPr>
              <p:cNvSpPr>
                <a:spLocks noChangeArrowheads="1"/>
              </p:cNvSpPr>
              <p:nvPr/>
            </p:nvSpPr>
            <p:spPr bwMode="auto">
              <a:xfrm>
                <a:off x="5393" y="5653"/>
                <a:ext cx="174" cy="58"/>
              </a:xfrm>
              <a:prstGeom prst="rect">
                <a:avLst/>
              </a:prstGeom>
              <a:solidFill>
                <a:srgbClr val="FFF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28" name="Rectangle 1151">
                <a:extLst>
                  <a:ext uri="{FF2B5EF4-FFF2-40B4-BE49-F238E27FC236}">
                    <a16:creationId xmlns:a16="http://schemas.microsoft.com/office/drawing/2014/main" id="{1A98AFF3-3D44-4099-8C56-C8D3094D2329}"/>
                  </a:ext>
                </a:extLst>
              </p:cNvPr>
              <p:cNvSpPr>
                <a:spLocks noChangeArrowheads="1"/>
              </p:cNvSpPr>
              <p:nvPr/>
            </p:nvSpPr>
            <p:spPr bwMode="auto">
              <a:xfrm>
                <a:off x="5393" y="565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29" name="Rectangle 1152">
                <a:extLst>
                  <a:ext uri="{FF2B5EF4-FFF2-40B4-BE49-F238E27FC236}">
                    <a16:creationId xmlns:a16="http://schemas.microsoft.com/office/drawing/2014/main" id="{2B841F80-E57A-440B-AA07-00B29104F9E3}"/>
                  </a:ext>
                </a:extLst>
              </p:cNvPr>
              <p:cNvSpPr>
                <a:spLocks noChangeArrowheads="1"/>
              </p:cNvSpPr>
              <p:nvPr/>
            </p:nvSpPr>
            <p:spPr bwMode="auto">
              <a:xfrm>
                <a:off x="5393" y="5595"/>
                <a:ext cx="174" cy="58"/>
              </a:xfrm>
              <a:prstGeom prst="rect">
                <a:avLst/>
              </a:prstGeom>
              <a:solidFill>
                <a:srgbClr val="FFF1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30" name="Rectangle 1153">
                <a:extLst>
                  <a:ext uri="{FF2B5EF4-FFF2-40B4-BE49-F238E27FC236}">
                    <a16:creationId xmlns:a16="http://schemas.microsoft.com/office/drawing/2014/main" id="{E826AE40-3CBA-4B45-A1C5-2CEB9B66E3D2}"/>
                  </a:ext>
                </a:extLst>
              </p:cNvPr>
              <p:cNvSpPr>
                <a:spLocks noChangeArrowheads="1"/>
              </p:cNvSpPr>
              <p:nvPr/>
            </p:nvSpPr>
            <p:spPr bwMode="auto">
              <a:xfrm>
                <a:off x="5393" y="559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31" name="Rectangle 1154">
                <a:extLst>
                  <a:ext uri="{FF2B5EF4-FFF2-40B4-BE49-F238E27FC236}">
                    <a16:creationId xmlns:a16="http://schemas.microsoft.com/office/drawing/2014/main" id="{EB5D98E3-6BEC-4EB1-82D5-93809FF79DE9}"/>
                  </a:ext>
                </a:extLst>
              </p:cNvPr>
              <p:cNvSpPr>
                <a:spLocks noChangeArrowheads="1"/>
              </p:cNvSpPr>
              <p:nvPr/>
            </p:nvSpPr>
            <p:spPr bwMode="auto">
              <a:xfrm>
                <a:off x="5393" y="5537"/>
                <a:ext cx="174" cy="58"/>
              </a:xfrm>
              <a:prstGeom prst="rect">
                <a:avLst/>
              </a:prstGeom>
              <a:solidFill>
                <a:srgbClr val="FFD4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32" name="Rectangle 1155">
                <a:extLst>
                  <a:ext uri="{FF2B5EF4-FFF2-40B4-BE49-F238E27FC236}">
                    <a16:creationId xmlns:a16="http://schemas.microsoft.com/office/drawing/2014/main" id="{927E1AF5-AD4A-4F8D-9BA1-07ECE6A8C121}"/>
                  </a:ext>
                </a:extLst>
              </p:cNvPr>
              <p:cNvSpPr>
                <a:spLocks noChangeArrowheads="1"/>
              </p:cNvSpPr>
              <p:nvPr/>
            </p:nvSpPr>
            <p:spPr bwMode="auto">
              <a:xfrm>
                <a:off x="5393" y="553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33" name="Rectangle 1156">
                <a:extLst>
                  <a:ext uri="{FF2B5EF4-FFF2-40B4-BE49-F238E27FC236}">
                    <a16:creationId xmlns:a16="http://schemas.microsoft.com/office/drawing/2014/main" id="{9CEA87A3-C279-4ADA-AE87-8D8D5030DEE5}"/>
                  </a:ext>
                </a:extLst>
              </p:cNvPr>
              <p:cNvSpPr>
                <a:spLocks noChangeArrowheads="1"/>
              </p:cNvSpPr>
              <p:nvPr/>
            </p:nvSpPr>
            <p:spPr bwMode="auto">
              <a:xfrm>
                <a:off x="5393" y="5479"/>
                <a:ext cx="174" cy="58"/>
              </a:xfrm>
              <a:prstGeom prst="rect">
                <a:avLst/>
              </a:prstGeom>
              <a:solidFill>
                <a:srgbClr val="FFF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34" name="Rectangle 1157">
                <a:extLst>
                  <a:ext uri="{FF2B5EF4-FFF2-40B4-BE49-F238E27FC236}">
                    <a16:creationId xmlns:a16="http://schemas.microsoft.com/office/drawing/2014/main" id="{1BF463FA-542E-4589-87E8-C042CDB93603}"/>
                  </a:ext>
                </a:extLst>
              </p:cNvPr>
              <p:cNvSpPr>
                <a:spLocks noChangeArrowheads="1"/>
              </p:cNvSpPr>
              <p:nvPr/>
            </p:nvSpPr>
            <p:spPr bwMode="auto">
              <a:xfrm>
                <a:off x="5393" y="547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35" name="Rectangle 1158">
                <a:extLst>
                  <a:ext uri="{FF2B5EF4-FFF2-40B4-BE49-F238E27FC236}">
                    <a16:creationId xmlns:a16="http://schemas.microsoft.com/office/drawing/2014/main" id="{D5DD2FD6-B5AF-4D0B-BF10-B72469326822}"/>
                  </a:ext>
                </a:extLst>
              </p:cNvPr>
              <p:cNvSpPr>
                <a:spLocks noChangeArrowheads="1"/>
              </p:cNvSpPr>
              <p:nvPr/>
            </p:nvSpPr>
            <p:spPr bwMode="auto">
              <a:xfrm>
                <a:off x="5393" y="5421"/>
                <a:ext cx="174" cy="58"/>
              </a:xfrm>
              <a:prstGeom prst="rect">
                <a:avLst/>
              </a:prstGeom>
              <a:solidFill>
                <a:srgbClr val="FFB7A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36" name="Rectangle 1159">
                <a:extLst>
                  <a:ext uri="{FF2B5EF4-FFF2-40B4-BE49-F238E27FC236}">
                    <a16:creationId xmlns:a16="http://schemas.microsoft.com/office/drawing/2014/main" id="{DC694DC4-CC44-4B22-B72F-857A84CCE655}"/>
                  </a:ext>
                </a:extLst>
              </p:cNvPr>
              <p:cNvSpPr>
                <a:spLocks noChangeArrowheads="1"/>
              </p:cNvSpPr>
              <p:nvPr/>
            </p:nvSpPr>
            <p:spPr bwMode="auto">
              <a:xfrm>
                <a:off x="5393" y="542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37" name="Rectangle 1160">
                <a:extLst>
                  <a:ext uri="{FF2B5EF4-FFF2-40B4-BE49-F238E27FC236}">
                    <a16:creationId xmlns:a16="http://schemas.microsoft.com/office/drawing/2014/main" id="{CB6592AC-F5C9-47B1-A02A-ACF5DE12B13B}"/>
                  </a:ext>
                </a:extLst>
              </p:cNvPr>
              <p:cNvSpPr>
                <a:spLocks noChangeArrowheads="1"/>
              </p:cNvSpPr>
              <p:nvPr/>
            </p:nvSpPr>
            <p:spPr bwMode="auto">
              <a:xfrm>
                <a:off x="5393" y="5363"/>
                <a:ext cx="174" cy="58"/>
              </a:xfrm>
              <a:prstGeom prst="rect">
                <a:avLst/>
              </a:prstGeom>
              <a:solidFill>
                <a:srgbClr val="A1BA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38" name="Rectangle 1161">
                <a:extLst>
                  <a:ext uri="{FF2B5EF4-FFF2-40B4-BE49-F238E27FC236}">
                    <a16:creationId xmlns:a16="http://schemas.microsoft.com/office/drawing/2014/main" id="{41AE4DE9-F882-4ABF-A901-1740FD1E1C21}"/>
                  </a:ext>
                </a:extLst>
              </p:cNvPr>
              <p:cNvSpPr>
                <a:spLocks noChangeArrowheads="1"/>
              </p:cNvSpPr>
              <p:nvPr/>
            </p:nvSpPr>
            <p:spPr bwMode="auto">
              <a:xfrm>
                <a:off x="5393" y="536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39" name="Rectangle 1162">
                <a:extLst>
                  <a:ext uri="{FF2B5EF4-FFF2-40B4-BE49-F238E27FC236}">
                    <a16:creationId xmlns:a16="http://schemas.microsoft.com/office/drawing/2014/main" id="{D565BFDE-E310-4354-9C9E-F7609A7FD036}"/>
                  </a:ext>
                </a:extLst>
              </p:cNvPr>
              <p:cNvSpPr>
                <a:spLocks noChangeArrowheads="1"/>
              </p:cNvSpPr>
              <p:nvPr/>
            </p:nvSpPr>
            <p:spPr bwMode="auto">
              <a:xfrm>
                <a:off x="5393" y="5305"/>
                <a:ext cx="174" cy="58"/>
              </a:xfrm>
              <a:prstGeom prst="rect">
                <a:avLst/>
              </a:prstGeom>
              <a:solidFill>
                <a:srgbClr val="FFE7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40" name="Rectangle 1163">
                <a:extLst>
                  <a:ext uri="{FF2B5EF4-FFF2-40B4-BE49-F238E27FC236}">
                    <a16:creationId xmlns:a16="http://schemas.microsoft.com/office/drawing/2014/main" id="{65E7FC5B-A00E-4939-8952-26DE623EF289}"/>
                  </a:ext>
                </a:extLst>
              </p:cNvPr>
              <p:cNvSpPr>
                <a:spLocks noChangeArrowheads="1"/>
              </p:cNvSpPr>
              <p:nvPr/>
            </p:nvSpPr>
            <p:spPr bwMode="auto">
              <a:xfrm>
                <a:off x="5393" y="530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41" name="Rectangle 1164">
                <a:extLst>
                  <a:ext uri="{FF2B5EF4-FFF2-40B4-BE49-F238E27FC236}">
                    <a16:creationId xmlns:a16="http://schemas.microsoft.com/office/drawing/2014/main" id="{A03535BE-BF80-47A2-A92B-24813BD07E62}"/>
                  </a:ext>
                </a:extLst>
              </p:cNvPr>
              <p:cNvSpPr>
                <a:spLocks noChangeArrowheads="1"/>
              </p:cNvSpPr>
              <p:nvPr/>
            </p:nvSpPr>
            <p:spPr bwMode="auto">
              <a:xfrm>
                <a:off x="5393" y="5251"/>
                <a:ext cx="174" cy="54"/>
              </a:xfrm>
              <a:prstGeom prst="rect">
                <a:avLst/>
              </a:prstGeom>
              <a:solidFill>
                <a:srgbClr val="C3D2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42" name="Rectangle 1165">
                <a:extLst>
                  <a:ext uri="{FF2B5EF4-FFF2-40B4-BE49-F238E27FC236}">
                    <a16:creationId xmlns:a16="http://schemas.microsoft.com/office/drawing/2014/main" id="{54F7DF17-269F-4A57-8C5A-B9CEF6C77A95}"/>
                  </a:ext>
                </a:extLst>
              </p:cNvPr>
              <p:cNvSpPr>
                <a:spLocks noChangeArrowheads="1"/>
              </p:cNvSpPr>
              <p:nvPr/>
            </p:nvSpPr>
            <p:spPr bwMode="auto">
              <a:xfrm>
                <a:off x="5393" y="5251"/>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43" name="Rectangle 1166">
                <a:extLst>
                  <a:ext uri="{FF2B5EF4-FFF2-40B4-BE49-F238E27FC236}">
                    <a16:creationId xmlns:a16="http://schemas.microsoft.com/office/drawing/2014/main" id="{1CD7956D-CC90-43F7-AF0B-7A82DE2ECFCF}"/>
                  </a:ext>
                </a:extLst>
              </p:cNvPr>
              <p:cNvSpPr>
                <a:spLocks noChangeArrowheads="1"/>
              </p:cNvSpPr>
              <p:nvPr/>
            </p:nvSpPr>
            <p:spPr bwMode="auto">
              <a:xfrm>
                <a:off x="5393" y="5193"/>
                <a:ext cx="174" cy="58"/>
              </a:xfrm>
              <a:prstGeom prst="rect">
                <a:avLst/>
              </a:prstGeom>
              <a:solidFill>
                <a:srgbClr val="C9D7E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44" name="Rectangle 1167">
                <a:extLst>
                  <a:ext uri="{FF2B5EF4-FFF2-40B4-BE49-F238E27FC236}">
                    <a16:creationId xmlns:a16="http://schemas.microsoft.com/office/drawing/2014/main" id="{C1628B74-F28A-438F-9B6D-A84C29FA044A}"/>
                  </a:ext>
                </a:extLst>
              </p:cNvPr>
              <p:cNvSpPr>
                <a:spLocks noChangeArrowheads="1"/>
              </p:cNvSpPr>
              <p:nvPr/>
            </p:nvSpPr>
            <p:spPr bwMode="auto">
              <a:xfrm>
                <a:off x="5393" y="519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45" name="Rectangle 1168">
                <a:extLst>
                  <a:ext uri="{FF2B5EF4-FFF2-40B4-BE49-F238E27FC236}">
                    <a16:creationId xmlns:a16="http://schemas.microsoft.com/office/drawing/2014/main" id="{74252502-3609-4814-B56F-072CF192FAEF}"/>
                  </a:ext>
                </a:extLst>
              </p:cNvPr>
              <p:cNvSpPr>
                <a:spLocks noChangeArrowheads="1"/>
              </p:cNvSpPr>
              <p:nvPr/>
            </p:nvSpPr>
            <p:spPr bwMode="auto">
              <a:xfrm>
                <a:off x="5393" y="5135"/>
                <a:ext cx="174" cy="58"/>
              </a:xfrm>
              <a:prstGeom prst="rect">
                <a:avLst/>
              </a:prstGeom>
              <a:solidFill>
                <a:srgbClr val="F9FA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46" name="Rectangle 1169">
                <a:extLst>
                  <a:ext uri="{FF2B5EF4-FFF2-40B4-BE49-F238E27FC236}">
                    <a16:creationId xmlns:a16="http://schemas.microsoft.com/office/drawing/2014/main" id="{C26C3637-ABBB-42D0-823C-7451575FD094}"/>
                  </a:ext>
                </a:extLst>
              </p:cNvPr>
              <p:cNvSpPr>
                <a:spLocks noChangeArrowheads="1"/>
              </p:cNvSpPr>
              <p:nvPr/>
            </p:nvSpPr>
            <p:spPr bwMode="auto">
              <a:xfrm>
                <a:off x="5393" y="513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47" name="Rectangle 1170">
                <a:extLst>
                  <a:ext uri="{FF2B5EF4-FFF2-40B4-BE49-F238E27FC236}">
                    <a16:creationId xmlns:a16="http://schemas.microsoft.com/office/drawing/2014/main" id="{54F9B5FC-FA59-46CF-9CA4-8BCC0C3114B8}"/>
                  </a:ext>
                </a:extLst>
              </p:cNvPr>
              <p:cNvSpPr>
                <a:spLocks noChangeArrowheads="1"/>
              </p:cNvSpPr>
              <p:nvPr/>
            </p:nvSpPr>
            <p:spPr bwMode="auto">
              <a:xfrm>
                <a:off x="5393" y="5077"/>
                <a:ext cx="174" cy="58"/>
              </a:xfrm>
              <a:prstGeom prst="rect">
                <a:avLst/>
              </a:prstGeom>
              <a:solidFill>
                <a:srgbClr val="FF856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48" name="Rectangle 1171">
                <a:extLst>
                  <a:ext uri="{FF2B5EF4-FFF2-40B4-BE49-F238E27FC236}">
                    <a16:creationId xmlns:a16="http://schemas.microsoft.com/office/drawing/2014/main" id="{8FBAC66C-3775-4539-960C-D6225944407D}"/>
                  </a:ext>
                </a:extLst>
              </p:cNvPr>
              <p:cNvSpPr>
                <a:spLocks noChangeArrowheads="1"/>
              </p:cNvSpPr>
              <p:nvPr/>
            </p:nvSpPr>
            <p:spPr bwMode="auto">
              <a:xfrm>
                <a:off x="5393" y="507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49" name="Rectangle 1172">
                <a:extLst>
                  <a:ext uri="{FF2B5EF4-FFF2-40B4-BE49-F238E27FC236}">
                    <a16:creationId xmlns:a16="http://schemas.microsoft.com/office/drawing/2014/main" id="{FCD46007-6ACF-4BE6-A58D-46BE998B8886}"/>
                  </a:ext>
                </a:extLst>
              </p:cNvPr>
              <p:cNvSpPr>
                <a:spLocks noChangeArrowheads="1"/>
              </p:cNvSpPr>
              <p:nvPr/>
            </p:nvSpPr>
            <p:spPr bwMode="auto">
              <a:xfrm>
                <a:off x="5393" y="5019"/>
                <a:ext cx="174" cy="58"/>
              </a:xfrm>
              <a:prstGeom prst="rect">
                <a:avLst/>
              </a:prstGeom>
              <a:solidFill>
                <a:srgbClr val="9F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50" name="Rectangle 1173">
                <a:extLst>
                  <a:ext uri="{FF2B5EF4-FFF2-40B4-BE49-F238E27FC236}">
                    <a16:creationId xmlns:a16="http://schemas.microsoft.com/office/drawing/2014/main" id="{A6C1CE4B-C4C6-4300-9C87-3365A003C62E}"/>
                  </a:ext>
                </a:extLst>
              </p:cNvPr>
              <p:cNvSpPr>
                <a:spLocks noChangeArrowheads="1"/>
              </p:cNvSpPr>
              <p:nvPr/>
            </p:nvSpPr>
            <p:spPr bwMode="auto">
              <a:xfrm>
                <a:off x="5393" y="501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51" name="Rectangle 1174">
                <a:extLst>
                  <a:ext uri="{FF2B5EF4-FFF2-40B4-BE49-F238E27FC236}">
                    <a16:creationId xmlns:a16="http://schemas.microsoft.com/office/drawing/2014/main" id="{3F4EFC8E-9E42-40C0-992B-7B28C1236CE1}"/>
                  </a:ext>
                </a:extLst>
              </p:cNvPr>
              <p:cNvSpPr>
                <a:spLocks noChangeArrowheads="1"/>
              </p:cNvSpPr>
              <p:nvPr/>
            </p:nvSpPr>
            <p:spPr bwMode="auto">
              <a:xfrm>
                <a:off x="5393" y="4961"/>
                <a:ext cx="174" cy="58"/>
              </a:xfrm>
              <a:prstGeom prst="rect">
                <a:avLst/>
              </a:prstGeom>
              <a:solidFill>
                <a:srgbClr val="FFBEA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52" name="Rectangle 1175">
                <a:extLst>
                  <a:ext uri="{FF2B5EF4-FFF2-40B4-BE49-F238E27FC236}">
                    <a16:creationId xmlns:a16="http://schemas.microsoft.com/office/drawing/2014/main" id="{E51C4272-E4A7-40BF-86AF-15468F590F24}"/>
                  </a:ext>
                </a:extLst>
              </p:cNvPr>
              <p:cNvSpPr>
                <a:spLocks noChangeArrowheads="1"/>
              </p:cNvSpPr>
              <p:nvPr/>
            </p:nvSpPr>
            <p:spPr bwMode="auto">
              <a:xfrm>
                <a:off x="5393" y="496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53" name="Rectangle 1176">
                <a:extLst>
                  <a:ext uri="{FF2B5EF4-FFF2-40B4-BE49-F238E27FC236}">
                    <a16:creationId xmlns:a16="http://schemas.microsoft.com/office/drawing/2014/main" id="{F09A3525-7DAD-4A10-94AB-D2575E812610}"/>
                  </a:ext>
                </a:extLst>
              </p:cNvPr>
              <p:cNvSpPr>
                <a:spLocks noChangeArrowheads="1"/>
              </p:cNvSpPr>
              <p:nvPr/>
            </p:nvSpPr>
            <p:spPr bwMode="auto">
              <a:xfrm>
                <a:off x="5393" y="4903"/>
                <a:ext cx="174" cy="58"/>
              </a:xfrm>
              <a:prstGeom prst="rect">
                <a:avLst/>
              </a:prstGeom>
              <a:solidFill>
                <a:srgbClr val="FFFD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54" name="Rectangle 1177">
                <a:extLst>
                  <a:ext uri="{FF2B5EF4-FFF2-40B4-BE49-F238E27FC236}">
                    <a16:creationId xmlns:a16="http://schemas.microsoft.com/office/drawing/2014/main" id="{8722FD58-54C9-410B-8570-DBD116B51695}"/>
                  </a:ext>
                </a:extLst>
              </p:cNvPr>
              <p:cNvSpPr>
                <a:spLocks noChangeArrowheads="1"/>
              </p:cNvSpPr>
              <p:nvPr/>
            </p:nvSpPr>
            <p:spPr bwMode="auto">
              <a:xfrm>
                <a:off x="5393" y="490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55" name="Rectangle 1178">
                <a:extLst>
                  <a:ext uri="{FF2B5EF4-FFF2-40B4-BE49-F238E27FC236}">
                    <a16:creationId xmlns:a16="http://schemas.microsoft.com/office/drawing/2014/main" id="{4DF8235C-1783-4C40-8359-A9696AD6A0ED}"/>
                  </a:ext>
                </a:extLst>
              </p:cNvPr>
              <p:cNvSpPr>
                <a:spLocks noChangeArrowheads="1"/>
              </p:cNvSpPr>
              <p:nvPr/>
            </p:nvSpPr>
            <p:spPr bwMode="auto">
              <a:xfrm>
                <a:off x="5393" y="4845"/>
                <a:ext cx="174" cy="58"/>
              </a:xfrm>
              <a:prstGeom prst="rect">
                <a:avLst/>
              </a:prstGeom>
              <a:solidFill>
                <a:srgbClr val="A0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56" name="Rectangle 1179">
                <a:extLst>
                  <a:ext uri="{FF2B5EF4-FFF2-40B4-BE49-F238E27FC236}">
                    <a16:creationId xmlns:a16="http://schemas.microsoft.com/office/drawing/2014/main" id="{C21DA52F-E5ED-46B7-9A63-E3EEEF685036}"/>
                  </a:ext>
                </a:extLst>
              </p:cNvPr>
              <p:cNvSpPr>
                <a:spLocks noChangeArrowheads="1"/>
              </p:cNvSpPr>
              <p:nvPr/>
            </p:nvSpPr>
            <p:spPr bwMode="auto">
              <a:xfrm>
                <a:off x="5393" y="484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57" name="Rectangle 1180">
                <a:extLst>
                  <a:ext uri="{FF2B5EF4-FFF2-40B4-BE49-F238E27FC236}">
                    <a16:creationId xmlns:a16="http://schemas.microsoft.com/office/drawing/2014/main" id="{2B9EEC20-2377-4F89-A437-3DD9C472CC8D}"/>
                  </a:ext>
                </a:extLst>
              </p:cNvPr>
              <p:cNvSpPr>
                <a:spLocks noChangeArrowheads="1"/>
              </p:cNvSpPr>
              <p:nvPr/>
            </p:nvSpPr>
            <p:spPr bwMode="auto">
              <a:xfrm>
                <a:off x="5393" y="4787"/>
                <a:ext cx="174" cy="58"/>
              </a:xfrm>
              <a:prstGeom prst="rect">
                <a:avLst/>
              </a:prstGeom>
              <a:solidFill>
                <a:srgbClr val="FF9C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58" name="Rectangle 1181">
                <a:extLst>
                  <a:ext uri="{FF2B5EF4-FFF2-40B4-BE49-F238E27FC236}">
                    <a16:creationId xmlns:a16="http://schemas.microsoft.com/office/drawing/2014/main" id="{62702EF3-B5E7-4DDD-8CD9-43512FEFA90D}"/>
                  </a:ext>
                </a:extLst>
              </p:cNvPr>
              <p:cNvSpPr>
                <a:spLocks noChangeArrowheads="1"/>
              </p:cNvSpPr>
              <p:nvPr/>
            </p:nvSpPr>
            <p:spPr bwMode="auto">
              <a:xfrm>
                <a:off x="5393" y="47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59" name="Rectangle 1182">
                <a:extLst>
                  <a:ext uri="{FF2B5EF4-FFF2-40B4-BE49-F238E27FC236}">
                    <a16:creationId xmlns:a16="http://schemas.microsoft.com/office/drawing/2014/main" id="{F49716FC-CF62-4827-8EBC-06AD43B6B2AB}"/>
                  </a:ext>
                </a:extLst>
              </p:cNvPr>
              <p:cNvSpPr>
                <a:spLocks noChangeArrowheads="1"/>
              </p:cNvSpPr>
              <p:nvPr/>
            </p:nvSpPr>
            <p:spPr bwMode="auto">
              <a:xfrm>
                <a:off x="5393" y="4729"/>
                <a:ext cx="174" cy="58"/>
              </a:xfrm>
              <a:prstGeom prst="rect">
                <a:avLst/>
              </a:prstGeom>
              <a:solidFill>
                <a:srgbClr val="D5E0E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60" name="Rectangle 1183">
                <a:extLst>
                  <a:ext uri="{FF2B5EF4-FFF2-40B4-BE49-F238E27FC236}">
                    <a16:creationId xmlns:a16="http://schemas.microsoft.com/office/drawing/2014/main" id="{8698F87F-8A18-4C42-9A45-B46B95171678}"/>
                  </a:ext>
                </a:extLst>
              </p:cNvPr>
              <p:cNvSpPr>
                <a:spLocks noChangeArrowheads="1"/>
              </p:cNvSpPr>
              <p:nvPr/>
            </p:nvSpPr>
            <p:spPr bwMode="auto">
              <a:xfrm>
                <a:off x="5393" y="47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61" name="Rectangle 1184">
                <a:extLst>
                  <a:ext uri="{FF2B5EF4-FFF2-40B4-BE49-F238E27FC236}">
                    <a16:creationId xmlns:a16="http://schemas.microsoft.com/office/drawing/2014/main" id="{322D71C2-80E3-4534-90FF-29961154DB36}"/>
                  </a:ext>
                </a:extLst>
              </p:cNvPr>
              <p:cNvSpPr>
                <a:spLocks noChangeArrowheads="1"/>
              </p:cNvSpPr>
              <p:nvPr/>
            </p:nvSpPr>
            <p:spPr bwMode="auto">
              <a:xfrm>
                <a:off x="5393" y="4671"/>
                <a:ext cx="174" cy="58"/>
              </a:xfrm>
              <a:prstGeom prst="rect">
                <a:avLst/>
              </a:prstGeom>
              <a:solidFill>
                <a:srgbClr val="9FB9D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62" name="Rectangle 1185">
                <a:extLst>
                  <a:ext uri="{FF2B5EF4-FFF2-40B4-BE49-F238E27FC236}">
                    <a16:creationId xmlns:a16="http://schemas.microsoft.com/office/drawing/2014/main" id="{32B77748-00ED-44A6-AA6C-78D6C47AC4F5}"/>
                  </a:ext>
                </a:extLst>
              </p:cNvPr>
              <p:cNvSpPr>
                <a:spLocks noChangeArrowheads="1"/>
              </p:cNvSpPr>
              <p:nvPr/>
            </p:nvSpPr>
            <p:spPr bwMode="auto">
              <a:xfrm>
                <a:off x="5393" y="46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63" name="Rectangle 1186">
                <a:extLst>
                  <a:ext uri="{FF2B5EF4-FFF2-40B4-BE49-F238E27FC236}">
                    <a16:creationId xmlns:a16="http://schemas.microsoft.com/office/drawing/2014/main" id="{9BDBC8AD-C1D5-4FAE-BFB0-3119E82BBC7E}"/>
                  </a:ext>
                </a:extLst>
              </p:cNvPr>
              <p:cNvSpPr>
                <a:spLocks noChangeArrowheads="1"/>
              </p:cNvSpPr>
              <p:nvPr/>
            </p:nvSpPr>
            <p:spPr bwMode="auto">
              <a:xfrm>
                <a:off x="5393" y="4614"/>
                <a:ext cx="174" cy="57"/>
              </a:xfrm>
              <a:prstGeom prst="rect">
                <a:avLst/>
              </a:prstGeom>
              <a:solidFill>
                <a:srgbClr val="DFE7F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64" name="Rectangle 1187">
                <a:extLst>
                  <a:ext uri="{FF2B5EF4-FFF2-40B4-BE49-F238E27FC236}">
                    <a16:creationId xmlns:a16="http://schemas.microsoft.com/office/drawing/2014/main" id="{90A26310-65CD-4697-8EA3-952AF6A70965}"/>
                  </a:ext>
                </a:extLst>
              </p:cNvPr>
              <p:cNvSpPr>
                <a:spLocks noChangeArrowheads="1"/>
              </p:cNvSpPr>
              <p:nvPr/>
            </p:nvSpPr>
            <p:spPr bwMode="auto">
              <a:xfrm>
                <a:off x="5393" y="4614"/>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65" name="Rectangle 1188">
                <a:extLst>
                  <a:ext uri="{FF2B5EF4-FFF2-40B4-BE49-F238E27FC236}">
                    <a16:creationId xmlns:a16="http://schemas.microsoft.com/office/drawing/2014/main" id="{2F84E974-B11D-4011-AB00-A872A4638824}"/>
                  </a:ext>
                </a:extLst>
              </p:cNvPr>
              <p:cNvSpPr>
                <a:spLocks noChangeArrowheads="1"/>
              </p:cNvSpPr>
              <p:nvPr/>
            </p:nvSpPr>
            <p:spPr bwMode="auto">
              <a:xfrm>
                <a:off x="5393" y="4556"/>
                <a:ext cx="174" cy="58"/>
              </a:xfrm>
              <a:prstGeom prst="rect">
                <a:avLst/>
              </a:prstGeom>
              <a:solidFill>
                <a:srgbClr val="FFFCF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66" name="Rectangle 1189">
                <a:extLst>
                  <a:ext uri="{FF2B5EF4-FFF2-40B4-BE49-F238E27FC236}">
                    <a16:creationId xmlns:a16="http://schemas.microsoft.com/office/drawing/2014/main" id="{4C9FB092-1774-4A75-AB12-538CFA8C1C8D}"/>
                  </a:ext>
                </a:extLst>
              </p:cNvPr>
              <p:cNvSpPr>
                <a:spLocks noChangeArrowheads="1"/>
              </p:cNvSpPr>
              <p:nvPr/>
            </p:nvSpPr>
            <p:spPr bwMode="auto">
              <a:xfrm>
                <a:off x="5393" y="455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67" name="Rectangle 1190">
                <a:extLst>
                  <a:ext uri="{FF2B5EF4-FFF2-40B4-BE49-F238E27FC236}">
                    <a16:creationId xmlns:a16="http://schemas.microsoft.com/office/drawing/2014/main" id="{6F04189C-E5F8-47A7-B2C1-95367509386E}"/>
                  </a:ext>
                </a:extLst>
              </p:cNvPr>
              <p:cNvSpPr>
                <a:spLocks noChangeArrowheads="1"/>
              </p:cNvSpPr>
              <p:nvPr/>
            </p:nvSpPr>
            <p:spPr bwMode="auto">
              <a:xfrm>
                <a:off x="5393" y="4498"/>
                <a:ext cx="174" cy="58"/>
              </a:xfrm>
              <a:prstGeom prst="rect">
                <a:avLst/>
              </a:prstGeom>
              <a:solidFill>
                <a:srgbClr val="E2E9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68" name="Rectangle 1191">
                <a:extLst>
                  <a:ext uri="{FF2B5EF4-FFF2-40B4-BE49-F238E27FC236}">
                    <a16:creationId xmlns:a16="http://schemas.microsoft.com/office/drawing/2014/main" id="{C77044A4-E3FD-44DE-BBFD-245D491F7937}"/>
                  </a:ext>
                </a:extLst>
              </p:cNvPr>
              <p:cNvSpPr>
                <a:spLocks noChangeArrowheads="1"/>
              </p:cNvSpPr>
              <p:nvPr/>
            </p:nvSpPr>
            <p:spPr bwMode="auto">
              <a:xfrm>
                <a:off x="5393" y="449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69" name="Rectangle 1192">
                <a:extLst>
                  <a:ext uri="{FF2B5EF4-FFF2-40B4-BE49-F238E27FC236}">
                    <a16:creationId xmlns:a16="http://schemas.microsoft.com/office/drawing/2014/main" id="{D8B091CA-1C52-4BAA-B263-D66BB567C1EF}"/>
                  </a:ext>
                </a:extLst>
              </p:cNvPr>
              <p:cNvSpPr>
                <a:spLocks noChangeArrowheads="1"/>
              </p:cNvSpPr>
              <p:nvPr/>
            </p:nvSpPr>
            <p:spPr bwMode="auto">
              <a:xfrm>
                <a:off x="5393" y="4440"/>
                <a:ext cx="174" cy="58"/>
              </a:xfrm>
              <a:prstGeom prst="rect">
                <a:avLst/>
              </a:prstGeom>
              <a:solidFill>
                <a:srgbClr val="A8BFD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70" name="Rectangle 1193">
                <a:extLst>
                  <a:ext uri="{FF2B5EF4-FFF2-40B4-BE49-F238E27FC236}">
                    <a16:creationId xmlns:a16="http://schemas.microsoft.com/office/drawing/2014/main" id="{6D46C65A-8197-4C99-9877-B7F2CDCAA99E}"/>
                  </a:ext>
                </a:extLst>
              </p:cNvPr>
              <p:cNvSpPr>
                <a:spLocks noChangeArrowheads="1"/>
              </p:cNvSpPr>
              <p:nvPr/>
            </p:nvSpPr>
            <p:spPr bwMode="auto">
              <a:xfrm>
                <a:off x="5393" y="444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71" name="Rectangle 1194">
                <a:extLst>
                  <a:ext uri="{FF2B5EF4-FFF2-40B4-BE49-F238E27FC236}">
                    <a16:creationId xmlns:a16="http://schemas.microsoft.com/office/drawing/2014/main" id="{E641ECF1-7835-4564-A532-7AF9C985324F}"/>
                  </a:ext>
                </a:extLst>
              </p:cNvPr>
              <p:cNvSpPr>
                <a:spLocks noChangeArrowheads="1"/>
              </p:cNvSpPr>
              <p:nvPr/>
            </p:nvSpPr>
            <p:spPr bwMode="auto">
              <a:xfrm>
                <a:off x="5393" y="4382"/>
                <a:ext cx="174" cy="58"/>
              </a:xfrm>
              <a:prstGeom prst="rect">
                <a:avLst/>
              </a:prstGeom>
              <a:solidFill>
                <a:srgbClr val="FFBFA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72" name="Rectangle 1195">
                <a:extLst>
                  <a:ext uri="{FF2B5EF4-FFF2-40B4-BE49-F238E27FC236}">
                    <a16:creationId xmlns:a16="http://schemas.microsoft.com/office/drawing/2014/main" id="{AD39D756-3A6B-45D9-99C6-63A32B63B3C9}"/>
                  </a:ext>
                </a:extLst>
              </p:cNvPr>
              <p:cNvSpPr>
                <a:spLocks noChangeArrowheads="1"/>
              </p:cNvSpPr>
              <p:nvPr/>
            </p:nvSpPr>
            <p:spPr bwMode="auto">
              <a:xfrm>
                <a:off x="5393" y="43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73" name="Rectangle 1196">
                <a:extLst>
                  <a:ext uri="{FF2B5EF4-FFF2-40B4-BE49-F238E27FC236}">
                    <a16:creationId xmlns:a16="http://schemas.microsoft.com/office/drawing/2014/main" id="{6A08F9F3-84F8-47D6-B9FC-1C8BA09E6A66}"/>
                  </a:ext>
                </a:extLst>
              </p:cNvPr>
              <p:cNvSpPr>
                <a:spLocks noChangeArrowheads="1"/>
              </p:cNvSpPr>
              <p:nvPr/>
            </p:nvSpPr>
            <p:spPr bwMode="auto">
              <a:xfrm>
                <a:off x="5393" y="4324"/>
                <a:ext cx="174" cy="58"/>
              </a:xfrm>
              <a:prstGeom prst="rect">
                <a:avLst/>
              </a:prstGeom>
              <a:solidFill>
                <a:srgbClr val="F1F5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74" name="Rectangle 1197">
                <a:extLst>
                  <a:ext uri="{FF2B5EF4-FFF2-40B4-BE49-F238E27FC236}">
                    <a16:creationId xmlns:a16="http://schemas.microsoft.com/office/drawing/2014/main" id="{212F1BD2-BF5C-48D4-8BC9-42A42AA5B96B}"/>
                  </a:ext>
                </a:extLst>
              </p:cNvPr>
              <p:cNvSpPr>
                <a:spLocks noChangeArrowheads="1"/>
              </p:cNvSpPr>
              <p:nvPr/>
            </p:nvSpPr>
            <p:spPr bwMode="auto">
              <a:xfrm>
                <a:off x="5393" y="432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75" name="Rectangle 1198">
                <a:extLst>
                  <a:ext uri="{FF2B5EF4-FFF2-40B4-BE49-F238E27FC236}">
                    <a16:creationId xmlns:a16="http://schemas.microsoft.com/office/drawing/2014/main" id="{76CC79FE-B645-4E12-9551-0886857FE2B3}"/>
                  </a:ext>
                </a:extLst>
              </p:cNvPr>
              <p:cNvSpPr>
                <a:spLocks noChangeArrowheads="1"/>
              </p:cNvSpPr>
              <p:nvPr/>
            </p:nvSpPr>
            <p:spPr bwMode="auto">
              <a:xfrm>
                <a:off x="5567" y="7387"/>
                <a:ext cx="174" cy="58"/>
              </a:xfrm>
              <a:prstGeom prst="rect">
                <a:avLst/>
              </a:prstGeom>
              <a:solidFill>
                <a:srgbClr val="C5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76" name="Rectangle 1199">
                <a:extLst>
                  <a:ext uri="{FF2B5EF4-FFF2-40B4-BE49-F238E27FC236}">
                    <a16:creationId xmlns:a16="http://schemas.microsoft.com/office/drawing/2014/main" id="{FA80CC8E-A961-428B-89F5-10DF4CA367C0}"/>
                  </a:ext>
                </a:extLst>
              </p:cNvPr>
              <p:cNvSpPr>
                <a:spLocks noChangeArrowheads="1"/>
              </p:cNvSpPr>
              <p:nvPr/>
            </p:nvSpPr>
            <p:spPr bwMode="auto">
              <a:xfrm>
                <a:off x="5567" y="73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77" name="Rectangle 1200">
                <a:extLst>
                  <a:ext uri="{FF2B5EF4-FFF2-40B4-BE49-F238E27FC236}">
                    <a16:creationId xmlns:a16="http://schemas.microsoft.com/office/drawing/2014/main" id="{A20AF148-A19E-4160-99AC-3C62373537B6}"/>
                  </a:ext>
                </a:extLst>
              </p:cNvPr>
              <p:cNvSpPr>
                <a:spLocks noChangeArrowheads="1"/>
              </p:cNvSpPr>
              <p:nvPr/>
            </p:nvSpPr>
            <p:spPr bwMode="auto">
              <a:xfrm>
                <a:off x="5567" y="7329"/>
                <a:ext cx="174" cy="58"/>
              </a:xfrm>
              <a:prstGeom prst="rect">
                <a:avLst/>
              </a:prstGeom>
              <a:solidFill>
                <a:srgbClr val="FFC6B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78" name="Rectangle 1201">
                <a:extLst>
                  <a:ext uri="{FF2B5EF4-FFF2-40B4-BE49-F238E27FC236}">
                    <a16:creationId xmlns:a16="http://schemas.microsoft.com/office/drawing/2014/main" id="{60EBBD86-36FC-45D4-8357-E35C948ED2B6}"/>
                  </a:ext>
                </a:extLst>
              </p:cNvPr>
              <p:cNvSpPr>
                <a:spLocks noChangeArrowheads="1"/>
              </p:cNvSpPr>
              <p:nvPr/>
            </p:nvSpPr>
            <p:spPr bwMode="auto">
              <a:xfrm>
                <a:off x="5567" y="73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79" name="Rectangle 1202">
                <a:extLst>
                  <a:ext uri="{FF2B5EF4-FFF2-40B4-BE49-F238E27FC236}">
                    <a16:creationId xmlns:a16="http://schemas.microsoft.com/office/drawing/2014/main" id="{B8F50945-9927-4D10-8BD5-3999886EDE4B}"/>
                  </a:ext>
                </a:extLst>
              </p:cNvPr>
              <p:cNvSpPr>
                <a:spLocks noChangeArrowheads="1"/>
              </p:cNvSpPr>
              <p:nvPr/>
            </p:nvSpPr>
            <p:spPr bwMode="auto">
              <a:xfrm>
                <a:off x="5567" y="7271"/>
                <a:ext cx="174" cy="58"/>
              </a:xfrm>
              <a:prstGeom prst="rect">
                <a:avLst/>
              </a:prstGeom>
              <a:solidFill>
                <a:srgbClr val="FFB4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80" name="Rectangle 1203">
                <a:extLst>
                  <a:ext uri="{FF2B5EF4-FFF2-40B4-BE49-F238E27FC236}">
                    <a16:creationId xmlns:a16="http://schemas.microsoft.com/office/drawing/2014/main" id="{43C5F943-F84C-42FF-8CF0-C152210A309C}"/>
                  </a:ext>
                </a:extLst>
              </p:cNvPr>
              <p:cNvSpPr>
                <a:spLocks noChangeArrowheads="1"/>
              </p:cNvSpPr>
              <p:nvPr/>
            </p:nvSpPr>
            <p:spPr bwMode="auto">
              <a:xfrm>
                <a:off x="5567" y="72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81" name="Rectangle 1204">
                <a:extLst>
                  <a:ext uri="{FF2B5EF4-FFF2-40B4-BE49-F238E27FC236}">
                    <a16:creationId xmlns:a16="http://schemas.microsoft.com/office/drawing/2014/main" id="{4BBF4FE4-0B97-4693-9306-4A9DB131C850}"/>
                  </a:ext>
                </a:extLst>
              </p:cNvPr>
              <p:cNvSpPr>
                <a:spLocks noChangeArrowheads="1"/>
              </p:cNvSpPr>
              <p:nvPr/>
            </p:nvSpPr>
            <p:spPr bwMode="auto">
              <a:xfrm>
                <a:off x="5567" y="7213"/>
                <a:ext cx="174" cy="58"/>
              </a:xfrm>
              <a:prstGeom prst="rect">
                <a:avLst/>
              </a:prstGeom>
              <a:solidFill>
                <a:srgbClr val="FFBBA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82" name="Rectangle 1205">
                <a:extLst>
                  <a:ext uri="{FF2B5EF4-FFF2-40B4-BE49-F238E27FC236}">
                    <a16:creationId xmlns:a16="http://schemas.microsoft.com/office/drawing/2014/main" id="{A9AF91E4-C5E4-41DE-A3F2-622AE3D7C213}"/>
                  </a:ext>
                </a:extLst>
              </p:cNvPr>
              <p:cNvSpPr>
                <a:spLocks noChangeArrowheads="1"/>
              </p:cNvSpPr>
              <p:nvPr/>
            </p:nvSpPr>
            <p:spPr bwMode="auto">
              <a:xfrm>
                <a:off x="5567" y="721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83" name="Rectangle 1206">
                <a:extLst>
                  <a:ext uri="{FF2B5EF4-FFF2-40B4-BE49-F238E27FC236}">
                    <a16:creationId xmlns:a16="http://schemas.microsoft.com/office/drawing/2014/main" id="{6B514904-FFDC-4994-B820-114F484BCD70}"/>
                  </a:ext>
                </a:extLst>
              </p:cNvPr>
              <p:cNvSpPr>
                <a:spLocks noChangeArrowheads="1"/>
              </p:cNvSpPr>
              <p:nvPr/>
            </p:nvSpPr>
            <p:spPr bwMode="auto">
              <a:xfrm>
                <a:off x="5567" y="7155"/>
                <a:ext cx="174" cy="58"/>
              </a:xfrm>
              <a:prstGeom prst="rect">
                <a:avLst/>
              </a:prstGeom>
              <a:solidFill>
                <a:srgbClr val="C5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84" name="Rectangle 1207">
                <a:extLst>
                  <a:ext uri="{FF2B5EF4-FFF2-40B4-BE49-F238E27FC236}">
                    <a16:creationId xmlns:a16="http://schemas.microsoft.com/office/drawing/2014/main" id="{5EC9FC24-1F85-4895-9182-ED4406704512}"/>
                  </a:ext>
                </a:extLst>
              </p:cNvPr>
              <p:cNvSpPr>
                <a:spLocks noChangeArrowheads="1"/>
              </p:cNvSpPr>
              <p:nvPr/>
            </p:nvSpPr>
            <p:spPr bwMode="auto">
              <a:xfrm>
                <a:off x="5567" y="715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085" name="Rectangle 1208">
                <a:extLst>
                  <a:ext uri="{FF2B5EF4-FFF2-40B4-BE49-F238E27FC236}">
                    <a16:creationId xmlns:a16="http://schemas.microsoft.com/office/drawing/2014/main" id="{80990984-933E-488D-8238-E21E4FAD01F8}"/>
                  </a:ext>
                </a:extLst>
              </p:cNvPr>
              <p:cNvSpPr>
                <a:spLocks noChangeArrowheads="1"/>
              </p:cNvSpPr>
              <p:nvPr/>
            </p:nvSpPr>
            <p:spPr bwMode="auto">
              <a:xfrm>
                <a:off x="5567" y="7097"/>
                <a:ext cx="174" cy="58"/>
              </a:xfrm>
              <a:prstGeom prst="rect">
                <a:avLst/>
              </a:prstGeom>
              <a:solidFill>
                <a:srgbClr val="FFB0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086" name="Rectangle 1209">
                <a:extLst>
                  <a:ext uri="{FF2B5EF4-FFF2-40B4-BE49-F238E27FC236}">
                    <a16:creationId xmlns:a16="http://schemas.microsoft.com/office/drawing/2014/main" id="{5204BAFF-BEF0-46E6-B161-7EAE3DC85521}"/>
                  </a:ext>
                </a:extLst>
              </p:cNvPr>
              <p:cNvSpPr>
                <a:spLocks noChangeArrowheads="1"/>
              </p:cNvSpPr>
              <p:nvPr/>
            </p:nvSpPr>
            <p:spPr bwMode="auto">
              <a:xfrm>
                <a:off x="5567" y="709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grpSp>
          <p:nvGrpSpPr>
            <p:cNvPr id="21" name="Group 1411">
              <a:extLst>
                <a:ext uri="{FF2B5EF4-FFF2-40B4-BE49-F238E27FC236}">
                  <a16:creationId xmlns:a16="http://schemas.microsoft.com/office/drawing/2014/main" id="{834AB031-FCAC-49A5-AF44-C700A3726FE9}"/>
                </a:ext>
              </a:extLst>
            </p:cNvPr>
            <p:cNvGrpSpPr>
              <a:grpSpLocks/>
            </p:cNvGrpSpPr>
            <p:nvPr/>
          </p:nvGrpSpPr>
          <p:grpSpPr bwMode="auto">
            <a:xfrm>
              <a:off x="8837613" y="6864350"/>
              <a:ext cx="544513" cy="4954588"/>
              <a:chOff x="5567" y="4324"/>
              <a:chExt cx="343" cy="3121"/>
            </a:xfrm>
          </p:grpSpPr>
          <p:sp>
            <p:nvSpPr>
              <p:cNvPr id="1687" name="Rectangle 1211">
                <a:extLst>
                  <a:ext uri="{FF2B5EF4-FFF2-40B4-BE49-F238E27FC236}">
                    <a16:creationId xmlns:a16="http://schemas.microsoft.com/office/drawing/2014/main" id="{2BA6BAFD-33CF-412E-A32D-B6DE6890CD88}"/>
                  </a:ext>
                </a:extLst>
              </p:cNvPr>
              <p:cNvSpPr>
                <a:spLocks noChangeArrowheads="1"/>
              </p:cNvSpPr>
              <p:nvPr/>
            </p:nvSpPr>
            <p:spPr bwMode="auto">
              <a:xfrm>
                <a:off x="5567" y="7040"/>
                <a:ext cx="174" cy="57"/>
              </a:xfrm>
              <a:prstGeom prst="rect">
                <a:avLst/>
              </a:prstGeom>
              <a:solidFill>
                <a:srgbClr val="A2BB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88" name="Rectangle 1212">
                <a:extLst>
                  <a:ext uri="{FF2B5EF4-FFF2-40B4-BE49-F238E27FC236}">
                    <a16:creationId xmlns:a16="http://schemas.microsoft.com/office/drawing/2014/main" id="{CA4F44F8-AE4B-4781-8E9E-8D5188EF98BC}"/>
                  </a:ext>
                </a:extLst>
              </p:cNvPr>
              <p:cNvSpPr>
                <a:spLocks noChangeArrowheads="1"/>
              </p:cNvSpPr>
              <p:nvPr/>
            </p:nvSpPr>
            <p:spPr bwMode="auto">
              <a:xfrm>
                <a:off x="5567" y="7040"/>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89" name="Rectangle 1213">
                <a:extLst>
                  <a:ext uri="{FF2B5EF4-FFF2-40B4-BE49-F238E27FC236}">
                    <a16:creationId xmlns:a16="http://schemas.microsoft.com/office/drawing/2014/main" id="{08AD68B4-FA65-4BBA-B8DB-82F65C7C70E7}"/>
                  </a:ext>
                </a:extLst>
              </p:cNvPr>
              <p:cNvSpPr>
                <a:spLocks noChangeArrowheads="1"/>
              </p:cNvSpPr>
              <p:nvPr/>
            </p:nvSpPr>
            <p:spPr bwMode="auto">
              <a:xfrm>
                <a:off x="5567" y="6982"/>
                <a:ext cx="174" cy="58"/>
              </a:xfrm>
              <a:prstGeom prst="rect">
                <a:avLst/>
              </a:prstGeom>
              <a:solidFill>
                <a:srgbClr val="DBE4F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90" name="Rectangle 1214">
                <a:extLst>
                  <a:ext uri="{FF2B5EF4-FFF2-40B4-BE49-F238E27FC236}">
                    <a16:creationId xmlns:a16="http://schemas.microsoft.com/office/drawing/2014/main" id="{30D4C5A0-E5C1-4843-93DA-2FE2852E64F4}"/>
                  </a:ext>
                </a:extLst>
              </p:cNvPr>
              <p:cNvSpPr>
                <a:spLocks noChangeArrowheads="1"/>
              </p:cNvSpPr>
              <p:nvPr/>
            </p:nvSpPr>
            <p:spPr bwMode="auto">
              <a:xfrm>
                <a:off x="5567" y="69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91" name="Rectangle 1215">
                <a:extLst>
                  <a:ext uri="{FF2B5EF4-FFF2-40B4-BE49-F238E27FC236}">
                    <a16:creationId xmlns:a16="http://schemas.microsoft.com/office/drawing/2014/main" id="{41CD2AA3-70A1-4A97-B0F3-8ECB05E7F5B0}"/>
                  </a:ext>
                </a:extLst>
              </p:cNvPr>
              <p:cNvSpPr>
                <a:spLocks noChangeArrowheads="1"/>
              </p:cNvSpPr>
              <p:nvPr/>
            </p:nvSpPr>
            <p:spPr bwMode="auto">
              <a:xfrm>
                <a:off x="5567" y="6928"/>
                <a:ext cx="174" cy="54"/>
              </a:xfrm>
              <a:prstGeom prst="rect">
                <a:avLst/>
              </a:prstGeom>
              <a:solidFill>
                <a:srgbClr val="C0D0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92" name="Rectangle 1216">
                <a:extLst>
                  <a:ext uri="{FF2B5EF4-FFF2-40B4-BE49-F238E27FC236}">
                    <a16:creationId xmlns:a16="http://schemas.microsoft.com/office/drawing/2014/main" id="{01A1AFF8-E870-4EED-A030-6D4A54F2E998}"/>
                  </a:ext>
                </a:extLst>
              </p:cNvPr>
              <p:cNvSpPr>
                <a:spLocks noChangeArrowheads="1"/>
              </p:cNvSpPr>
              <p:nvPr/>
            </p:nvSpPr>
            <p:spPr bwMode="auto">
              <a:xfrm>
                <a:off x="5567" y="6928"/>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93" name="Rectangle 1217">
                <a:extLst>
                  <a:ext uri="{FF2B5EF4-FFF2-40B4-BE49-F238E27FC236}">
                    <a16:creationId xmlns:a16="http://schemas.microsoft.com/office/drawing/2014/main" id="{E1D0CDA9-9E05-4CF9-9680-15BDF95419F9}"/>
                  </a:ext>
                </a:extLst>
              </p:cNvPr>
              <p:cNvSpPr>
                <a:spLocks noChangeArrowheads="1"/>
              </p:cNvSpPr>
              <p:nvPr/>
            </p:nvSpPr>
            <p:spPr bwMode="auto">
              <a:xfrm>
                <a:off x="5567" y="6870"/>
                <a:ext cx="174" cy="58"/>
              </a:xfrm>
              <a:prstGeom prst="rect">
                <a:avLst/>
              </a:prstGeom>
              <a:solidFill>
                <a:srgbClr val="D2D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94" name="Rectangle 1218">
                <a:extLst>
                  <a:ext uri="{FF2B5EF4-FFF2-40B4-BE49-F238E27FC236}">
                    <a16:creationId xmlns:a16="http://schemas.microsoft.com/office/drawing/2014/main" id="{7BBC2B55-96EE-45FC-8F73-9E7721E791F6}"/>
                  </a:ext>
                </a:extLst>
              </p:cNvPr>
              <p:cNvSpPr>
                <a:spLocks noChangeArrowheads="1"/>
              </p:cNvSpPr>
              <p:nvPr/>
            </p:nvSpPr>
            <p:spPr bwMode="auto">
              <a:xfrm>
                <a:off x="5567" y="687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95" name="Rectangle 1219">
                <a:extLst>
                  <a:ext uri="{FF2B5EF4-FFF2-40B4-BE49-F238E27FC236}">
                    <a16:creationId xmlns:a16="http://schemas.microsoft.com/office/drawing/2014/main" id="{4149A798-0EA0-42ED-A9AA-791B54CF973C}"/>
                  </a:ext>
                </a:extLst>
              </p:cNvPr>
              <p:cNvSpPr>
                <a:spLocks noChangeArrowheads="1"/>
              </p:cNvSpPr>
              <p:nvPr/>
            </p:nvSpPr>
            <p:spPr bwMode="auto">
              <a:xfrm>
                <a:off x="5567" y="6812"/>
                <a:ext cx="174" cy="58"/>
              </a:xfrm>
              <a:prstGeom prst="rect">
                <a:avLst/>
              </a:prstGeom>
              <a:solidFill>
                <a:srgbClr val="FFD3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96" name="Rectangle 1220">
                <a:extLst>
                  <a:ext uri="{FF2B5EF4-FFF2-40B4-BE49-F238E27FC236}">
                    <a16:creationId xmlns:a16="http://schemas.microsoft.com/office/drawing/2014/main" id="{0214E33B-3B5C-4F69-AA81-DAD81CAE97CC}"/>
                  </a:ext>
                </a:extLst>
              </p:cNvPr>
              <p:cNvSpPr>
                <a:spLocks noChangeArrowheads="1"/>
              </p:cNvSpPr>
              <p:nvPr/>
            </p:nvSpPr>
            <p:spPr bwMode="auto">
              <a:xfrm>
                <a:off x="5567" y="681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97" name="Rectangle 1221">
                <a:extLst>
                  <a:ext uri="{FF2B5EF4-FFF2-40B4-BE49-F238E27FC236}">
                    <a16:creationId xmlns:a16="http://schemas.microsoft.com/office/drawing/2014/main" id="{0655FDF5-0802-4D1E-BBF6-74C9E40AB754}"/>
                  </a:ext>
                </a:extLst>
              </p:cNvPr>
              <p:cNvSpPr>
                <a:spLocks noChangeArrowheads="1"/>
              </p:cNvSpPr>
              <p:nvPr/>
            </p:nvSpPr>
            <p:spPr bwMode="auto">
              <a:xfrm>
                <a:off x="5567" y="6754"/>
                <a:ext cx="174" cy="58"/>
              </a:xfrm>
              <a:prstGeom prst="rect">
                <a:avLst/>
              </a:prstGeom>
              <a:solidFill>
                <a:srgbClr val="FF9C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698" name="Rectangle 1222">
                <a:extLst>
                  <a:ext uri="{FF2B5EF4-FFF2-40B4-BE49-F238E27FC236}">
                    <a16:creationId xmlns:a16="http://schemas.microsoft.com/office/drawing/2014/main" id="{7960B87B-7EBE-405F-ACFB-B7FE473D310F}"/>
                  </a:ext>
                </a:extLst>
              </p:cNvPr>
              <p:cNvSpPr>
                <a:spLocks noChangeArrowheads="1"/>
              </p:cNvSpPr>
              <p:nvPr/>
            </p:nvSpPr>
            <p:spPr bwMode="auto">
              <a:xfrm>
                <a:off x="5567" y="675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699" name="Rectangle 1223">
                <a:extLst>
                  <a:ext uri="{FF2B5EF4-FFF2-40B4-BE49-F238E27FC236}">
                    <a16:creationId xmlns:a16="http://schemas.microsoft.com/office/drawing/2014/main" id="{C816A512-925A-4081-844F-C95B1CB65154}"/>
                  </a:ext>
                </a:extLst>
              </p:cNvPr>
              <p:cNvSpPr>
                <a:spLocks noChangeArrowheads="1"/>
              </p:cNvSpPr>
              <p:nvPr/>
            </p:nvSpPr>
            <p:spPr bwMode="auto">
              <a:xfrm>
                <a:off x="5567" y="6696"/>
                <a:ext cx="174" cy="58"/>
              </a:xfrm>
              <a:prstGeom prst="rect">
                <a:avLst/>
              </a:prstGeom>
              <a:solidFill>
                <a:srgbClr val="FFB49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00" name="Rectangle 1224">
                <a:extLst>
                  <a:ext uri="{FF2B5EF4-FFF2-40B4-BE49-F238E27FC236}">
                    <a16:creationId xmlns:a16="http://schemas.microsoft.com/office/drawing/2014/main" id="{7A442A09-6EED-4772-B8A6-9575F7506508}"/>
                  </a:ext>
                </a:extLst>
              </p:cNvPr>
              <p:cNvSpPr>
                <a:spLocks noChangeArrowheads="1"/>
              </p:cNvSpPr>
              <p:nvPr/>
            </p:nvSpPr>
            <p:spPr bwMode="auto">
              <a:xfrm>
                <a:off x="5567" y="669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01" name="Rectangle 1225">
                <a:extLst>
                  <a:ext uri="{FF2B5EF4-FFF2-40B4-BE49-F238E27FC236}">
                    <a16:creationId xmlns:a16="http://schemas.microsoft.com/office/drawing/2014/main" id="{7BD87EC8-FF2F-4BF3-9E3C-C476F899DAE0}"/>
                  </a:ext>
                </a:extLst>
              </p:cNvPr>
              <p:cNvSpPr>
                <a:spLocks noChangeArrowheads="1"/>
              </p:cNvSpPr>
              <p:nvPr/>
            </p:nvSpPr>
            <p:spPr bwMode="auto">
              <a:xfrm>
                <a:off x="5567" y="6638"/>
                <a:ext cx="174" cy="58"/>
              </a:xfrm>
              <a:prstGeom prst="rect">
                <a:avLst/>
              </a:prstGeom>
              <a:solidFill>
                <a:srgbClr val="FFD1C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02" name="Rectangle 1226">
                <a:extLst>
                  <a:ext uri="{FF2B5EF4-FFF2-40B4-BE49-F238E27FC236}">
                    <a16:creationId xmlns:a16="http://schemas.microsoft.com/office/drawing/2014/main" id="{2C50BE7C-D2CB-4CE9-B14E-BD612B1EFE0F}"/>
                  </a:ext>
                </a:extLst>
              </p:cNvPr>
              <p:cNvSpPr>
                <a:spLocks noChangeArrowheads="1"/>
              </p:cNvSpPr>
              <p:nvPr/>
            </p:nvSpPr>
            <p:spPr bwMode="auto">
              <a:xfrm>
                <a:off x="5567" y="663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03" name="Rectangle 1227">
                <a:extLst>
                  <a:ext uri="{FF2B5EF4-FFF2-40B4-BE49-F238E27FC236}">
                    <a16:creationId xmlns:a16="http://schemas.microsoft.com/office/drawing/2014/main" id="{E7190FFF-D684-46AE-B0D6-9144997F0E40}"/>
                  </a:ext>
                </a:extLst>
              </p:cNvPr>
              <p:cNvSpPr>
                <a:spLocks noChangeArrowheads="1"/>
              </p:cNvSpPr>
              <p:nvPr/>
            </p:nvSpPr>
            <p:spPr bwMode="auto">
              <a:xfrm>
                <a:off x="5567" y="6580"/>
                <a:ext cx="174" cy="58"/>
              </a:xfrm>
              <a:prstGeom prst="rect">
                <a:avLst/>
              </a:prstGeom>
              <a:solidFill>
                <a:srgbClr val="C1D1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04" name="Rectangle 1228">
                <a:extLst>
                  <a:ext uri="{FF2B5EF4-FFF2-40B4-BE49-F238E27FC236}">
                    <a16:creationId xmlns:a16="http://schemas.microsoft.com/office/drawing/2014/main" id="{EC7D6725-BBA2-444C-BA10-DE3D2ABA4968}"/>
                  </a:ext>
                </a:extLst>
              </p:cNvPr>
              <p:cNvSpPr>
                <a:spLocks noChangeArrowheads="1"/>
              </p:cNvSpPr>
              <p:nvPr/>
            </p:nvSpPr>
            <p:spPr bwMode="auto">
              <a:xfrm>
                <a:off x="5567" y="658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05" name="Rectangle 1229">
                <a:extLst>
                  <a:ext uri="{FF2B5EF4-FFF2-40B4-BE49-F238E27FC236}">
                    <a16:creationId xmlns:a16="http://schemas.microsoft.com/office/drawing/2014/main" id="{0A0501F2-14DE-4AD0-AAFE-479010D9EE1B}"/>
                  </a:ext>
                </a:extLst>
              </p:cNvPr>
              <p:cNvSpPr>
                <a:spLocks noChangeArrowheads="1"/>
              </p:cNvSpPr>
              <p:nvPr/>
            </p:nvSpPr>
            <p:spPr bwMode="auto">
              <a:xfrm>
                <a:off x="5567" y="6522"/>
                <a:ext cx="174" cy="58"/>
              </a:xfrm>
              <a:prstGeom prst="rect">
                <a:avLst/>
              </a:prstGeom>
              <a:solidFill>
                <a:srgbClr val="FF99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06" name="Rectangle 1230">
                <a:extLst>
                  <a:ext uri="{FF2B5EF4-FFF2-40B4-BE49-F238E27FC236}">
                    <a16:creationId xmlns:a16="http://schemas.microsoft.com/office/drawing/2014/main" id="{94DFA693-3A5A-4444-9AB7-BB6FB5681A56}"/>
                  </a:ext>
                </a:extLst>
              </p:cNvPr>
              <p:cNvSpPr>
                <a:spLocks noChangeArrowheads="1"/>
              </p:cNvSpPr>
              <p:nvPr/>
            </p:nvSpPr>
            <p:spPr bwMode="auto">
              <a:xfrm>
                <a:off x="5567" y="652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07" name="Rectangle 1231">
                <a:extLst>
                  <a:ext uri="{FF2B5EF4-FFF2-40B4-BE49-F238E27FC236}">
                    <a16:creationId xmlns:a16="http://schemas.microsoft.com/office/drawing/2014/main" id="{DF41E6FD-6D1A-42F0-A30C-FB0E56B0FA0D}"/>
                  </a:ext>
                </a:extLst>
              </p:cNvPr>
              <p:cNvSpPr>
                <a:spLocks noChangeArrowheads="1"/>
              </p:cNvSpPr>
              <p:nvPr/>
            </p:nvSpPr>
            <p:spPr bwMode="auto">
              <a:xfrm>
                <a:off x="5567" y="6464"/>
                <a:ext cx="174" cy="58"/>
              </a:xfrm>
              <a:prstGeom prst="rect">
                <a:avLst/>
              </a:prstGeom>
              <a:solidFill>
                <a:srgbClr val="D4D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08" name="Rectangle 1232">
                <a:extLst>
                  <a:ext uri="{FF2B5EF4-FFF2-40B4-BE49-F238E27FC236}">
                    <a16:creationId xmlns:a16="http://schemas.microsoft.com/office/drawing/2014/main" id="{BD664459-3F45-4C8F-B6FE-A12AE95686A3}"/>
                  </a:ext>
                </a:extLst>
              </p:cNvPr>
              <p:cNvSpPr>
                <a:spLocks noChangeArrowheads="1"/>
              </p:cNvSpPr>
              <p:nvPr/>
            </p:nvSpPr>
            <p:spPr bwMode="auto">
              <a:xfrm>
                <a:off x="5567" y="646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09" name="Rectangle 1233">
                <a:extLst>
                  <a:ext uri="{FF2B5EF4-FFF2-40B4-BE49-F238E27FC236}">
                    <a16:creationId xmlns:a16="http://schemas.microsoft.com/office/drawing/2014/main" id="{58FF1F1B-D590-489C-9FC7-78F37088542A}"/>
                  </a:ext>
                </a:extLst>
              </p:cNvPr>
              <p:cNvSpPr>
                <a:spLocks noChangeArrowheads="1"/>
              </p:cNvSpPr>
              <p:nvPr/>
            </p:nvSpPr>
            <p:spPr bwMode="auto">
              <a:xfrm>
                <a:off x="5567" y="6406"/>
                <a:ext cx="174" cy="58"/>
              </a:xfrm>
              <a:prstGeom prst="rect">
                <a:avLst/>
              </a:prstGeom>
              <a:solidFill>
                <a:srgbClr val="A6BED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10" name="Rectangle 1234">
                <a:extLst>
                  <a:ext uri="{FF2B5EF4-FFF2-40B4-BE49-F238E27FC236}">
                    <a16:creationId xmlns:a16="http://schemas.microsoft.com/office/drawing/2014/main" id="{70349ABC-B4FC-4F4C-83F9-0CAEF208BCEC}"/>
                  </a:ext>
                </a:extLst>
              </p:cNvPr>
              <p:cNvSpPr>
                <a:spLocks noChangeArrowheads="1"/>
              </p:cNvSpPr>
              <p:nvPr/>
            </p:nvSpPr>
            <p:spPr bwMode="auto">
              <a:xfrm>
                <a:off x="5567" y="640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11" name="Rectangle 1235">
                <a:extLst>
                  <a:ext uri="{FF2B5EF4-FFF2-40B4-BE49-F238E27FC236}">
                    <a16:creationId xmlns:a16="http://schemas.microsoft.com/office/drawing/2014/main" id="{CCFB7700-703A-4072-8F77-668FF667F3C9}"/>
                  </a:ext>
                </a:extLst>
              </p:cNvPr>
              <p:cNvSpPr>
                <a:spLocks noChangeArrowheads="1"/>
              </p:cNvSpPr>
              <p:nvPr/>
            </p:nvSpPr>
            <p:spPr bwMode="auto">
              <a:xfrm>
                <a:off x="5567" y="6348"/>
                <a:ext cx="174" cy="58"/>
              </a:xfrm>
              <a:prstGeom prst="rect">
                <a:avLst/>
              </a:prstGeom>
              <a:solidFill>
                <a:srgbClr val="C4D3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12" name="Rectangle 1236">
                <a:extLst>
                  <a:ext uri="{FF2B5EF4-FFF2-40B4-BE49-F238E27FC236}">
                    <a16:creationId xmlns:a16="http://schemas.microsoft.com/office/drawing/2014/main" id="{D8F6DD4E-9A75-4034-9BBF-095FD8D6DF37}"/>
                  </a:ext>
                </a:extLst>
              </p:cNvPr>
              <p:cNvSpPr>
                <a:spLocks noChangeArrowheads="1"/>
              </p:cNvSpPr>
              <p:nvPr/>
            </p:nvSpPr>
            <p:spPr bwMode="auto">
              <a:xfrm>
                <a:off x="5567" y="634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13" name="Rectangle 1237">
                <a:extLst>
                  <a:ext uri="{FF2B5EF4-FFF2-40B4-BE49-F238E27FC236}">
                    <a16:creationId xmlns:a16="http://schemas.microsoft.com/office/drawing/2014/main" id="{C517F15A-BAA5-4B76-AC78-EB4BF45CBFF4}"/>
                  </a:ext>
                </a:extLst>
              </p:cNvPr>
              <p:cNvSpPr>
                <a:spLocks noChangeArrowheads="1"/>
              </p:cNvSpPr>
              <p:nvPr/>
            </p:nvSpPr>
            <p:spPr bwMode="auto">
              <a:xfrm>
                <a:off x="5567" y="6290"/>
                <a:ext cx="174" cy="58"/>
              </a:xfrm>
              <a:prstGeom prst="rect">
                <a:avLst/>
              </a:prstGeom>
              <a:solidFill>
                <a:srgbClr val="FFB2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14" name="Rectangle 1238">
                <a:extLst>
                  <a:ext uri="{FF2B5EF4-FFF2-40B4-BE49-F238E27FC236}">
                    <a16:creationId xmlns:a16="http://schemas.microsoft.com/office/drawing/2014/main" id="{1F7EB4A6-A5EE-4BBB-B5FB-3C2FD4952EE0}"/>
                  </a:ext>
                </a:extLst>
              </p:cNvPr>
              <p:cNvSpPr>
                <a:spLocks noChangeArrowheads="1"/>
              </p:cNvSpPr>
              <p:nvPr/>
            </p:nvSpPr>
            <p:spPr bwMode="auto">
              <a:xfrm>
                <a:off x="5567" y="629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15" name="Rectangle 1239">
                <a:extLst>
                  <a:ext uri="{FF2B5EF4-FFF2-40B4-BE49-F238E27FC236}">
                    <a16:creationId xmlns:a16="http://schemas.microsoft.com/office/drawing/2014/main" id="{62B55B2C-451B-4CD3-8189-BB3CA13EE1E4}"/>
                  </a:ext>
                </a:extLst>
              </p:cNvPr>
              <p:cNvSpPr>
                <a:spLocks noChangeArrowheads="1"/>
              </p:cNvSpPr>
              <p:nvPr/>
            </p:nvSpPr>
            <p:spPr bwMode="auto">
              <a:xfrm>
                <a:off x="5567" y="6232"/>
                <a:ext cx="174" cy="58"/>
              </a:xfrm>
              <a:prstGeom prst="rect">
                <a:avLst/>
              </a:prstGeom>
              <a:solidFill>
                <a:srgbClr val="B7CA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16" name="Rectangle 1240">
                <a:extLst>
                  <a:ext uri="{FF2B5EF4-FFF2-40B4-BE49-F238E27FC236}">
                    <a16:creationId xmlns:a16="http://schemas.microsoft.com/office/drawing/2014/main" id="{A64951BB-2020-4BF9-AD83-586E45FB92A1}"/>
                  </a:ext>
                </a:extLst>
              </p:cNvPr>
              <p:cNvSpPr>
                <a:spLocks noChangeArrowheads="1"/>
              </p:cNvSpPr>
              <p:nvPr/>
            </p:nvSpPr>
            <p:spPr bwMode="auto">
              <a:xfrm>
                <a:off x="5567" y="623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17" name="Rectangle 1241">
                <a:extLst>
                  <a:ext uri="{FF2B5EF4-FFF2-40B4-BE49-F238E27FC236}">
                    <a16:creationId xmlns:a16="http://schemas.microsoft.com/office/drawing/2014/main" id="{32667121-4BF3-4AFD-B846-1B5F98F53830}"/>
                  </a:ext>
                </a:extLst>
              </p:cNvPr>
              <p:cNvSpPr>
                <a:spLocks noChangeArrowheads="1"/>
              </p:cNvSpPr>
              <p:nvPr/>
            </p:nvSpPr>
            <p:spPr bwMode="auto">
              <a:xfrm>
                <a:off x="5567" y="6174"/>
                <a:ext cx="174"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18" name="Rectangle 1242">
                <a:extLst>
                  <a:ext uri="{FF2B5EF4-FFF2-40B4-BE49-F238E27FC236}">
                    <a16:creationId xmlns:a16="http://schemas.microsoft.com/office/drawing/2014/main" id="{BBCA03EE-5929-403A-972D-B7D98CDEE65F}"/>
                  </a:ext>
                </a:extLst>
              </p:cNvPr>
              <p:cNvSpPr>
                <a:spLocks noChangeArrowheads="1"/>
              </p:cNvSpPr>
              <p:nvPr/>
            </p:nvSpPr>
            <p:spPr bwMode="auto">
              <a:xfrm>
                <a:off x="5567" y="617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19" name="Rectangle 1243">
                <a:extLst>
                  <a:ext uri="{FF2B5EF4-FFF2-40B4-BE49-F238E27FC236}">
                    <a16:creationId xmlns:a16="http://schemas.microsoft.com/office/drawing/2014/main" id="{46503A1C-94B5-4A84-9149-62855A6F2015}"/>
                  </a:ext>
                </a:extLst>
              </p:cNvPr>
              <p:cNvSpPr>
                <a:spLocks noChangeArrowheads="1"/>
              </p:cNvSpPr>
              <p:nvPr/>
            </p:nvSpPr>
            <p:spPr bwMode="auto">
              <a:xfrm>
                <a:off x="5567" y="6116"/>
                <a:ext cx="174" cy="58"/>
              </a:xfrm>
              <a:prstGeom prst="rect">
                <a:avLst/>
              </a:prstGeom>
              <a:solidFill>
                <a:srgbClr val="BDCE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20" name="Rectangle 1244">
                <a:extLst>
                  <a:ext uri="{FF2B5EF4-FFF2-40B4-BE49-F238E27FC236}">
                    <a16:creationId xmlns:a16="http://schemas.microsoft.com/office/drawing/2014/main" id="{5322EE29-8096-4D16-824A-4F5EB0F30B3D}"/>
                  </a:ext>
                </a:extLst>
              </p:cNvPr>
              <p:cNvSpPr>
                <a:spLocks noChangeArrowheads="1"/>
              </p:cNvSpPr>
              <p:nvPr/>
            </p:nvSpPr>
            <p:spPr bwMode="auto">
              <a:xfrm>
                <a:off x="5567" y="611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21" name="Rectangle 1245">
                <a:extLst>
                  <a:ext uri="{FF2B5EF4-FFF2-40B4-BE49-F238E27FC236}">
                    <a16:creationId xmlns:a16="http://schemas.microsoft.com/office/drawing/2014/main" id="{ED41BAD2-E5AF-46AD-B630-BBB0CEFB3BAD}"/>
                  </a:ext>
                </a:extLst>
              </p:cNvPr>
              <p:cNvSpPr>
                <a:spLocks noChangeArrowheads="1"/>
              </p:cNvSpPr>
              <p:nvPr/>
            </p:nvSpPr>
            <p:spPr bwMode="auto">
              <a:xfrm>
                <a:off x="5567" y="6058"/>
                <a:ext cx="174" cy="58"/>
              </a:xfrm>
              <a:prstGeom prst="rect">
                <a:avLst/>
              </a:prstGeom>
              <a:solidFill>
                <a:srgbClr val="A2BB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22" name="Rectangle 1246">
                <a:extLst>
                  <a:ext uri="{FF2B5EF4-FFF2-40B4-BE49-F238E27FC236}">
                    <a16:creationId xmlns:a16="http://schemas.microsoft.com/office/drawing/2014/main" id="{10E0BC97-E6A2-4AC2-9F30-49380B4750F5}"/>
                  </a:ext>
                </a:extLst>
              </p:cNvPr>
              <p:cNvSpPr>
                <a:spLocks noChangeArrowheads="1"/>
              </p:cNvSpPr>
              <p:nvPr/>
            </p:nvSpPr>
            <p:spPr bwMode="auto">
              <a:xfrm>
                <a:off x="5567" y="605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23" name="Rectangle 1247">
                <a:extLst>
                  <a:ext uri="{FF2B5EF4-FFF2-40B4-BE49-F238E27FC236}">
                    <a16:creationId xmlns:a16="http://schemas.microsoft.com/office/drawing/2014/main" id="{12216BB1-FD20-4709-9195-5B8CB354CD4D}"/>
                  </a:ext>
                </a:extLst>
              </p:cNvPr>
              <p:cNvSpPr>
                <a:spLocks noChangeArrowheads="1"/>
              </p:cNvSpPr>
              <p:nvPr/>
            </p:nvSpPr>
            <p:spPr bwMode="auto">
              <a:xfrm>
                <a:off x="5567" y="6000"/>
                <a:ext cx="174" cy="58"/>
              </a:xfrm>
              <a:prstGeom prst="rect">
                <a:avLst/>
              </a:prstGeom>
              <a:solidFill>
                <a:srgbClr val="FF99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24" name="Rectangle 1248">
                <a:extLst>
                  <a:ext uri="{FF2B5EF4-FFF2-40B4-BE49-F238E27FC236}">
                    <a16:creationId xmlns:a16="http://schemas.microsoft.com/office/drawing/2014/main" id="{FD9573CF-0682-4464-8D7A-69D1509DCF7A}"/>
                  </a:ext>
                </a:extLst>
              </p:cNvPr>
              <p:cNvSpPr>
                <a:spLocks noChangeArrowheads="1"/>
              </p:cNvSpPr>
              <p:nvPr/>
            </p:nvSpPr>
            <p:spPr bwMode="auto">
              <a:xfrm>
                <a:off x="5567" y="600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25" name="Rectangle 1249">
                <a:extLst>
                  <a:ext uri="{FF2B5EF4-FFF2-40B4-BE49-F238E27FC236}">
                    <a16:creationId xmlns:a16="http://schemas.microsoft.com/office/drawing/2014/main" id="{B7FCA249-593B-40B4-8372-B93E15697E11}"/>
                  </a:ext>
                </a:extLst>
              </p:cNvPr>
              <p:cNvSpPr>
                <a:spLocks noChangeArrowheads="1"/>
              </p:cNvSpPr>
              <p:nvPr/>
            </p:nvSpPr>
            <p:spPr bwMode="auto">
              <a:xfrm>
                <a:off x="5567" y="5942"/>
                <a:ext cx="174" cy="58"/>
              </a:xfrm>
              <a:prstGeom prst="rect">
                <a:avLst/>
              </a:prstGeom>
              <a:solidFill>
                <a:srgbClr val="FFF7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26" name="Rectangle 1250">
                <a:extLst>
                  <a:ext uri="{FF2B5EF4-FFF2-40B4-BE49-F238E27FC236}">
                    <a16:creationId xmlns:a16="http://schemas.microsoft.com/office/drawing/2014/main" id="{B5D6ADEF-F9FF-4504-A09F-4FEB47606C3B}"/>
                  </a:ext>
                </a:extLst>
              </p:cNvPr>
              <p:cNvSpPr>
                <a:spLocks noChangeArrowheads="1"/>
              </p:cNvSpPr>
              <p:nvPr/>
            </p:nvSpPr>
            <p:spPr bwMode="auto">
              <a:xfrm>
                <a:off x="5567" y="594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27" name="Rectangle 1251">
                <a:extLst>
                  <a:ext uri="{FF2B5EF4-FFF2-40B4-BE49-F238E27FC236}">
                    <a16:creationId xmlns:a16="http://schemas.microsoft.com/office/drawing/2014/main" id="{5866E24F-DD14-4C8B-8E8C-1130098064CF}"/>
                  </a:ext>
                </a:extLst>
              </p:cNvPr>
              <p:cNvSpPr>
                <a:spLocks noChangeArrowheads="1"/>
              </p:cNvSpPr>
              <p:nvPr/>
            </p:nvSpPr>
            <p:spPr bwMode="auto">
              <a:xfrm>
                <a:off x="5567" y="5884"/>
                <a:ext cx="174" cy="58"/>
              </a:xfrm>
              <a:prstGeom prst="rect">
                <a:avLst/>
              </a:prstGeom>
              <a:solidFill>
                <a:srgbClr val="F9FA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28" name="Rectangle 1252">
                <a:extLst>
                  <a:ext uri="{FF2B5EF4-FFF2-40B4-BE49-F238E27FC236}">
                    <a16:creationId xmlns:a16="http://schemas.microsoft.com/office/drawing/2014/main" id="{D2FEDCEC-A1CF-4E6B-BAF7-67786CD107CD}"/>
                  </a:ext>
                </a:extLst>
              </p:cNvPr>
              <p:cNvSpPr>
                <a:spLocks noChangeArrowheads="1"/>
              </p:cNvSpPr>
              <p:nvPr/>
            </p:nvSpPr>
            <p:spPr bwMode="auto">
              <a:xfrm>
                <a:off x="5567" y="588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29" name="Rectangle 1253">
                <a:extLst>
                  <a:ext uri="{FF2B5EF4-FFF2-40B4-BE49-F238E27FC236}">
                    <a16:creationId xmlns:a16="http://schemas.microsoft.com/office/drawing/2014/main" id="{535BE879-1DD3-4AC7-A535-E7D1793AD73B}"/>
                  </a:ext>
                </a:extLst>
              </p:cNvPr>
              <p:cNvSpPr>
                <a:spLocks noChangeArrowheads="1"/>
              </p:cNvSpPr>
              <p:nvPr/>
            </p:nvSpPr>
            <p:spPr bwMode="auto">
              <a:xfrm>
                <a:off x="5567" y="5827"/>
                <a:ext cx="174" cy="57"/>
              </a:xfrm>
              <a:prstGeom prst="rect">
                <a:avLst/>
              </a:prstGeom>
              <a:solidFill>
                <a:srgbClr val="FFB19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30" name="Rectangle 1254">
                <a:extLst>
                  <a:ext uri="{FF2B5EF4-FFF2-40B4-BE49-F238E27FC236}">
                    <a16:creationId xmlns:a16="http://schemas.microsoft.com/office/drawing/2014/main" id="{D866D9F9-4BE0-42AF-B020-9A8EFC5087C2}"/>
                  </a:ext>
                </a:extLst>
              </p:cNvPr>
              <p:cNvSpPr>
                <a:spLocks noChangeArrowheads="1"/>
              </p:cNvSpPr>
              <p:nvPr/>
            </p:nvSpPr>
            <p:spPr bwMode="auto">
              <a:xfrm>
                <a:off x="5567" y="5827"/>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31" name="Rectangle 1255">
                <a:extLst>
                  <a:ext uri="{FF2B5EF4-FFF2-40B4-BE49-F238E27FC236}">
                    <a16:creationId xmlns:a16="http://schemas.microsoft.com/office/drawing/2014/main" id="{942B64E4-E6E8-4D59-9FDA-4AC7A9085B4A}"/>
                  </a:ext>
                </a:extLst>
              </p:cNvPr>
              <p:cNvSpPr>
                <a:spLocks noChangeArrowheads="1"/>
              </p:cNvSpPr>
              <p:nvPr/>
            </p:nvSpPr>
            <p:spPr bwMode="auto">
              <a:xfrm>
                <a:off x="5567" y="5769"/>
                <a:ext cx="174" cy="58"/>
              </a:xfrm>
              <a:prstGeom prst="rect">
                <a:avLst/>
              </a:prstGeom>
              <a:solidFill>
                <a:srgbClr val="A2BB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32" name="Rectangle 1256">
                <a:extLst>
                  <a:ext uri="{FF2B5EF4-FFF2-40B4-BE49-F238E27FC236}">
                    <a16:creationId xmlns:a16="http://schemas.microsoft.com/office/drawing/2014/main" id="{5DB46E2E-B8EB-4311-B0A3-6596A43E7844}"/>
                  </a:ext>
                </a:extLst>
              </p:cNvPr>
              <p:cNvSpPr>
                <a:spLocks noChangeArrowheads="1"/>
              </p:cNvSpPr>
              <p:nvPr/>
            </p:nvSpPr>
            <p:spPr bwMode="auto">
              <a:xfrm>
                <a:off x="5567" y="576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33" name="Rectangle 1257">
                <a:extLst>
                  <a:ext uri="{FF2B5EF4-FFF2-40B4-BE49-F238E27FC236}">
                    <a16:creationId xmlns:a16="http://schemas.microsoft.com/office/drawing/2014/main" id="{636320D6-CA6C-4E1C-B63E-B78483D90B00}"/>
                  </a:ext>
                </a:extLst>
              </p:cNvPr>
              <p:cNvSpPr>
                <a:spLocks noChangeArrowheads="1"/>
              </p:cNvSpPr>
              <p:nvPr/>
            </p:nvSpPr>
            <p:spPr bwMode="auto">
              <a:xfrm>
                <a:off x="5567" y="5711"/>
                <a:ext cx="174" cy="58"/>
              </a:xfrm>
              <a:prstGeom prst="rect">
                <a:avLst/>
              </a:prstGeom>
              <a:solidFill>
                <a:srgbClr val="FFF7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34" name="Rectangle 1258">
                <a:extLst>
                  <a:ext uri="{FF2B5EF4-FFF2-40B4-BE49-F238E27FC236}">
                    <a16:creationId xmlns:a16="http://schemas.microsoft.com/office/drawing/2014/main" id="{E0E110BC-1D46-43D5-BA12-C801C440E449}"/>
                  </a:ext>
                </a:extLst>
              </p:cNvPr>
              <p:cNvSpPr>
                <a:spLocks noChangeArrowheads="1"/>
              </p:cNvSpPr>
              <p:nvPr/>
            </p:nvSpPr>
            <p:spPr bwMode="auto">
              <a:xfrm>
                <a:off x="5567" y="571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35" name="Rectangle 1259">
                <a:extLst>
                  <a:ext uri="{FF2B5EF4-FFF2-40B4-BE49-F238E27FC236}">
                    <a16:creationId xmlns:a16="http://schemas.microsoft.com/office/drawing/2014/main" id="{1A68BC98-363B-4B5D-92ED-2333371ADE3B}"/>
                  </a:ext>
                </a:extLst>
              </p:cNvPr>
              <p:cNvSpPr>
                <a:spLocks noChangeArrowheads="1"/>
              </p:cNvSpPr>
              <p:nvPr/>
            </p:nvSpPr>
            <p:spPr bwMode="auto">
              <a:xfrm>
                <a:off x="5567" y="5653"/>
                <a:ext cx="174" cy="58"/>
              </a:xfrm>
              <a:prstGeom prst="rect">
                <a:avLst/>
              </a:prstGeom>
              <a:solidFill>
                <a:srgbClr val="FFEC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36" name="Rectangle 1260">
                <a:extLst>
                  <a:ext uri="{FF2B5EF4-FFF2-40B4-BE49-F238E27FC236}">
                    <a16:creationId xmlns:a16="http://schemas.microsoft.com/office/drawing/2014/main" id="{04E7021B-5319-478B-8409-C9E090DA195C}"/>
                  </a:ext>
                </a:extLst>
              </p:cNvPr>
              <p:cNvSpPr>
                <a:spLocks noChangeArrowheads="1"/>
              </p:cNvSpPr>
              <p:nvPr/>
            </p:nvSpPr>
            <p:spPr bwMode="auto">
              <a:xfrm>
                <a:off x="5567" y="565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37" name="Rectangle 1261">
                <a:extLst>
                  <a:ext uri="{FF2B5EF4-FFF2-40B4-BE49-F238E27FC236}">
                    <a16:creationId xmlns:a16="http://schemas.microsoft.com/office/drawing/2014/main" id="{6F489238-7386-4850-9A25-79F36816F476}"/>
                  </a:ext>
                </a:extLst>
              </p:cNvPr>
              <p:cNvSpPr>
                <a:spLocks noChangeArrowheads="1"/>
              </p:cNvSpPr>
              <p:nvPr/>
            </p:nvSpPr>
            <p:spPr bwMode="auto">
              <a:xfrm>
                <a:off x="5567" y="5595"/>
                <a:ext cx="174" cy="58"/>
              </a:xfrm>
              <a:prstGeom prst="rect">
                <a:avLst/>
              </a:prstGeom>
              <a:solidFill>
                <a:srgbClr val="FFF7F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38" name="Rectangle 1262">
                <a:extLst>
                  <a:ext uri="{FF2B5EF4-FFF2-40B4-BE49-F238E27FC236}">
                    <a16:creationId xmlns:a16="http://schemas.microsoft.com/office/drawing/2014/main" id="{B937A2A8-C60B-4961-AAE2-E215BB762551}"/>
                  </a:ext>
                </a:extLst>
              </p:cNvPr>
              <p:cNvSpPr>
                <a:spLocks noChangeArrowheads="1"/>
              </p:cNvSpPr>
              <p:nvPr/>
            </p:nvSpPr>
            <p:spPr bwMode="auto">
              <a:xfrm>
                <a:off x="5567" y="559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39" name="Rectangle 1263">
                <a:extLst>
                  <a:ext uri="{FF2B5EF4-FFF2-40B4-BE49-F238E27FC236}">
                    <a16:creationId xmlns:a16="http://schemas.microsoft.com/office/drawing/2014/main" id="{09D5978E-14E7-452E-8852-9E9F2C4410B4}"/>
                  </a:ext>
                </a:extLst>
              </p:cNvPr>
              <p:cNvSpPr>
                <a:spLocks noChangeArrowheads="1"/>
              </p:cNvSpPr>
              <p:nvPr/>
            </p:nvSpPr>
            <p:spPr bwMode="auto">
              <a:xfrm>
                <a:off x="5567" y="5537"/>
                <a:ext cx="174" cy="58"/>
              </a:xfrm>
              <a:prstGeom prst="rect">
                <a:avLst/>
              </a:prstGeom>
              <a:solidFill>
                <a:srgbClr val="FFC4B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40" name="Rectangle 1264">
                <a:extLst>
                  <a:ext uri="{FF2B5EF4-FFF2-40B4-BE49-F238E27FC236}">
                    <a16:creationId xmlns:a16="http://schemas.microsoft.com/office/drawing/2014/main" id="{1C0F5D7C-76AE-4F0F-ACC0-A3F62E90BED7}"/>
                  </a:ext>
                </a:extLst>
              </p:cNvPr>
              <p:cNvSpPr>
                <a:spLocks noChangeArrowheads="1"/>
              </p:cNvSpPr>
              <p:nvPr/>
            </p:nvSpPr>
            <p:spPr bwMode="auto">
              <a:xfrm>
                <a:off x="5567" y="553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41" name="Rectangle 1265">
                <a:extLst>
                  <a:ext uri="{FF2B5EF4-FFF2-40B4-BE49-F238E27FC236}">
                    <a16:creationId xmlns:a16="http://schemas.microsoft.com/office/drawing/2014/main" id="{9C14FE14-0B90-4E9E-961B-1AC971C29777}"/>
                  </a:ext>
                </a:extLst>
              </p:cNvPr>
              <p:cNvSpPr>
                <a:spLocks noChangeArrowheads="1"/>
              </p:cNvSpPr>
              <p:nvPr/>
            </p:nvSpPr>
            <p:spPr bwMode="auto">
              <a:xfrm>
                <a:off x="5567" y="5479"/>
                <a:ext cx="174" cy="58"/>
              </a:xfrm>
              <a:prstGeom prst="rect">
                <a:avLst/>
              </a:prstGeom>
              <a:solidFill>
                <a:srgbClr val="F8FAF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42" name="Rectangle 1266">
                <a:extLst>
                  <a:ext uri="{FF2B5EF4-FFF2-40B4-BE49-F238E27FC236}">
                    <a16:creationId xmlns:a16="http://schemas.microsoft.com/office/drawing/2014/main" id="{490B75E1-1EBF-4335-9FD5-1A6DBBE7EFF6}"/>
                  </a:ext>
                </a:extLst>
              </p:cNvPr>
              <p:cNvSpPr>
                <a:spLocks noChangeArrowheads="1"/>
              </p:cNvSpPr>
              <p:nvPr/>
            </p:nvSpPr>
            <p:spPr bwMode="auto">
              <a:xfrm>
                <a:off x="5567" y="547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43" name="Rectangle 1267">
                <a:extLst>
                  <a:ext uri="{FF2B5EF4-FFF2-40B4-BE49-F238E27FC236}">
                    <a16:creationId xmlns:a16="http://schemas.microsoft.com/office/drawing/2014/main" id="{90A0E283-51D2-4C90-9C5E-0EE6EB60EFA4}"/>
                  </a:ext>
                </a:extLst>
              </p:cNvPr>
              <p:cNvSpPr>
                <a:spLocks noChangeArrowheads="1"/>
              </p:cNvSpPr>
              <p:nvPr/>
            </p:nvSpPr>
            <p:spPr bwMode="auto">
              <a:xfrm>
                <a:off x="5567" y="5421"/>
                <a:ext cx="174" cy="58"/>
              </a:xfrm>
              <a:prstGeom prst="rect">
                <a:avLst/>
              </a:prstGeom>
              <a:solidFill>
                <a:srgbClr val="FFDED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44" name="Rectangle 1268">
                <a:extLst>
                  <a:ext uri="{FF2B5EF4-FFF2-40B4-BE49-F238E27FC236}">
                    <a16:creationId xmlns:a16="http://schemas.microsoft.com/office/drawing/2014/main" id="{65E2925E-7B4D-4333-BE62-98F6A2AEE7E9}"/>
                  </a:ext>
                </a:extLst>
              </p:cNvPr>
              <p:cNvSpPr>
                <a:spLocks noChangeArrowheads="1"/>
              </p:cNvSpPr>
              <p:nvPr/>
            </p:nvSpPr>
            <p:spPr bwMode="auto">
              <a:xfrm>
                <a:off x="5567" y="542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45" name="Rectangle 1269">
                <a:extLst>
                  <a:ext uri="{FF2B5EF4-FFF2-40B4-BE49-F238E27FC236}">
                    <a16:creationId xmlns:a16="http://schemas.microsoft.com/office/drawing/2014/main" id="{64AC4E1D-2E63-4AB3-8A1F-78759A4ACA20}"/>
                  </a:ext>
                </a:extLst>
              </p:cNvPr>
              <p:cNvSpPr>
                <a:spLocks noChangeArrowheads="1"/>
              </p:cNvSpPr>
              <p:nvPr/>
            </p:nvSpPr>
            <p:spPr bwMode="auto">
              <a:xfrm>
                <a:off x="5567" y="5363"/>
                <a:ext cx="174" cy="58"/>
              </a:xfrm>
              <a:prstGeom prst="rect">
                <a:avLst/>
              </a:prstGeom>
              <a:solidFill>
                <a:srgbClr val="A2BB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46" name="Rectangle 1270">
                <a:extLst>
                  <a:ext uri="{FF2B5EF4-FFF2-40B4-BE49-F238E27FC236}">
                    <a16:creationId xmlns:a16="http://schemas.microsoft.com/office/drawing/2014/main" id="{2FB6A081-79EB-4E26-ADCF-897F80ED4DCE}"/>
                  </a:ext>
                </a:extLst>
              </p:cNvPr>
              <p:cNvSpPr>
                <a:spLocks noChangeArrowheads="1"/>
              </p:cNvSpPr>
              <p:nvPr/>
            </p:nvSpPr>
            <p:spPr bwMode="auto">
              <a:xfrm>
                <a:off x="5567" y="536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47" name="Rectangle 1271">
                <a:extLst>
                  <a:ext uri="{FF2B5EF4-FFF2-40B4-BE49-F238E27FC236}">
                    <a16:creationId xmlns:a16="http://schemas.microsoft.com/office/drawing/2014/main" id="{750FBAC1-23A8-43BE-B29C-4BAF0F1CE2EB}"/>
                  </a:ext>
                </a:extLst>
              </p:cNvPr>
              <p:cNvSpPr>
                <a:spLocks noChangeArrowheads="1"/>
              </p:cNvSpPr>
              <p:nvPr/>
            </p:nvSpPr>
            <p:spPr bwMode="auto">
              <a:xfrm>
                <a:off x="5567" y="5305"/>
                <a:ext cx="174" cy="58"/>
              </a:xfrm>
              <a:prstGeom prst="rect">
                <a:avLst/>
              </a:prstGeom>
              <a:solidFill>
                <a:srgbClr val="FF99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48" name="Rectangle 1272">
                <a:extLst>
                  <a:ext uri="{FF2B5EF4-FFF2-40B4-BE49-F238E27FC236}">
                    <a16:creationId xmlns:a16="http://schemas.microsoft.com/office/drawing/2014/main" id="{B131F090-B40B-40AD-B8FB-7FD58C6358DD}"/>
                  </a:ext>
                </a:extLst>
              </p:cNvPr>
              <p:cNvSpPr>
                <a:spLocks noChangeArrowheads="1"/>
              </p:cNvSpPr>
              <p:nvPr/>
            </p:nvSpPr>
            <p:spPr bwMode="auto">
              <a:xfrm>
                <a:off x="5567" y="530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49" name="Rectangle 1273">
                <a:extLst>
                  <a:ext uri="{FF2B5EF4-FFF2-40B4-BE49-F238E27FC236}">
                    <a16:creationId xmlns:a16="http://schemas.microsoft.com/office/drawing/2014/main" id="{22526FF7-91EA-496D-A870-CC832E73D26A}"/>
                  </a:ext>
                </a:extLst>
              </p:cNvPr>
              <p:cNvSpPr>
                <a:spLocks noChangeArrowheads="1"/>
              </p:cNvSpPr>
              <p:nvPr/>
            </p:nvSpPr>
            <p:spPr bwMode="auto">
              <a:xfrm>
                <a:off x="5567" y="5251"/>
                <a:ext cx="174" cy="54"/>
              </a:xfrm>
              <a:prstGeom prst="rect">
                <a:avLst/>
              </a:prstGeom>
              <a:solidFill>
                <a:srgbClr val="EAEF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50" name="Rectangle 1274">
                <a:extLst>
                  <a:ext uri="{FF2B5EF4-FFF2-40B4-BE49-F238E27FC236}">
                    <a16:creationId xmlns:a16="http://schemas.microsoft.com/office/drawing/2014/main" id="{C9662196-8C92-409E-A395-B7DEDD2AE7D7}"/>
                  </a:ext>
                </a:extLst>
              </p:cNvPr>
              <p:cNvSpPr>
                <a:spLocks noChangeArrowheads="1"/>
              </p:cNvSpPr>
              <p:nvPr/>
            </p:nvSpPr>
            <p:spPr bwMode="auto">
              <a:xfrm>
                <a:off x="5567" y="5251"/>
                <a:ext cx="174"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51" name="Rectangle 1275">
                <a:extLst>
                  <a:ext uri="{FF2B5EF4-FFF2-40B4-BE49-F238E27FC236}">
                    <a16:creationId xmlns:a16="http://schemas.microsoft.com/office/drawing/2014/main" id="{77E0AFD6-BE7A-4996-AB0F-5C7EF8D45724}"/>
                  </a:ext>
                </a:extLst>
              </p:cNvPr>
              <p:cNvSpPr>
                <a:spLocks noChangeArrowheads="1"/>
              </p:cNvSpPr>
              <p:nvPr/>
            </p:nvSpPr>
            <p:spPr bwMode="auto">
              <a:xfrm>
                <a:off x="5567" y="5193"/>
                <a:ext cx="174" cy="58"/>
              </a:xfrm>
              <a:prstGeom prst="rect">
                <a:avLst/>
              </a:prstGeom>
              <a:solidFill>
                <a:srgbClr val="BECF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52" name="Rectangle 1276">
                <a:extLst>
                  <a:ext uri="{FF2B5EF4-FFF2-40B4-BE49-F238E27FC236}">
                    <a16:creationId xmlns:a16="http://schemas.microsoft.com/office/drawing/2014/main" id="{507D3895-C35F-4C5C-9EB1-1017572D9E47}"/>
                  </a:ext>
                </a:extLst>
              </p:cNvPr>
              <p:cNvSpPr>
                <a:spLocks noChangeArrowheads="1"/>
              </p:cNvSpPr>
              <p:nvPr/>
            </p:nvSpPr>
            <p:spPr bwMode="auto">
              <a:xfrm>
                <a:off x="5567" y="519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53" name="Rectangle 1277">
                <a:extLst>
                  <a:ext uri="{FF2B5EF4-FFF2-40B4-BE49-F238E27FC236}">
                    <a16:creationId xmlns:a16="http://schemas.microsoft.com/office/drawing/2014/main" id="{5B23D18C-6218-4DDF-8290-1D49B4FFF1EA}"/>
                  </a:ext>
                </a:extLst>
              </p:cNvPr>
              <p:cNvSpPr>
                <a:spLocks noChangeArrowheads="1"/>
              </p:cNvSpPr>
              <p:nvPr/>
            </p:nvSpPr>
            <p:spPr bwMode="auto">
              <a:xfrm>
                <a:off x="5567" y="5135"/>
                <a:ext cx="174" cy="58"/>
              </a:xfrm>
              <a:prstGeom prst="rect">
                <a:avLst/>
              </a:prstGeom>
              <a:solidFill>
                <a:srgbClr val="D1DDE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54" name="Rectangle 1278">
                <a:extLst>
                  <a:ext uri="{FF2B5EF4-FFF2-40B4-BE49-F238E27FC236}">
                    <a16:creationId xmlns:a16="http://schemas.microsoft.com/office/drawing/2014/main" id="{22EC7F92-FE78-4BE2-AFF6-A7F0DCB48986}"/>
                  </a:ext>
                </a:extLst>
              </p:cNvPr>
              <p:cNvSpPr>
                <a:spLocks noChangeArrowheads="1"/>
              </p:cNvSpPr>
              <p:nvPr/>
            </p:nvSpPr>
            <p:spPr bwMode="auto">
              <a:xfrm>
                <a:off x="5567" y="513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55" name="Rectangle 1279">
                <a:extLst>
                  <a:ext uri="{FF2B5EF4-FFF2-40B4-BE49-F238E27FC236}">
                    <a16:creationId xmlns:a16="http://schemas.microsoft.com/office/drawing/2014/main" id="{6D7D6948-26B3-460D-B235-69DD2BC7F842}"/>
                  </a:ext>
                </a:extLst>
              </p:cNvPr>
              <p:cNvSpPr>
                <a:spLocks noChangeArrowheads="1"/>
              </p:cNvSpPr>
              <p:nvPr/>
            </p:nvSpPr>
            <p:spPr bwMode="auto">
              <a:xfrm>
                <a:off x="5567" y="5077"/>
                <a:ext cx="174" cy="58"/>
              </a:xfrm>
              <a:prstGeom prst="rect">
                <a:avLst/>
              </a:prstGeom>
              <a:solidFill>
                <a:srgbClr val="FFB59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56" name="Rectangle 1280">
                <a:extLst>
                  <a:ext uri="{FF2B5EF4-FFF2-40B4-BE49-F238E27FC236}">
                    <a16:creationId xmlns:a16="http://schemas.microsoft.com/office/drawing/2014/main" id="{13511B8D-78E6-4957-BF5E-15C2852864A0}"/>
                  </a:ext>
                </a:extLst>
              </p:cNvPr>
              <p:cNvSpPr>
                <a:spLocks noChangeArrowheads="1"/>
              </p:cNvSpPr>
              <p:nvPr/>
            </p:nvSpPr>
            <p:spPr bwMode="auto">
              <a:xfrm>
                <a:off x="5567" y="507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57" name="Rectangle 1281">
                <a:extLst>
                  <a:ext uri="{FF2B5EF4-FFF2-40B4-BE49-F238E27FC236}">
                    <a16:creationId xmlns:a16="http://schemas.microsoft.com/office/drawing/2014/main" id="{B7BE423F-B205-4EB6-832B-413D1D67AB75}"/>
                  </a:ext>
                </a:extLst>
              </p:cNvPr>
              <p:cNvSpPr>
                <a:spLocks noChangeArrowheads="1"/>
              </p:cNvSpPr>
              <p:nvPr/>
            </p:nvSpPr>
            <p:spPr bwMode="auto">
              <a:xfrm>
                <a:off x="5567" y="5019"/>
                <a:ext cx="174" cy="58"/>
              </a:xfrm>
              <a:prstGeom prst="rect">
                <a:avLst/>
              </a:prstGeom>
              <a:solidFill>
                <a:srgbClr val="A2BB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58" name="Rectangle 1282">
                <a:extLst>
                  <a:ext uri="{FF2B5EF4-FFF2-40B4-BE49-F238E27FC236}">
                    <a16:creationId xmlns:a16="http://schemas.microsoft.com/office/drawing/2014/main" id="{B29CA87B-F3AC-48D1-912E-04D33827791B}"/>
                  </a:ext>
                </a:extLst>
              </p:cNvPr>
              <p:cNvSpPr>
                <a:spLocks noChangeArrowheads="1"/>
              </p:cNvSpPr>
              <p:nvPr/>
            </p:nvSpPr>
            <p:spPr bwMode="auto">
              <a:xfrm>
                <a:off x="5567" y="501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59" name="Rectangle 1283">
                <a:extLst>
                  <a:ext uri="{FF2B5EF4-FFF2-40B4-BE49-F238E27FC236}">
                    <a16:creationId xmlns:a16="http://schemas.microsoft.com/office/drawing/2014/main" id="{30EBCFD6-4763-4B0A-B972-3653D37A10E2}"/>
                  </a:ext>
                </a:extLst>
              </p:cNvPr>
              <p:cNvSpPr>
                <a:spLocks noChangeArrowheads="1"/>
              </p:cNvSpPr>
              <p:nvPr/>
            </p:nvSpPr>
            <p:spPr bwMode="auto">
              <a:xfrm>
                <a:off x="5567" y="4961"/>
                <a:ext cx="174" cy="58"/>
              </a:xfrm>
              <a:prstGeom prst="rect">
                <a:avLst/>
              </a:prstGeom>
              <a:solidFill>
                <a:srgbClr val="FFA68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60" name="Rectangle 1284">
                <a:extLst>
                  <a:ext uri="{FF2B5EF4-FFF2-40B4-BE49-F238E27FC236}">
                    <a16:creationId xmlns:a16="http://schemas.microsoft.com/office/drawing/2014/main" id="{B920A281-1A7B-4B8A-A749-8A1230E51874}"/>
                  </a:ext>
                </a:extLst>
              </p:cNvPr>
              <p:cNvSpPr>
                <a:spLocks noChangeArrowheads="1"/>
              </p:cNvSpPr>
              <p:nvPr/>
            </p:nvSpPr>
            <p:spPr bwMode="auto">
              <a:xfrm>
                <a:off x="5567" y="496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61" name="Rectangle 1285">
                <a:extLst>
                  <a:ext uri="{FF2B5EF4-FFF2-40B4-BE49-F238E27FC236}">
                    <a16:creationId xmlns:a16="http://schemas.microsoft.com/office/drawing/2014/main" id="{1FAC5494-7CA4-41BC-92A4-B51F4DC7730C}"/>
                  </a:ext>
                </a:extLst>
              </p:cNvPr>
              <p:cNvSpPr>
                <a:spLocks noChangeArrowheads="1"/>
              </p:cNvSpPr>
              <p:nvPr/>
            </p:nvSpPr>
            <p:spPr bwMode="auto">
              <a:xfrm>
                <a:off x="5567" y="4903"/>
                <a:ext cx="174" cy="58"/>
              </a:xfrm>
              <a:prstGeom prst="rect">
                <a:avLst/>
              </a:prstGeom>
              <a:solidFill>
                <a:srgbClr val="E0E8F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62" name="Rectangle 1286">
                <a:extLst>
                  <a:ext uri="{FF2B5EF4-FFF2-40B4-BE49-F238E27FC236}">
                    <a16:creationId xmlns:a16="http://schemas.microsoft.com/office/drawing/2014/main" id="{50E0F6B1-995E-4D8B-AF5E-22F2F45249A4}"/>
                  </a:ext>
                </a:extLst>
              </p:cNvPr>
              <p:cNvSpPr>
                <a:spLocks noChangeArrowheads="1"/>
              </p:cNvSpPr>
              <p:nvPr/>
            </p:nvSpPr>
            <p:spPr bwMode="auto">
              <a:xfrm>
                <a:off x="5567" y="4903"/>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63" name="Rectangle 1287">
                <a:extLst>
                  <a:ext uri="{FF2B5EF4-FFF2-40B4-BE49-F238E27FC236}">
                    <a16:creationId xmlns:a16="http://schemas.microsoft.com/office/drawing/2014/main" id="{E4B7730D-A5BC-4A9D-A00B-13A8AC0AB113}"/>
                  </a:ext>
                </a:extLst>
              </p:cNvPr>
              <p:cNvSpPr>
                <a:spLocks noChangeArrowheads="1"/>
              </p:cNvSpPr>
              <p:nvPr/>
            </p:nvSpPr>
            <p:spPr bwMode="auto">
              <a:xfrm>
                <a:off x="5567" y="4845"/>
                <a:ext cx="174" cy="58"/>
              </a:xfrm>
              <a:prstGeom prst="rect">
                <a:avLst/>
              </a:prstGeom>
              <a:solidFill>
                <a:srgbClr val="A3BB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64" name="Rectangle 1288">
                <a:extLst>
                  <a:ext uri="{FF2B5EF4-FFF2-40B4-BE49-F238E27FC236}">
                    <a16:creationId xmlns:a16="http://schemas.microsoft.com/office/drawing/2014/main" id="{837C4D55-5816-4DF1-9FB9-2878C422371B}"/>
                  </a:ext>
                </a:extLst>
              </p:cNvPr>
              <p:cNvSpPr>
                <a:spLocks noChangeArrowheads="1"/>
              </p:cNvSpPr>
              <p:nvPr/>
            </p:nvSpPr>
            <p:spPr bwMode="auto">
              <a:xfrm>
                <a:off x="5567" y="4845"/>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65" name="Rectangle 1289">
                <a:extLst>
                  <a:ext uri="{FF2B5EF4-FFF2-40B4-BE49-F238E27FC236}">
                    <a16:creationId xmlns:a16="http://schemas.microsoft.com/office/drawing/2014/main" id="{CD07FE51-7E47-4392-B0DA-C0C5758861DD}"/>
                  </a:ext>
                </a:extLst>
              </p:cNvPr>
              <p:cNvSpPr>
                <a:spLocks noChangeArrowheads="1"/>
              </p:cNvSpPr>
              <p:nvPr/>
            </p:nvSpPr>
            <p:spPr bwMode="auto">
              <a:xfrm>
                <a:off x="5567" y="4787"/>
                <a:ext cx="174" cy="58"/>
              </a:xfrm>
              <a:prstGeom prst="rect">
                <a:avLst/>
              </a:prstGeom>
              <a:solidFill>
                <a:srgbClr val="FF99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66" name="Rectangle 1290">
                <a:extLst>
                  <a:ext uri="{FF2B5EF4-FFF2-40B4-BE49-F238E27FC236}">
                    <a16:creationId xmlns:a16="http://schemas.microsoft.com/office/drawing/2014/main" id="{645BEEF5-D4FA-482A-B5BC-DD8BD60BDB53}"/>
                  </a:ext>
                </a:extLst>
              </p:cNvPr>
              <p:cNvSpPr>
                <a:spLocks noChangeArrowheads="1"/>
              </p:cNvSpPr>
              <p:nvPr/>
            </p:nvSpPr>
            <p:spPr bwMode="auto">
              <a:xfrm>
                <a:off x="5567" y="4787"/>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67" name="Rectangle 1291">
                <a:extLst>
                  <a:ext uri="{FF2B5EF4-FFF2-40B4-BE49-F238E27FC236}">
                    <a16:creationId xmlns:a16="http://schemas.microsoft.com/office/drawing/2014/main" id="{004376FD-3E6B-424D-BF3E-6832B6A810F2}"/>
                  </a:ext>
                </a:extLst>
              </p:cNvPr>
              <p:cNvSpPr>
                <a:spLocks noChangeArrowheads="1"/>
              </p:cNvSpPr>
              <p:nvPr/>
            </p:nvSpPr>
            <p:spPr bwMode="auto">
              <a:xfrm>
                <a:off x="5567" y="4729"/>
                <a:ext cx="174" cy="58"/>
              </a:xfrm>
              <a:prstGeom prst="rect">
                <a:avLst/>
              </a:prstGeom>
              <a:solidFill>
                <a:srgbClr val="FFF8F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68" name="Rectangle 1292">
                <a:extLst>
                  <a:ext uri="{FF2B5EF4-FFF2-40B4-BE49-F238E27FC236}">
                    <a16:creationId xmlns:a16="http://schemas.microsoft.com/office/drawing/2014/main" id="{8EABBAB6-324A-4B89-A297-4D418DA2AAC9}"/>
                  </a:ext>
                </a:extLst>
              </p:cNvPr>
              <p:cNvSpPr>
                <a:spLocks noChangeArrowheads="1"/>
              </p:cNvSpPr>
              <p:nvPr/>
            </p:nvSpPr>
            <p:spPr bwMode="auto">
              <a:xfrm>
                <a:off x="5567" y="4729"/>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69" name="Rectangle 1293">
                <a:extLst>
                  <a:ext uri="{FF2B5EF4-FFF2-40B4-BE49-F238E27FC236}">
                    <a16:creationId xmlns:a16="http://schemas.microsoft.com/office/drawing/2014/main" id="{75C4CD78-2158-421D-A4BC-6FDB7F8957D6}"/>
                  </a:ext>
                </a:extLst>
              </p:cNvPr>
              <p:cNvSpPr>
                <a:spLocks noChangeArrowheads="1"/>
              </p:cNvSpPr>
              <p:nvPr/>
            </p:nvSpPr>
            <p:spPr bwMode="auto">
              <a:xfrm>
                <a:off x="5567" y="4671"/>
                <a:ext cx="174" cy="58"/>
              </a:xfrm>
              <a:prstGeom prst="rect">
                <a:avLst/>
              </a:prstGeom>
              <a:solidFill>
                <a:srgbClr val="A5BDD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70" name="Rectangle 1294">
                <a:extLst>
                  <a:ext uri="{FF2B5EF4-FFF2-40B4-BE49-F238E27FC236}">
                    <a16:creationId xmlns:a16="http://schemas.microsoft.com/office/drawing/2014/main" id="{76CD3A47-D2D3-4E77-BCE5-28ADEC0308DD}"/>
                  </a:ext>
                </a:extLst>
              </p:cNvPr>
              <p:cNvSpPr>
                <a:spLocks noChangeArrowheads="1"/>
              </p:cNvSpPr>
              <p:nvPr/>
            </p:nvSpPr>
            <p:spPr bwMode="auto">
              <a:xfrm>
                <a:off x="5567" y="4671"/>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71" name="Rectangle 1295">
                <a:extLst>
                  <a:ext uri="{FF2B5EF4-FFF2-40B4-BE49-F238E27FC236}">
                    <a16:creationId xmlns:a16="http://schemas.microsoft.com/office/drawing/2014/main" id="{7762EE8D-6E40-4439-A918-4B2F2A80E372}"/>
                  </a:ext>
                </a:extLst>
              </p:cNvPr>
              <p:cNvSpPr>
                <a:spLocks noChangeArrowheads="1"/>
              </p:cNvSpPr>
              <p:nvPr/>
            </p:nvSpPr>
            <p:spPr bwMode="auto">
              <a:xfrm>
                <a:off x="5567" y="4614"/>
                <a:ext cx="174" cy="57"/>
              </a:xfrm>
              <a:prstGeom prst="rect">
                <a:avLst/>
              </a:prstGeom>
              <a:solidFill>
                <a:srgbClr val="DBE4E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72" name="Rectangle 1296">
                <a:extLst>
                  <a:ext uri="{FF2B5EF4-FFF2-40B4-BE49-F238E27FC236}">
                    <a16:creationId xmlns:a16="http://schemas.microsoft.com/office/drawing/2014/main" id="{3C121E71-A2D9-40B1-B39B-D1995DA98400}"/>
                  </a:ext>
                </a:extLst>
              </p:cNvPr>
              <p:cNvSpPr>
                <a:spLocks noChangeArrowheads="1"/>
              </p:cNvSpPr>
              <p:nvPr/>
            </p:nvSpPr>
            <p:spPr bwMode="auto">
              <a:xfrm>
                <a:off x="5567" y="4614"/>
                <a:ext cx="174"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73" name="Rectangle 1297">
                <a:extLst>
                  <a:ext uri="{FF2B5EF4-FFF2-40B4-BE49-F238E27FC236}">
                    <a16:creationId xmlns:a16="http://schemas.microsoft.com/office/drawing/2014/main" id="{5B13F2F2-6392-41F9-98F6-751DB924C809}"/>
                  </a:ext>
                </a:extLst>
              </p:cNvPr>
              <p:cNvSpPr>
                <a:spLocks noChangeArrowheads="1"/>
              </p:cNvSpPr>
              <p:nvPr/>
            </p:nvSpPr>
            <p:spPr bwMode="auto">
              <a:xfrm>
                <a:off x="5567" y="4556"/>
                <a:ext cx="174" cy="58"/>
              </a:xfrm>
              <a:prstGeom prst="rect">
                <a:avLst/>
              </a:prstGeom>
              <a:solidFill>
                <a:srgbClr val="F3F6F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74" name="Rectangle 1298">
                <a:extLst>
                  <a:ext uri="{FF2B5EF4-FFF2-40B4-BE49-F238E27FC236}">
                    <a16:creationId xmlns:a16="http://schemas.microsoft.com/office/drawing/2014/main" id="{8817A45C-661A-4BB6-AAD5-BB2B48D2FB70}"/>
                  </a:ext>
                </a:extLst>
              </p:cNvPr>
              <p:cNvSpPr>
                <a:spLocks noChangeArrowheads="1"/>
              </p:cNvSpPr>
              <p:nvPr/>
            </p:nvSpPr>
            <p:spPr bwMode="auto">
              <a:xfrm>
                <a:off x="5567" y="4556"/>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75" name="Rectangle 1299">
                <a:extLst>
                  <a:ext uri="{FF2B5EF4-FFF2-40B4-BE49-F238E27FC236}">
                    <a16:creationId xmlns:a16="http://schemas.microsoft.com/office/drawing/2014/main" id="{0A59D758-98B0-47DB-B558-7A951FED6F54}"/>
                  </a:ext>
                </a:extLst>
              </p:cNvPr>
              <p:cNvSpPr>
                <a:spLocks noChangeArrowheads="1"/>
              </p:cNvSpPr>
              <p:nvPr/>
            </p:nvSpPr>
            <p:spPr bwMode="auto">
              <a:xfrm>
                <a:off x="5567" y="4498"/>
                <a:ext cx="174" cy="58"/>
              </a:xfrm>
              <a:prstGeom prst="rect">
                <a:avLst/>
              </a:prstGeom>
              <a:solidFill>
                <a:srgbClr val="FF99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76" name="Rectangle 1300">
                <a:extLst>
                  <a:ext uri="{FF2B5EF4-FFF2-40B4-BE49-F238E27FC236}">
                    <a16:creationId xmlns:a16="http://schemas.microsoft.com/office/drawing/2014/main" id="{EEE566B2-63BB-48C7-A7E3-1312930117FD}"/>
                  </a:ext>
                </a:extLst>
              </p:cNvPr>
              <p:cNvSpPr>
                <a:spLocks noChangeArrowheads="1"/>
              </p:cNvSpPr>
              <p:nvPr/>
            </p:nvSpPr>
            <p:spPr bwMode="auto">
              <a:xfrm>
                <a:off x="5567" y="4498"/>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77" name="Rectangle 1301">
                <a:extLst>
                  <a:ext uri="{FF2B5EF4-FFF2-40B4-BE49-F238E27FC236}">
                    <a16:creationId xmlns:a16="http://schemas.microsoft.com/office/drawing/2014/main" id="{BC3C30DB-4941-4822-9D94-39B83DAD70D8}"/>
                  </a:ext>
                </a:extLst>
              </p:cNvPr>
              <p:cNvSpPr>
                <a:spLocks noChangeArrowheads="1"/>
              </p:cNvSpPr>
              <p:nvPr/>
            </p:nvSpPr>
            <p:spPr bwMode="auto">
              <a:xfrm>
                <a:off x="5567" y="4440"/>
                <a:ext cx="174" cy="58"/>
              </a:xfrm>
              <a:prstGeom prst="rect">
                <a:avLst/>
              </a:prstGeom>
              <a:solidFill>
                <a:srgbClr val="B9CB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78" name="Rectangle 1302">
                <a:extLst>
                  <a:ext uri="{FF2B5EF4-FFF2-40B4-BE49-F238E27FC236}">
                    <a16:creationId xmlns:a16="http://schemas.microsoft.com/office/drawing/2014/main" id="{029C21A2-27A1-470B-B0B4-1C4B6B74523B}"/>
                  </a:ext>
                </a:extLst>
              </p:cNvPr>
              <p:cNvSpPr>
                <a:spLocks noChangeArrowheads="1"/>
              </p:cNvSpPr>
              <p:nvPr/>
            </p:nvSpPr>
            <p:spPr bwMode="auto">
              <a:xfrm>
                <a:off x="5567" y="4440"/>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79" name="Rectangle 1303">
                <a:extLst>
                  <a:ext uri="{FF2B5EF4-FFF2-40B4-BE49-F238E27FC236}">
                    <a16:creationId xmlns:a16="http://schemas.microsoft.com/office/drawing/2014/main" id="{DB02AE95-F087-49CC-BE19-22CA62782F23}"/>
                  </a:ext>
                </a:extLst>
              </p:cNvPr>
              <p:cNvSpPr>
                <a:spLocks noChangeArrowheads="1"/>
              </p:cNvSpPr>
              <p:nvPr/>
            </p:nvSpPr>
            <p:spPr bwMode="auto">
              <a:xfrm>
                <a:off x="5567" y="4382"/>
                <a:ext cx="174" cy="58"/>
              </a:xfrm>
              <a:prstGeom prst="rect">
                <a:avLst/>
              </a:prstGeom>
              <a:solidFill>
                <a:srgbClr val="FFD4C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80" name="Rectangle 1304">
                <a:extLst>
                  <a:ext uri="{FF2B5EF4-FFF2-40B4-BE49-F238E27FC236}">
                    <a16:creationId xmlns:a16="http://schemas.microsoft.com/office/drawing/2014/main" id="{AD18F187-5D7B-446E-A834-8C85812F1525}"/>
                  </a:ext>
                </a:extLst>
              </p:cNvPr>
              <p:cNvSpPr>
                <a:spLocks noChangeArrowheads="1"/>
              </p:cNvSpPr>
              <p:nvPr/>
            </p:nvSpPr>
            <p:spPr bwMode="auto">
              <a:xfrm>
                <a:off x="5567" y="4382"/>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81" name="Rectangle 1305">
                <a:extLst>
                  <a:ext uri="{FF2B5EF4-FFF2-40B4-BE49-F238E27FC236}">
                    <a16:creationId xmlns:a16="http://schemas.microsoft.com/office/drawing/2014/main" id="{BA81C969-19AB-4BFC-B9E7-74076CE37A0F}"/>
                  </a:ext>
                </a:extLst>
              </p:cNvPr>
              <p:cNvSpPr>
                <a:spLocks noChangeArrowheads="1"/>
              </p:cNvSpPr>
              <p:nvPr/>
            </p:nvSpPr>
            <p:spPr bwMode="auto">
              <a:xfrm>
                <a:off x="5567" y="4324"/>
                <a:ext cx="174" cy="58"/>
              </a:xfrm>
              <a:prstGeom prst="rect">
                <a:avLst/>
              </a:prstGeom>
              <a:solidFill>
                <a:srgbClr val="FF997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82" name="Rectangle 1306">
                <a:extLst>
                  <a:ext uri="{FF2B5EF4-FFF2-40B4-BE49-F238E27FC236}">
                    <a16:creationId xmlns:a16="http://schemas.microsoft.com/office/drawing/2014/main" id="{3E92DCC5-91B9-4136-A554-873E99487353}"/>
                  </a:ext>
                </a:extLst>
              </p:cNvPr>
              <p:cNvSpPr>
                <a:spLocks noChangeArrowheads="1"/>
              </p:cNvSpPr>
              <p:nvPr/>
            </p:nvSpPr>
            <p:spPr bwMode="auto">
              <a:xfrm>
                <a:off x="5567" y="4324"/>
                <a:ext cx="174"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83" name="Rectangle 1307">
                <a:extLst>
                  <a:ext uri="{FF2B5EF4-FFF2-40B4-BE49-F238E27FC236}">
                    <a16:creationId xmlns:a16="http://schemas.microsoft.com/office/drawing/2014/main" id="{8F2CC498-0DD1-4CC4-B427-00A4A2069F07}"/>
                  </a:ext>
                </a:extLst>
              </p:cNvPr>
              <p:cNvSpPr>
                <a:spLocks noChangeArrowheads="1"/>
              </p:cNvSpPr>
              <p:nvPr/>
            </p:nvSpPr>
            <p:spPr bwMode="auto">
              <a:xfrm>
                <a:off x="5741" y="7387"/>
                <a:ext cx="169" cy="58"/>
              </a:xfrm>
              <a:prstGeom prst="rect">
                <a:avLst/>
              </a:prstGeom>
              <a:solidFill>
                <a:srgbClr val="C0D0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84" name="Rectangle 1308">
                <a:extLst>
                  <a:ext uri="{FF2B5EF4-FFF2-40B4-BE49-F238E27FC236}">
                    <a16:creationId xmlns:a16="http://schemas.microsoft.com/office/drawing/2014/main" id="{802F4D49-A8F6-4A40-B03D-680D7E771B63}"/>
                  </a:ext>
                </a:extLst>
              </p:cNvPr>
              <p:cNvSpPr>
                <a:spLocks noChangeArrowheads="1"/>
              </p:cNvSpPr>
              <p:nvPr/>
            </p:nvSpPr>
            <p:spPr bwMode="auto">
              <a:xfrm>
                <a:off x="5741" y="7387"/>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85" name="Rectangle 1309">
                <a:extLst>
                  <a:ext uri="{FF2B5EF4-FFF2-40B4-BE49-F238E27FC236}">
                    <a16:creationId xmlns:a16="http://schemas.microsoft.com/office/drawing/2014/main" id="{0468D9AD-ED63-443F-93F8-8B470C6C4901}"/>
                  </a:ext>
                </a:extLst>
              </p:cNvPr>
              <p:cNvSpPr>
                <a:spLocks noChangeArrowheads="1"/>
              </p:cNvSpPr>
              <p:nvPr/>
            </p:nvSpPr>
            <p:spPr bwMode="auto">
              <a:xfrm>
                <a:off x="5741" y="7329"/>
                <a:ext cx="169" cy="58"/>
              </a:xfrm>
              <a:prstGeom prst="rect">
                <a:avLst/>
              </a:prstGeom>
              <a:solidFill>
                <a:srgbClr val="FFF9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86" name="Rectangle 1310">
                <a:extLst>
                  <a:ext uri="{FF2B5EF4-FFF2-40B4-BE49-F238E27FC236}">
                    <a16:creationId xmlns:a16="http://schemas.microsoft.com/office/drawing/2014/main" id="{76515079-F95B-40B8-808B-9C3E1A5A98C3}"/>
                  </a:ext>
                </a:extLst>
              </p:cNvPr>
              <p:cNvSpPr>
                <a:spLocks noChangeArrowheads="1"/>
              </p:cNvSpPr>
              <p:nvPr/>
            </p:nvSpPr>
            <p:spPr bwMode="auto">
              <a:xfrm>
                <a:off x="5741" y="7329"/>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87" name="Rectangle 1311">
                <a:extLst>
                  <a:ext uri="{FF2B5EF4-FFF2-40B4-BE49-F238E27FC236}">
                    <a16:creationId xmlns:a16="http://schemas.microsoft.com/office/drawing/2014/main" id="{13AA6FA5-4B85-4AD5-8A8C-16A5D157660B}"/>
                  </a:ext>
                </a:extLst>
              </p:cNvPr>
              <p:cNvSpPr>
                <a:spLocks noChangeArrowheads="1"/>
              </p:cNvSpPr>
              <p:nvPr/>
            </p:nvSpPr>
            <p:spPr bwMode="auto">
              <a:xfrm>
                <a:off x="5741" y="7271"/>
                <a:ext cx="169" cy="58"/>
              </a:xfrm>
              <a:prstGeom prst="rect">
                <a:avLst/>
              </a:prstGeom>
              <a:solidFill>
                <a:srgbClr val="FFA98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88" name="Rectangle 1312">
                <a:extLst>
                  <a:ext uri="{FF2B5EF4-FFF2-40B4-BE49-F238E27FC236}">
                    <a16:creationId xmlns:a16="http://schemas.microsoft.com/office/drawing/2014/main" id="{41CEFB0C-67A7-40A1-B108-2F0FA79C9B6A}"/>
                  </a:ext>
                </a:extLst>
              </p:cNvPr>
              <p:cNvSpPr>
                <a:spLocks noChangeArrowheads="1"/>
              </p:cNvSpPr>
              <p:nvPr/>
            </p:nvSpPr>
            <p:spPr bwMode="auto">
              <a:xfrm>
                <a:off x="5741" y="7271"/>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89" name="Rectangle 1313">
                <a:extLst>
                  <a:ext uri="{FF2B5EF4-FFF2-40B4-BE49-F238E27FC236}">
                    <a16:creationId xmlns:a16="http://schemas.microsoft.com/office/drawing/2014/main" id="{236AEBE3-B1A5-4FE0-9243-ADCA7EA9062A}"/>
                  </a:ext>
                </a:extLst>
              </p:cNvPr>
              <p:cNvSpPr>
                <a:spLocks noChangeArrowheads="1"/>
              </p:cNvSpPr>
              <p:nvPr/>
            </p:nvSpPr>
            <p:spPr bwMode="auto">
              <a:xfrm>
                <a:off x="5741" y="7213"/>
                <a:ext cx="169" cy="58"/>
              </a:xfrm>
              <a:prstGeom prst="rect">
                <a:avLst/>
              </a:prstGeom>
              <a:solidFill>
                <a:srgbClr val="FFEE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90" name="Rectangle 1314">
                <a:extLst>
                  <a:ext uri="{FF2B5EF4-FFF2-40B4-BE49-F238E27FC236}">
                    <a16:creationId xmlns:a16="http://schemas.microsoft.com/office/drawing/2014/main" id="{FBACD978-F03E-41CC-9CC8-880A234FE53D}"/>
                  </a:ext>
                </a:extLst>
              </p:cNvPr>
              <p:cNvSpPr>
                <a:spLocks noChangeArrowheads="1"/>
              </p:cNvSpPr>
              <p:nvPr/>
            </p:nvSpPr>
            <p:spPr bwMode="auto">
              <a:xfrm>
                <a:off x="5741" y="7213"/>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91" name="Rectangle 1315">
                <a:extLst>
                  <a:ext uri="{FF2B5EF4-FFF2-40B4-BE49-F238E27FC236}">
                    <a16:creationId xmlns:a16="http://schemas.microsoft.com/office/drawing/2014/main" id="{0F3ECFD5-95AD-443E-BFE3-E14FF52D43E1}"/>
                  </a:ext>
                </a:extLst>
              </p:cNvPr>
              <p:cNvSpPr>
                <a:spLocks noChangeArrowheads="1"/>
              </p:cNvSpPr>
              <p:nvPr/>
            </p:nvSpPr>
            <p:spPr bwMode="auto">
              <a:xfrm>
                <a:off x="5741" y="7155"/>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92" name="Rectangle 1316">
                <a:extLst>
                  <a:ext uri="{FF2B5EF4-FFF2-40B4-BE49-F238E27FC236}">
                    <a16:creationId xmlns:a16="http://schemas.microsoft.com/office/drawing/2014/main" id="{132D5DE9-ED21-4882-B29D-72F92965ADE6}"/>
                  </a:ext>
                </a:extLst>
              </p:cNvPr>
              <p:cNvSpPr>
                <a:spLocks noChangeArrowheads="1"/>
              </p:cNvSpPr>
              <p:nvPr/>
            </p:nvSpPr>
            <p:spPr bwMode="auto">
              <a:xfrm>
                <a:off x="5741" y="7155"/>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93" name="Rectangle 1317">
                <a:extLst>
                  <a:ext uri="{FF2B5EF4-FFF2-40B4-BE49-F238E27FC236}">
                    <a16:creationId xmlns:a16="http://schemas.microsoft.com/office/drawing/2014/main" id="{8C1B1C84-E873-44AA-B0B3-BF538E7AEADD}"/>
                  </a:ext>
                </a:extLst>
              </p:cNvPr>
              <p:cNvSpPr>
                <a:spLocks noChangeArrowheads="1"/>
              </p:cNvSpPr>
              <p:nvPr/>
            </p:nvSpPr>
            <p:spPr bwMode="auto">
              <a:xfrm>
                <a:off x="5741" y="7097"/>
                <a:ext cx="169" cy="58"/>
              </a:xfrm>
              <a:prstGeom prst="rect">
                <a:avLst/>
              </a:prstGeom>
              <a:solidFill>
                <a:srgbClr val="FFB59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94" name="Rectangle 1318">
                <a:extLst>
                  <a:ext uri="{FF2B5EF4-FFF2-40B4-BE49-F238E27FC236}">
                    <a16:creationId xmlns:a16="http://schemas.microsoft.com/office/drawing/2014/main" id="{14A43190-04C3-4A37-87ED-DEFEED17A68B}"/>
                  </a:ext>
                </a:extLst>
              </p:cNvPr>
              <p:cNvSpPr>
                <a:spLocks noChangeArrowheads="1"/>
              </p:cNvSpPr>
              <p:nvPr/>
            </p:nvSpPr>
            <p:spPr bwMode="auto">
              <a:xfrm>
                <a:off x="5741" y="7097"/>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95" name="Rectangle 1319">
                <a:extLst>
                  <a:ext uri="{FF2B5EF4-FFF2-40B4-BE49-F238E27FC236}">
                    <a16:creationId xmlns:a16="http://schemas.microsoft.com/office/drawing/2014/main" id="{DD6E71EB-D289-4CD7-9E2D-6D11E2833AC4}"/>
                  </a:ext>
                </a:extLst>
              </p:cNvPr>
              <p:cNvSpPr>
                <a:spLocks noChangeArrowheads="1"/>
              </p:cNvSpPr>
              <p:nvPr/>
            </p:nvSpPr>
            <p:spPr bwMode="auto">
              <a:xfrm>
                <a:off x="5741" y="7040"/>
                <a:ext cx="169" cy="57"/>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96" name="Rectangle 1320">
                <a:extLst>
                  <a:ext uri="{FF2B5EF4-FFF2-40B4-BE49-F238E27FC236}">
                    <a16:creationId xmlns:a16="http://schemas.microsoft.com/office/drawing/2014/main" id="{13789279-D477-4FEA-986F-A69328DFA3C7}"/>
                  </a:ext>
                </a:extLst>
              </p:cNvPr>
              <p:cNvSpPr>
                <a:spLocks noChangeArrowheads="1"/>
              </p:cNvSpPr>
              <p:nvPr/>
            </p:nvSpPr>
            <p:spPr bwMode="auto">
              <a:xfrm>
                <a:off x="5741" y="7040"/>
                <a:ext cx="169"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97" name="Rectangle 1321">
                <a:extLst>
                  <a:ext uri="{FF2B5EF4-FFF2-40B4-BE49-F238E27FC236}">
                    <a16:creationId xmlns:a16="http://schemas.microsoft.com/office/drawing/2014/main" id="{4A36E308-6045-43A9-B21A-22F60581E896}"/>
                  </a:ext>
                </a:extLst>
              </p:cNvPr>
              <p:cNvSpPr>
                <a:spLocks noChangeArrowheads="1"/>
              </p:cNvSpPr>
              <p:nvPr/>
            </p:nvSpPr>
            <p:spPr bwMode="auto">
              <a:xfrm>
                <a:off x="5741" y="6982"/>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798" name="Rectangle 1322">
                <a:extLst>
                  <a:ext uri="{FF2B5EF4-FFF2-40B4-BE49-F238E27FC236}">
                    <a16:creationId xmlns:a16="http://schemas.microsoft.com/office/drawing/2014/main" id="{2C283D2A-1B56-4024-8094-5BF278CC957C}"/>
                  </a:ext>
                </a:extLst>
              </p:cNvPr>
              <p:cNvSpPr>
                <a:spLocks noChangeArrowheads="1"/>
              </p:cNvSpPr>
              <p:nvPr/>
            </p:nvSpPr>
            <p:spPr bwMode="auto">
              <a:xfrm>
                <a:off x="5741" y="6982"/>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799" name="Rectangle 1323">
                <a:extLst>
                  <a:ext uri="{FF2B5EF4-FFF2-40B4-BE49-F238E27FC236}">
                    <a16:creationId xmlns:a16="http://schemas.microsoft.com/office/drawing/2014/main" id="{A8B14F31-AB55-4140-93A6-3EB2475459E5}"/>
                  </a:ext>
                </a:extLst>
              </p:cNvPr>
              <p:cNvSpPr>
                <a:spLocks noChangeArrowheads="1"/>
              </p:cNvSpPr>
              <p:nvPr/>
            </p:nvSpPr>
            <p:spPr bwMode="auto">
              <a:xfrm>
                <a:off x="5741" y="6928"/>
                <a:ext cx="169" cy="54"/>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00" name="Rectangle 1324">
                <a:extLst>
                  <a:ext uri="{FF2B5EF4-FFF2-40B4-BE49-F238E27FC236}">
                    <a16:creationId xmlns:a16="http://schemas.microsoft.com/office/drawing/2014/main" id="{7EE28875-6EEB-4AAD-A222-4FDF08447E40}"/>
                  </a:ext>
                </a:extLst>
              </p:cNvPr>
              <p:cNvSpPr>
                <a:spLocks noChangeArrowheads="1"/>
              </p:cNvSpPr>
              <p:nvPr/>
            </p:nvSpPr>
            <p:spPr bwMode="auto">
              <a:xfrm>
                <a:off x="5741" y="6928"/>
                <a:ext cx="169"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01" name="Rectangle 1325">
                <a:extLst>
                  <a:ext uri="{FF2B5EF4-FFF2-40B4-BE49-F238E27FC236}">
                    <a16:creationId xmlns:a16="http://schemas.microsoft.com/office/drawing/2014/main" id="{C7CD36DE-2541-4568-AEE8-A438674869A9}"/>
                  </a:ext>
                </a:extLst>
              </p:cNvPr>
              <p:cNvSpPr>
                <a:spLocks noChangeArrowheads="1"/>
              </p:cNvSpPr>
              <p:nvPr/>
            </p:nvSpPr>
            <p:spPr bwMode="auto">
              <a:xfrm>
                <a:off x="5741" y="6870"/>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02" name="Rectangle 1326">
                <a:extLst>
                  <a:ext uri="{FF2B5EF4-FFF2-40B4-BE49-F238E27FC236}">
                    <a16:creationId xmlns:a16="http://schemas.microsoft.com/office/drawing/2014/main" id="{0B056B46-5D89-4BED-8D32-7CAFBEB8F356}"/>
                  </a:ext>
                </a:extLst>
              </p:cNvPr>
              <p:cNvSpPr>
                <a:spLocks noChangeArrowheads="1"/>
              </p:cNvSpPr>
              <p:nvPr/>
            </p:nvSpPr>
            <p:spPr bwMode="auto">
              <a:xfrm>
                <a:off x="5741" y="6870"/>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03" name="Rectangle 1327">
                <a:extLst>
                  <a:ext uri="{FF2B5EF4-FFF2-40B4-BE49-F238E27FC236}">
                    <a16:creationId xmlns:a16="http://schemas.microsoft.com/office/drawing/2014/main" id="{BC1FB36D-51D0-4150-A591-C1F3BA3F1B8F}"/>
                  </a:ext>
                </a:extLst>
              </p:cNvPr>
              <p:cNvSpPr>
                <a:spLocks noChangeArrowheads="1"/>
              </p:cNvSpPr>
              <p:nvPr/>
            </p:nvSpPr>
            <p:spPr bwMode="auto">
              <a:xfrm>
                <a:off x="5741" y="6812"/>
                <a:ext cx="169" cy="58"/>
              </a:xfrm>
              <a:prstGeom prst="rect">
                <a:avLst/>
              </a:prstGeom>
              <a:solidFill>
                <a:srgbClr val="FFD8C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04" name="Rectangle 1328">
                <a:extLst>
                  <a:ext uri="{FF2B5EF4-FFF2-40B4-BE49-F238E27FC236}">
                    <a16:creationId xmlns:a16="http://schemas.microsoft.com/office/drawing/2014/main" id="{9B0F80F3-8853-4A4B-BA1A-B65B5240A236}"/>
                  </a:ext>
                </a:extLst>
              </p:cNvPr>
              <p:cNvSpPr>
                <a:spLocks noChangeArrowheads="1"/>
              </p:cNvSpPr>
              <p:nvPr/>
            </p:nvSpPr>
            <p:spPr bwMode="auto">
              <a:xfrm>
                <a:off x="5741" y="6812"/>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05" name="Rectangle 1329">
                <a:extLst>
                  <a:ext uri="{FF2B5EF4-FFF2-40B4-BE49-F238E27FC236}">
                    <a16:creationId xmlns:a16="http://schemas.microsoft.com/office/drawing/2014/main" id="{5807D057-FA39-4DAE-A064-A809B398AB83}"/>
                  </a:ext>
                </a:extLst>
              </p:cNvPr>
              <p:cNvSpPr>
                <a:spLocks noChangeArrowheads="1"/>
              </p:cNvSpPr>
              <p:nvPr/>
            </p:nvSpPr>
            <p:spPr bwMode="auto">
              <a:xfrm>
                <a:off x="5741" y="6754"/>
                <a:ext cx="169" cy="58"/>
              </a:xfrm>
              <a:prstGeom prst="rect">
                <a:avLst/>
              </a:prstGeom>
              <a:solidFill>
                <a:srgbClr val="FFFEF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06" name="Rectangle 1330">
                <a:extLst>
                  <a:ext uri="{FF2B5EF4-FFF2-40B4-BE49-F238E27FC236}">
                    <a16:creationId xmlns:a16="http://schemas.microsoft.com/office/drawing/2014/main" id="{AC202254-4073-4EED-9B48-157DFC1692B7}"/>
                  </a:ext>
                </a:extLst>
              </p:cNvPr>
              <p:cNvSpPr>
                <a:spLocks noChangeArrowheads="1"/>
              </p:cNvSpPr>
              <p:nvPr/>
            </p:nvSpPr>
            <p:spPr bwMode="auto">
              <a:xfrm>
                <a:off x="5741" y="6754"/>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07" name="Rectangle 1331">
                <a:extLst>
                  <a:ext uri="{FF2B5EF4-FFF2-40B4-BE49-F238E27FC236}">
                    <a16:creationId xmlns:a16="http://schemas.microsoft.com/office/drawing/2014/main" id="{0313857F-5C13-4430-9ECD-421C757D19D2}"/>
                  </a:ext>
                </a:extLst>
              </p:cNvPr>
              <p:cNvSpPr>
                <a:spLocks noChangeArrowheads="1"/>
              </p:cNvSpPr>
              <p:nvPr/>
            </p:nvSpPr>
            <p:spPr bwMode="auto">
              <a:xfrm>
                <a:off x="5741" y="6696"/>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08" name="Rectangle 1332">
                <a:extLst>
                  <a:ext uri="{FF2B5EF4-FFF2-40B4-BE49-F238E27FC236}">
                    <a16:creationId xmlns:a16="http://schemas.microsoft.com/office/drawing/2014/main" id="{5EDABA2B-C18F-4C18-86E0-B7772B7644ED}"/>
                  </a:ext>
                </a:extLst>
              </p:cNvPr>
              <p:cNvSpPr>
                <a:spLocks noChangeArrowheads="1"/>
              </p:cNvSpPr>
              <p:nvPr/>
            </p:nvSpPr>
            <p:spPr bwMode="auto">
              <a:xfrm>
                <a:off x="5741" y="6696"/>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09" name="Rectangle 1333">
                <a:extLst>
                  <a:ext uri="{FF2B5EF4-FFF2-40B4-BE49-F238E27FC236}">
                    <a16:creationId xmlns:a16="http://schemas.microsoft.com/office/drawing/2014/main" id="{90FDD05F-71D6-490C-BA74-FF38BAAE8B31}"/>
                  </a:ext>
                </a:extLst>
              </p:cNvPr>
              <p:cNvSpPr>
                <a:spLocks noChangeArrowheads="1"/>
              </p:cNvSpPr>
              <p:nvPr/>
            </p:nvSpPr>
            <p:spPr bwMode="auto">
              <a:xfrm>
                <a:off x="5741" y="6638"/>
                <a:ext cx="169" cy="58"/>
              </a:xfrm>
              <a:prstGeom prst="rect">
                <a:avLst/>
              </a:prstGeom>
              <a:solidFill>
                <a:srgbClr val="FFB19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10" name="Rectangle 1334">
                <a:extLst>
                  <a:ext uri="{FF2B5EF4-FFF2-40B4-BE49-F238E27FC236}">
                    <a16:creationId xmlns:a16="http://schemas.microsoft.com/office/drawing/2014/main" id="{A1BD4DAE-540B-4613-AE11-7060BB5F1CBB}"/>
                  </a:ext>
                </a:extLst>
              </p:cNvPr>
              <p:cNvSpPr>
                <a:spLocks noChangeArrowheads="1"/>
              </p:cNvSpPr>
              <p:nvPr/>
            </p:nvSpPr>
            <p:spPr bwMode="auto">
              <a:xfrm>
                <a:off x="5741" y="6638"/>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11" name="Rectangle 1335">
                <a:extLst>
                  <a:ext uri="{FF2B5EF4-FFF2-40B4-BE49-F238E27FC236}">
                    <a16:creationId xmlns:a16="http://schemas.microsoft.com/office/drawing/2014/main" id="{59ECB946-CA41-43FF-A4A2-113C7F100EF1}"/>
                  </a:ext>
                </a:extLst>
              </p:cNvPr>
              <p:cNvSpPr>
                <a:spLocks noChangeArrowheads="1"/>
              </p:cNvSpPr>
              <p:nvPr/>
            </p:nvSpPr>
            <p:spPr bwMode="auto">
              <a:xfrm>
                <a:off x="5741" y="6580"/>
                <a:ext cx="169" cy="58"/>
              </a:xfrm>
              <a:prstGeom prst="rect">
                <a:avLst/>
              </a:prstGeom>
              <a:solidFill>
                <a:srgbClr val="BACCE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12" name="Rectangle 1336">
                <a:extLst>
                  <a:ext uri="{FF2B5EF4-FFF2-40B4-BE49-F238E27FC236}">
                    <a16:creationId xmlns:a16="http://schemas.microsoft.com/office/drawing/2014/main" id="{2D431E8B-B51B-4978-B1F4-D7E5D29AA006}"/>
                  </a:ext>
                </a:extLst>
              </p:cNvPr>
              <p:cNvSpPr>
                <a:spLocks noChangeArrowheads="1"/>
              </p:cNvSpPr>
              <p:nvPr/>
            </p:nvSpPr>
            <p:spPr bwMode="auto">
              <a:xfrm>
                <a:off x="5741" y="6580"/>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13" name="Rectangle 1337">
                <a:extLst>
                  <a:ext uri="{FF2B5EF4-FFF2-40B4-BE49-F238E27FC236}">
                    <a16:creationId xmlns:a16="http://schemas.microsoft.com/office/drawing/2014/main" id="{6460852C-6D04-4652-9F62-8B627F331888}"/>
                  </a:ext>
                </a:extLst>
              </p:cNvPr>
              <p:cNvSpPr>
                <a:spLocks noChangeArrowheads="1"/>
              </p:cNvSpPr>
              <p:nvPr/>
            </p:nvSpPr>
            <p:spPr bwMode="auto">
              <a:xfrm>
                <a:off x="5741" y="6522"/>
                <a:ext cx="169" cy="58"/>
              </a:xfrm>
              <a:prstGeom prst="rect">
                <a:avLst/>
              </a:prstGeom>
              <a:solidFill>
                <a:srgbClr val="FF7A5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14" name="Rectangle 1338">
                <a:extLst>
                  <a:ext uri="{FF2B5EF4-FFF2-40B4-BE49-F238E27FC236}">
                    <a16:creationId xmlns:a16="http://schemas.microsoft.com/office/drawing/2014/main" id="{0C1BC65F-76D8-43B1-B092-73F92A43DE2A}"/>
                  </a:ext>
                </a:extLst>
              </p:cNvPr>
              <p:cNvSpPr>
                <a:spLocks noChangeArrowheads="1"/>
              </p:cNvSpPr>
              <p:nvPr/>
            </p:nvSpPr>
            <p:spPr bwMode="auto">
              <a:xfrm>
                <a:off x="5741" y="6522"/>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15" name="Rectangle 1339">
                <a:extLst>
                  <a:ext uri="{FF2B5EF4-FFF2-40B4-BE49-F238E27FC236}">
                    <a16:creationId xmlns:a16="http://schemas.microsoft.com/office/drawing/2014/main" id="{3EC5ECA1-199D-4115-A981-8D2B60AA2503}"/>
                  </a:ext>
                </a:extLst>
              </p:cNvPr>
              <p:cNvSpPr>
                <a:spLocks noChangeArrowheads="1"/>
              </p:cNvSpPr>
              <p:nvPr/>
            </p:nvSpPr>
            <p:spPr bwMode="auto">
              <a:xfrm>
                <a:off x="5741" y="6464"/>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16" name="Rectangle 1340">
                <a:extLst>
                  <a:ext uri="{FF2B5EF4-FFF2-40B4-BE49-F238E27FC236}">
                    <a16:creationId xmlns:a16="http://schemas.microsoft.com/office/drawing/2014/main" id="{6813634B-CB71-4AB1-AFC5-E9E09111AB8F}"/>
                  </a:ext>
                </a:extLst>
              </p:cNvPr>
              <p:cNvSpPr>
                <a:spLocks noChangeArrowheads="1"/>
              </p:cNvSpPr>
              <p:nvPr/>
            </p:nvSpPr>
            <p:spPr bwMode="auto">
              <a:xfrm>
                <a:off x="5741" y="6464"/>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17" name="Rectangle 1341">
                <a:extLst>
                  <a:ext uri="{FF2B5EF4-FFF2-40B4-BE49-F238E27FC236}">
                    <a16:creationId xmlns:a16="http://schemas.microsoft.com/office/drawing/2014/main" id="{EC8DF4C1-4712-4C8F-8C65-E627906CB47A}"/>
                  </a:ext>
                </a:extLst>
              </p:cNvPr>
              <p:cNvSpPr>
                <a:spLocks noChangeArrowheads="1"/>
              </p:cNvSpPr>
              <p:nvPr/>
            </p:nvSpPr>
            <p:spPr bwMode="auto">
              <a:xfrm>
                <a:off x="5741" y="6406"/>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18" name="Rectangle 1342">
                <a:extLst>
                  <a:ext uri="{FF2B5EF4-FFF2-40B4-BE49-F238E27FC236}">
                    <a16:creationId xmlns:a16="http://schemas.microsoft.com/office/drawing/2014/main" id="{9849126B-873C-4A17-ABC5-CD942E65B197}"/>
                  </a:ext>
                </a:extLst>
              </p:cNvPr>
              <p:cNvSpPr>
                <a:spLocks noChangeArrowheads="1"/>
              </p:cNvSpPr>
              <p:nvPr/>
            </p:nvSpPr>
            <p:spPr bwMode="auto">
              <a:xfrm>
                <a:off x="5741" y="6406"/>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19" name="Rectangle 1343">
                <a:extLst>
                  <a:ext uri="{FF2B5EF4-FFF2-40B4-BE49-F238E27FC236}">
                    <a16:creationId xmlns:a16="http://schemas.microsoft.com/office/drawing/2014/main" id="{118F834A-F4D3-4CB5-BCFF-8C1E1B310967}"/>
                  </a:ext>
                </a:extLst>
              </p:cNvPr>
              <p:cNvSpPr>
                <a:spLocks noChangeArrowheads="1"/>
              </p:cNvSpPr>
              <p:nvPr/>
            </p:nvSpPr>
            <p:spPr bwMode="auto">
              <a:xfrm>
                <a:off x="5741" y="6348"/>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20" name="Rectangle 1344">
                <a:extLst>
                  <a:ext uri="{FF2B5EF4-FFF2-40B4-BE49-F238E27FC236}">
                    <a16:creationId xmlns:a16="http://schemas.microsoft.com/office/drawing/2014/main" id="{50345823-EA16-4724-92E6-D76003261278}"/>
                  </a:ext>
                </a:extLst>
              </p:cNvPr>
              <p:cNvSpPr>
                <a:spLocks noChangeArrowheads="1"/>
              </p:cNvSpPr>
              <p:nvPr/>
            </p:nvSpPr>
            <p:spPr bwMode="auto">
              <a:xfrm>
                <a:off x="5741" y="6348"/>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21" name="Rectangle 1345">
                <a:extLst>
                  <a:ext uri="{FF2B5EF4-FFF2-40B4-BE49-F238E27FC236}">
                    <a16:creationId xmlns:a16="http://schemas.microsoft.com/office/drawing/2014/main" id="{264520D4-298C-420B-B43F-CF7E50515258}"/>
                  </a:ext>
                </a:extLst>
              </p:cNvPr>
              <p:cNvSpPr>
                <a:spLocks noChangeArrowheads="1"/>
              </p:cNvSpPr>
              <p:nvPr/>
            </p:nvSpPr>
            <p:spPr bwMode="auto">
              <a:xfrm>
                <a:off x="5741" y="6290"/>
                <a:ext cx="169" cy="58"/>
              </a:xfrm>
              <a:prstGeom prst="rect">
                <a:avLst/>
              </a:prstGeom>
              <a:solidFill>
                <a:srgbClr val="FF9E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22" name="Rectangle 1346">
                <a:extLst>
                  <a:ext uri="{FF2B5EF4-FFF2-40B4-BE49-F238E27FC236}">
                    <a16:creationId xmlns:a16="http://schemas.microsoft.com/office/drawing/2014/main" id="{5E898DBB-DE45-425A-A6D6-92F054F29C66}"/>
                  </a:ext>
                </a:extLst>
              </p:cNvPr>
              <p:cNvSpPr>
                <a:spLocks noChangeArrowheads="1"/>
              </p:cNvSpPr>
              <p:nvPr/>
            </p:nvSpPr>
            <p:spPr bwMode="auto">
              <a:xfrm>
                <a:off x="5741" y="6290"/>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23" name="Rectangle 1347">
                <a:extLst>
                  <a:ext uri="{FF2B5EF4-FFF2-40B4-BE49-F238E27FC236}">
                    <a16:creationId xmlns:a16="http://schemas.microsoft.com/office/drawing/2014/main" id="{4565360D-68C8-492A-AE1A-8D9DBB8B8203}"/>
                  </a:ext>
                </a:extLst>
              </p:cNvPr>
              <p:cNvSpPr>
                <a:spLocks noChangeArrowheads="1"/>
              </p:cNvSpPr>
              <p:nvPr/>
            </p:nvSpPr>
            <p:spPr bwMode="auto">
              <a:xfrm>
                <a:off x="5741" y="6232"/>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24" name="Rectangle 1348">
                <a:extLst>
                  <a:ext uri="{FF2B5EF4-FFF2-40B4-BE49-F238E27FC236}">
                    <a16:creationId xmlns:a16="http://schemas.microsoft.com/office/drawing/2014/main" id="{39C7C045-6027-4EEC-818C-769D21624997}"/>
                  </a:ext>
                </a:extLst>
              </p:cNvPr>
              <p:cNvSpPr>
                <a:spLocks noChangeArrowheads="1"/>
              </p:cNvSpPr>
              <p:nvPr/>
            </p:nvSpPr>
            <p:spPr bwMode="auto">
              <a:xfrm>
                <a:off x="5741" y="6232"/>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25" name="Rectangle 1349">
                <a:extLst>
                  <a:ext uri="{FF2B5EF4-FFF2-40B4-BE49-F238E27FC236}">
                    <a16:creationId xmlns:a16="http://schemas.microsoft.com/office/drawing/2014/main" id="{71EFC5F8-B588-40A7-B21E-5E69026A43C0}"/>
                  </a:ext>
                </a:extLst>
              </p:cNvPr>
              <p:cNvSpPr>
                <a:spLocks noChangeArrowheads="1"/>
              </p:cNvSpPr>
              <p:nvPr/>
            </p:nvSpPr>
            <p:spPr bwMode="auto">
              <a:xfrm>
                <a:off x="5741" y="6174"/>
                <a:ext cx="169" cy="58"/>
              </a:xfrm>
              <a:prstGeom prst="rect">
                <a:avLst/>
              </a:prstGeom>
              <a:solidFill>
                <a:srgbClr val="FFA28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26" name="Rectangle 1350">
                <a:extLst>
                  <a:ext uri="{FF2B5EF4-FFF2-40B4-BE49-F238E27FC236}">
                    <a16:creationId xmlns:a16="http://schemas.microsoft.com/office/drawing/2014/main" id="{18F03046-142D-4B78-9DD2-C9633D7F7BB3}"/>
                  </a:ext>
                </a:extLst>
              </p:cNvPr>
              <p:cNvSpPr>
                <a:spLocks noChangeArrowheads="1"/>
              </p:cNvSpPr>
              <p:nvPr/>
            </p:nvSpPr>
            <p:spPr bwMode="auto">
              <a:xfrm>
                <a:off x="5741" y="6174"/>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27" name="Rectangle 1351">
                <a:extLst>
                  <a:ext uri="{FF2B5EF4-FFF2-40B4-BE49-F238E27FC236}">
                    <a16:creationId xmlns:a16="http://schemas.microsoft.com/office/drawing/2014/main" id="{E11874D7-9C47-4731-B6C9-2A227E1D3621}"/>
                  </a:ext>
                </a:extLst>
              </p:cNvPr>
              <p:cNvSpPr>
                <a:spLocks noChangeArrowheads="1"/>
              </p:cNvSpPr>
              <p:nvPr/>
            </p:nvSpPr>
            <p:spPr bwMode="auto">
              <a:xfrm>
                <a:off x="5741" y="6116"/>
                <a:ext cx="169" cy="58"/>
              </a:xfrm>
              <a:prstGeom prst="rect">
                <a:avLst/>
              </a:prstGeom>
              <a:solidFill>
                <a:srgbClr val="C7D6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28" name="Rectangle 1352">
                <a:extLst>
                  <a:ext uri="{FF2B5EF4-FFF2-40B4-BE49-F238E27FC236}">
                    <a16:creationId xmlns:a16="http://schemas.microsoft.com/office/drawing/2014/main" id="{6233A579-81F5-444E-8AC0-0694A0D7FF7F}"/>
                  </a:ext>
                </a:extLst>
              </p:cNvPr>
              <p:cNvSpPr>
                <a:spLocks noChangeArrowheads="1"/>
              </p:cNvSpPr>
              <p:nvPr/>
            </p:nvSpPr>
            <p:spPr bwMode="auto">
              <a:xfrm>
                <a:off x="5741" y="6116"/>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29" name="Rectangle 1353">
                <a:extLst>
                  <a:ext uri="{FF2B5EF4-FFF2-40B4-BE49-F238E27FC236}">
                    <a16:creationId xmlns:a16="http://schemas.microsoft.com/office/drawing/2014/main" id="{94ECEA35-EED7-4A7A-8D91-7A2C844F7BD5}"/>
                  </a:ext>
                </a:extLst>
              </p:cNvPr>
              <p:cNvSpPr>
                <a:spLocks noChangeArrowheads="1"/>
              </p:cNvSpPr>
              <p:nvPr/>
            </p:nvSpPr>
            <p:spPr bwMode="auto">
              <a:xfrm>
                <a:off x="5741" y="6058"/>
                <a:ext cx="169" cy="58"/>
              </a:xfrm>
              <a:prstGeom prst="rect">
                <a:avLst/>
              </a:prstGeom>
              <a:solidFill>
                <a:srgbClr val="B1C6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30" name="Rectangle 1354">
                <a:extLst>
                  <a:ext uri="{FF2B5EF4-FFF2-40B4-BE49-F238E27FC236}">
                    <a16:creationId xmlns:a16="http://schemas.microsoft.com/office/drawing/2014/main" id="{A26B14AE-4CC2-4537-BC49-C818335F5352}"/>
                  </a:ext>
                </a:extLst>
              </p:cNvPr>
              <p:cNvSpPr>
                <a:spLocks noChangeArrowheads="1"/>
              </p:cNvSpPr>
              <p:nvPr/>
            </p:nvSpPr>
            <p:spPr bwMode="auto">
              <a:xfrm>
                <a:off x="5741" y="6058"/>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31" name="Rectangle 1355">
                <a:extLst>
                  <a:ext uri="{FF2B5EF4-FFF2-40B4-BE49-F238E27FC236}">
                    <a16:creationId xmlns:a16="http://schemas.microsoft.com/office/drawing/2014/main" id="{28BC0FD0-FDAA-4E8A-9F06-105A3F9BC6EE}"/>
                  </a:ext>
                </a:extLst>
              </p:cNvPr>
              <p:cNvSpPr>
                <a:spLocks noChangeArrowheads="1"/>
              </p:cNvSpPr>
              <p:nvPr/>
            </p:nvSpPr>
            <p:spPr bwMode="auto">
              <a:xfrm>
                <a:off x="5741" y="6000"/>
                <a:ext cx="169" cy="58"/>
              </a:xfrm>
              <a:prstGeom prst="rect">
                <a:avLst/>
              </a:prstGeom>
              <a:solidFill>
                <a:srgbClr val="FFB29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32" name="Rectangle 1356">
                <a:extLst>
                  <a:ext uri="{FF2B5EF4-FFF2-40B4-BE49-F238E27FC236}">
                    <a16:creationId xmlns:a16="http://schemas.microsoft.com/office/drawing/2014/main" id="{7DA38C4E-CC05-4430-A1CB-46FBED5902E5}"/>
                  </a:ext>
                </a:extLst>
              </p:cNvPr>
              <p:cNvSpPr>
                <a:spLocks noChangeArrowheads="1"/>
              </p:cNvSpPr>
              <p:nvPr/>
            </p:nvSpPr>
            <p:spPr bwMode="auto">
              <a:xfrm>
                <a:off x="5741" y="6000"/>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33" name="Rectangle 1357">
                <a:extLst>
                  <a:ext uri="{FF2B5EF4-FFF2-40B4-BE49-F238E27FC236}">
                    <a16:creationId xmlns:a16="http://schemas.microsoft.com/office/drawing/2014/main" id="{2BA64F70-EABF-46A5-92B6-90CBBF398331}"/>
                  </a:ext>
                </a:extLst>
              </p:cNvPr>
              <p:cNvSpPr>
                <a:spLocks noChangeArrowheads="1"/>
              </p:cNvSpPr>
              <p:nvPr/>
            </p:nvSpPr>
            <p:spPr bwMode="auto">
              <a:xfrm>
                <a:off x="5741" y="5942"/>
                <a:ext cx="169" cy="58"/>
              </a:xfrm>
              <a:prstGeom prst="rect">
                <a:avLst/>
              </a:prstGeom>
              <a:solidFill>
                <a:srgbClr val="FFDF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34" name="Rectangle 1358">
                <a:extLst>
                  <a:ext uri="{FF2B5EF4-FFF2-40B4-BE49-F238E27FC236}">
                    <a16:creationId xmlns:a16="http://schemas.microsoft.com/office/drawing/2014/main" id="{83FDFC22-8600-449D-99ED-725A2040C112}"/>
                  </a:ext>
                </a:extLst>
              </p:cNvPr>
              <p:cNvSpPr>
                <a:spLocks noChangeArrowheads="1"/>
              </p:cNvSpPr>
              <p:nvPr/>
            </p:nvSpPr>
            <p:spPr bwMode="auto">
              <a:xfrm>
                <a:off x="5741" y="5942"/>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35" name="Rectangle 1359">
                <a:extLst>
                  <a:ext uri="{FF2B5EF4-FFF2-40B4-BE49-F238E27FC236}">
                    <a16:creationId xmlns:a16="http://schemas.microsoft.com/office/drawing/2014/main" id="{36E7F9E6-5D4E-4FF3-8034-5563FBF9BD0B}"/>
                  </a:ext>
                </a:extLst>
              </p:cNvPr>
              <p:cNvSpPr>
                <a:spLocks noChangeArrowheads="1"/>
              </p:cNvSpPr>
              <p:nvPr/>
            </p:nvSpPr>
            <p:spPr bwMode="auto">
              <a:xfrm>
                <a:off x="5741" y="5884"/>
                <a:ext cx="169" cy="58"/>
              </a:xfrm>
              <a:prstGeom prst="rect">
                <a:avLst/>
              </a:prstGeom>
              <a:solidFill>
                <a:srgbClr val="FFECE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36" name="Rectangle 1360">
                <a:extLst>
                  <a:ext uri="{FF2B5EF4-FFF2-40B4-BE49-F238E27FC236}">
                    <a16:creationId xmlns:a16="http://schemas.microsoft.com/office/drawing/2014/main" id="{9A08CF5B-B948-4289-896E-825D0E672DB9}"/>
                  </a:ext>
                </a:extLst>
              </p:cNvPr>
              <p:cNvSpPr>
                <a:spLocks noChangeArrowheads="1"/>
              </p:cNvSpPr>
              <p:nvPr/>
            </p:nvSpPr>
            <p:spPr bwMode="auto">
              <a:xfrm>
                <a:off x="5741" y="5884"/>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37" name="Rectangle 1361">
                <a:extLst>
                  <a:ext uri="{FF2B5EF4-FFF2-40B4-BE49-F238E27FC236}">
                    <a16:creationId xmlns:a16="http://schemas.microsoft.com/office/drawing/2014/main" id="{C827FB20-807B-4AA4-9479-93BBB1222659}"/>
                  </a:ext>
                </a:extLst>
              </p:cNvPr>
              <p:cNvSpPr>
                <a:spLocks noChangeArrowheads="1"/>
              </p:cNvSpPr>
              <p:nvPr/>
            </p:nvSpPr>
            <p:spPr bwMode="auto">
              <a:xfrm>
                <a:off x="5741" y="5827"/>
                <a:ext cx="169" cy="57"/>
              </a:xfrm>
              <a:prstGeom prst="rect">
                <a:avLst/>
              </a:prstGeom>
              <a:solidFill>
                <a:srgbClr val="FF714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38" name="Rectangle 1362">
                <a:extLst>
                  <a:ext uri="{FF2B5EF4-FFF2-40B4-BE49-F238E27FC236}">
                    <a16:creationId xmlns:a16="http://schemas.microsoft.com/office/drawing/2014/main" id="{3B281F3F-4EA3-488A-BB5B-ED80C03CE4A1}"/>
                  </a:ext>
                </a:extLst>
              </p:cNvPr>
              <p:cNvSpPr>
                <a:spLocks noChangeArrowheads="1"/>
              </p:cNvSpPr>
              <p:nvPr/>
            </p:nvSpPr>
            <p:spPr bwMode="auto">
              <a:xfrm>
                <a:off x="5741" y="5827"/>
                <a:ext cx="169"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39" name="Rectangle 1363">
                <a:extLst>
                  <a:ext uri="{FF2B5EF4-FFF2-40B4-BE49-F238E27FC236}">
                    <a16:creationId xmlns:a16="http://schemas.microsoft.com/office/drawing/2014/main" id="{BE6F208E-94AE-4CC6-9D1B-B91E032BFFDE}"/>
                  </a:ext>
                </a:extLst>
              </p:cNvPr>
              <p:cNvSpPr>
                <a:spLocks noChangeArrowheads="1"/>
              </p:cNvSpPr>
              <p:nvPr/>
            </p:nvSpPr>
            <p:spPr bwMode="auto">
              <a:xfrm>
                <a:off x="5741" y="5769"/>
                <a:ext cx="169" cy="58"/>
              </a:xfrm>
              <a:prstGeom prst="rect">
                <a:avLst/>
              </a:prstGeom>
              <a:solidFill>
                <a:srgbClr val="B2C6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40" name="Rectangle 1364">
                <a:extLst>
                  <a:ext uri="{FF2B5EF4-FFF2-40B4-BE49-F238E27FC236}">
                    <a16:creationId xmlns:a16="http://schemas.microsoft.com/office/drawing/2014/main" id="{BC7964F5-DEE0-421B-BA3E-21E2F5164578}"/>
                  </a:ext>
                </a:extLst>
              </p:cNvPr>
              <p:cNvSpPr>
                <a:spLocks noChangeArrowheads="1"/>
              </p:cNvSpPr>
              <p:nvPr/>
            </p:nvSpPr>
            <p:spPr bwMode="auto">
              <a:xfrm>
                <a:off x="5741" y="5769"/>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41" name="Rectangle 1365">
                <a:extLst>
                  <a:ext uri="{FF2B5EF4-FFF2-40B4-BE49-F238E27FC236}">
                    <a16:creationId xmlns:a16="http://schemas.microsoft.com/office/drawing/2014/main" id="{4B500802-5310-4662-AEF1-88CEB4088C21}"/>
                  </a:ext>
                </a:extLst>
              </p:cNvPr>
              <p:cNvSpPr>
                <a:spLocks noChangeArrowheads="1"/>
              </p:cNvSpPr>
              <p:nvPr/>
            </p:nvSpPr>
            <p:spPr bwMode="auto">
              <a:xfrm>
                <a:off x="5741" y="5711"/>
                <a:ext cx="169" cy="58"/>
              </a:xfrm>
              <a:prstGeom prst="rect">
                <a:avLst/>
              </a:prstGeom>
              <a:solidFill>
                <a:srgbClr val="FFDAC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42" name="Rectangle 1366">
                <a:extLst>
                  <a:ext uri="{FF2B5EF4-FFF2-40B4-BE49-F238E27FC236}">
                    <a16:creationId xmlns:a16="http://schemas.microsoft.com/office/drawing/2014/main" id="{2A3E6B51-4067-4B37-9CDF-45D3CF5C6F23}"/>
                  </a:ext>
                </a:extLst>
              </p:cNvPr>
              <p:cNvSpPr>
                <a:spLocks noChangeArrowheads="1"/>
              </p:cNvSpPr>
              <p:nvPr/>
            </p:nvSpPr>
            <p:spPr bwMode="auto">
              <a:xfrm>
                <a:off x="5741" y="5711"/>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43" name="Rectangle 1367">
                <a:extLst>
                  <a:ext uri="{FF2B5EF4-FFF2-40B4-BE49-F238E27FC236}">
                    <a16:creationId xmlns:a16="http://schemas.microsoft.com/office/drawing/2014/main" id="{49C459A2-9764-4D1D-BF6F-A56067BECFAF}"/>
                  </a:ext>
                </a:extLst>
              </p:cNvPr>
              <p:cNvSpPr>
                <a:spLocks noChangeArrowheads="1"/>
              </p:cNvSpPr>
              <p:nvPr/>
            </p:nvSpPr>
            <p:spPr bwMode="auto">
              <a:xfrm>
                <a:off x="5741" y="5653"/>
                <a:ext cx="169" cy="58"/>
              </a:xfrm>
              <a:prstGeom prst="rect">
                <a:avLst/>
              </a:prstGeom>
              <a:solidFill>
                <a:srgbClr val="FFEA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44" name="Rectangle 1368">
                <a:extLst>
                  <a:ext uri="{FF2B5EF4-FFF2-40B4-BE49-F238E27FC236}">
                    <a16:creationId xmlns:a16="http://schemas.microsoft.com/office/drawing/2014/main" id="{5F370FE4-11E3-4900-9948-167C2C748938}"/>
                  </a:ext>
                </a:extLst>
              </p:cNvPr>
              <p:cNvSpPr>
                <a:spLocks noChangeArrowheads="1"/>
              </p:cNvSpPr>
              <p:nvPr/>
            </p:nvSpPr>
            <p:spPr bwMode="auto">
              <a:xfrm>
                <a:off x="5741" y="5653"/>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45" name="Rectangle 1369">
                <a:extLst>
                  <a:ext uri="{FF2B5EF4-FFF2-40B4-BE49-F238E27FC236}">
                    <a16:creationId xmlns:a16="http://schemas.microsoft.com/office/drawing/2014/main" id="{D01DB6AF-CA5F-488B-831C-3F88E66C40C1}"/>
                  </a:ext>
                </a:extLst>
              </p:cNvPr>
              <p:cNvSpPr>
                <a:spLocks noChangeArrowheads="1"/>
              </p:cNvSpPr>
              <p:nvPr/>
            </p:nvSpPr>
            <p:spPr bwMode="auto">
              <a:xfrm>
                <a:off x="5741" y="5595"/>
                <a:ext cx="169" cy="58"/>
              </a:xfrm>
              <a:prstGeom prst="rect">
                <a:avLst/>
              </a:prstGeom>
              <a:solidFill>
                <a:srgbClr val="FFD3C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46" name="Rectangle 1370">
                <a:extLst>
                  <a:ext uri="{FF2B5EF4-FFF2-40B4-BE49-F238E27FC236}">
                    <a16:creationId xmlns:a16="http://schemas.microsoft.com/office/drawing/2014/main" id="{381722E8-4056-4BD4-BEC2-C4DF83CD9B86}"/>
                  </a:ext>
                </a:extLst>
              </p:cNvPr>
              <p:cNvSpPr>
                <a:spLocks noChangeArrowheads="1"/>
              </p:cNvSpPr>
              <p:nvPr/>
            </p:nvSpPr>
            <p:spPr bwMode="auto">
              <a:xfrm>
                <a:off x="5741" y="5595"/>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47" name="Rectangle 1371">
                <a:extLst>
                  <a:ext uri="{FF2B5EF4-FFF2-40B4-BE49-F238E27FC236}">
                    <a16:creationId xmlns:a16="http://schemas.microsoft.com/office/drawing/2014/main" id="{5E5F652E-0538-46FB-B0E8-BB483F705E6C}"/>
                  </a:ext>
                </a:extLst>
              </p:cNvPr>
              <p:cNvSpPr>
                <a:spLocks noChangeArrowheads="1"/>
              </p:cNvSpPr>
              <p:nvPr/>
            </p:nvSpPr>
            <p:spPr bwMode="auto">
              <a:xfrm>
                <a:off x="5741" y="5537"/>
                <a:ext cx="169" cy="58"/>
              </a:xfrm>
              <a:prstGeom prst="rect">
                <a:avLst/>
              </a:prstGeom>
              <a:solidFill>
                <a:srgbClr val="FFD6C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48" name="Rectangle 1372">
                <a:extLst>
                  <a:ext uri="{FF2B5EF4-FFF2-40B4-BE49-F238E27FC236}">
                    <a16:creationId xmlns:a16="http://schemas.microsoft.com/office/drawing/2014/main" id="{24DAD943-7969-410D-A09E-40502979E3A5}"/>
                  </a:ext>
                </a:extLst>
              </p:cNvPr>
              <p:cNvSpPr>
                <a:spLocks noChangeArrowheads="1"/>
              </p:cNvSpPr>
              <p:nvPr/>
            </p:nvSpPr>
            <p:spPr bwMode="auto">
              <a:xfrm>
                <a:off x="5741" y="5537"/>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49" name="Rectangle 1373">
                <a:extLst>
                  <a:ext uri="{FF2B5EF4-FFF2-40B4-BE49-F238E27FC236}">
                    <a16:creationId xmlns:a16="http://schemas.microsoft.com/office/drawing/2014/main" id="{ECCEB36C-478F-4FBD-8E2C-4DDA9FA78CC4}"/>
                  </a:ext>
                </a:extLst>
              </p:cNvPr>
              <p:cNvSpPr>
                <a:spLocks noChangeArrowheads="1"/>
              </p:cNvSpPr>
              <p:nvPr/>
            </p:nvSpPr>
            <p:spPr bwMode="auto">
              <a:xfrm>
                <a:off x="5741" y="5479"/>
                <a:ext cx="169" cy="58"/>
              </a:xfrm>
              <a:prstGeom prst="rect">
                <a:avLst/>
              </a:prstGeom>
              <a:solidFill>
                <a:srgbClr val="FFE2D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50" name="Rectangle 1374">
                <a:extLst>
                  <a:ext uri="{FF2B5EF4-FFF2-40B4-BE49-F238E27FC236}">
                    <a16:creationId xmlns:a16="http://schemas.microsoft.com/office/drawing/2014/main" id="{18B64A0C-8A8F-45E1-BFAE-C321CB062C7E}"/>
                  </a:ext>
                </a:extLst>
              </p:cNvPr>
              <p:cNvSpPr>
                <a:spLocks noChangeArrowheads="1"/>
              </p:cNvSpPr>
              <p:nvPr/>
            </p:nvSpPr>
            <p:spPr bwMode="auto">
              <a:xfrm>
                <a:off x="5741" y="5479"/>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51" name="Rectangle 1375">
                <a:extLst>
                  <a:ext uri="{FF2B5EF4-FFF2-40B4-BE49-F238E27FC236}">
                    <a16:creationId xmlns:a16="http://schemas.microsoft.com/office/drawing/2014/main" id="{E128ABDE-976C-4510-915B-628B1EB9FADF}"/>
                  </a:ext>
                </a:extLst>
              </p:cNvPr>
              <p:cNvSpPr>
                <a:spLocks noChangeArrowheads="1"/>
              </p:cNvSpPr>
              <p:nvPr/>
            </p:nvSpPr>
            <p:spPr bwMode="auto">
              <a:xfrm>
                <a:off x="5741" y="5421"/>
                <a:ext cx="169" cy="58"/>
              </a:xfrm>
              <a:prstGeom prst="rect">
                <a:avLst/>
              </a:prstGeom>
              <a:solidFill>
                <a:srgbClr val="B1C5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52" name="Rectangle 1376">
                <a:extLst>
                  <a:ext uri="{FF2B5EF4-FFF2-40B4-BE49-F238E27FC236}">
                    <a16:creationId xmlns:a16="http://schemas.microsoft.com/office/drawing/2014/main" id="{D66D35B2-20D1-440F-8EC3-C9803F05434A}"/>
                  </a:ext>
                </a:extLst>
              </p:cNvPr>
              <p:cNvSpPr>
                <a:spLocks noChangeArrowheads="1"/>
              </p:cNvSpPr>
              <p:nvPr/>
            </p:nvSpPr>
            <p:spPr bwMode="auto">
              <a:xfrm>
                <a:off x="5741" y="5421"/>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53" name="Rectangle 1377">
                <a:extLst>
                  <a:ext uri="{FF2B5EF4-FFF2-40B4-BE49-F238E27FC236}">
                    <a16:creationId xmlns:a16="http://schemas.microsoft.com/office/drawing/2014/main" id="{5A7AF7BE-6C1C-4F37-9BD3-448900AEFE4D}"/>
                  </a:ext>
                </a:extLst>
              </p:cNvPr>
              <p:cNvSpPr>
                <a:spLocks noChangeArrowheads="1"/>
              </p:cNvSpPr>
              <p:nvPr/>
            </p:nvSpPr>
            <p:spPr bwMode="auto">
              <a:xfrm>
                <a:off x="5741" y="5363"/>
                <a:ext cx="169" cy="58"/>
              </a:xfrm>
              <a:prstGeom prst="rect">
                <a:avLst/>
              </a:prstGeom>
              <a:solidFill>
                <a:srgbClr val="FFB0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54" name="Rectangle 1378">
                <a:extLst>
                  <a:ext uri="{FF2B5EF4-FFF2-40B4-BE49-F238E27FC236}">
                    <a16:creationId xmlns:a16="http://schemas.microsoft.com/office/drawing/2014/main" id="{DD1568DD-A438-4906-9770-74AF49B365B8}"/>
                  </a:ext>
                </a:extLst>
              </p:cNvPr>
              <p:cNvSpPr>
                <a:spLocks noChangeArrowheads="1"/>
              </p:cNvSpPr>
              <p:nvPr/>
            </p:nvSpPr>
            <p:spPr bwMode="auto">
              <a:xfrm>
                <a:off x="5741" y="5363"/>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55" name="Rectangle 1379">
                <a:extLst>
                  <a:ext uri="{FF2B5EF4-FFF2-40B4-BE49-F238E27FC236}">
                    <a16:creationId xmlns:a16="http://schemas.microsoft.com/office/drawing/2014/main" id="{D8A21679-D748-4991-85ED-CC0A0BE60045}"/>
                  </a:ext>
                </a:extLst>
              </p:cNvPr>
              <p:cNvSpPr>
                <a:spLocks noChangeArrowheads="1"/>
              </p:cNvSpPr>
              <p:nvPr/>
            </p:nvSpPr>
            <p:spPr bwMode="auto">
              <a:xfrm>
                <a:off x="5741" y="5305"/>
                <a:ext cx="169" cy="58"/>
              </a:xfrm>
              <a:prstGeom prst="rect">
                <a:avLst/>
              </a:prstGeom>
              <a:solidFill>
                <a:srgbClr val="FFC8B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56" name="Rectangle 1380">
                <a:extLst>
                  <a:ext uri="{FF2B5EF4-FFF2-40B4-BE49-F238E27FC236}">
                    <a16:creationId xmlns:a16="http://schemas.microsoft.com/office/drawing/2014/main" id="{A25A432A-D309-435B-A621-0BF575D1D6E1}"/>
                  </a:ext>
                </a:extLst>
              </p:cNvPr>
              <p:cNvSpPr>
                <a:spLocks noChangeArrowheads="1"/>
              </p:cNvSpPr>
              <p:nvPr/>
            </p:nvSpPr>
            <p:spPr bwMode="auto">
              <a:xfrm>
                <a:off x="5741" y="5305"/>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57" name="Rectangle 1381">
                <a:extLst>
                  <a:ext uri="{FF2B5EF4-FFF2-40B4-BE49-F238E27FC236}">
                    <a16:creationId xmlns:a16="http://schemas.microsoft.com/office/drawing/2014/main" id="{9C6F0C83-4E2C-4D39-883D-6E044676C2D0}"/>
                  </a:ext>
                </a:extLst>
              </p:cNvPr>
              <p:cNvSpPr>
                <a:spLocks noChangeArrowheads="1"/>
              </p:cNvSpPr>
              <p:nvPr/>
            </p:nvSpPr>
            <p:spPr bwMode="auto">
              <a:xfrm>
                <a:off x="5741" y="5251"/>
                <a:ext cx="169" cy="54"/>
              </a:xfrm>
              <a:prstGeom prst="rect">
                <a:avLst/>
              </a:prstGeom>
              <a:solidFill>
                <a:srgbClr val="F1F4F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58" name="Rectangle 1382">
                <a:extLst>
                  <a:ext uri="{FF2B5EF4-FFF2-40B4-BE49-F238E27FC236}">
                    <a16:creationId xmlns:a16="http://schemas.microsoft.com/office/drawing/2014/main" id="{F23230AF-2260-4A30-9DB5-9337065D7B9E}"/>
                  </a:ext>
                </a:extLst>
              </p:cNvPr>
              <p:cNvSpPr>
                <a:spLocks noChangeArrowheads="1"/>
              </p:cNvSpPr>
              <p:nvPr/>
            </p:nvSpPr>
            <p:spPr bwMode="auto">
              <a:xfrm>
                <a:off x="5741" y="5251"/>
                <a:ext cx="169" cy="54"/>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59" name="Rectangle 1383">
                <a:extLst>
                  <a:ext uri="{FF2B5EF4-FFF2-40B4-BE49-F238E27FC236}">
                    <a16:creationId xmlns:a16="http://schemas.microsoft.com/office/drawing/2014/main" id="{74F6DE92-DAD3-4564-8799-067B582EE98F}"/>
                  </a:ext>
                </a:extLst>
              </p:cNvPr>
              <p:cNvSpPr>
                <a:spLocks noChangeArrowheads="1"/>
              </p:cNvSpPr>
              <p:nvPr/>
            </p:nvSpPr>
            <p:spPr bwMode="auto">
              <a:xfrm>
                <a:off x="5741" y="5193"/>
                <a:ext cx="169" cy="58"/>
              </a:xfrm>
              <a:prstGeom prst="rect">
                <a:avLst/>
              </a:prstGeom>
              <a:solidFill>
                <a:srgbClr val="D3DEE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60" name="Rectangle 1384">
                <a:extLst>
                  <a:ext uri="{FF2B5EF4-FFF2-40B4-BE49-F238E27FC236}">
                    <a16:creationId xmlns:a16="http://schemas.microsoft.com/office/drawing/2014/main" id="{01472F66-0DE8-49B2-8FF5-76805A9E04E8}"/>
                  </a:ext>
                </a:extLst>
              </p:cNvPr>
              <p:cNvSpPr>
                <a:spLocks noChangeArrowheads="1"/>
              </p:cNvSpPr>
              <p:nvPr/>
            </p:nvSpPr>
            <p:spPr bwMode="auto">
              <a:xfrm>
                <a:off x="5741" y="5193"/>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61" name="Rectangle 1385">
                <a:extLst>
                  <a:ext uri="{FF2B5EF4-FFF2-40B4-BE49-F238E27FC236}">
                    <a16:creationId xmlns:a16="http://schemas.microsoft.com/office/drawing/2014/main" id="{23B76EB4-FF79-4C76-8893-141ADC3203A9}"/>
                  </a:ext>
                </a:extLst>
              </p:cNvPr>
              <p:cNvSpPr>
                <a:spLocks noChangeArrowheads="1"/>
              </p:cNvSpPr>
              <p:nvPr/>
            </p:nvSpPr>
            <p:spPr bwMode="auto">
              <a:xfrm>
                <a:off x="5741" y="5135"/>
                <a:ext cx="169" cy="58"/>
              </a:xfrm>
              <a:prstGeom prst="rect">
                <a:avLst/>
              </a:prstGeom>
              <a:solidFill>
                <a:srgbClr val="FFDCD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62" name="Rectangle 1386">
                <a:extLst>
                  <a:ext uri="{FF2B5EF4-FFF2-40B4-BE49-F238E27FC236}">
                    <a16:creationId xmlns:a16="http://schemas.microsoft.com/office/drawing/2014/main" id="{205BD8E1-5EF1-42BD-8557-C2144C70F15A}"/>
                  </a:ext>
                </a:extLst>
              </p:cNvPr>
              <p:cNvSpPr>
                <a:spLocks noChangeArrowheads="1"/>
              </p:cNvSpPr>
              <p:nvPr/>
            </p:nvSpPr>
            <p:spPr bwMode="auto">
              <a:xfrm>
                <a:off x="5741" y="5135"/>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63" name="Rectangle 1387">
                <a:extLst>
                  <a:ext uri="{FF2B5EF4-FFF2-40B4-BE49-F238E27FC236}">
                    <a16:creationId xmlns:a16="http://schemas.microsoft.com/office/drawing/2014/main" id="{BE2F9EBC-F635-4381-B920-33197DEE0E4D}"/>
                  </a:ext>
                </a:extLst>
              </p:cNvPr>
              <p:cNvSpPr>
                <a:spLocks noChangeArrowheads="1"/>
              </p:cNvSpPr>
              <p:nvPr/>
            </p:nvSpPr>
            <p:spPr bwMode="auto">
              <a:xfrm>
                <a:off x="5741" y="5077"/>
                <a:ext cx="169" cy="58"/>
              </a:xfrm>
              <a:prstGeom prst="rect">
                <a:avLst/>
              </a:prstGeom>
              <a:solidFill>
                <a:srgbClr val="FF97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64" name="Rectangle 1388">
                <a:extLst>
                  <a:ext uri="{FF2B5EF4-FFF2-40B4-BE49-F238E27FC236}">
                    <a16:creationId xmlns:a16="http://schemas.microsoft.com/office/drawing/2014/main" id="{C2EAA94A-8CA3-440A-80EC-2608DFA800F5}"/>
                  </a:ext>
                </a:extLst>
              </p:cNvPr>
              <p:cNvSpPr>
                <a:spLocks noChangeArrowheads="1"/>
              </p:cNvSpPr>
              <p:nvPr/>
            </p:nvSpPr>
            <p:spPr bwMode="auto">
              <a:xfrm>
                <a:off x="5741" y="5077"/>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65" name="Rectangle 1389">
                <a:extLst>
                  <a:ext uri="{FF2B5EF4-FFF2-40B4-BE49-F238E27FC236}">
                    <a16:creationId xmlns:a16="http://schemas.microsoft.com/office/drawing/2014/main" id="{CEA421CB-96E9-4909-9770-A1C2F5044C74}"/>
                  </a:ext>
                </a:extLst>
              </p:cNvPr>
              <p:cNvSpPr>
                <a:spLocks noChangeArrowheads="1"/>
              </p:cNvSpPr>
              <p:nvPr/>
            </p:nvSpPr>
            <p:spPr bwMode="auto">
              <a:xfrm>
                <a:off x="5741" y="5019"/>
                <a:ext cx="169" cy="58"/>
              </a:xfrm>
              <a:prstGeom prst="rect">
                <a:avLst/>
              </a:prstGeom>
              <a:solidFill>
                <a:srgbClr val="B1C6D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66" name="Rectangle 1390">
                <a:extLst>
                  <a:ext uri="{FF2B5EF4-FFF2-40B4-BE49-F238E27FC236}">
                    <a16:creationId xmlns:a16="http://schemas.microsoft.com/office/drawing/2014/main" id="{C7FE9EE3-C1F6-406B-B66E-E5506E3B2042}"/>
                  </a:ext>
                </a:extLst>
              </p:cNvPr>
              <p:cNvSpPr>
                <a:spLocks noChangeArrowheads="1"/>
              </p:cNvSpPr>
              <p:nvPr/>
            </p:nvSpPr>
            <p:spPr bwMode="auto">
              <a:xfrm>
                <a:off x="5741" y="5019"/>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67" name="Rectangle 1391">
                <a:extLst>
                  <a:ext uri="{FF2B5EF4-FFF2-40B4-BE49-F238E27FC236}">
                    <a16:creationId xmlns:a16="http://schemas.microsoft.com/office/drawing/2014/main" id="{9BE995DD-9377-4503-9DBC-89E282274906}"/>
                  </a:ext>
                </a:extLst>
              </p:cNvPr>
              <p:cNvSpPr>
                <a:spLocks noChangeArrowheads="1"/>
              </p:cNvSpPr>
              <p:nvPr/>
            </p:nvSpPr>
            <p:spPr bwMode="auto">
              <a:xfrm>
                <a:off x="5741" y="4961"/>
                <a:ext cx="169" cy="58"/>
              </a:xfrm>
              <a:prstGeom prst="rect">
                <a:avLst/>
              </a:prstGeom>
              <a:solidFill>
                <a:srgbClr val="FF9F8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68" name="Rectangle 1392">
                <a:extLst>
                  <a:ext uri="{FF2B5EF4-FFF2-40B4-BE49-F238E27FC236}">
                    <a16:creationId xmlns:a16="http://schemas.microsoft.com/office/drawing/2014/main" id="{67BC6A5F-E2BD-4984-9524-C7435BB2BDC8}"/>
                  </a:ext>
                </a:extLst>
              </p:cNvPr>
              <p:cNvSpPr>
                <a:spLocks noChangeArrowheads="1"/>
              </p:cNvSpPr>
              <p:nvPr/>
            </p:nvSpPr>
            <p:spPr bwMode="auto">
              <a:xfrm>
                <a:off x="5741" y="4961"/>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69" name="Rectangle 1393">
                <a:extLst>
                  <a:ext uri="{FF2B5EF4-FFF2-40B4-BE49-F238E27FC236}">
                    <a16:creationId xmlns:a16="http://schemas.microsoft.com/office/drawing/2014/main" id="{38C1D348-AF64-4251-8E81-EBFBD88D6C3B}"/>
                  </a:ext>
                </a:extLst>
              </p:cNvPr>
              <p:cNvSpPr>
                <a:spLocks noChangeArrowheads="1"/>
              </p:cNvSpPr>
              <p:nvPr/>
            </p:nvSpPr>
            <p:spPr bwMode="auto">
              <a:xfrm>
                <a:off x="5741" y="4903"/>
                <a:ext cx="169" cy="58"/>
              </a:xfrm>
              <a:prstGeom prst="rect">
                <a:avLst/>
              </a:prstGeom>
              <a:solidFill>
                <a:srgbClr val="EFF3F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70" name="Rectangle 1394">
                <a:extLst>
                  <a:ext uri="{FF2B5EF4-FFF2-40B4-BE49-F238E27FC236}">
                    <a16:creationId xmlns:a16="http://schemas.microsoft.com/office/drawing/2014/main" id="{2A5FA85A-3120-4600-B40A-BBEA90BA076E}"/>
                  </a:ext>
                </a:extLst>
              </p:cNvPr>
              <p:cNvSpPr>
                <a:spLocks noChangeArrowheads="1"/>
              </p:cNvSpPr>
              <p:nvPr/>
            </p:nvSpPr>
            <p:spPr bwMode="auto">
              <a:xfrm>
                <a:off x="5741" y="4903"/>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71" name="Rectangle 1395">
                <a:extLst>
                  <a:ext uri="{FF2B5EF4-FFF2-40B4-BE49-F238E27FC236}">
                    <a16:creationId xmlns:a16="http://schemas.microsoft.com/office/drawing/2014/main" id="{AC75609A-71BE-462B-90B2-6EDEFF9CA3E4}"/>
                  </a:ext>
                </a:extLst>
              </p:cNvPr>
              <p:cNvSpPr>
                <a:spLocks noChangeArrowheads="1"/>
              </p:cNvSpPr>
              <p:nvPr/>
            </p:nvSpPr>
            <p:spPr bwMode="auto">
              <a:xfrm>
                <a:off x="5741" y="4845"/>
                <a:ext cx="169" cy="58"/>
              </a:xfrm>
              <a:prstGeom prst="rect">
                <a:avLst/>
              </a:prstGeom>
              <a:solidFill>
                <a:srgbClr val="CEDAE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72" name="Rectangle 1396">
                <a:extLst>
                  <a:ext uri="{FF2B5EF4-FFF2-40B4-BE49-F238E27FC236}">
                    <a16:creationId xmlns:a16="http://schemas.microsoft.com/office/drawing/2014/main" id="{D5A751D0-73A4-45F6-BEDB-DF4087013077}"/>
                  </a:ext>
                </a:extLst>
              </p:cNvPr>
              <p:cNvSpPr>
                <a:spLocks noChangeArrowheads="1"/>
              </p:cNvSpPr>
              <p:nvPr/>
            </p:nvSpPr>
            <p:spPr bwMode="auto">
              <a:xfrm>
                <a:off x="5741" y="4845"/>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73" name="Rectangle 1397">
                <a:extLst>
                  <a:ext uri="{FF2B5EF4-FFF2-40B4-BE49-F238E27FC236}">
                    <a16:creationId xmlns:a16="http://schemas.microsoft.com/office/drawing/2014/main" id="{463F2E67-BAD7-4809-9370-150F4CE2965A}"/>
                  </a:ext>
                </a:extLst>
              </p:cNvPr>
              <p:cNvSpPr>
                <a:spLocks noChangeArrowheads="1"/>
              </p:cNvSpPr>
              <p:nvPr/>
            </p:nvSpPr>
            <p:spPr bwMode="auto">
              <a:xfrm>
                <a:off x="5741" y="4787"/>
                <a:ext cx="169" cy="58"/>
              </a:xfrm>
              <a:prstGeom prst="rect">
                <a:avLst/>
              </a:prstGeom>
              <a:solidFill>
                <a:srgbClr val="FF654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74" name="Rectangle 1398">
                <a:extLst>
                  <a:ext uri="{FF2B5EF4-FFF2-40B4-BE49-F238E27FC236}">
                    <a16:creationId xmlns:a16="http://schemas.microsoft.com/office/drawing/2014/main" id="{D390110B-45C9-406C-BEF0-181499078C42}"/>
                  </a:ext>
                </a:extLst>
              </p:cNvPr>
              <p:cNvSpPr>
                <a:spLocks noChangeArrowheads="1"/>
              </p:cNvSpPr>
              <p:nvPr/>
            </p:nvSpPr>
            <p:spPr bwMode="auto">
              <a:xfrm>
                <a:off x="5741" y="4787"/>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75" name="Rectangle 1399">
                <a:extLst>
                  <a:ext uri="{FF2B5EF4-FFF2-40B4-BE49-F238E27FC236}">
                    <a16:creationId xmlns:a16="http://schemas.microsoft.com/office/drawing/2014/main" id="{5BDE9E06-2D7A-4501-AC47-236B49B1CB34}"/>
                  </a:ext>
                </a:extLst>
              </p:cNvPr>
              <p:cNvSpPr>
                <a:spLocks noChangeArrowheads="1"/>
              </p:cNvSpPr>
              <p:nvPr/>
            </p:nvSpPr>
            <p:spPr bwMode="auto">
              <a:xfrm>
                <a:off x="5741" y="4729"/>
                <a:ext cx="169" cy="58"/>
              </a:xfrm>
              <a:prstGeom prst="rect">
                <a:avLst/>
              </a:prstGeom>
              <a:solidFill>
                <a:srgbClr val="EDF1F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76" name="Rectangle 1400">
                <a:extLst>
                  <a:ext uri="{FF2B5EF4-FFF2-40B4-BE49-F238E27FC236}">
                    <a16:creationId xmlns:a16="http://schemas.microsoft.com/office/drawing/2014/main" id="{46E2AEAB-E3FD-4715-B17D-3B1630B1E8D7}"/>
                  </a:ext>
                </a:extLst>
              </p:cNvPr>
              <p:cNvSpPr>
                <a:spLocks noChangeArrowheads="1"/>
              </p:cNvSpPr>
              <p:nvPr/>
            </p:nvSpPr>
            <p:spPr bwMode="auto">
              <a:xfrm>
                <a:off x="5741" y="4729"/>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77" name="Rectangle 1401">
                <a:extLst>
                  <a:ext uri="{FF2B5EF4-FFF2-40B4-BE49-F238E27FC236}">
                    <a16:creationId xmlns:a16="http://schemas.microsoft.com/office/drawing/2014/main" id="{EA861BEC-916D-4047-A965-342A1391963E}"/>
                  </a:ext>
                </a:extLst>
              </p:cNvPr>
              <p:cNvSpPr>
                <a:spLocks noChangeArrowheads="1"/>
              </p:cNvSpPr>
              <p:nvPr/>
            </p:nvSpPr>
            <p:spPr bwMode="auto">
              <a:xfrm>
                <a:off x="5741" y="4671"/>
                <a:ext cx="169" cy="58"/>
              </a:xfrm>
              <a:prstGeom prst="rect">
                <a:avLst/>
              </a:prstGeom>
              <a:solidFill>
                <a:srgbClr val="FFB0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78" name="Rectangle 1402">
                <a:extLst>
                  <a:ext uri="{FF2B5EF4-FFF2-40B4-BE49-F238E27FC236}">
                    <a16:creationId xmlns:a16="http://schemas.microsoft.com/office/drawing/2014/main" id="{C189008A-CFCD-4E44-8FDC-AD00B4395FC4}"/>
                  </a:ext>
                </a:extLst>
              </p:cNvPr>
              <p:cNvSpPr>
                <a:spLocks noChangeArrowheads="1"/>
              </p:cNvSpPr>
              <p:nvPr/>
            </p:nvSpPr>
            <p:spPr bwMode="auto">
              <a:xfrm>
                <a:off x="5741" y="4671"/>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79" name="Rectangle 1403">
                <a:extLst>
                  <a:ext uri="{FF2B5EF4-FFF2-40B4-BE49-F238E27FC236}">
                    <a16:creationId xmlns:a16="http://schemas.microsoft.com/office/drawing/2014/main" id="{B45020C7-1F46-4C94-8ED5-185BE53240D2}"/>
                  </a:ext>
                </a:extLst>
              </p:cNvPr>
              <p:cNvSpPr>
                <a:spLocks noChangeArrowheads="1"/>
              </p:cNvSpPr>
              <p:nvPr/>
            </p:nvSpPr>
            <p:spPr bwMode="auto">
              <a:xfrm>
                <a:off x="5741" y="4614"/>
                <a:ext cx="169" cy="57"/>
              </a:xfrm>
              <a:prstGeom prst="rect">
                <a:avLst/>
              </a:prstGeom>
              <a:solidFill>
                <a:srgbClr val="C0D0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80" name="Rectangle 1404">
                <a:extLst>
                  <a:ext uri="{FF2B5EF4-FFF2-40B4-BE49-F238E27FC236}">
                    <a16:creationId xmlns:a16="http://schemas.microsoft.com/office/drawing/2014/main" id="{6DA1E5CA-DEB7-4D93-8241-02629A24AF05}"/>
                  </a:ext>
                </a:extLst>
              </p:cNvPr>
              <p:cNvSpPr>
                <a:spLocks noChangeArrowheads="1"/>
              </p:cNvSpPr>
              <p:nvPr/>
            </p:nvSpPr>
            <p:spPr bwMode="auto">
              <a:xfrm>
                <a:off x="5741" y="4614"/>
                <a:ext cx="169" cy="57"/>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81" name="Rectangle 1405">
                <a:extLst>
                  <a:ext uri="{FF2B5EF4-FFF2-40B4-BE49-F238E27FC236}">
                    <a16:creationId xmlns:a16="http://schemas.microsoft.com/office/drawing/2014/main" id="{722ECC50-6C1F-4E1F-B83B-63E16C647113}"/>
                  </a:ext>
                </a:extLst>
              </p:cNvPr>
              <p:cNvSpPr>
                <a:spLocks noChangeArrowheads="1"/>
              </p:cNvSpPr>
              <p:nvPr/>
            </p:nvSpPr>
            <p:spPr bwMode="auto">
              <a:xfrm>
                <a:off x="5741" y="4556"/>
                <a:ext cx="169" cy="58"/>
              </a:xfrm>
              <a:prstGeom prst="rect">
                <a:avLst/>
              </a:prstGeom>
              <a:solidFill>
                <a:srgbClr val="FFFDF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82" name="Rectangle 1406">
                <a:extLst>
                  <a:ext uri="{FF2B5EF4-FFF2-40B4-BE49-F238E27FC236}">
                    <a16:creationId xmlns:a16="http://schemas.microsoft.com/office/drawing/2014/main" id="{8FFA3BF0-677C-4B4E-9210-89C1EC942B81}"/>
                  </a:ext>
                </a:extLst>
              </p:cNvPr>
              <p:cNvSpPr>
                <a:spLocks noChangeArrowheads="1"/>
              </p:cNvSpPr>
              <p:nvPr/>
            </p:nvSpPr>
            <p:spPr bwMode="auto">
              <a:xfrm>
                <a:off x="5741" y="4556"/>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83" name="Rectangle 1407">
                <a:extLst>
                  <a:ext uri="{FF2B5EF4-FFF2-40B4-BE49-F238E27FC236}">
                    <a16:creationId xmlns:a16="http://schemas.microsoft.com/office/drawing/2014/main" id="{92621438-9C2B-4DD2-8E44-961E2DCBF737}"/>
                  </a:ext>
                </a:extLst>
              </p:cNvPr>
              <p:cNvSpPr>
                <a:spLocks noChangeArrowheads="1"/>
              </p:cNvSpPr>
              <p:nvPr/>
            </p:nvSpPr>
            <p:spPr bwMode="auto">
              <a:xfrm>
                <a:off x="5741" y="4498"/>
                <a:ext cx="169" cy="58"/>
              </a:xfrm>
              <a:prstGeom prst="rect">
                <a:avLst/>
              </a:prstGeom>
              <a:solidFill>
                <a:srgbClr val="FE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84" name="Rectangle 1408">
                <a:extLst>
                  <a:ext uri="{FF2B5EF4-FFF2-40B4-BE49-F238E27FC236}">
                    <a16:creationId xmlns:a16="http://schemas.microsoft.com/office/drawing/2014/main" id="{E46B118A-F06A-4376-927E-CFE713A00AFA}"/>
                  </a:ext>
                </a:extLst>
              </p:cNvPr>
              <p:cNvSpPr>
                <a:spLocks noChangeArrowheads="1"/>
              </p:cNvSpPr>
              <p:nvPr/>
            </p:nvSpPr>
            <p:spPr bwMode="auto">
              <a:xfrm>
                <a:off x="5741" y="4498"/>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1885" name="Rectangle 1409">
                <a:extLst>
                  <a:ext uri="{FF2B5EF4-FFF2-40B4-BE49-F238E27FC236}">
                    <a16:creationId xmlns:a16="http://schemas.microsoft.com/office/drawing/2014/main" id="{D13F99BC-9877-4B55-9371-124A55BF671B}"/>
                  </a:ext>
                </a:extLst>
              </p:cNvPr>
              <p:cNvSpPr>
                <a:spLocks noChangeArrowheads="1"/>
              </p:cNvSpPr>
              <p:nvPr/>
            </p:nvSpPr>
            <p:spPr bwMode="auto">
              <a:xfrm>
                <a:off x="5741" y="4440"/>
                <a:ext cx="169" cy="58"/>
              </a:xfrm>
              <a:prstGeom prst="rect">
                <a:avLst/>
              </a:prstGeom>
              <a:solidFill>
                <a:srgbClr val="BFCF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1886" name="Rectangle 1410">
                <a:extLst>
                  <a:ext uri="{FF2B5EF4-FFF2-40B4-BE49-F238E27FC236}">
                    <a16:creationId xmlns:a16="http://schemas.microsoft.com/office/drawing/2014/main" id="{DAFFC61A-7D46-4C44-88DE-2685568E8609}"/>
                  </a:ext>
                </a:extLst>
              </p:cNvPr>
              <p:cNvSpPr>
                <a:spLocks noChangeArrowheads="1"/>
              </p:cNvSpPr>
              <p:nvPr/>
            </p:nvSpPr>
            <p:spPr bwMode="auto">
              <a:xfrm>
                <a:off x="5741" y="4440"/>
                <a:ext cx="169" cy="58"/>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sp>
          <p:nvSpPr>
            <p:cNvPr id="22" name="Rectangle 1412">
              <a:extLst>
                <a:ext uri="{FF2B5EF4-FFF2-40B4-BE49-F238E27FC236}">
                  <a16:creationId xmlns:a16="http://schemas.microsoft.com/office/drawing/2014/main" id="{4BC8EBDF-9278-4832-BE7D-8514EEA77380}"/>
                </a:ext>
              </a:extLst>
            </p:cNvPr>
            <p:cNvSpPr>
              <a:spLocks noChangeArrowheads="1"/>
            </p:cNvSpPr>
            <p:nvPr/>
          </p:nvSpPr>
          <p:spPr bwMode="auto">
            <a:xfrm>
              <a:off x="9113838" y="6956425"/>
              <a:ext cx="268288" cy="92075"/>
            </a:xfrm>
            <a:prstGeom prst="rect">
              <a:avLst/>
            </a:prstGeom>
            <a:solidFill>
              <a:srgbClr val="FFE8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3" name="Rectangle 1413">
              <a:extLst>
                <a:ext uri="{FF2B5EF4-FFF2-40B4-BE49-F238E27FC236}">
                  <a16:creationId xmlns:a16="http://schemas.microsoft.com/office/drawing/2014/main" id="{2A6A4DAB-0751-4AB2-BF99-F8A5F0C470AF}"/>
                </a:ext>
              </a:extLst>
            </p:cNvPr>
            <p:cNvSpPr>
              <a:spLocks noChangeArrowheads="1"/>
            </p:cNvSpPr>
            <p:nvPr/>
          </p:nvSpPr>
          <p:spPr bwMode="auto">
            <a:xfrm>
              <a:off x="9113838" y="6956425"/>
              <a:ext cx="268288"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4" name="Rectangle 1414">
              <a:extLst>
                <a:ext uri="{FF2B5EF4-FFF2-40B4-BE49-F238E27FC236}">
                  <a16:creationId xmlns:a16="http://schemas.microsoft.com/office/drawing/2014/main" id="{92980796-E06D-4789-8D5C-95026DA66C55}"/>
                </a:ext>
              </a:extLst>
            </p:cNvPr>
            <p:cNvSpPr>
              <a:spLocks noChangeArrowheads="1"/>
            </p:cNvSpPr>
            <p:nvPr/>
          </p:nvSpPr>
          <p:spPr bwMode="auto">
            <a:xfrm>
              <a:off x="9113838" y="6864350"/>
              <a:ext cx="268288" cy="92075"/>
            </a:xfrm>
            <a:prstGeom prst="rect">
              <a:avLst/>
            </a:prstGeom>
            <a:solidFill>
              <a:srgbClr val="FFEBE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5" name="Rectangle 1415">
              <a:extLst>
                <a:ext uri="{FF2B5EF4-FFF2-40B4-BE49-F238E27FC236}">
                  <a16:creationId xmlns:a16="http://schemas.microsoft.com/office/drawing/2014/main" id="{D5F82AD9-89CA-4B28-AD9B-816DE2070E28}"/>
                </a:ext>
              </a:extLst>
            </p:cNvPr>
            <p:cNvSpPr>
              <a:spLocks noChangeArrowheads="1"/>
            </p:cNvSpPr>
            <p:nvPr/>
          </p:nvSpPr>
          <p:spPr bwMode="auto">
            <a:xfrm>
              <a:off x="9113838" y="6864350"/>
              <a:ext cx="268288" cy="92075"/>
            </a:xfrm>
            <a:prstGeom prst="rect">
              <a:avLst/>
            </a:prstGeom>
            <a:noFill/>
            <a:ln w="6350" cap="sq">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grpSp>
      <p:sp>
        <p:nvSpPr>
          <p:cNvPr id="1674" name="Rectangle 1441">
            <a:extLst>
              <a:ext uri="{FF2B5EF4-FFF2-40B4-BE49-F238E27FC236}">
                <a16:creationId xmlns:a16="http://schemas.microsoft.com/office/drawing/2014/main" id="{81E9EC41-083D-4433-A856-18D9336FEE72}"/>
              </a:ext>
            </a:extLst>
          </p:cNvPr>
          <p:cNvSpPr>
            <a:spLocks noChangeArrowheads="1"/>
          </p:cNvSpPr>
          <p:nvPr/>
        </p:nvSpPr>
        <p:spPr bwMode="auto">
          <a:xfrm>
            <a:off x="2540556" y="969782"/>
            <a:ext cx="72136"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500" b="0" i="0" u="none" strike="noStrike" cap="none" normalizeH="0" baseline="0" dirty="0">
                <a:ln>
                  <a:noFill/>
                </a:ln>
                <a:solidFill>
                  <a:srgbClr val="000000"/>
                </a:solidFill>
                <a:effectLst/>
                <a:latin typeface="Arial" panose="020B0604020202020204" pitchFamily="34" charset="0"/>
              </a:rPr>
              <a:t>−1</a:t>
            </a:r>
            <a:endParaRPr kumimoji="0" lang="es-ES" altLang="es-ES" sz="2400" b="0" i="0" u="none" strike="noStrike" cap="none" normalizeH="0" baseline="0" dirty="0">
              <a:ln>
                <a:noFill/>
              </a:ln>
              <a:solidFill>
                <a:schemeClr val="tx1"/>
              </a:solidFill>
              <a:effectLst/>
              <a:latin typeface="Arial" panose="020B0604020202020204" pitchFamily="34" charset="0"/>
            </a:endParaRPr>
          </a:p>
        </p:txBody>
      </p:sp>
      <p:sp>
        <p:nvSpPr>
          <p:cNvPr id="1675" name="Rectangle 1442">
            <a:extLst>
              <a:ext uri="{FF2B5EF4-FFF2-40B4-BE49-F238E27FC236}">
                <a16:creationId xmlns:a16="http://schemas.microsoft.com/office/drawing/2014/main" id="{13A13F6E-3DA0-4983-82DE-4BBBD8317454}"/>
              </a:ext>
            </a:extLst>
          </p:cNvPr>
          <p:cNvSpPr>
            <a:spLocks noChangeArrowheads="1"/>
          </p:cNvSpPr>
          <p:nvPr/>
        </p:nvSpPr>
        <p:spPr bwMode="auto">
          <a:xfrm>
            <a:off x="2549433" y="871206"/>
            <a:ext cx="35266"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500" b="0" i="0" u="none" strike="noStrike" cap="none" normalizeH="0" baseline="0" dirty="0">
                <a:ln>
                  <a:noFill/>
                </a:ln>
                <a:solidFill>
                  <a:srgbClr val="000000"/>
                </a:solidFill>
                <a:effectLst/>
                <a:latin typeface="Arial" panose="020B0604020202020204" pitchFamily="34" charset="0"/>
              </a:rPr>
              <a:t>0</a:t>
            </a:r>
            <a:endParaRPr kumimoji="0" lang="es-ES" altLang="es-ES" sz="2400" b="0" i="0" u="none" strike="noStrike" cap="none" normalizeH="0" baseline="0" dirty="0">
              <a:ln>
                <a:noFill/>
              </a:ln>
              <a:solidFill>
                <a:schemeClr val="tx1"/>
              </a:solidFill>
              <a:effectLst/>
              <a:latin typeface="Arial" panose="020B0604020202020204" pitchFamily="34" charset="0"/>
            </a:endParaRPr>
          </a:p>
        </p:txBody>
      </p:sp>
      <p:sp>
        <p:nvSpPr>
          <p:cNvPr id="1676" name="Rectangle 1443">
            <a:extLst>
              <a:ext uri="{FF2B5EF4-FFF2-40B4-BE49-F238E27FC236}">
                <a16:creationId xmlns:a16="http://schemas.microsoft.com/office/drawing/2014/main" id="{5E4619E6-3BC7-4BCE-B0E5-F2C4FD0443BA}"/>
              </a:ext>
            </a:extLst>
          </p:cNvPr>
          <p:cNvSpPr>
            <a:spLocks noChangeArrowheads="1"/>
          </p:cNvSpPr>
          <p:nvPr/>
        </p:nvSpPr>
        <p:spPr bwMode="auto">
          <a:xfrm>
            <a:off x="2549433" y="789952"/>
            <a:ext cx="35266"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500" b="0" i="0" u="none" strike="noStrike" cap="none" normalizeH="0" baseline="0">
                <a:ln>
                  <a:noFill/>
                </a:ln>
                <a:solidFill>
                  <a:srgbClr val="000000"/>
                </a:solidFill>
                <a:effectLst/>
                <a:latin typeface="Arial" panose="020B0604020202020204" pitchFamily="34" charset="0"/>
              </a:rPr>
              <a:t>1</a:t>
            </a:r>
            <a:endParaRPr kumimoji="0" lang="es-ES" altLang="es-ES" sz="2400" b="0" i="0" u="none" strike="noStrike" cap="none" normalizeH="0" baseline="0">
              <a:ln>
                <a:noFill/>
              </a:ln>
              <a:solidFill>
                <a:schemeClr val="tx1"/>
              </a:solidFill>
              <a:effectLst/>
              <a:latin typeface="Arial" panose="020B0604020202020204" pitchFamily="34" charset="0"/>
            </a:endParaRPr>
          </a:p>
        </p:txBody>
      </p:sp>
      <p:sp>
        <p:nvSpPr>
          <p:cNvPr id="1677" name="Rectangle 1444">
            <a:extLst>
              <a:ext uri="{FF2B5EF4-FFF2-40B4-BE49-F238E27FC236}">
                <a16:creationId xmlns:a16="http://schemas.microsoft.com/office/drawing/2014/main" id="{94303E25-3EC7-405A-A931-3593F3B0FFD5}"/>
              </a:ext>
            </a:extLst>
          </p:cNvPr>
          <p:cNvSpPr>
            <a:spLocks noChangeArrowheads="1"/>
          </p:cNvSpPr>
          <p:nvPr/>
        </p:nvSpPr>
        <p:spPr bwMode="auto">
          <a:xfrm>
            <a:off x="2549433" y="706798"/>
            <a:ext cx="35266" cy="76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500" b="0" i="0" u="none" strike="noStrike" cap="none" normalizeH="0" baseline="0" dirty="0">
                <a:ln>
                  <a:noFill/>
                </a:ln>
                <a:solidFill>
                  <a:srgbClr val="000000"/>
                </a:solidFill>
                <a:effectLst/>
                <a:latin typeface="Arial" panose="020B0604020202020204" pitchFamily="34" charset="0"/>
              </a:rPr>
              <a:t>2</a:t>
            </a:r>
            <a:endParaRPr kumimoji="0" lang="es-ES" altLang="es-ES" sz="2400" b="0" i="0" u="none" strike="noStrike" cap="none" normalizeH="0" baseline="0" dirty="0">
              <a:ln>
                <a:noFill/>
              </a:ln>
              <a:solidFill>
                <a:schemeClr val="tx1"/>
              </a:solidFill>
              <a:effectLst/>
              <a:latin typeface="Arial" panose="020B0604020202020204" pitchFamily="34" charset="0"/>
            </a:endParaRPr>
          </a:p>
        </p:txBody>
      </p:sp>
      <p:pic>
        <p:nvPicPr>
          <p:cNvPr id="6" name="Imagen 5">
            <a:extLst>
              <a:ext uri="{FF2B5EF4-FFF2-40B4-BE49-F238E27FC236}">
                <a16:creationId xmlns:a16="http://schemas.microsoft.com/office/drawing/2014/main" id="{761645D7-A124-47ED-82B5-3D6532B513FD}"/>
              </a:ext>
            </a:extLst>
          </p:cNvPr>
          <p:cNvPicPr>
            <a:picLocks noChangeAspect="1"/>
          </p:cNvPicPr>
          <p:nvPr/>
        </p:nvPicPr>
        <p:blipFill rotWithShape="1">
          <a:blip r:embed="rId2"/>
          <a:srcRect l="3414" t="3214" r="94519" b="86837"/>
          <a:stretch/>
        </p:blipFill>
        <p:spPr>
          <a:xfrm>
            <a:off x="2364786" y="609334"/>
            <a:ext cx="158486" cy="602535"/>
          </a:xfrm>
          <a:prstGeom prst="rect">
            <a:avLst/>
          </a:prstGeom>
        </p:spPr>
      </p:pic>
      <p:grpSp>
        <p:nvGrpSpPr>
          <p:cNvPr id="7" name="Grupo 6">
            <a:extLst>
              <a:ext uri="{FF2B5EF4-FFF2-40B4-BE49-F238E27FC236}">
                <a16:creationId xmlns:a16="http://schemas.microsoft.com/office/drawing/2014/main" id="{302D4A28-A6F0-4DB6-B010-4EB84F24ECF9}"/>
              </a:ext>
            </a:extLst>
          </p:cNvPr>
          <p:cNvGrpSpPr/>
          <p:nvPr/>
        </p:nvGrpSpPr>
        <p:grpSpPr>
          <a:xfrm>
            <a:off x="9881940" y="844712"/>
            <a:ext cx="1119188" cy="5322683"/>
            <a:chOff x="10887076" y="944563"/>
            <a:chExt cx="1119188" cy="5603635"/>
          </a:xfrm>
        </p:grpSpPr>
        <p:sp>
          <p:nvSpPr>
            <p:cNvPr id="2888" name="Rectangle 7">
              <a:extLst>
                <a:ext uri="{FF2B5EF4-FFF2-40B4-BE49-F238E27FC236}">
                  <a16:creationId xmlns:a16="http://schemas.microsoft.com/office/drawing/2014/main" id="{55D2F0AB-0478-4B23-813B-E6916934071C}"/>
                </a:ext>
              </a:extLst>
            </p:cNvPr>
            <p:cNvSpPr>
              <a:spLocks noChangeArrowheads="1"/>
            </p:cNvSpPr>
            <p:nvPr/>
          </p:nvSpPr>
          <p:spPr bwMode="auto">
            <a:xfrm>
              <a:off x="10887076" y="944563"/>
              <a:ext cx="1119188" cy="5248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89" name="Rectangle 8">
              <a:extLst>
                <a:ext uri="{FF2B5EF4-FFF2-40B4-BE49-F238E27FC236}">
                  <a16:creationId xmlns:a16="http://schemas.microsoft.com/office/drawing/2014/main" id="{64301A83-2776-4EED-9F2B-EBAC83FD8FF1}"/>
                </a:ext>
              </a:extLst>
            </p:cNvPr>
            <p:cNvSpPr>
              <a:spLocks noChangeArrowheads="1"/>
            </p:cNvSpPr>
            <p:nvPr/>
          </p:nvSpPr>
          <p:spPr bwMode="auto">
            <a:xfrm>
              <a:off x="11949113" y="95408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0" name="Rectangle 9">
              <a:extLst>
                <a:ext uri="{FF2B5EF4-FFF2-40B4-BE49-F238E27FC236}">
                  <a16:creationId xmlns:a16="http://schemas.microsoft.com/office/drawing/2014/main" id="{D1CFD0C1-AF0D-4079-B10A-FDB1362C73DD}"/>
                </a:ext>
              </a:extLst>
            </p:cNvPr>
            <p:cNvSpPr>
              <a:spLocks noChangeArrowheads="1"/>
            </p:cNvSpPr>
            <p:nvPr/>
          </p:nvSpPr>
          <p:spPr bwMode="auto">
            <a:xfrm>
              <a:off x="11949113" y="1049338"/>
              <a:ext cx="1588"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1" name="Rectangle 10">
              <a:extLst>
                <a:ext uri="{FF2B5EF4-FFF2-40B4-BE49-F238E27FC236}">
                  <a16:creationId xmlns:a16="http://schemas.microsoft.com/office/drawing/2014/main" id="{72CD11E9-29B6-4FEF-92BD-FBC4BC9EB612}"/>
                </a:ext>
              </a:extLst>
            </p:cNvPr>
            <p:cNvSpPr>
              <a:spLocks noChangeArrowheads="1"/>
            </p:cNvSpPr>
            <p:nvPr/>
          </p:nvSpPr>
          <p:spPr bwMode="auto">
            <a:xfrm>
              <a:off x="11949113" y="1154113"/>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2" name="Rectangle 11">
              <a:extLst>
                <a:ext uri="{FF2B5EF4-FFF2-40B4-BE49-F238E27FC236}">
                  <a16:creationId xmlns:a16="http://schemas.microsoft.com/office/drawing/2014/main" id="{172E303A-7F45-4FF1-A52F-BA168535AD08}"/>
                </a:ext>
              </a:extLst>
            </p:cNvPr>
            <p:cNvSpPr>
              <a:spLocks noChangeArrowheads="1"/>
            </p:cNvSpPr>
            <p:nvPr/>
          </p:nvSpPr>
          <p:spPr bwMode="auto">
            <a:xfrm>
              <a:off x="11949113" y="1249363"/>
              <a:ext cx="1588" cy="87313"/>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3" name="Rectangle 12">
              <a:extLst>
                <a:ext uri="{FF2B5EF4-FFF2-40B4-BE49-F238E27FC236}">
                  <a16:creationId xmlns:a16="http://schemas.microsoft.com/office/drawing/2014/main" id="{3E1FF14E-3591-4BAE-B29B-5912447BADF3}"/>
                </a:ext>
              </a:extLst>
            </p:cNvPr>
            <p:cNvSpPr>
              <a:spLocks noChangeArrowheads="1"/>
            </p:cNvSpPr>
            <p:nvPr/>
          </p:nvSpPr>
          <p:spPr bwMode="auto">
            <a:xfrm>
              <a:off x="11949113" y="134620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4" name="Rectangle 13">
              <a:extLst>
                <a:ext uri="{FF2B5EF4-FFF2-40B4-BE49-F238E27FC236}">
                  <a16:creationId xmlns:a16="http://schemas.microsoft.com/office/drawing/2014/main" id="{5AC16008-95CB-44BD-BAE1-CB2B823894F7}"/>
                </a:ext>
              </a:extLst>
            </p:cNvPr>
            <p:cNvSpPr>
              <a:spLocks noChangeArrowheads="1"/>
            </p:cNvSpPr>
            <p:nvPr/>
          </p:nvSpPr>
          <p:spPr bwMode="auto">
            <a:xfrm>
              <a:off x="11949113" y="144145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5" name="Rectangle 14">
              <a:extLst>
                <a:ext uri="{FF2B5EF4-FFF2-40B4-BE49-F238E27FC236}">
                  <a16:creationId xmlns:a16="http://schemas.microsoft.com/office/drawing/2014/main" id="{EDAC0981-A3F1-4377-8588-B50E67E8C2F6}"/>
                </a:ext>
              </a:extLst>
            </p:cNvPr>
            <p:cNvSpPr>
              <a:spLocks noChangeArrowheads="1"/>
            </p:cNvSpPr>
            <p:nvPr/>
          </p:nvSpPr>
          <p:spPr bwMode="auto">
            <a:xfrm>
              <a:off x="11949113" y="153670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6" name="Rectangle 15">
              <a:extLst>
                <a:ext uri="{FF2B5EF4-FFF2-40B4-BE49-F238E27FC236}">
                  <a16:creationId xmlns:a16="http://schemas.microsoft.com/office/drawing/2014/main" id="{A5AFBDDC-B806-44A9-9ABB-29F1C2851D90}"/>
                </a:ext>
              </a:extLst>
            </p:cNvPr>
            <p:cNvSpPr>
              <a:spLocks noChangeArrowheads="1"/>
            </p:cNvSpPr>
            <p:nvPr/>
          </p:nvSpPr>
          <p:spPr bwMode="auto">
            <a:xfrm>
              <a:off x="11949113" y="1631951"/>
              <a:ext cx="1588"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7" name="Rectangle 16">
              <a:extLst>
                <a:ext uri="{FF2B5EF4-FFF2-40B4-BE49-F238E27FC236}">
                  <a16:creationId xmlns:a16="http://schemas.microsoft.com/office/drawing/2014/main" id="{B51B1A5A-E4FC-4635-A0BB-4EBAB8FCE774}"/>
                </a:ext>
              </a:extLst>
            </p:cNvPr>
            <p:cNvSpPr>
              <a:spLocks noChangeArrowheads="1"/>
            </p:cNvSpPr>
            <p:nvPr/>
          </p:nvSpPr>
          <p:spPr bwMode="auto">
            <a:xfrm>
              <a:off x="11949113" y="173672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8" name="Rectangle 17">
              <a:extLst>
                <a:ext uri="{FF2B5EF4-FFF2-40B4-BE49-F238E27FC236}">
                  <a16:creationId xmlns:a16="http://schemas.microsoft.com/office/drawing/2014/main" id="{DFFD4B95-EC7F-432C-9196-093BE8CDDD4E}"/>
                </a:ext>
              </a:extLst>
            </p:cNvPr>
            <p:cNvSpPr>
              <a:spLocks noChangeArrowheads="1"/>
            </p:cNvSpPr>
            <p:nvPr/>
          </p:nvSpPr>
          <p:spPr bwMode="auto">
            <a:xfrm>
              <a:off x="10936288" y="1831976"/>
              <a:ext cx="1012825"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899" name="Rectangle 18">
              <a:extLst>
                <a:ext uri="{FF2B5EF4-FFF2-40B4-BE49-F238E27FC236}">
                  <a16:creationId xmlns:a16="http://schemas.microsoft.com/office/drawing/2014/main" id="{B6087231-3A1B-4D1A-B256-A12B54A251AC}"/>
                </a:ext>
              </a:extLst>
            </p:cNvPr>
            <p:cNvSpPr>
              <a:spLocks noChangeArrowheads="1"/>
            </p:cNvSpPr>
            <p:nvPr/>
          </p:nvSpPr>
          <p:spPr bwMode="auto">
            <a:xfrm>
              <a:off x="11949113" y="192722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0" name="Rectangle 19">
              <a:extLst>
                <a:ext uri="{FF2B5EF4-FFF2-40B4-BE49-F238E27FC236}">
                  <a16:creationId xmlns:a16="http://schemas.microsoft.com/office/drawing/2014/main" id="{889EB64C-181D-4462-8D23-C42CEF9A6C21}"/>
                </a:ext>
              </a:extLst>
            </p:cNvPr>
            <p:cNvSpPr>
              <a:spLocks noChangeArrowheads="1"/>
            </p:cNvSpPr>
            <p:nvPr/>
          </p:nvSpPr>
          <p:spPr bwMode="auto">
            <a:xfrm>
              <a:off x="11949113" y="202247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1" name="Rectangle 20">
              <a:extLst>
                <a:ext uri="{FF2B5EF4-FFF2-40B4-BE49-F238E27FC236}">
                  <a16:creationId xmlns:a16="http://schemas.microsoft.com/office/drawing/2014/main" id="{A8CAA977-15E8-47CE-B2DB-909E5AF2CB80}"/>
                </a:ext>
              </a:extLst>
            </p:cNvPr>
            <p:cNvSpPr>
              <a:spLocks noChangeArrowheads="1"/>
            </p:cNvSpPr>
            <p:nvPr/>
          </p:nvSpPr>
          <p:spPr bwMode="auto">
            <a:xfrm>
              <a:off x="10936288" y="2117726"/>
              <a:ext cx="1012825"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2" name="Rectangle 21">
              <a:extLst>
                <a:ext uri="{FF2B5EF4-FFF2-40B4-BE49-F238E27FC236}">
                  <a16:creationId xmlns:a16="http://schemas.microsoft.com/office/drawing/2014/main" id="{EE3B76C1-1868-4409-BE02-DEDAB7ED6A29}"/>
                </a:ext>
              </a:extLst>
            </p:cNvPr>
            <p:cNvSpPr>
              <a:spLocks noChangeArrowheads="1"/>
            </p:cNvSpPr>
            <p:nvPr/>
          </p:nvSpPr>
          <p:spPr bwMode="auto">
            <a:xfrm>
              <a:off x="11949113" y="2212976"/>
              <a:ext cx="1588" cy="87313"/>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3" name="Rectangle 22">
              <a:extLst>
                <a:ext uri="{FF2B5EF4-FFF2-40B4-BE49-F238E27FC236}">
                  <a16:creationId xmlns:a16="http://schemas.microsoft.com/office/drawing/2014/main" id="{2D878703-7195-4453-95CB-9B84537FB39F}"/>
                </a:ext>
              </a:extLst>
            </p:cNvPr>
            <p:cNvSpPr>
              <a:spLocks noChangeArrowheads="1"/>
            </p:cNvSpPr>
            <p:nvPr/>
          </p:nvSpPr>
          <p:spPr bwMode="auto">
            <a:xfrm>
              <a:off x="11949113" y="2309813"/>
              <a:ext cx="1588"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4" name="Rectangle 23">
              <a:extLst>
                <a:ext uri="{FF2B5EF4-FFF2-40B4-BE49-F238E27FC236}">
                  <a16:creationId xmlns:a16="http://schemas.microsoft.com/office/drawing/2014/main" id="{2EF1EAAD-E847-4A71-9209-7855193FA91E}"/>
                </a:ext>
              </a:extLst>
            </p:cNvPr>
            <p:cNvSpPr>
              <a:spLocks noChangeArrowheads="1"/>
            </p:cNvSpPr>
            <p:nvPr/>
          </p:nvSpPr>
          <p:spPr bwMode="auto">
            <a:xfrm>
              <a:off x="11949113" y="241458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5" name="Rectangle 24">
              <a:extLst>
                <a:ext uri="{FF2B5EF4-FFF2-40B4-BE49-F238E27FC236}">
                  <a16:creationId xmlns:a16="http://schemas.microsoft.com/office/drawing/2014/main" id="{B984B181-0DD6-4A78-9F75-09CEE5A52167}"/>
                </a:ext>
              </a:extLst>
            </p:cNvPr>
            <p:cNvSpPr>
              <a:spLocks noChangeArrowheads="1"/>
            </p:cNvSpPr>
            <p:nvPr/>
          </p:nvSpPr>
          <p:spPr bwMode="auto">
            <a:xfrm>
              <a:off x="11949113" y="250983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6" name="Rectangle 25">
              <a:extLst>
                <a:ext uri="{FF2B5EF4-FFF2-40B4-BE49-F238E27FC236}">
                  <a16:creationId xmlns:a16="http://schemas.microsoft.com/office/drawing/2014/main" id="{187F3D33-D989-49A5-B1FA-5C0639E33CDF}"/>
                </a:ext>
              </a:extLst>
            </p:cNvPr>
            <p:cNvSpPr>
              <a:spLocks noChangeArrowheads="1"/>
            </p:cNvSpPr>
            <p:nvPr/>
          </p:nvSpPr>
          <p:spPr bwMode="auto">
            <a:xfrm>
              <a:off x="11949113" y="260508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7" name="Rectangle 26">
              <a:extLst>
                <a:ext uri="{FF2B5EF4-FFF2-40B4-BE49-F238E27FC236}">
                  <a16:creationId xmlns:a16="http://schemas.microsoft.com/office/drawing/2014/main" id="{599FBF90-13C8-4EF4-9707-7E140C39E7A8}"/>
                </a:ext>
              </a:extLst>
            </p:cNvPr>
            <p:cNvSpPr>
              <a:spLocks noChangeArrowheads="1"/>
            </p:cNvSpPr>
            <p:nvPr/>
          </p:nvSpPr>
          <p:spPr bwMode="auto">
            <a:xfrm>
              <a:off x="11949113" y="270033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8" name="Rectangle 27">
              <a:extLst>
                <a:ext uri="{FF2B5EF4-FFF2-40B4-BE49-F238E27FC236}">
                  <a16:creationId xmlns:a16="http://schemas.microsoft.com/office/drawing/2014/main" id="{0F3C2224-154B-4ED4-9FE5-8A38E53D0FCB}"/>
                </a:ext>
              </a:extLst>
            </p:cNvPr>
            <p:cNvSpPr>
              <a:spLocks noChangeArrowheads="1"/>
            </p:cNvSpPr>
            <p:nvPr/>
          </p:nvSpPr>
          <p:spPr bwMode="auto">
            <a:xfrm>
              <a:off x="11949113" y="279558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09" name="Rectangle 28">
              <a:extLst>
                <a:ext uri="{FF2B5EF4-FFF2-40B4-BE49-F238E27FC236}">
                  <a16:creationId xmlns:a16="http://schemas.microsoft.com/office/drawing/2014/main" id="{794E682A-6E12-4E48-9FB7-2518AB0AD0C3}"/>
                </a:ext>
              </a:extLst>
            </p:cNvPr>
            <p:cNvSpPr>
              <a:spLocks noChangeArrowheads="1"/>
            </p:cNvSpPr>
            <p:nvPr/>
          </p:nvSpPr>
          <p:spPr bwMode="auto">
            <a:xfrm>
              <a:off x="11949113" y="289083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0" name="Rectangle 29">
              <a:extLst>
                <a:ext uri="{FF2B5EF4-FFF2-40B4-BE49-F238E27FC236}">
                  <a16:creationId xmlns:a16="http://schemas.microsoft.com/office/drawing/2014/main" id="{42AD86AB-0C23-4FD0-B78A-7B44C0D4CA58}"/>
                </a:ext>
              </a:extLst>
            </p:cNvPr>
            <p:cNvSpPr>
              <a:spLocks noChangeArrowheads="1"/>
            </p:cNvSpPr>
            <p:nvPr/>
          </p:nvSpPr>
          <p:spPr bwMode="auto">
            <a:xfrm>
              <a:off x="11949113" y="2986088"/>
              <a:ext cx="1588"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1" name="Rectangle 30">
              <a:extLst>
                <a:ext uri="{FF2B5EF4-FFF2-40B4-BE49-F238E27FC236}">
                  <a16:creationId xmlns:a16="http://schemas.microsoft.com/office/drawing/2014/main" id="{18015942-C3A8-41CF-AEB8-BA4F62194693}"/>
                </a:ext>
              </a:extLst>
            </p:cNvPr>
            <p:cNvSpPr>
              <a:spLocks noChangeArrowheads="1"/>
            </p:cNvSpPr>
            <p:nvPr/>
          </p:nvSpPr>
          <p:spPr bwMode="auto">
            <a:xfrm>
              <a:off x="11949113" y="3090863"/>
              <a:ext cx="1588" cy="87313"/>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2" name="Rectangle 31">
              <a:extLst>
                <a:ext uri="{FF2B5EF4-FFF2-40B4-BE49-F238E27FC236}">
                  <a16:creationId xmlns:a16="http://schemas.microsoft.com/office/drawing/2014/main" id="{83F4BB56-58C1-4D38-BABF-7DA7B35C8850}"/>
                </a:ext>
              </a:extLst>
            </p:cNvPr>
            <p:cNvSpPr>
              <a:spLocks noChangeArrowheads="1"/>
            </p:cNvSpPr>
            <p:nvPr/>
          </p:nvSpPr>
          <p:spPr bwMode="auto">
            <a:xfrm>
              <a:off x="11949113" y="318770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3" name="Rectangle 32">
              <a:extLst>
                <a:ext uri="{FF2B5EF4-FFF2-40B4-BE49-F238E27FC236}">
                  <a16:creationId xmlns:a16="http://schemas.microsoft.com/office/drawing/2014/main" id="{5E05C4E6-AA69-403D-A7BA-B27B50641270}"/>
                </a:ext>
              </a:extLst>
            </p:cNvPr>
            <p:cNvSpPr>
              <a:spLocks noChangeArrowheads="1"/>
            </p:cNvSpPr>
            <p:nvPr/>
          </p:nvSpPr>
          <p:spPr bwMode="auto">
            <a:xfrm>
              <a:off x="11949113" y="328295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4" name="Rectangle 33">
              <a:extLst>
                <a:ext uri="{FF2B5EF4-FFF2-40B4-BE49-F238E27FC236}">
                  <a16:creationId xmlns:a16="http://schemas.microsoft.com/office/drawing/2014/main" id="{B6412AB5-97F0-478B-A290-DDFE4DA589EB}"/>
                </a:ext>
              </a:extLst>
            </p:cNvPr>
            <p:cNvSpPr>
              <a:spLocks noChangeArrowheads="1"/>
            </p:cNvSpPr>
            <p:nvPr/>
          </p:nvSpPr>
          <p:spPr bwMode="auto">
            <a:xfrm>
              <a:off x="10936288" y="3378201"/>
              <a:ext cx="1012825"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5" name="Rectangle 34">
              <a:extLst>
                <a:ext uri="{FF2B5EF4-FFF2-40B4-BE49-F238E27FC236}">
                  <a16:creationId xmlns:a16="http://schemas.microsoft.com/office/drawing/2014/main" id="{ED5273C6-C105-4155-A365-9DD48BF4E0BA}"/>
                </a:ext>
              </a:extLst>
            </p:cNvPr>
            <p:cNvSpPr>
              <a:spLocks noChangeArrowheads="1"/>
            </p:cNvSpPr>
            <p:nvPr/>
          </p:nvSpPr>
          <p:spPr bwMode="auto">
            <a:xfrm>
              <a:off x="11949113" y="347345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6" name="Rectangle 35">
              <a:extLst>
                <a:ext uri="{FF2B5EF4-FFF2-40B4-BE49-F238E27FC236}">
                  <a16:creationId xmlns:a16="http://schemas.microsoft.com/office/drawing/2014/main" id="{B5E3A567-7F32-41F4-A69D-28D292303C67}"/>
                </a:ext>
              </a:extLst>
            </p:cNvPr>
            <p:cNvSpPr>
              <a:spLocks noChangeArrowheads="1"/>
            </p:cNvSpPr>
            <p:nvPr/>
          </p:nvSpPr>
          <p:spPr bwMode="auto">
            <a:xfrm>
              <a:off x="11949113" y="3568701"/>
              <a:ext cx="1588"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7" name="Rectangle 36">
              <a:extLst>
                <a:ext uri="{FF2B5EF4-FFF2-40B4-BE49-F238E27FC236}">
                  <a16:creationId xmlns:a16="http://schemas.microsoft.com/office/drawing/2014/main" id="{EDDAB13E-6848-41B7-8B57-722DD1F6AFAA}"/>
                </a:ext>
              </a:extLst>
            </p:cNvPr>
            <p:cNvSpPr>
              <a:spLocks noChangeArrowheads="1"/>
            </p:cNvSpPr>
            <p:nvPr/>
          </p:nvSpPr>
          <p:spPr bwMode="auto">
            <a:xfrm>
              <a:off x="11949113" y="367347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8" name="Rectangle 37">
              <a:extLst>
                <a:ext uri="{FF2B5EF4-FFF2-40B4-BE49-F238E27FC236}">
                  <a16:creationId xmlns:a16="http://schemas.microsoft.com/office/drawing/2014/main" id="{B3661FD2-7069-47EB-BF92-9C1A48A57CB0}"/>
                </a:ext>
              </a:extLst>
            </p:cNvPr>
            <p:cNvSpPr>
              <a:spLocks noChangeArrowheads="1"/>
            </p:cNvSpPr>
            <p:nvPr/>
          </p:nvSpPr>
          <p:spPr bwMode="auto">
            <a:xfrm>
              <a:off x="10936288" y="3768726"/>
              <a:ext cx="1012825"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19" name="Rectangle 38">
              <a:extLst>
                <a:ext uri="{FF2B5EF4-FFF2-40B4-BE49-F238E27FC236}">
                  <a16:creationId xmlns:a16="http://schemas.microsoft.com/office/drawing/2014/main" id="{D8DC40BF-F498-4AE4-9953-CDCC4AFA5386}"/>
                </a:ext>
              </a:extLst>
            </p:cNvPr>
            <p:cNvSpPr>
              <a:spLocks noChangeArrowheads="1"/>
            </p:cNvSpPr>
            <p:nvPr/>
          </p:nvSpPr>
          <p:spPr bwMode="auto">
            <a:xfrm>
              <a:off x="10936288" y="3863976"/>
              <a:ext cx="1012825"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0" name="Rectangle 39">
              <a:extLst>
                <a:ext uri="{FF2B5EF4-FFF2-40B4-BE49-F238E27FC236}">
                  <a16:creationId xmlns:a16="http://schemas.microsoft.com/office/drawing/2014/main" id="{4C097FEB-1035-44A4-A067-C86F61A6E083}"/>
                </a:ext>
              </a:extLst>
            </p:cNvPr>
            <p:cNvSpPr>
              <a:spLocks noChangeArrowheads="1"/>
            </p:cNvSpPr>
            <p:nvPr/>
          </p:nvSpPr>
          <p:spPr bwMode="auto">
            <a:xfrm>
              <a:off x="11949113" y="395922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1" name="Rectangle 40">
              <a:extLst>
                <a:ext uri="{FF2B5EF4-FFF2-40B4-BE49-F238E27FC236}">
                  <a16:creationId xmlns:a16="http://schemas.microsoft.com/office/drawing/2014/main" id="{17700411-6B8C-477D-A12D-07666D7F4663}"/>
                </a:ext>
              </a:extLst>
            </p:cNvPr>
            <p:cNvSpPr>
              <a:spLocks noChangeArrowheads="1"/>
            </p:cNvSpPr>
            <p:nvPr/>
          </p:nvSpPr>
          <p:spPr bwMode="auto">
            <a:xfrm>
              <a:off x="11949113" y="4054476"/>
              <a:ext cx="1588" cy="87313"/>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2" name="Rectangle 41">
              <a:extLst>
                <a:ext uri="{FF2B5EF4-FFF2-40B4-BE49-F238E27FC236}">
                  <a16:creationId xmlns:a16="http://schemas.microsoft.com/office/drawing/2014/main" id="{65FF39F4-C0C5-45BC-95BB-38230A37D798}"/>
                </a:ext>
              </a:extLst>
            </p:cNvPr>
            <p:cNvSpPr>
              <a:spLocks noChangeArrowheads="1"/>
            </p:cNvSpPr>
            <p:nvPr/>
          </p:nvSpPr>
          <p:spPr bwMode="auto">
            <a:xfrm>
              <a:off x="11949113" y="4151313"/>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3" name="Rectangle 42">
              <a:extLst>
                <a:ext uri="{FF2B5EF4-FFF2-40B4-BE49-F238E27FC236}">
                  <a16:creationId xmlns:a16="http://schemas.microsoft.com/office/drawing/2014/main" id="{0301A7FC-782A-4EB5-976B-5A326688DE79}"/>
                </a:ext>
              </a:extLst>
            </p:cNvPr>
            <p:cNvSpPr>
              <a:spLocks noChangeArrowheads="1"/>
            </p:cNvSpPr>
            <p:nvPr/>
          </p:nvSpPr>
          <p:spPr bwMode="auto">
            <a:xfrm>
              <a:off x="11949113" y="4246563"/>
              <a:ext cx="1588"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4" name="Rectangle 43">
              <a:extLst>
                <a:ext uri="{FF2B5EF4-FFF2-40B4-BE49-F238E27FC236}">
                  <a16:creationId xmlns:a16="http://schemas.microsoft.com/office/drawing/2014/main" id="{E75C29DB-7228-4E13-A902-084D1DEAE96C}"/>
                </a:ext>
              </a:extLst>
            </p:cNvPr>
            <p:cNvSpPr>
              <a:spLocks noChangeArrowheads="1"/>
            </p:cNvSpPr>
            <p:nvPr/>
          </p:nvSpPr>
          <p:spPr bwMode="auto">
            <a:xfrm>
              <a:off x="11949113" y="435133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5" name="Rectangle 44">
              <a:extLst>
                <a:ext uri="{FF2B5EF4-FFF2-40B4-BE49-F238E27FC236}">
                  <a16:creationId xmlns:a16="http://schemas.microsoft.com/office/drawing/2014/main" id="{5AA4AF6B-94A1-4701-BB03-1E374ABC166C}"/>
                </a:ext>
              </a:extLst>
            </p:cNvPr>
            <p:cNvSpPr>
              <a:spLocks noChangeArrowheads="1"/>
            </p:cNvSpPr>
            <p:nvPr/>
          </p:nvSpPr>
          <p:spPr bwMode="auto">
            <a:xfrm>
              <a:off x="11949113" y="444658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6" name="Rectangle 45">
              <a:extLst>
                <a:ext uri="{FF2B5EF4-FFF2-40B4-BE49-F238E27FC236}">
                  <a16:creationId xmlns:a16="http://schemas.microsoft.com/office/drawing/2014/main" id="{7FA5C8FC-67CA-42EA-9893-D9F8DE3C9F8F}"/>
                </a:ext>
              </a:extLst>
            </p:cNvPr>
            <p:cNvSpPr>
              <a:spLocks noChangeArrowheads="1"/>
            </p:cNvSpPr>
            <p:nvPr/>
          </p:nvSpPr>
          <p:spPr bwMode="auto">
            <a:xfrm>
              <a:off x="11949113" y="454183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7" name="Rectangle 46">
              <a:extLst>
                <a:ext uri="{FF2B5EF4-FFF2-40B4-BE49-F238E27FC236}">
                  <a16:creationId xmlns:a16="http://schemas.microsoft.com/office/drawing/2014/main" id="{BFFD8B81-1814-417B-BAED-77EC8524786E}"/>
                </a:ext>
              </a:extLst>
            </p:cNvPr>
            <p:cNvSpPr>
              <a:spLocks noChangeArrowheads="1"/>
            </p:cNvSpPr>
            <p:nvPr/>
          </p:nvSpPr>
          <p:spPr bwMode="auto">
            <a:xfrm>
              <a:off x="10936288" y="4637088"/>
              <a:ext cx="1012825"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8" name="Rectangle 47">
              <a:extLst>
                <a:ext uri="{FF2B5EF4-FFF2-40B4-BE49-F238E27FC236}">
                  <a16:creationId xmlns:a16="http://schemas.microsoft.com/office/drawing/2014/main" id="{818BCCA3-ED04-4B3A-AB7A-DDD68DC6F6A6}"/>
                </a:ext>
              </a:extLst>
            </p:cNvPr>
            <p:cNvSpPr>
              <a:spLocks noChangeArrowheads="1"/>
            </p:cNvSpPr>
            <p:nvPr/>
          </p:nvSpPr>
          <p:spPr bwMode="auto">
            <a:xfrm>
              <a:off x="11949113" y="473233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29" name="Rectangle 48">
              <a:extLst>
                <a:ext uri="{FF2B5EF4-FFF2-40B4-BE49-F238E27FC236}">
                  <a16:creationId xmlns:a16="http://schemas.microsoft.com/office/drawing/2014/main" id="{9A4B7DC2-85DC-4328-A56A-B9C242E0B027}"/>
                </a:ext>
              </a:extLst>
            </p:cNvPr>
            <p:cNvSpPr>
              <a:spLocks noChangeArrowheads="1"/>
            </p:cNvSpPr>
            <p:nvPr/>
          </p:nvSpPr>
          <p:spPr bwMode="auto">
            <a:xfrm>
              <a:off x="11949113" y="4827588"/>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0" name="Rectangle 49">
              <a:extLst>
                <a:ext uri="{FF2B5EF4-FFF2-40B4-BE49-F238E27FC236}">
                  <a16:creationId xmlns:a16="http://schemas.microsoft.com/office/drawing/2014/main" id="{2E0005F1-C2C2-438E-825E-A8309A924351}"/>
                </a:ext>
              </a:extLst>
            </p:cNvPr>
            <p:cNvSpPr>
              <a:spLocks noChangeArrowheads="1"/>
            </p:cNvSpPr>
            <p:nvPr/>
          </p:nvSpPr>
          <p:spPr bwMode="auto">
            <a:xfrm>
              <a:off x="11949113" y="4932363"/>
              <a:ext cx="1588" cy="87313"/>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1" name="Rectangle 50">
              <a:extLst>
                <a:ext uri="{FF2B5EF4-FFF2-40B4-BE49-F238E27FC236}">
                  <a16:creationId xmlns:a16="http://schemas.microsoft.com/office/drawing/2014/main" id="{BAD1D6E9-5C91-43CB-8B83-0084F3310AEE}"/>
                </a:ext>
              </a:extLst>
            </p:cNvPr>
            <p:cNvSpPr>
              <a:spLocks noChangeArrowheads="1"/>
            </p:cNvSpPr>
            <p:nvPr/>
          </p:nvSpPr>
          <p:spPr bwMode="auto">
            <a:xfrm>
              <a:off x="11949113" y="502920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2" name="Rectangle 51">
              <a:extLst>
                <a:ext uri="{FF2B5EF4-FFF2-40B4-BE49-F238E27FC236}">
                  <a16:creationId xmlns:a16="http://schemas.microsoft.com/office/drawing/2014/main" id="{A9F5B11F-22DD-4477-9366-80CF7BFC1998}"/>
                </a:ext>
              </a:extLst>
            </p:cNvPr>
            <p:cNvSpPr>
              <a:spLocks noChangeArrowheads="1"/>
            </p:cNvSpPr>
            <p:nvPr/>
          </p:nvSpPr>
          <p:spPr bwMode="auto">
            <a:xfrm>
              <a:off x="11949113" y="512445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3" name="Rectangle 52">
              <a:extLst>
                <a:ext uri="{FF2B5EF4-FFF2-40B4-BE49-F238E27FC236}">
                  <a16:creationId xmlns:a16="http://schemas.microsoft.com/office/drawing/2014/main" id="{4D97228F-8111-4B1D-AD93-AA6AD040D3AB}"/>
                </a:ext>
              </a:extLst>
            </p:cNvPr>
            <p:cNvSpPr>
              <a:spLocks noChangeArrowheads="1"/>
            </p:cNvSpPr>
            <p:nvPr/>
          </p:nvSpPr>
          <p:spPr bwMode="auto">
            <a:xfrm>
              <a:off x="11949113" y="521970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4" name="Rectangle 53">
              <a:extLst>
                <a:ext uri="{FF2B5EF4-FFF2-40B4-BE49-F238E27FC236}">
                  <a16:creationId xmlns:a16="http://schemas.microsoft.com/office/drawing/2014/main" id="{44F953A1-0B39-446C-8666-BA9FBD211754}"/>
                </a:ext>
              </a:extLst>
            </p:cNvPr>
            <p:cNvSpPr>
              <a:spLocks noChangeArrowheads="1"/>
            </p:cNvSpPr>
            <p:nvPr/>
          </p:nvSpPr>
          <p:spPr bwMode="auto">
            <a:xfrm>
              <a:off x="11949113" y="531495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5" name="Rectangle 54">
              <a:extLst>
                <a:ext uri="{FF2B5EF4-FFF2-40B4-BE49-F238E27FC236}">
                  <a16:creationId xmlns:a16="http://schemas.microsoft.com/office/drawing/2014/main" id="{0004FB55-57AE-4DA3-A8EE-976309CA117E}"/>
                </a:ext>
              </a:extLst>
            </p:cNvPr>
            <p:cNvSpPr>
              <a:spLocks noChangeArrowheads="1"/>
            </p:cNvSpPr>
            <p:nvPr/>
          </p:nvSpPr>
          <p:spPr bwMode="auto">
            <a:xfrm>
              <a:off x="11949113" y="5410201"/>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6" name="Rectangle 55">
              <a:extLst>
                <a:ext uri="{FF2B5EF4-FFF2-40B4-BE49-F238E27FC236}">
                  <a16:creationId xmlns:a16="http://schemas.microsoft.com/office/drawing/2014/main" id="{6E127BC6-4856-4FD2-8679-0064D6F1A187}"/>
                </a:ext>
              </a:extLst>
            </p:cNvPr>
            <p:cNvSpPr>
              <a:spLocks noChangeArrowheads="1"/>
            </p:cNvSpPr>
            <p:nvPr/>
          </p:nvSpPr>
          <p:spPr bwMode="auto">
            <a:xfrm>
              <a:off x="10936288" y="5505451"/>
              <a:ext cx="1012825" cy="952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7" name="Rectangle 56">
              <a:extLst>
                <a:ext uri="{FF2B5EF4-FFF2-40B4-BE49-F238E27FC236}">
                  <a16:creationId xmlns:a16="http://schemas.microsoft.com/office/drawing/2014/main" id="{F9D34025-9B28-41F3-B391-C3B1D98163D5}"/>
                </a:ext>
              </a:extLst>
            </p:cNvPr>
            <p:cNvSpPr>
              <a:spLocks noChangeArrowheads="1"/>
            </p:cNvSpPr>
            <p:nvPr/>
          </p:nvSpPr>
          <p:spPr bwMode="auto">
            <a:xfrm>
              <a:off x="11949113" y="561022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8" name="Rectangle 57">
              <a:extLst>
                <a:ext uri="{FF2B5EF4-FFF2-40B4-BE49-F238E27FC236}">
                  <a16:creationId xmlns:a16="http://schemas.microsoft.com/office/drawing/2014/main" id="{8AE763F1-9A79-4347-8B42-7E7EE8D93060}"/>
                </a:ext>
              </a:extLst>
            </p:cNvPr>
            <p:cNvSpPr>
              <a:spLocks noChangeArrowheads="1"/>
            </p:cNvSpPr>
            <p:nvPr/>
          </p:nvSpPr>
          <p:spPr bwMode="auto">
            <a:xfrm>
              <a:off x="11949113" y="570547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39" name="Rectangle 58">
              <a:extLst>
                <a:ext uri="{FF2B5EF4-FFF2-40B4-BE49-F238E27FC236}">
                  <a16:creationId xmlns:a16="http://schemas.microsoft.com/office/drawing/2014/main" id="{9576AE34-F005-4829-88E6-97D4CE0C1425}"/>
                </a:ext>
              </a:extLst>
            </p:cNvPr>
            <p:cNvSpPr>
              <a:spLocks noChangeArrowheads="1"/>
            </p:cNvSpPr>
            <p:nvPr/>
          </p:nvSpPr>
          <p:spPr bwMode="auto">
            <a:xfrm>
              <a:off x="11949113" y="5800726"/>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40" name="Rectangle 59">
              <a:extLst>
                <a:ext uri="{FF2B5EF4-FFF2-40B4-BE49-F238E27FC236}">
                  <a16:creationId xmlns:a16="http://schemas.microsoft.com/office/drawing/2014/main" id="{11D13905-040A-4D9F-8A96-36233CE9D993}"/>
                </a:ext>
              </a:extLst>
            </p:cNvPr>
            <p:cNvSpPr>
              <a:spLocks noChangeArrowheads="1"/>
            </p:cNvSpPr>
            <p:nvPr/>
          </p:nvSpPr>
          <p:spPr bwMode="auto">
            <a:xfrm>
              <a:off x="11949113" y="5895976"/>
              <a:ext cx="1588" cy="87313"/>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41" name="Rectangle 60">
              <a:extLst>
                <a:ext uri="{FF2B5EF4-FFF2-40B4-BE49-F238E27FC236}">
                  <a16:creationId xmlns:a16="http://schemas.microsoft.com/office/drawing/2014/main" id="{500A9758-FA0B-41FA-BBA5-64FB6C8D4FAD}"/>
                </a:ext>
              </a:extLst>
            </p:cNvPr>
            <p:cNvSpPr>
              <a:spLocks noChangeArrowheads="1"/>
            </p:cNvSpPr>
            <p:nvPr/>
          </p:nvSpPr>
          <p:spPr bwMode="auto">
            <a:xfrm>
              <a:off x="11949113" y="5992813"/>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42" name="Rectangle 61">
              <a:extLst>
                <a:ext uri="{FF2B5EF4-FFF2-40B4-BE49-F238E27FC236}">
                  <a16:creationId xmlns:a16="http://schemas.microsoft.com/office/drawing/2014/main" id="{876394A7-9B0F-4D6B-8BA4-714854C08D01}"/>
                </a:ext>
              </a:extLst>
            </p:cNvPr>
            <p:cNvSpPr>
              <a:spLocks noChangeArrowheads="1"/>
            </p:cNvSpPr>
            <p:nvPr/>
          </p:nvSpPr>
          <p:spPr bwMode="auto">
            <a:xfrm>
              <a:off x="11949113" y="6088063"/>
              <a:ext cx="1588" cy="85725"/>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943" name="Line 62">
              <a:extLst>
                <a:ext uri="{FF2B5EF4-FFF2-40B4-BE49-F238E27FC236}">
                  <a16:creationId xmlns:a16="http://schemas.microsoft.com/office/drawing/2014/main" id="{EC197F85-4A54-4831-8051-8EEC9AAE1BC0}"/>
                </a:ext>
              </a:extLst>
            </p:cNvPr>
            <p:cNvSpPr>
              <a:spLocks noChangeShapeType="1"/>
            </p:cNvSpPr>
            <p:nvPr/>
          </p:nvSpPr>
          <p:spPr bwMode="auto">
            <a:xfrm flipV="1">
              <a:off x="11949113" y="944563"/>
              <a:ext cx="0" cy="5248275"/>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53" name="Line 172">
              <a:extLst>
                <a:ext uri="{FF2B5EF4-FFF2-40B4-BE49-F238E27FC236}">
                  <a16:creationId xmlns:a16="http://schemas.microsoft.com/office/drawing/2014/main" id="{766E51AD-2977-4B9E-AB96-CD1350C95B48}"/>
                </a:ext>
              </a:extLst>
            </p:cNvPr>
            <p:cNvSpPr>
              <a:spLocks noChangeShapeType="1"/>
            </p:cNvSpPr>
            <p:nvPr/>
          </p:nvSpPr>
          <p:spPr bwMode="auto">
            <a:xfrm>
              <a:off x="10887076" y="6192838"/>
              <a:ext cx="1119188" cy="0"/>
            </a:xfrm>
            <a:prstGeom prst="line">
              <a:avLst/>
            </a:prstGeom>
            <a:noFill/>
            <a:ln w="9525" cap="flat">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54" name="Line 173">
              <a:extLst>
                <a:ext uri="{FF2B5EF4-FFF2-40B4-BE49-F238E27FC236}">
                  <a16:creationId xmlns:a16="http://schemas.microsoft.com/office/drawing/2014/main" id="{C6983E55-2AC8-4634-8844-3E0CE3C3868D}"/>
                </a:ext>
              </a:extLst>
            </p:cNvPr>
            <p:cNvSpPr>
              <a:spLocks noChangeShapeType="1"/>
            </p:cNvSpPr>
            <p:nvPr/>
          </p:nvSpPr>
          <p:spPr bwMode="auto">
            <a:xfrm flipV="1">
              <a:off x="11107738" y="6192838"/>
              <a:ext cx="0" cy="38100"/>
            </a:xfrm>
            <a:prstGeom prst="line">
              <a:avLst/>
            </a:prstGeom>
            <a:noFill/>
            <a:ln w="9525"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55" name="Line 174">
              <a:extLst>
                <a:ext uri="{FF2B5EF4-FFF2-40B4-BE49-F238E27FC236}">
                  <a16:creationId xmlns:a16="http://schemas.microsoft.com/office/drawing/2014/main" id="{5A7A10A7-B5EA-450F-9D52-87C6FADA03E4}"/>
                </a:ext>
              </a:extLst>
            </p:cNvPr>
            <p:cNvSpPr>
              <a:spLocks noChangeShapeType="1"/>
            </p:cNvSpPr>
            <p:nvPr/>
          </p:nvSpPr>
          <p:spPr bwMode="auto">
            <a:xfrm flipV="1">
              <a:off x="11385551" y="6192838"/>
              <a:ext cx="0" cy="38100"/>
            </a:xfrm>
            <a:prstGeom prst="line">
              <a:avLst/>
            </a:prstGeom>
            <a:noFill/>
            <a:ln w="9525"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56" name="Line 175">
              <a:extLst>
                <a:ext uri="{FF2B5EF4-FFF2-40B4-BE49-F238E27FC236}">
                  <a16:creationId xmlns:a16="http://schemas.microsoft.com/office/drawing/2014/main" id="{EF9F2466-7775-4683-9019-DD4C5FC0E920}"/>
                </a:ext>
              </a:extLst>
            </p:cNvPr>
            <p:cNvSpPr>
              <a:spLocks noChangeShapeType="1"/>
            </p:cNvSpPr>
            <p:nvPr/>
          </p:nvSpPr>
          <p:spPr bwMode="auto">
            <a:xfrm flipV="1">
              <a:off x="11671301" y="6192838"/>
              <a:ext cx="0" cy="38100"/>
            </a:xfrm>
            <a:prstGeom prst="line">
              <a:avLst/>
            </a:prstGeom>
            <a:noFill/>
            <a:ln w="9525"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57" name="Line 176">
              <a:extLst>
                <a:ext uri="{FF2B5EF4-FFF2-40B4-BE49-F238E27FC236}">
                  <a16:creationId xmlns:a16="http://schemas.microsoft.com/office/drawing/2014/main" id="{CD951562-0FCD-42C9-B366-6F43DA7B75A9}"/>
                </a:ext>
              </a:extLst>
            </p:cNvPr>
            <p:cNvSpPr>
              <a:spLocks noChangeShapeType="1"/>
            </p:cNvSpPr>
            <p:nvPr/>
          </p:nvSpPr>
          <p:spPr bwMode="auto">
            <a:xfrm flipV="1">
              <a:off x="11949113" y="6192838"/>
              <a:ext cx="0" cy="38100"/>
            </a:xfrm>
            <a:prstGeom prst="line">
              <a:avLst/>
            </a:prstGeom>
            <a:noFill/>
            <a:ln w="9525" cap="flat">
              <a:solidFill>
                <a:srgbClr val="333333"/>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s-ES"/>
            </a:p>
          </p:txBody>
        </p:sp>
        <p:sp>
          <p:nvSpPr>
            <p:cNvPr id="3058" name="Rectangle 177">
              <a:extLst>
                <a:ext uri="{FF2B5EF4-FFF2-40B4-BE49-F238E27FC236}">
                  <a16:creationId xmlns:a16="http://schemas.microsoft.com/office/drawing/2014/main" id="{3CD0DBF1-3E08-4F8B-8EB7-D9390D810638}"/>
                </a:ext>
              </a:extLst>
            </p:cNvPr>
            <p:cNvSpPr>
              <a:spLocks noChangeArrowheads="1"/>
            </p:cNvSpPr>
            <p:nvPr/>
          </p:nvSpPr>
          <p:spPr bwMode="auto">
            <a:xfrm>
              <a:off x="11002963" y="6259513"/>
              <a:ext cx="195566" cy="14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900" b="0" i="0" u="none" strike="noStrike" cap="none" normalizeH="0" baseline="0" dirty="0">
                  <a:ln>
                    <a:noFill/>
                  </a:ln>
                  <a:solidFill>
                    <a:srgbClr val="4D4D4D"/>
                  </a:solidFill>
                  <a:effectLst/>
                  <a:latin typeface="Arial" panose="020B0604020202020204" pitchFamily="34" charset="0"/>
                </a:rPr>
                <a:t>−30</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3059" name="Rectangle 178">
              <a:extLst>
                <a:ext uri="{FF2B5EF4-FFF2-40B4-BE49-F238E27FC236}">
                  <a16:creationId xmlns:a16="http://schemas.microsoft.com/office/drawing/2014/main" id="{07EFB6CD-5450-4C03-B688-34BC43A43F52}"/>
                </a:ext>
              </a:extLst>
            </p:cNvPr>
            <p:cNvSpPr>
              <a:spLocks noChangeArrowheads="1"/>
            </p:cNvSpPr>
            <p:nvPr/>
          </p:nvSpPr>
          <p:spPr bwMode="auto">
            <a:xfrm>
              <a:off x="11280776" y="6259513"/>
              <a:ext cx="195566" cy="14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900" b="0" i="0" u="none" strike="noStrike" cap="none" normalizeH="0" baseline="0" dirty="0">
                  <a:ln>
                    <a:noFill/>
                  </a:ln>
                  <a:solidFill>
                    <a:srgbClr val="4D4D4D"/>
                  </a:solidFill>
                  <a:effectLst/>
                  <a:latin typeface="Arial" panose="020B0604020202020204" pitchFamily="34" charset="0"/>
                </a:rPr>
                <a:t>−20</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3060" name="Rectangle 179">
              <a:extLst>
                <a:ext uri="{FF2B5EF4-FFF2-40B4-BE49-F238E27FC236}">
                  <a16:creationId xmlns:a16="http://schemas.microsoft.com/office/drawing/2014/main" id="{EB5328AA-F859-41CB-B6A1-A3ABA9D6977F}"/>
                </a:ext>
              </a:extLst>
            </p:cNvPr>
            <p:cNvSpPr>
              <a:spLocks noChangeArrowheads="1"/>
            </p:cNvSpPr>
            <p:nvPr/>
          </p:nvSpPr>
          <p:spPr bwMode="auto">
            <a:xfrm>
              <a:off x="11566526" y="6259513"/>
              <a:ext cx="195566" cy="14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900" b="0" i="0" u="none" strike="noStrike" cap="none" normalizeH="0" baseline="0" dirty="0">
                  <a:ln>
                    <a:noFill/>
                  </a:ln>
                  <a:solidFill>
                    <a:srgbClr val="4D4D4D"/>
                  </a:solidFill>
                  <a:effectLst/>
                  <a:latin typeface="Arial" panose="020B0604020202020204" pitchFamily="34" charset="0"/>
                </a:rPr>
                <a:t>−10</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3061" name="Rectangle 180">
              <a:extLst>
                <a:ext uri="{FF2B5EF4-FFF2-40B4-BE49-F238E27FC236}">
                  <a16:creationId xmlns:a16="http://schemas.microsoft.com/office/drawing/2014/main" id="{7C62DEA4-52DF-41DF-92A2-042937A87A69}"/>
                </a:ext>
              </a:extLst>
            </p:cNvPr>
            <p:cNvSpPr>
              <a:spLocks noChangeArrowheads="1"/>
            </p:cNvSpPr>
            <p:nvPr/>
          </p:nvSpPr>
          <p:spPr bwMode="auto">
            <a:xfrm>
              <a:off x="11891963" y="6259513"/>
              <a:ext cx="114300"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900" b="0" i="0" u="none" strike="noStrike" cap="none" normalizeH="0" baseline="0">
                  <a:ln>
                    <a:noFill/>
                  </a:ln>
                  <a:solidFill>
                    <a:srgbClr val="4D4D4D"/>
                  </a:solidFill>
                  <a:effectLst/>
                  <a:latin typeface="Arial" panose="020B0604020202020204" pitchFamily="34" charset="0"/>
                </a:rPr>
                <a:t>0</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3062" name="Rectangle 181">
              <a:extLst>
                <a:ext uri="{FF2B5EF4-FFF2-40B4-BE49-F238E27FC236}">
                  <a16:creationId xmlns:a16="http://schemas.microsoft.com/office/drawing/2014/main" id="{6D84B058-2EB2-4BA2-9FF0-3001430734F4}"/>
                </a:ext>
              </a:extLst>
            </p:cNvPr>
            <p:cNvSpPr>
              <a:spLocks noChangeArrowheads="1"/>
            </p:cNvSpPr>
            <p:nvPr/>
          </p:nvSpPr>
          <p:spPr bwMode="auto">
            <a:xfrm>
              <a:off x="11209338" y="6402388"/>
              <a:ext cx="564257" cy="14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900" b="0" u="none" strike="noStrike" cap="none" normalizeH="0" baseline="0" dirty="0" err="1">
                  <a:ln>
                    <a:noFill/>
                  </a:ln>
                  <a:solidFill>
                    <a:srgbClr val="000000"/>
                  </a:solidFill>
                  <a:effectLst/>
                </a:rPr>
                <a:t>In</a:t>
              </a:r>
              <a:r>
                <a:rPr lang="es-ES" altLang="es-ES" sz="900" dirty="0" err="1">
                  <a:solidFill>
                    <a:srgbClr val="000000"/>
                  </a:solidFill>
                </a:rPr>
                <a:t>D</a:t>
              </a:r>
              <a:r>
                <a:rPr kumimoji="0" lang="es-ES" altLang="es-ES" sz="900" b="0" u="none" strike="noStrike" cap="none" normalizeH="0" baseline="0" dirty="0" err="1">
                  <a:ln>
                    <a:noFill/>
                  </a:ln>
                  <a:solidFill>
                    <a:srgbClr val="000000"/>
                  </a:solidFill>
                  <a:effectLst/>
                </a:rPr>
                <a:t>els</a:t>
              </a:r>
              <a:r>
                <a:rPr kumimoji="0" lang="es-ES" altLang="es-ES" sz="900" b="0" i="1" u="none" strike="noStrike" cap="none" normalizeH="0" baseline="0" dirty="0">
                  <a:ln>
                    <a:noFill/>
                  </a:ln>
                  <a:solidFill>
                    <a:srgbClr val="000000"/>
                  </a:solidFill>
                  <a:effectLst/>
                </a:rPr>
                <a:t> </a:t>
              </a:r>
              <a:r>
                <a:rPr kumimoji="0" lang="es-ES" altLang="es-ES" sz="900" b="0" i="0" u="none" strike="noStrike" cap="none" normalizeH="0" baseline="0" dirty="0">
                  <a:ln>
                    <a:noFill/>
                  </a:ln>
                  <a:solidFill>
                    <a:srgbClr val="000000"/>
                  </a:solidFill>
                  <a:effectLst/>
                </a:rPr>
                <a:t>(</a:t>
              </a:r>
              <a:r>
                <a:rPr kumimoji="0" lang="es-ES" altLang="es-ES" sz="900" b="0" i="0" u="none" strike="noStrike" cap="none" normalizeH="0" baseline="0" dirty="0" err="1">
                  <a:ln>
                    <a:noFill/>
                  </a:ln>
                  <a:solidFill>
                    <a:srgbClr val="000000"/>
                  </a:solidFill>
                  <a:effectLst/>
                </a:rPr>
                <a:t>bp</a:t>
              </a:r>
              <a:r>
                <a:rPr kumimoji="0" lang="es-ES" altLang="es-ES" sz="900" b="0" i="0" u="none" strike="noStrike" cap="none" normalizeH="0" baseline="0" dirty="0">
                  <a:ln>
                    <a:noFill/>
                  </a:ln>
                  <a:solidFill>
                    <a:srgbClr val="000000"/>
                  </a:solidFill>
                  <a:effectLst/>
                </a:rPr>
                <a:t>)</a:t>
              </a:r>
              <a:endParaRPr kumimoji="0" lang="es-ES" altLang="es-ES" sz="1200" b="0" i="0" u="none" strike="noStrike" cap="none" normalizeH="0" baseline="0" dirty="0">
                <a:ln>
                  <a:noFill/>
                </a:ln>
                <a:solidFill>
                  <a:schemeClr val="tx1"/>
                </a:solidFill>
                <a:effectLst/>
                <a:latin typeface="Arial" panose="020B0604020202020204" pitchFamily="34" charset="0"/>
              </a:endParaRPr>
            </a:p>
          </p:txBody>
        </p:sp>
      </p:grpSp>
      <p:sp>
        <p:nvSpPr>
          <p:cNvPr id="3" name="Rectángulo 2">
            <a:extLst>
              <a:ext uri="{FF2B5EF4-FFF2-40B4-BE49-F238E27FC236}">
                <a16:creationId xmlns:a16="http://schemas.microsoft.com/office/drawing/2014/main" id="{EE8CD494-FF98-42D1-ACA3-A286CCFC15D3}"/>
              </a:ext>
            </a:extLst>
          </p:cNvPr>
          <p:cNvSpPr/>
          <p:nvPr/>
        </p:nvSpPr>
        <p:spPr>
          <a:xfrm>
            <a:off x="6607604" y="853562"/>
            <a:ext cx="547017" cy="49504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nvGrpSpPr>
          <p:cNvPr id="2687" name="Grupo 2686">
            <a:extLst>
              <a:ext uri="{FF2B5EF4-FFF2-40B4-BE49-F238E27FC236}">
                <a16:creationId xmlns:a16="http://schemas.microsoft.com/office/drawing/2014/main" id="{EF15888C-3DFB-4053-9EEB-1E28E83C6357}"/>
              </a:ext>
            </a:extLst>
          </p:cNvPr>
          <p:cNvGrpSpPr/>
          <p:nvPr/>
        </p:nvGrpSpPr>
        <p:grpSpPr>
          <a:xfrm>
            <a:off x="2240219" y="2725893"/>
            <a:ext cx="739998" cy="977900"/>
            <a:chOff x="8626476" y="4413251"/>
            <a:chExt cx="739998" cy="977900"/>
          </a:xfrm>
        </p:grpSpPr>
        <p:sp>
          <p:nvSpPr>
            <p:cNvPr id="2688" name="Rectangle 3516">
              <a:extLst>
                <a:ext uri="{FF2B5EF4-FFF2-40B4-BE49-F238E27FC236}">
                  <a16:creationId xmlns:a16="http://schemas.microsoft.com/office/drawing/2014/main" id="{F73E6135-6A57-465E-97EE-1C6995AE63F6}"/>
                </a:ext>
              </a:extLst>
            </p:cNvPr>
            <p:cNvSpPr>
              <a:spLocks noChangeArrowheads="1"/>
            </p:cNvSpPr>
            <p:nvPr/>
          </p:nvSpPr>
          <p:spPr bwMode="auto">
            <a:xfrm>
              <a:off x="8626476" y="4413251"/>
              <a:ext cx="460375" cy="977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89" name="Rectangle 3517">
              <a:extLst>
                <a:ext uri="{FF2B5EF4-FFF2-40B4-BE49-F238E27FC236}">
                  <a16:creationId xmlns:a16="http://schemas.microsoft.com/office/drawing/2014/main" id="{14602947-804E-4EE1-9043-86E2BA6AC27B}"/>
                </a:ext>
              </a:extLst>
            </p:cNvPr>
            <p:cNvSpPr>
              <a:spLocks noChangeArrowheads="1"/>
            </p:cNvSpPr>
            <p:nvPr/>
          </p:nvSpPr>
          <p:spPr bwMode="auto">
            <a:xfrm>
              <a:off x="8686801" y="4473576"/>
              <a:ext cx="679673"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s-ES" altLang="es-ES" sz="900" dirty="0" err="1">
                  <a:solidFill>
                    <a:srgbClr val="000000"/>
                  </a:solidFill>
                </a:rPr>
                <a:t>Subgenomes</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
          <p:nvSpPr>
            <p:cNvPr id="2690" name="Rectangle 3518">
              <a:extLst>
                <a:ext uri="{FF2B5EF4-FFF2-40B4-BE49-F238E27FC236}">
                  <a16:creationId xmlns:a16="http://schemas.microsoft.com/office/drawing/2014/main" id="{B0710F2C-F88D-4A7E-96C9-79C72C06F5C5}"/>
                </a:ext>
              </a:extLst>
            </p:cNvPr>
            <p:cNvSpPr>
              <a:spLocks noChangeArrowheads="1"/>
            </p:cNvSpPr>
            <p:nvPr/>
          </p:nvSpPr>
          <p:spPr bwMode="auto">
            <a:xfrm>
              <a:off x="8686801" y="4640263"/>
              <a:ext cx="173038" cy="174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1" name="Rectangle 3519">
              <a:extLst>
                <a:ext uri="{FF2B5EF4-FFF2-40B4-BE49-F238E27FC236}">
                  <a16:creationId xmlns:a16="http://schemas.microsoft.com/office/drawing/2014/main" id="{2735C8DA-8AA0-4B04-9008-B55317802E3F}"/>
                </a:ext>
              </a:extLst>
            </p:cNvPr>
            <p:cNvSpPr>
              <a:spLocks noChangeArrowheads="1"/>
            </p:cNvSpPr>
            <p:nvPr/>
          </p:nvSpPr>
          <p:spPr bwMode="auto">
            <a:xfrm>
              <a:off x="8761413" y="4708526"/>
              <a:ext cx="23813" cy="7938"/>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2" name="Rectangle 3520">
              <a:extLst>
                <a:ext uri="{FF2B5EF4-FFF2-40B4-BE49-F238E27FC236}">
                  <a16:creationId xmlns:a16="http://schemas.microsoft.com/office/drawing/2014/main" id="{E1A1865F-81CC-45E1-B50F-12186C28E3B6}"/>
                </a:ext>
              </a:extLst>
            </p:cNvPr>
            <p:cNvSpPr>
              <a:spLocks noChangeArrowheads="1"/>
            </p:cNvSpPr>
            <p:nvPr/>
          </p:nvSpPr>
          <p:spPr bwMode="auto">
            <a:xfrm>
              <a:off x="8761413" y="4738688"/>
              <a:ext cx="23813" cy="7938"/>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3" name="Rectangle 3521">
              <a:extLst>
                <a:ext uri="{FF2B5EF4-FFF2-40B4-BE49-F238E27FC236}">
                  <a16:creationId xmlns:a16="http://schemas.microsoft.com/office/drawing/2014/main" id="{4C5610A3-9036-4DC0-8F94-2EC3632F9F99}"/>
                </a:ext>
              </a:extLst>
            </p:cNvPr>
            <p:cNvSpPr>
              <a:spLocks noChangeArrowheads="1"/>
            </p:cNvSpPr>
            <p:nvPr/>
          </p:nvSpPr>
          <p:spPr bwMode="auto">
            <a:xfrm>
              <a:off x="8755063" y="4716463"/>
              <a:ext cx="36513" cy="7938"/>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4" name="Rectangle 3522">
              <a:extLst>
                <a:ext uri="{FF2B5EF4-FFF2-40B4-BE49-F238E27FC236}">
                  <a16:creationId xmlns:a16="http://schemas.microsoft.com/office/drawing/2014/main" id="{72502469-58B1-4431-A875-398FA7A3DFB8}"/>
                </a:ext>
              </a:extLst>
            </p:cNvPr>
            <p:cNvSpPr>
              <a:spLocks noChangeArrowheads="1"/>
            </p:cNvSpPr>
            <p:nvPr/>
          </p:nvSpPr>
          <p:spPr bwMode="auto">
            <a:xfrm>
              <a:off x="8755063" y="4730751"/>
              <a:ext cx="36513" cy="7938"/>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5" name="Rectangle 3523">
              <a:extLst>
                <a:ext uri="{FF2B5EF4-FFF2-40B4-BE49-F238E27FC236}">
                  <a16:creationId xmlns:a16="http://schemas.microsoft.com/office/drawing/2014/main" id="{7FFB1EC4-B572-408D-9D48-A39B8DC596BF}"/>
                </a:ext>
              </a:extLst>
            </p:cNvPr>
            <p:cNvSpPr>
              <a:spLocks noChangeArrowheads="1"/>
            </p:cNvSpPr>
            <p:nvPr/>
          </p:nvSpPr>
          <p:spPr bwMode="auto">
            <a:xfrm>
              <a:off x="8755063" y="4724401"/>
              <a:ext cx="36513" cy="63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6" name="Rectangle 3524">
              <a:extLst>
                <a:ext uri="{FF2B5EF4-FFF2-40B4-BE49-F238E27FC236}">
                  <a16:creationId xmlns:a16="http://schemas.microsoft.com/office/drawing/2014/main" id="{13F0503E-1B95-4CBD-AB9F-AD0750505BED}"/>
                </a:ext>
              </a:extLst>
            </p:cNvPr>
            <p:cNvSpPr>
              <a:spLocks noChangeArrowheads="1"/>
            </p:cNvSpPr>
            <p:nvPr/>
          </p:nvSpPr>
          <p:spPr bwMode="auto">
            <a:xfrm>
              <a:off x="8755063" y="4724401"/>
              <a:ext cx="36513" cy="6350"/>
            </a:xfrm>
            <a:prstGeom prst="rect">
              <a:avLst/>
            </a:prstGeom>
            <a:solidFill>
              <a:srgbClr val="F8766D"/>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7" name="Oval 3525">
              <a:extLst>
                <a:ext uri="{FF2B5EF4-FFF2-40B4-BE49-F238E27FC236}">
                  <a16:creationId xmlns:a16="http://schemas.microsoft.com/office/drawing/2014/main" id="{FEDE8B5C-C76B-444A-89E1-921C175173CD}"/>
                </a:ext>
              </a:extLst>
            </p:cNvPr>
            <p:cNvSpPr>
              <a:spLocks noChangeArrowheads="1"/>
            </p:cNvSpPr>
            <p:nvPr/>
          </p:nvSpPr>
          <p:spPr bwMode="auto">
            <a:xfrm>
              <a:off x="8755063" y="4708526"/>
              <a:ext cx="30163" cy="30163"/>
            </a:xfrm>
            <a:prstGeom prst="ellipse">
              <a:avLst/>
            </a:prstGeom>
            <a:noFill/>
            <a:ln w="7938" cap="rnd">
              <a:solidFill>
                <a:srgbClr val="F8766D"/>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698" name="Rectangle 3526">
              <a:extLst>
                <a:ext uri="{FF2B5EF4-FFF2-40B4-BE49-F238E27FC236}">
                  <a16:creationId xmlns:a16="http://schemas.microsoft.com/office/drawing/2014/main" id="{F85AFCAC-6AFA-4C84-A6F3-4CF7305A03BD}"/>
                </a:ext>
              </a:extLst>
            </p:cNvPr>
            <p:cNvSpPr>
              <a:spLocks noChangeArrowheads="1"/>
            </p:cNvSpPr>
            <p:nvPr/>
          </p:nvSpPr>
          <p:spPr bwMode="auto">
            <a:xfrm>
              <a:off x="8686801" y="4814888"/>
              <a:ext cx="173038" cy="174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699" name="Rectangle 3527">
              <a:extLst>
                <a:ext uri="{FF2B5EF4-FFF2-40B4-BE49-F238E27FC236}">
                  <a16:creationId xmlns:a16="http://schemas.microsoft.com/office/drawing/2014/main" id="{10D401BE-1E8D-41A3-9937-DFA61707A8FE}"/>
                </a:ext>
              </a:extLst>
            </p:cNvPr>
            <p:cNvSpPr>
              <a:spLocks noChangeArrowheads="1"/>
            </p:cNvSpPr>
            <p:nvPr/>
          </p:nvSpPr>
          <p:spPr bwMode="auto">
            <a:xfrm>
              <a:off x="8761413" y="4891088"/>
              <a:ext cx="23813" cy="6350"/>
            </a:xfrm>
            <a:prstGeom prst="rect">
              <a:avLst/>
            </a:prstGeom>
            <a:solidFill>
              <a:srgbClr val="00BA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0" name="Rectangle 3528">
              <a:extLst>
                <a:ext uri="{FF2B5EF4-FFF2-40B4-BE49-F238E27FC236}">
                  <a16:creationId xmlns:a16="http://schemas.microsoft.com/office/drawing/2014/main" id="{59096885-2FCF-42C8-AFC0-D8657FE4FD38}"/>
                </a:ext>
              </a:extLst>
            </p:cNvPr>
            <p:cNvSpPr>
              <a:spLocks noChangeArrowheads="1"/>
            </p:cNvSpPr>
            <p:nvPr/>
          </p:nvSpPr>
          <p:spPr bwMode="auto">
            <a:xfrm>
              <a:off x="8761413" y="4921251"/>
              <a:ext cx="23813" cy="6350"/>
            </a:xfrm>
            <a:prstGeom prst="rect">
              <a:avLst/>
            </a:prstGeom>
            <a:solidFill>
              <a:srgbClr val="00BA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1" name="Rectangle 3529">
              <a:extLst>
                <a:ext uri="{FF2B5EF4-FFF2-40B4-BE49-F238E27FC236}">
                  <a16:creationId xmlns:a16="http://schemas.microsoft.com/office/drawing/2014/main" id="{7AF12239-E84D-4A13-A208-CD4E4D5AC7FD}"/>
                </a:ext>
              </a:extLst>
            </p:cNvPr>
            <p:cNvSpPr>
              <a:spLocks noChangeArrowheads="1"/>
            </p:cNvSpPr>
            <p:nvPr/>
          </p:nvSpPr>
          <p:spPr bwMode="auto">
            <a:xfrm>
              <a:off x="8755063" y="4897438"/>
              <a:ext cx="36513" cy="7938"/>
            </a:xfrm>
            <a:prstGeom prst="rect">
              <a:avLst/>
            </a:prstGeom>
            <a:solidFill>
              <a:srgbClr val="00BA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2" name="Rectangle 3530">
              <a:extLst>
                <a:ext uri="{FF2B5EF4-FFF2-40B4-BE49-F238E27FC236}">
                  <a16:creationId xmlns:a16="http://schemas.microsoft.com/office/drawing/2014/main" id="{D103DE39-3843-43C9-8CDE-46EDD4A6965D}"/>
                </a:ext>
              </a:extLst>
            </p:cNvPr>
            <p:cNvSpPr>
              <a:spLocks noChangeArrowheads="1"/>
            </p:cNvSpPr>
            <p:nvPr/>
          </p:nvSpPr>
          <p:spPr bwMode="auto">
            <a:xfrm>
              <a:off x="8755063" y="4913313"/>
              <a:ext cx="36513" cy="7938"/>
            </a:xfrm>
            <a:prstGeom prst="rect">
              <a:avLst/>
            </a:prstGeom>
            <a:solidFill>
              <a:srgbClr val="00BA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3" name="Rectangle 3531">
              <a:extLst>
                <a:ext uri="{FF2B5EF4-FFF2-40B4-BE49-F238E27FC236}">
                  <a16:creationId xmlns:a16="http://schemas.microsoft.com/office/drawing/2014/main" id="{DEE95372-8965-4B20-AB59-5760FF3D7AF9}"/>
                </a:ext>
              </a:extLst>
            </p:cNvPr>
            <p:cNvSpPr>
              <a:spLocks noChangeArrowheads="1"/>
            </p:cNvSpPr>
            <p:nvPr/>
          </p:nvSpPr>
          <p:spPr bwMode="auto">
            <a:xfrm>
              <a:off x="8755063" y="4905376"/>
              <a:ext cx="36513" cy="7938"/>
            </a:xfrm>
            <a:prstGeom prst="rect">
              <a:avLst/>
            </a:prstGeom>
            <a:solidFill>
              <a:srgbClr val="00BA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4" name="Rectangle 3532">
              <a:extLst>
                <a:ext uri="{FF2B5EF4-FFF2-40B4-BE49-F238E27FC236}">
                  <a16:creationId xmlns:a16="http://schemas.microsoft.com/office/drawing/2014/main" id="{60D8025C-9274-42C8-B439-A6F1853EF3D2}"/>
                </a:ext>
              </a:extLst>
            </p:cNvPr>
            <p:cNvSpPr>
              <a:spLocks noChangeArrowheads="1"/>
            </p:cNvSpPr>
            <p:nvPr/>
          </p:nvSpPr>
          <p:spPr bwMode="auto">
            <a:xfrm>
              <a:off x="8755063" y="4905376"/>
              <a:ext cx="36513" cy="7938"/>
            </a:xfrm>
            <a:prstGeom prst="rect">
              <a:avLst/>
            </a:prstGeom>
            <a:solidFill>
              <a:srgbClr val="00BA38"/>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5" name="Oval 3533">
              <a:extLst>
                <a:ext uri="{FF2B5EF4-FFF2-40B4-BE49-F238E27FC236}">
                  <a16:creationId xmlns:a16="http://schemas.microsoft.com/office/drawing/2014/main" id="{3136D9A7-2817-44A9-8ED8-C0BE2B8836D8}"/>
                </a:ext>
              </a:extLst>
            </p:cNvPr>
            <p:cNvSpPr>
              <a:spLocks noChangeArrowheads="1"/>
            </p:cNvSpPr>
            <p:nvPr/>
          </p:nvSpPr>
          <p:spPr bwMode="auto">
            <a:xfrm>
              <a:off x="8755063" y="4891088"/>
              <a:ext cx="30163" cy="30163"/>
            </a:xfrm>
            <a:prstGeom prst="ellipse">
              <a:avLst/>
            </a:prstGeom>
            <a:noFill/>
            <a:ln w="7938" cap="rnd">
              <a:solidFill>
                <a:srgbClr val="00BA38"/>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706" name="Rectangle 3534">
              <a:extLst>
                <a:ext uri="{FF2B5EF4-FFF2-40B4-BE49-F238E27FC236}">
                  <a16:creationId xmlns:a16="http://schemas.microsoft.com/office/drawing/2014/main" id="{1BD99DE0-A609-4823-BB38-E85EA4CAA4BC}"/>
                </a:ext>
              </a:extLst>
            </p:cNvPr>
            <p:cNvSpPr>
              <a:spLocks noChangeArrowheads="1"/>
            </p:cNvSpPr>
            <p:nvPr/>
          </p:nvSpPr>
          <p:spPr bwMode="auto">
            <a:xfrm>
              <a:off x="8686801" y="4989513"/>
              <a:ext cx="173038" cy="1730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7" name="Rectangle 3535">
              <a:extLst>
                <a:ext uri="{FF2B5EF4-FFF2-40B4-BE49-F238E27FC236}">
                  <a16:creationId xmlns:a16="http://schemas.microsoft.com/office/drawing/2014/main" id="{60193EBA-7DD4-4D7C-88AB-34ADF1238C21}"/>
                </a:ext>
              </a:extLst>
            </p:cNvPr>
            <p:cNvSpPr>
              <a:spLocks noChangeArrowheads="1"/>
            </p:cNvSpPr>
            <p:nvPr/>
          </p:nvSpPr>
          <p:spPr bwMode="auto">
            <a:xfrm>
              <a:off x="8761413" y="5064126"/>
              <a:ext cx="23813" cy="7938"/>
            </a:xfrm>
            <a:prstGeom prst="rect">
              <a:avLst/>
            </a:prstGeom>
            <a:solidFill>
              <a:srgbClr val="619C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8" name="Rectangle 3536">
              <a:extLst>
                <a:ext uri="{FF2B5EF4-FFF2-40B4-BE49-F238E27FC236}">
                  <a16:creationId xmlns:a16="http://schemas.microsoft.com/office/drawing/2014/main" id="{E1E2D453-4FEA-48FC-8106-4491923377E4}"/>
                </a:ext>
              </a:extLst>
            </p:cNvPr>
            <p:cNvSpPr>
              <a:spLocks noChangeArrowheads="1"/>
            </p:cNvSpPr>
            <p:nvPr/>
          </p:nvSpPr>
          <p:spPr bwMode="auto">
            <a:xfrm>
              <a:off x="8761413" y="5094288"/>
              <a:ext cx="23813" cy="7938"/>
            </a:xfrm>
            <a:prstGeom prst="rect">
              <a:avLst/>
            </a:prstGeom>
            <a:solidFill>
              <a:srgbClr val="619C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09" name="Rectangle 3538">
              <a:extLst>
                <a:ext uri="{FF2B5EF4-FFF2-40B4-BE49-F238E27FC236}">
                  <a16:creationId xmlns:a16="http://schemas.microsoft.com/office/drawing/2014/main" id="{5B6C53BD-C391-4C5D-9C5E-CDC805A10B3D}"/>
                </a:ext>
              </a:extLst>
            </p:cNvPr>
            <p:cNvSpPr>
              <a:spLocks noChangeArrowheads="1"/>
            </p:cNvSpPr>
            <p:nvPr/>
          </p:nvSpPr>
          <p:spPr bwMode="auto">
            <a:xfrm>
              <a:off x="8755063" y="5072063"/>
              <a:ext cx="36513" cy="7938"/>
            </a:xfrm>
            <a:prstGeom prst="rect">
              <a:avLst/>
            </a:prstGeom>
            <a:solidFill>
              <a:srgbClr val="619C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0" name="Rectangle 3539">
              <a:extLst>
                <a:ext uri="{FF2B5EF4-FFF2-40B4-BE49-F238E27FC236}">
                  <a16:creationId xmlns:a16="http://schemas.microsoft.com/office/drawing/2014/main" id="{0593A430-9DCA-4CF1-82A9-A22A2FA4E391}"/>
                </a:ext>
              </a:extLst>
            </p:cNvPr>
            <p:cNvSpPr>
              <a:spLocks noChangeArrowheads="1"/>
            </p:cNvSpPr>
            <p:nvPr/>
          </p:nvSpPr>
          <p:spPr bwMode="auto">
            <a:xfrm>
              <a:off x="8755063" y="5087938"/>
              <a:ext cx="36513" cy="6350"/>
            </a:xfrm>
            <a:prstGeom prst="rect">
              <a:avLst/>
            </a:prstGeom>
            <a:solidFill>
              <a:srgbClr val="619C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1" name="Rectangle 3540">
              <a:extLst>
                <a:ext uri="{FF2B5EF4-FFF2-40B4-BE49-F238E27FC236}">
                  <a16:creationId xmlns:a16="http://schemas.microsoft.com/office/drawing/2014/main" id="{DD5D9389-E6B6-47EE-9AFD-58A8091A1EBA}"/>
                </a:ext>
              </a:extLst>
            </p:cNvPr>
            <p:cNvSpPr>
              <a:spLocks noChangeArrowheads="1"/>
            </p:cNvSpPr>
            <p:nvPr/>
          </p:nvSpPr>
          <p:spPr bwMode="auto">
            <a:xfrm>
              <a:off x="8755063" y="5080000"/>
              <a:ext cx="36513" cy="7938"/>
            </a:xfrm>
            <a:prstGeom prst="rect">
              <a:avLst/>
            </a:prstGeom>
            <a:solidFill>
              <a:srgbClr val="619C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2" name="Rectangle 3541">
              <a:extLst>
                <a:ext uri="{FF2B5EF4-FFF2-40B4-BE49-F238E27FC236}">
                  <a16:creationId xmlns:a16="http://schemas.microsoft.com/office/drawing/2014/main" id="{112B2FD6-9041-4484-B8C2-AFAED3D476F6}"/>
                </a:ext>
              </a:extLst>
            </p:cNvPr>
            <p:cNvSpPr>
              <a:spLocks noChangeArrowheads="1"/>
            </p:cNvSpPr>
            <p:nvPr/>
          </p:nvSpPr>
          <p:spPr bwMode="auto">
            <a:xfrm>
              <a:off x="8755063" y="5080000"/>
              <a:ext cx="36513" cy="7938"/>
            </a:xfrm>
            <a:prstGeom prst="rect">
              <a:avLst/>
            </a:prstGeom>
            <a:solidFill>
              <a:srgbClr val="619C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3" name="Oval 3542">
              <a:extLst>
                <a:ext uri="{FF2B5EF4-FFF2-40B4-BE49-F238E27FC236}">
                  <a16:creationId xmlns:a16="http://schemas.microsoft.com/office/drawing/2014/main" id="{83153A64-E441-4261-90A5-CA3CFE125462}"/>
                </a:ext>
              </a:extLst>
            </p:cNvPr>
            <p:cNvSpPr>
              <a:spLocks noChangeArrowheads="1"/>
            </p:cNvSpPr>
            <p:nvPr/>
          </p:nvSpPr>
          <p:spPr bwMode="auto">
            <a:xfrm>
              <a:off x="8755063" y="5064125"/>
              <a:ext cx="30163" cy="30163"/>
            </a:xfrm>
            <a:prstGeom prst="ellipse">
              <a:avLst/>
            </a:prstGeom>
            <a:noFill/>
            <a:ln w="7938" cap="rnd">
              <a:solidFill>
                <a:srgbClr val="619C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714" name="Rectangle 3543">
              <a:extLst>
                <a:ext uri="{FF2B5EF4-FFF2-40B4-BE49-F238E27FC236}">
                  <a16:creationId xmlns:a16="http://schemas.microsoft.com/office/drawing/2014/main" id="{CFD45D7E-04A6-4DAC-A973-9D5C5425EECB}"/>
                </a:ext>
              </a:extLst>
            </p:cNvPr>
            <p:cNvSpPr>
              <a:spLocks noChangeArrowheads="1"/>
            </p:cNvSpPr>
            <p:nvPr/>
          </p:nvSpPr>
          <p:spPr bwMode="auto">
            <a:xfrm>
              <a:off x="8686801" y="5162550"/>
              <a:ext cx="173038" cy="17462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5" name="Rectangle 3544">
              <a:extLst>
                <a:ext uri="{FF2B5EF4-FFF2-40B4-BE49-F238E27FC236}">
                  <a16:creationId xmlns:a16="http://schemas.microsoft.com/office/drawing/2014/main" id="{45DF435B-024D-4816-B8BF-43C680138C44}"/>
                </a:ext>
              </a:extLst>
            </p:cNvPr>
            <p:cNvSpPr>
              <a:spLocks noChangeArrowheads="1"/>
            </p:cNvSpPr>
            <p:nvPr/>
          </p:nvSpPr>
          <p:spPr bwMode="auto">
            <a:xfrm>
              <a:off x="8761413" y="5238750"/>
              <a:ext cx="23813" cy="7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6" name="Rectangle 3545">
              <a:extLst>
                <a:ext uri="{FF2B5EF4-FFF2-40B4-BE49-F238E27FC236}">
                  <a16:creationId xmlns:a16="http://schemas.microsoft.com/office/drawing/2014/main" id="{32360BEB-439A-4AAE-9F3C-168E46F89282}"/>
                </a:ext>
              </a:extLst>
            </p:cNvPr>
            <p:cNvSpPr>
              <a:spLocks noChangeArrowheads="1"/>
            </p:cNvSpPr>
            <p:nvPr/>
          </p:nvSpPr>
          <p:spPr bwMode="auto">
            <a:xfrm>
              <a:off x="8761413" y="5268913"/>
              <a:ext cx="23813" cy="7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7" name="Rectangle 3546">
              <a:extLst>
                <a:ext uri="{FF2B5EF4-FFF2-40B4-BE49-F238E27FC236}">
                  <a16:creationId xmlns:a16="http://schemas.microsoft.com/office/drawing/2014/main" id="{CFDBCA07-7A40-4874-8880-1136384EA807}"/>
                </a:ext>
              </a:extLst>
            </p:cNvPr>
            <p:cNvSpPr>
              <a:spLocks noChangeArrowheads="1"/>
            </p:cNvSpPr>
            <p:nvPr/>
          </p:nvSpPr>
          <p:spPr bwMode="auto">
            <a:xfrm>
              <a:off x="8755063" y="5246688"/>
              <a:ext cx="36513" cy="7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8" name="Rectangle 3547">
              <a:extLst>
                <a:ext uri="{FF2B5EF4-FFF2-40B4-BE49-F238E27FC236}">
                  <a16:creationId xmlns:a16="http://schemas.microsoft.com/office/drawing/2014/main" id="{A06C48B0-C3AD-4974-9E3C-E1569083A011}"/>
                </a:ext>
              </a:extLst>
            </p:cNvPr>
            <p:cNvSpPr>
              <a:spLocks noChangeArrowheads="1"/>
            </p:cNvSpPr>
            <p:nvPr/>
          </p:nvSpPr>
          <p:spPr bwMode="auto">
            <a:xfrm>
              <a:off x="8755063" y="5260975"/>
              <a:ext cx="36513" cy="7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19" name="Rectangle 3548">
              <a:extLst>
                <a:ext uri="{FF2B5EF4-FFF2-40B4-BE49-F238E27FC236}">
                  <a16:creationId xmlns:a16="http://schemas.microsoft.com/office/drawing/2014/main" id="{E74A8246-472A-4185-8EF4-B90142ADD008}"/>
                </a:ext>
              </a:extLst>
            </p:cNvPr>
            <p:cNvSpPr>
              <a:spLocks noChangeArrowheads="1"/>
            </p:cNvSpPr>
            <p:nvPr/>
          </p:nvSpPr>
          <p:spPr bwMode="auto">
            <a:xfrm>
              <a:off x="8755063" y="5254625"/>
              <a:ext cx="36513" cy="635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20" name="Rectangle 3549">
              <a:extLst>
                <a:ext uri="{FF2B5EF4-FFF2-40B4-BE49-F238E27FC236}">
                  <a16:creationId xmlns:a16="http://schemas.microsoft.com/office/drawing/2014/main" id="{2E7E3E46-697D-48C5-95E4-21D1E72557B9}"/>
                </a:ext>
              </a:extLst>
            </p:cNvPr>
            <p:cNvSpPr>
              <a:spLocks noChangeArrowheads="1"/>
            </p:cNvSpPr>
            <p:nvPr/>
          </p:nvSpPr>
          <p:spPr bwMode="auto">
            <a:xfrm>
              <a:off x="8755063" y="5254625"/>
              <a:ext cx="36513" cy="635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s-ES"/>
            </a:p>
          </p:txBody>
        </p:sp>
        <p:sp>
          <p:nvSpPr>
            <p:cNvPr id="2721" name="Oval 3550">
              <a:extLst>
                <a:ext uri="{FF2B5EF4-FFF2-40B4-BE49-F238E27FC236}">
                  <a16:creationId xmlns:a16="http://schemas.microsoft.com/office/drawing/2014/main" id="{53CC3C79-3490-469C-843E-3C916A996FE5}"/>
                </a:ext>
              </a:extLst>
            </p:cNvPr>
            <p:cNvSpPr>
              <a:spLocks noChangeArrowheads="1"/>
            </p:cNvSpPr>
            <p:nvPr/>
          </p:nvSpPr>
          <p:spPr bwMode="auto">
            <a:xfrm>
              <a:off x="8755063" y="5238750"/>
              <a:ext cx="30163" cy="30163"/>
            </a:xfrm>
            <a:prstGeom prst="ellipse">
              <a:avLst/>
            </a:prstGeom>
            <a:noFill/>
            <a:ln w="7938" cap="rnd">
              <a:solidFill>
                <a:srgbClr val="7F7F7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ES"/>
            </a:p>
          </p:txBody>
        </p:sp>
        <p:sp>
          <p:nvSpPr>
            <p:cNvPr id="2722" name="Rectangle 3551">
              <a:extLst>
                <a:ext uri="{FF2B5EF4-FFF2-40B4-BE49-F238E27FC236}">
                  <a16:creationId xmlns:a16="http://schemas.microsoft.com/office/drawing/2014/main" id="{36E3940C-769E-4036-AA2E-FC00A4493E63}"/>
                </a:ext>
              </a:extLst>
            </p:cNvPr>
            <p:cNvSpPr>
              <a:spLocks noChangeArrowheads="1"/>
            </p:cNvSpPr>
            <p:nvPr/>
          </p:nvSpPr>
          <p:spPr bwMode="auto">
            <a:xfrm>
              <a:off x="8913813" y="4686300"/>
              <a:ext cx="114300"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000000"/>
                  </a:solidFill>
                  <a:effectLst/>
                  <a:latin typeface="Arial" panose="020B0604020202020204" pitchFamily="34" charset="0"/>
                </a:rPr>
                <a:t>A</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2723" name="Rectangle 3552">
              <a:extLst>
                <a:ext uri="{FF2B5EF4-FFF2-40B4-BE49-F238E27FC236}">
                  <a16:creationId xmlns:a16="http://schemas.microsoft.com/office/drawing/2014/main" id="{A6D2EFC5-B31F-41C7-8D05-BB2210B506FA}"/>
                </a:ext>
              </a:extLst>
            </p:cNvPr>
            <p:cNvSpPr>
              <a:spLocks noChangeArrowheads="1"/>
            </p:cNvSpPr>
            <p:nvPr/>
          </p:nvSpPr>
          <p:spPr bwMode="auto">
            <a:xfrm>
              <a:off x="8913813" y="4868863"/>
              <a:ext cx="114300"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000000"/>
                  </a:solidFill>
                  <a:effectLst/>
                  <a:latin typeface="Arial" panose="020B0604020202020204" pitchFamily="34" charset="0"/>
                </a:rPr>
                <a:t>B</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2724" name="Rectangle 3553">
              <a:extLst>
                <a:ext uri="{FF2B5EF4-FFF2-40B4-BE49-F238E27FC236}">
                  <a16:creationId xmlns:a16="http://schemas.microsoft.com/office/drawing/2014/main" id="{27430573-E657-4915-853E-CCB7CC1B8BD6}"/>
                </a:ext>
              </a:extLst>
            </p:cNvPr>
            <p:cNvSpPr>
              <a:spLocks noChangeArrowheads="1"/>
            </p:cNvSpPr>
            <p:nvPr/>
          </p:nvSpPr>
          <p:spPr bwMode="auto">
            <a:xfrm>
              <a:off x="8913813" y="5043488"/>
              <a:ext cx="114300"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000000"/>
                  </a:solidFill>
                  <a:effectLst/>
                  <a:latin typeface="Arial" panose="020B0604020202020204" pitchFamily="34" charset="0"/>
                </a:rPr>
                <a:t>D</a:t>
              </a:r>
              <a:endParaRPr kumimoji="0" lang="es-ES" altLang="es-ES" sz="1800" b="0" i="0" u="none" strike="noStrike" cap="none" normalizeH="0" baseline="0">
                <a:ln>
                  <a:noFill/>
                </a:ln>
                <a:solidFill>
                  <a:schemeClr val="tx1"/>
                </a:solidFill>
                <a:effectLst/>
                <a:latin typeface="Arial" panose="020B0604020202020204" pitchFamily="34" charset="0"/>
              </a:endParaRPr>
            </a:p>
          </p:txBody>
        </p:sp>
        <p:sp>
          <p:nvSpPr>
            <p:cNvPr id="2725" name="Rectangle 3554">
              <a:extLst>
                <a:ext uri="{FF2B5EF4-FFF2-40B4-BE49-F238E27FC236}">
                  <a16:creationId xmlns:a16="http://schemas.microsoft.com/office/drawing/2014/main" id="{97B7848C-1F24-48F8-8CEF-021FD2188CC4}"/>
                </a:ext>
              </a:extLst>
            </p:cNvPr>
            <p:cNvSpPr>
              <a:spLocks noChangeArrowheads="1"/>
            </p:cNvSpPr>
            <p:nvPr/>
          </p:nvSpPr>
          <p:spPr bwMode="auto">
            <a:xfrm>
              <a:off x="8913813" y="5216525"/>
              <a:ext cx="180975" cy="12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700" b="0" i="0" u="none" strike="noStrike" cap="none" normalizeH="0" baseline="0">
                  <a:ln>
                    <a:noFill/>
                  </a:ln>
                  <a:solidFill>
                    <a:srgbClr val="000000"/>
                  </a:solidFill>
                  <a:effectLst/>
                  <a:latin typeface="Arial" panose="020B0604020202020204" pitchFamily="34" charset="0"/>
                </a:rPr>
                <a:t>NA</a:t>
              </a:r>
              <a:endParaRPr kumimoji="0" lang="es-ES" altLang="es-ES" sz="1800" b="0" i="0" u="none" strike="noStrike" cap="none" normalizeH="0" baseline="0">
                <a:ln>
                  <a:noFill/>
                </a:ln>
                <a:solidFill>
                  <a:schemeClr val="tx1"/>
                </a:solidFill>
                <a:effectLst/>
                <a:latin typeface="Arial" panose="020B0604020202020204" pitchFamily="34" charset="0"/>
              </a:endParaRPr>
            </a:p>
          </p:txBody>
        </p:sp>
      </p:grpSp>
      <p:sp>
        <p:nvSpPr>
          <p:cNvPr id="2726" name="CuadroTexto 2725">
            <a:extLst>
              <a:ext uri="{FF2B5EF4-FFF2-40B4-BE49-F238E27FC236}">
                <a16:creationId xmlns:a16="http://schemas.microsoft.com/office/drawing/2014/main" id="{80071DF5-1D0F-4A3A-B73A-C02A0C2207BE}"/>
              </a:ext>
            </a:extLst>
          </p:cNvPr>
          <p:cNvSpPr txBox="1"/>
          <p:nvPr/>
        </p:nvSpPr>
        <p:spPr>
          <a:xfrm>
            <a:off x="7051" y="734514"/>
            <a:ext cx="2098145" cy="6001643"/>
          </a:xfrm>
          <a:prstGeom prst="rect">
            <a:avLst/>
          </a:prstGeom>
          <a:noFill/>
        </p:spPr>
        <p:txBody>
          <a:bodyPr wrap="square">
            <a:spAutoFit/>
          </a:bodyPr>
          <a:lstStyle/>
          <a:p>
            <a:pPr algn="just"/>
            <a:r>
              <a:rPr lang="en-US" sz="1200" b="1" dirty="0">
                <a:effectLst/>
                <a:latin typeface="Palatino Linotype" panose="02040502050505030304" pitchFamily="18" charset="0"/>
                <a:ea typeface="Times New Roman" panose="02020603050405020304" pitchFamily="18" charset="0"/>
                <a:cs typeface="Times New Roman" panose="02020603050405020304" pitchFamily="18" charset="0"/>
              </a:rPr>
              <a:t>Supplementary </a:t>
            </a:r>
            <a:r>
              <a:rPr lang="en-US" sz="1200" b="1">
                <a:effectLst/>
                <a:latin typeface="Palatino Linotype" panose="02040502050505030304" pitchFamily="18" charset="0"/>
                <a:ea typeface="Times New Roman" panose="02020603050405020304" pitchFamily="18" charset="0"/>
                <a:cs typeface="Times New Roman" panose="02020603050405020304" pitchFamily="18" charset="0"/>
              </a:rPr>
              <a:t>Figure S2</a:t>
            </a:r>
            <a:r>
              <a:rPr lang="en-US" sz="1200" b="1" dirty="0">
                <a:effectLst/>
                <a:latin typeface="Palatino Linotype" panose="02040502050505030304" pitchFamily="18" charset="0"/>
                <a:ea typeface="Times New Roman" panose="02020603050405020304" pitchFamily="18" charset="0"/>
                <a:cs typeface="Times New Roman" panose="02020603050405020304" pitchFamily="18" charset="0"/>
              </a:rPr>
              <a:t>. </a:t>
            </a:r>
            <a:r>
              <a:rPr lang="en-US" sz="1200" dirty="0">
                <a:effectLst/>
                <a:latin typeface="Palatino Linotype" panose="02040502050505030304" pitchFamily="18" charset="0"/>
                <a:ea typeface="SimSun" panose="02010600030101010101" pitchFamily="2" charset="-122"/>
                <a:cs typeface="Times New Roman" panose="02020603050405020304" pitchFamily="18" charset="0"/>
              </a:rPr>
              <a:t>Dendrogram of Amps presented in lines with THA53 background, and their TMM normalized abundances represented as a min-max scaling heatmap. CRISPR Amps (only present in CRISPR lines) are represented in dark grey squares while WT Amps are represented as light grey squares. Clusters of Amps (green bars) were established according to the dendrogram (left) and were aligned through MUSCLE manually to detect the </a:t>
            </a:r>
            <a:r>
              <a:rPr lang="en-US" sz="1200" dirty="0" err="1">
                <a:effectLst/>
                <a:latin typeface="Palatino Linotype" panose="02040502050505030304" pitchFamily="18" charset="0"/>
                <a:ea typeface="SimSun" panose="02010600030101010101" pitchFamily="2" charset="-122"/>
                <a:cs typeface="Times New Roman" panose="02020603050405020304" pitchFamily="18" charset="0"/>
              </a:rPr>
              <a:t>InDels</a:t>
            </a:r>
            <a:r>
              <a:rPr lang="en-US" sz="1200" dirty="0">
                <a:effectLst/>
                <a:latin typeface="Palatino Linotype" panose="02040502050505030304" pitchFamily="18" charset="0"/>
                <a:ea typeface="SimSun" panose="02010600030101010101" pitchFamily="2" charset="-122"/>
                <a:cs typeface="Times New Roman" panose="02020603050405020304" pitchFamily="18" charset="0"/>
              </a:rPr>
              <a:t> size in CRISPR Amps (right). Relationship between lines (T0, T1, T2) and the absence or presence of Cas9 is also depicted per each line. Only Amps present in at least one line with a frequency higher than 0.3 per line are considered for analysis. WT: wild type. Amps: </a:t>
            </a:r>
            <a:r>
              <a:rPr lang="en-US" sz="1200" dirty="0">
                <a:latin typeface="Palatino Linotype" panose="02040502050505030304" pitchFamily="18" charset="0"/>
                <a:ea typeface="SimSun" panose="02010600030101010101" pitchFamily="2" charset="-122"/>
                <a:cs typeface="Times New Roman" panose="02020603050405020304" pitchFamily="18" charset="0"/>
              </a:rPr>
              <a:t>unique denoised amplicons. NA: Amps not assigned to a </a:t>
            </a:r>
            <a:r>
              <a:rPr lang="en-US" sz="1200" dirty="0" err="1">
                <a:latin typeface="Palatino Linotype" panose="02040502050505030304" pitchFamily="18" charset="0"/>
                <a:ea typeface="SimSun" panose="02010600030101010101" pitchFamily="2" charset="-122"/>
                <a:cs typeface="Times New Roman" panose="02020603050405020304" pitchFamily="18" charset="0"/>
              </a:rPr>
              <a:t>subgenome</a:t>
            </a:r>
            <a:r>
              <a:rPr lang="en-US" sz="1200" dirty="0">
                <a:latin typeface="Palatino Linotype" panose="02040502050505030304" pitchFamily="18" charset="0"/>
                <a:ea typeface="SimSun" panose="02010600030101010101" pitchFamily="2" charset="-122"/>
                <a:cs typeface="Times New Roman" panose="02020603050405020304" pitchFamily="18" charset="0"/>
              </a:rPr>
              <a:t>.</a:t>
            </a:r>
            <a:endParaRPr lang="es-ES" sz="1200" dirty="0">
              <a:latin typeface="Palatino Linotype" panose="02040502050505030304" pitchFamily="18" charset="0"/>
              <a:ea typeface="SimSu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95628481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90</TotalTime>
  <Words>271</Words>
  <Application>Microsoft Office PowerPoint</Application>
  <PresentationFormat>Widescreen</PresentationFormat>
  <Paragraphs>103</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SimSun</vt:lpstr>
      <vt:lpstr>Arial</vt:lpstr>
      <vt:lpstr>Calibri</vt:lpstr>
      <vt:lpstr>Calibri Light</vt:lpstr>
      <vt:lpstr>Palatino Linotype</vt:lpstr>
      <vt:lpstr>Times New Roman</vt:lpstr>
      <vt:lpstr>Tema de Office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Miriam Marín Sanz</dc:creator>
  <cp:lastModifiedBy>MDPI</cp:lastModifiedBy>
  <cp:revision>35</cp:revision>
  <dcterms:created xsi:type="dcterms:W3CDTF">2021-05-03T12:12:54Z</dcterms:created>
  <dcterms:modified xsi:type="dcterms:W3CDTF">2021-12-03T07:06:52Z</dcterms:modified>
</cp:coreProperties>
</file>