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5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mhele\Nextcloud\paper%20crispr%20alpha\Ppt,%20tables,%20figures\Tables_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Figure1!$B$1</c:f>
              <c:strCache>
                <c:ptCount val="1"/>
                <c:pt idx="0">
                  <c:v> - minf(x) after n calls</c:v>
                </c:pt>
              </c:strCache>
            </c:strRef>
          </c:tx>
          <c:spPr>
            <a:ln w="22225" cap="rnd">
              <a:solidFill>
                <a:srgbClr val="002060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rgbClr val="002060"/>
              </a:solidFill>
              <a:ln w="9525">
                <a:solidFill>
                  <a:srgbClr val="002060">
                    <a:alpha val="99000"/>
                  </a:srgbClr>
                </a:solidFill>
              </a:ln>
              <a:effectLst/>
            </c:spPr>
          </c:marker>
          <c:xVal>
            <c:numRef>
              <c:f>Figure1!$A$2:$A$100</c:f>
              <c:numCache>
                <c:formatCode>General</c:formatCode>
                <c:ptCount val="9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</c:numCache>
            </c:numRef>
          </c:xVal>
          <c:yVal>
            <c:numRef>
              <c:f>Figure1!$B$2:$B$100</c:f>
              <c:numCache>
                <c:formatCode>General</c:formatCode>
                <c:ptCount val="99"/>
                <c:pt idx="0">
                  <c:v>0</c:v>
                </c:pt>
                <c:pt idx="1">
                  <c:v>0</c:v>
                </c:pt>
                <c:pt idx="2">
                  <c:v>3593447</c:v>
                </c:pt>
                <c:pt idx="3">
                  <c:v>3593447</c:v>
                </c:pt>
                <c:pt idx="4">
                  <c:v>3593447</c:v>
                </c:pt>
                <c:pt idx="5">
                  <c:v>3593447</c:v>
                </c:pt>
                <c:pt idx="6">
                  <c:v>3593447</c:v>
                </c:pt>
                <c:pt idx="7">
                  <c:v>3593447</c:v>
                </c:pt>
                <c:pt idx="8">
                  <c:v>3593447</c:v>
                </c:pt>
                <c:pt idx="9">
                  <c:v>3593447</c:v>
                </c:pt>
                <c:pt idx="10">
                  <c:v>3593447</c:v>
                </c:pt>
                <c:pt idx="11">
                  <c:v>3593447</c:v>
                </c:pt>
                <c:pt idx="12">
                  <c:v>3593447</c:v>
                </c:pt>
                <c:pt idx="13">
                  <c:v>3600651</c:v>
                </c:pt>
                <c:pt idx="14">
                  <c:v>3600651</c:v>
                </c:pt>
                <c:pt idx="15">
                  <c:v>3612669</c:v>
                </c:pt>
                <c:pt idx="16">
                  <c:v>3612669</c:v>
                </c:pt>
                <c:pt idx="17">
                  <c:v>3612669</c:v>
                </c:pt>
                <c:pt idx="18">
                  <c:v>3612669</c:v>
                </c:pt>
                <c:pt idx="19">
                  <c:v>3612669</c:v>
                </c:pt>
                <c:pt idx="20">
                  <c:v>3818100</c:v>
                </c:pt>
                <c:pt idx="21">
                  <c:v>3896370</c:v>
                </c:pt>
                <c:pt idx="22">
                  <c:v>3896370</c:v>
                </c:pt>
                <c:pt idx="23">
                  <c:v>3896370</c:v>
                </c:pt>
                <c:pt idx="24">
                  <c:v>3896370</c:v>
                </c:pt>
                <c:pt idx="25">
                  <c:v>3896370</c:v>
                </c:pt>
                <c:pt idx="26">
                  <c:v>3896370</c:v>
                </c:pt>
                <c:pt idx="27">
                  <c:v>3896370</c:v>
                </c:pt>
                <c:pt idx="28">
                  <c:v>3896370</c:v>
                </c:pt>
                <c:pt idx="29">
                  <c:v>3896370</c:v>
                </c:pt>
                <c:pt idx="30">
                  <c:v>3901921</c:v>
                </c:pt>
                <c:pt idx="31">
                  <c:v>3901921</c:v>
                </c:pt>
                <c:pt idx="32">
                  <c:v>3901921</c:v>
                </c:pt>
                <c:pt idx="33">
                  <c:v>3901921</c:v>
                </c:pt>
                <c:pt idx="34">
                  <c:v>3901921</c:v>
                </c:pt>
                <c:pt idx="35">
                  <c:v>3901921</c:v>
                </c:pt>
                <c:pt idx="36">
                  <c:v>3901921</c:v>
                </c:pt>
                <c:pt idx="37">
                  <c:v>3901921</c:v>
                </c:pt>
                <c:pt idx="38">
                  <c:v>3972798</c:v>
                </c:pt>
                <c:pt idx="39">
                  <c:v>3972798</c:v>
                </c:pt>
                <c:pt idx="40">
                  <c:v>3972798</c:v>
                </c:pt>
                <c:pt idx="41">
                  <c:v>3972798</c:v>
                </c:pt>
                <c:pt idx="42">
                  <c:v>4075554</c:v>
                </c:pt>
                <c:pt idx="43">
                  <c:v>4075554</c:v>
                </c:pt>
                <c:pt idx="44">
                  <c:v>4075554</c:v>
                </c:pt>
                <c:pt idx="45">
                  <c:v>4075554</c:v>
                </c:pt>
                <c:pt idx="46">
                  <c:v>4075554</c:v>
                </c:pt>
                <c:pt idx="47">
                  <c:v>4075554</c:v>
                </c:pt>
                <c:pt idx="48">
                  <c:v>4075554</c:v>
                </c:pt>
                <c:pt idx="49">
                  <c:v>4075554</c:v>
                </c:pt>
                <c:pt idx="50">
                  <c:v>4075554</c:v>
                </c:pt>
                <c:pt idx="51">
                  <c:v>4075554</c:v>
                </c:pt>
                <c:pt idx="52">
                  <c:v>4075554</c:v>
                </c:pt>
                <c:pt idx="53">
                  <c:v>4075554</c:v>
                </c:pt>
                <c:pt idx="54">
                  <c:v>4075554</c:v>
                </c:pt>
                <c:pt idx="55">
                  <c:v>4075554</c:v>
                </c:pt>
                <c:pt idx="56">
                  <c:v>4092791</c:v>
                </c:pt>
                <c:pt idx="57">
                  <c:v>4092791</c:v>
                </c:pt>
                <c:pt idx="58">
                  <c:v>4092791</c:v>
                </c:pt>
                <c:pt idx="59">
                  <c:v>4092791</c:v>
                </c:pt>
                <c:pt idx="60">
                  <c:v>4092791</c:v>
                </c:pt>
                <c:pt idx="61">
                  <c:v>4092791</c:v>
                </c:pt>
                <c:pt idx="62">
                  <c:v>4092791</c:v>
                </c:pt>
                <c:pt idx="63">
                  <c:v>4092791</c:v>
                </c:pt>
                <c:pt idx="64">
                  <c:v>4092791</c:v>
                </c:pt>
                <c:pt idx="65">
                  <c:v>4092791</c:v>
                </c:pt>
                <c:pt idx="66">
                  <c:v>4092791</c:v>
                </c:pt>
                <c:pt idx="67">
                  <c:v>4092791</c:v>
                </c:pt>
                <c:pt idx="68">
                  <c:v>4092791</c:v>
                </c:pt>
                <c:pt idx="69">
                  <c:v>4092791</c:v>
                </c:pt>
                <c:pt idx="70">
                  <c:v>4092791</c:v>
                </c:pt>
                <c:pt idx="71">
                  <c:v>4092791</c:v>
                </c:pt>
                <c:pt idx="72">
                  <c:v>4092791</c:v>
                </c:pt>
                <c:pt idx="73">
                  <c:v>4092791</c:v>
                </c:pt>
                <c:pt idx="74">
                  <c:v>4092791</c:v>
                </c:pt>
                <c:pt idx="75">
                  <c:v>4092791</c:v>
                </c:pt>
                <c:pt idx="76">
                  <c:v>4092791</c:v>
                </c:pt>
                <c:pt idx="77">
                  <c:v>4092791</c:v>
                </c:pt>
                <c:pt idx="78">
                  <c:v>4092791</c:v>
                </c:pt>
                <c:pt idx="79">
                  <c:v>4092791</c:v>
                </c:pt>
                <c:pt idx="80">
                  <c:v>4092791</c:v>
                </c:pt>
                <c:pt idx="81">
                  <c:v>4092791</c:v>
                </c:pt>
                <c:pt idx="82">
                  <c:v>4092791</c:v>
                </c:pt>
                <c:pt idx="83">
                  <c:v>4092791</c:v>
                </c:pt>
                <c:pt idx="84">
                  <c:v>4092791</c:v>
                </c:pt>
                <c:pt idx="85">
                  <c:v>4092791</c:v>
                </c:pt>
                <c:pt idx="86">
                  <c:v>4106331</c:v>
                </c:pt>
                <c:pt idx="87">
                  <c:v>4106331</c:v>
                </c:pt>
                <c:pt idx="88">
                  <c:v>4106331</c:v>
                </c:pt>
                <c:pt idx="89">
                  <c:v>4106331</c:v>
                </c:pt>
                <c:pt idx="90">
                  <c:v>4112622</c:v>
                </c:pt>
                <c:pt idx="91">
                  <c:v>4112622</c:v>
                </c:pt>
                <c:pt idx="92">
                  <c:v>4112622</c:v>
                </c:pt>
                <c:pt idx="93">
                  <c:v>4112622</c:v>
                </c:pt>
                <c:pt idx="94">
                  <c:v>4112622</c:v>
                </c:pt>
                <c:pt idx="95">
                  <c:v>4112622</c:v>
                </c:pt>
                <c:pt idx="96">
                  <c:v>4112622</c:v>
                </c:pt>
                <c:pt idx="97">
                  <c:v>4112622</c:v>
                </c:pt>
                <c:pt idx="98">
                  <c:v>4112622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C24-43D5-8FCF-CA56416F9C9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9490568"/>
        <c:axId val="439491880"/>
      </c:scatterChart>
      <c:valAx>
        <c:axId val="439490568"/>
        <c:scaling>
          <c:orientation val="minMax"/>
          <c:max val="100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s-ES" sz="1100">
                    <a:solidFill>
                      <a:sysClr val="windowText" lastClr="000000"/>
                    </a:solidFill>
                  </a:rPr>
                  <a:t>Number of calls n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491880"/>
        <c:crosses val="autoZero"/>
        <c:crossBetween val="midCat"/>
      </c:valAx>
      <c:valAx>
        <c:axId val="439491880"/>
        <c:scaling>
          <c:orientation val="minMax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100" b="0" i="0" u="none" strike="noStrike" baseline="0">
                    <a:effectLst/>
                  </a:rPr>
                  <a:t>- minf(x) after n calls</a:t>
                </a:r>
                <a:endParaRPr lang="es-ES" sz="1100">
                  <a:solidFill>
                    <a:sysClr val="windowText" lastClr="000000"/>
                  </a:solidFill>
                </a:endParaRPr>
              </a:p>
            </c:rich>
          </c:tx>
          <c:layout>
            <c:manualLayout>
              <c:xMode val="edge"/>
              <c:yMode val="edge"/>
              <c:x val="9.3619841366379911E-3"/>
              <c:y val="0.363029339908139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9490568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7B3CB4-B008-493F-8E38-EC9A45E506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8AABCD73-B1B0-45E5-862C-16D70F8030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48E0232-7790-4D99-8B1E-A2947B7BA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BE78E92-F0A9-40E5-87A2-CC3CEC2F0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5CB99E9-4E32-4DF8-A5F2-9DDCBA630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053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7B17B-046C-4E8C-80C5-60773CB3F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BDFCB12C-B845-4E88-B04E-DE351739F1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EFD9806-CE2F-44B1-AAEC-7167E7FB9A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F413A7C-17B9-42DC-9F13-9CF96106B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83D992-239E-4D76-892B-7F38698D5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1203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652CEE78-7E72-48BC-BFB2-7A2F94BAAC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5921821E-6F1D-444B-B224-27030200E3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9F1DC8-53C6-4C51-BAE8-04B004577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54C1AD5-50AC-49B8-86FE-B7EBC36B5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2360A05-2D33-43CB-8EDF-9A8221A63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8716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7505E7-3CBF-4D47-BC4D-2027439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8F44878-3E2A-4D3F-A6B2-2CC4B333F6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112B0AA-3FD5-4434-994C-59C0BFB5F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78E2AEF-2C60-4BA5-B9DE-27F1431924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AB10886-9932-46AF-81FA-F4B3C0E41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1451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0E02F96-80AC-496E-8AC8-81449AA8D9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832E23F0-9D1F-4E00-927B-6630F6551D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9EEB51F-5EAC-413F-B638-9CFEE2C197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4D9A091-4F50-45EE-AD8A-2076BE1C83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86F14BA-22C3-4E12-8D27-550FE3953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11980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3E54B57-A7F9-4194-A1E7-33DB24E53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5E387EF-2056-4212-BAAC-41F69B6175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9656D9F-CF22-4440-B706-D722F52601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59383E6-D167-4B4B-9F9D-198FA8E90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BA32864-D16F-4278-B5E7-DF74BFE2AF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4FD36616-D5AF-45CD-927E-EE7F6CF89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89906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5591D0-AA52-441C-AC3A-A2AB3232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FAC1EAA-F3F3-40EC-BA1E-2910467577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08A2BAD-782C-4555-8E1F-5ADD7BD14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696D069-1D50-474C-BFC7-9D222B5AA9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6934FDB6-EDFC-45B6-90C9-CF34D37C57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52FCE6B2-F616-4333-A6FC-44DC5EFF79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AE8A0D-4127-49C1-9328-B7C4FD952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B3B405D-2899-4B1F-A12C-9F85EBCD3A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95334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72691CD-8A15-4B8B-86C4-55FD85383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3CE02E7-5D81-4C66-861E-6370A8D0A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B4531E6C-E057-43B1-8664-44A9C8BF5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F8BBE5C4-6559-4AE3-91AB-0A975CFAAF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53029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9ED33D99-5A47-4D01-B073-A93685A7A1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1A39F8F3-818E-4145-A95D-95A0E4E010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49D60499-512A-47A7-ACFF-748883DD3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95518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DEBF3D0-E1F0-4456-A7A4-DDB201EAF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19E5B99-5FFA-4F2D-B810-5A9299B48B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440C92-6F51-40B4-8A93-F6A1C2303B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C5897ED-898E-4157-9A69-CE951BDA8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4FD4C5B-2940-481A-AE78-24242F7E0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F6DA5BF-5095-4D89-A5B6-2C6558285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20071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BB9C58-9246-43AE-8F8E-01D6901915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2A7980A5-F513-418B-966A-077C70E099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6D0B4F4-2FC4-4D23-99B9-5DB6B9CC54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3D2C0740-4B8D-4427-837D-0A7DFD56B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8747CE9-F757-4A09-B93D-E80070E30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D443777F-39DC-4D3D-9AD8-0F51F75B7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53905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AA591AE0-BC48-4FFE-8FC2-DA61A561D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4D59E4F-43F0-40AF-B2D1-288FF839D4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6782114-5DA3-4C7B-95B4-837A5DA048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27A81-3C72-4668-A969-68B84255CCC6}" type="datetimeFigureOut">
              <a:rPr lang="es-ES" smtClean="0"/>
              <a:t>03/12/2021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3B85412-F2D3-4137-B19F-FE3F939C42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5AA3D1-2507-45D5-80ED-1C34F06FF4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52DED-0D42-4BCD-A98D-8B206109FC1F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2103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>
            <a:extLst>
              <a:ext uri="{FF2B5EF4-FFF2-40B4-BE49-F238E27FC236}">
                <a16:creationId xmlns:a16="http://schemas.microsoft.com/office/drawing/2014/main" id="{13D1939F-CD26-40F5-AEE0-B2036E969E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1937393"/>
              </p:ext>
            </p:extLst>
          </p:nvPr>
        </p:nvGraphicFramePr>
        <p:xfrm>
          <a:off x="1420586" y="1"/>
          <a:ext cx="8229600" cy="6857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uadroTexto 4">
            <a:extLst>
              <a:ext uri="{FF2B5EF4-FFF2-40B4-BE49-F238E27FC236}">
                <a16:creationId xmlns:a16="http://schemas.microsoft.com/office/drawing/2014/main" id="{CB462378-550F-4D09-BB43-E4747B5B9F0A}"/>
              </a:ext>
            </a:extLst>
          </p:cNvPr>
          <p:cNvSpPr txBox="1"/>
          <p:nvPr/>
        </p:nvSpPr>
        <p:spPr>
          <a:xfrm>
            <a:off x="10067636" y="1507836"/>
            <a:ext cx="187498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S1. </a:t>
            </a:r>
            <a:r>
              <a:rPr lang="en-US" sz="12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Bayesian optimization convergence plot showing the number of WT lines reads matched against the α-gliadins database obtained in each iteration. Negative </a:t>
            </a:r>
            <a:r>
              <a:rPr lang="en-US" sz="1200" dirty="0" err="1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minf</a:t>
            </a:r>
            <a:r>
              <a:rPr lang="en-US" sz="1200" dirty="0">
                <a:effectLst/>
                <a:latin typeface="Palatino Linotype" panose="0204050205050503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(x) after n calls is represented. The maximum value is obtained at run number 87 with 4,112,622 reads mapped. WT: wild type.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62487581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67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Palatino Linotype</vt:lpstr>
      <vt:lpstr>Times New Roman</vt:lpstr>
      <vt:lpstr>Tema de Office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Miriam Marín Sanz</dc:creator>
  <cp:lastModifiedBy>MDPI</cp:lastModifiedBy>
  <cp:revision>4</cp:revision>
  <dcterms:created xsi:type="dcterms:W3CDTF">2021-04-13T08:17:14Z</dcterms:created>
  <dcterms:modified xsi:type="dcterms:W3CDTF">2021-12-03T07:06:41Z</dcterms:modified>
</cp:coreProperties>
</file>