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"/>
  </p:notesMasterIdLst>
  <p:sldIdLst>
    <p:sldId id="274" r:id="rId2"/>
    <p:sldId id="273" r:id="rId3"/>
  </p:sldIdLst>
  <p:sldSz cx="8280400" cy="10691813"/>
  <p:notesSz cx="6797675" cy="9926638"/>
  <p:defaultTextStyle>
    <a:defPPr>
      <a:defRPr lang="en-US"/>
    </a:defPPr>
    <a:lvl1pPr marL="0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62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7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92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7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22" algn="l" defTabSz="457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008080"/>
    <a:srgbClr val="0000C0"/>
    <a:srgbClr val="077E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8" autoAdjust="0"/>
    <p:restoredTop sz="96395" autoAdjust="0"/>
  </p:normalViewPr>
  <p:slideViewPr>
    <p:cSldViewPr snapToGrid="0">
      <p:cViewPr varScale="1">
        <p:scale>
          <a:sx n="70" d="100"/>
          <a:sy n="70" d="100"/>
        </p:scale>
        <p:origin x="29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03BF5-AE20-48FD-9B56-7B32D06A5880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01850" y="1241425"/>
            <a:ext cx="259397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3E43DD-B462-4782-967A-86B4A979B55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457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30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1pPr>
    <a:lvl2pPr marL="457165" algn="l" defTabSz="914330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2pPr>
    <a:lvl3pPr marL="914330" algn="l" defTabSz="914330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3pPr>
    <a:lvl4pPr marL="1371495" algn="l" defTabSz="914330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4pPr>
    <a:lvl5pPr marL="1828662" algn="l" defTabSz="914330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5pPr>
    <a:lvl6pPr marL="2285827" algn="l" defTabSz="914330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6pPr>
    <a:lvl7pPr marL="2742992" algn="l" defTabSz="914330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7pPr>
    <a:lvl8pPr marL="3200157" algn="l" defTabSz="914330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8pPr>
    <a:lvl9pPr marL="3657322" algn="l" defTabSz="914330" rtl="0" eaLnBrk="1" latinLnBrk="0" hangingPunct="1">
      <a:defRPr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103438" y="1243013"/>
            <a:ext cx="2590800" cy="334645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3E43DD-B462-4782-967A-86B4A979B55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3539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031" y="1749796"/>
            <a:ext cx="7038340" cy="3722335"/>
          </a:xfrm>
        </p:spPr>
        <p:txBody>
          <a:bodyPr anchor="b"/>
          <a:lstStyle>
            <a:lvl1pPr algn="ctr">
              <a:defRPr sz="543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5051" y="5615680"/>
            <a:ext cx="6210300" cy="2581379"/>
          </a:xfrm>
        </p:spPr>
        <p:txBody>
          <a:bodyPr/>
          <a:lstStyle>
            <a:lvl1pPr marL="0" indent="0" algn="ctr">
              <a:buNone/>
              <a:defRPr sz="2173"/>
            </a:lvl1pPr>
            <a:lvl2pPr marL="414054" indent="0" algn="ctr">
              <a:buNone/>
              <a:defRPr sz="1811"/>
            </a:lvl2pPr>
            <a:lvl3pPr marL="828109" indent="0" algn="ctr">
              <a:buNone/>
              <a:defRPr sz="1630"/>
            </a:lvl3pPr>
            <a:lvl4pPr marL="1242164" indent="0" algn="ctr">
              <a:buNone/>
              <a:defRPr sz="1449"/>
            </a:lvl4pPr>
            <a:lvl5pPr marL="1656218" indent="0" algn="ctr">
              <a:buNone/>
              <a:defRPr sz="1449"/>
            </a:lvl5pPr>
            <a:lvl6pPr marL="2070273" indent="0" algn="ctr">
              <a:buNone/>
              <a:defRPr sz="1449"/>
            </a:lvl6pPr>
            <a:lvl7pPr marL="2484327" indent="0" algn="ctr">
              <a:buNone/>
              <a:defRPr sz="1449"/>
            </a:lvl7pPr>
            <a:lvl8pPr marL="2898382" indent="0" algn="ctr">
              <a:buNone/>
              <a:defRPr sz="1449"/>
            </a:lvl8pPr>
            <a:lvl9pPr marL="3312437" indent="0" algn="ctr">
              <a:buNone/>
              <a:defRPr sz="1449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2443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104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25662" y="569240"/>
            <a:ext cx="1785461" cy="906081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9278" y="569240"/>
            <a:ext cx="5252880" cy="906081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939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483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4965" y="2665533"/>
            <a:ext cx="7141846" cy="4447495"/>
          </a:xfrm>
        </p:spPr>
        <p:txBody>
          <a:bodyPr anchor="b"/>
          <a:lstStyle>
            <a:lvl1pPr>
              <a:defRPr sz="5434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4965" y="7155105"/>
            <a:ext cx="7141846" cy="2338833"/>
          </a:xfrm>
        </p:spPr>
        <p:txBody>
          <a:bodyPr/>
          <a:lstStyle>
            <a:lvl1pPr marL="0" indent="0">
              <a:buNone/>
              <a:defRPr sz="2173">
                <a:solidFill>
                  <a:schemeClr val="tx1"/>
                </a:solidFill>
              </a:defRPr>
            </a:lvl1pPr>
            <a:lvl2pPr marL="414054" indent="0">
              <a:buNone/>
              <a:defRPr sz="1811">
                <a:solidFill>
                  <a:schemeClr val="tx1">
                    <a:tint val="75000"/>
                  </a:schemeClr>
                </a:solidFill>
              </a:defRPr>
            </a:lvl2pPr>
            <a:lvl3pPr marL="828109" indent="0">
              <a:buNone/>
              <a:defRPr sz="1630">
                <a:solidFill>
                  <a:schemeClr val="tx1">
                    <a:tint val="75000"/>
                  </a:schemeClr>
                </a:solidFill>
              </a:defRPr>
            </a:lvl3pPr>
            <a:lvl4pPr marL="1242164" indent="0">
              <a:buNone/>
              <a:defRPr sz="1449">
                <a:solidFill>
                  <a:schemeClr val="tx1">
                    <a:tint val="75000"/>
                  </a:schemeClr>
                </a:solidFill>
              </a:defRPr>
            </a:lvl4pPr>
            <a:lvl5pPr marL="1656218" indent="0">
              <a:buNone/>
              <a:defRPr sz="1449">
                <a:solidFill>
                  <a:schemeClr val="tx1">
                    <a:tint val="75000"/>
                  </a:schemeClr>
                </a:solidFill>
              </a:defRPr>
            </a:lvl5pPr>
            <a:lvl6pPr marL="2070273" indent="0">
              <a:buNone/>
              <a:defRPr sz="1449">
                <a:solidFill>
                  <a:schemeClr val="tx1">
                    <a:tint val="75000"/>
                  </a:schemeClr>
                </a:solidFill>
              </a:defRPr>
            </a:lvl6pPr>
            <a:lvl7pPr marL="2484327" indent="0">
              <a:buNone/>
              <a:defRPr sz="1449">
                <a:solidFill>
                  <a:schemeClr val="tx1">
                    <a:tint val="75000"/>
                  </a:schemeClr>
                </a:solidFill>
              </a:defRPr>
            </a:lvl7pPr>
            <a:lvl8pPr marL="2898382" indent="0">
              <a:buNone/>
              <a:defRPr sz="1449">
                <a:solidFill>
                  <a:schemeClr val="tx1">
                    <a:tint val="75000"/>
                  </a:schemeClr>
                </a:solidFill>
              </a:defRPr>
            </a:lvl8pPr>
            <a:lvl9pPr marL="3312437" indent="0">
              <a:buNone/>
              <a:defRPr sz="144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055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9280" y="2846202"/>
            <a:ext cx="3519170" cy="67838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954" y="2846202"/>
            <a:ext cx="3519170" cy="6783857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508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569243"/>
            <a:ext cx="7141846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0359" y="2620981"/>
            <a:ext cx="3502997" cy="1284502"/>
          </a:xfrm>
        </p:spPr>
        <p:txBody>
          <a:bodyPr anchor="b"/>
          <a:lstStyle>
            <a:lvl1pPr marL="0" indent="0">
              <a:buNone/>
              <a:defRPr sz="2173" b="1"/>
            </a:lvl1pPr>
            <a:lvl2pPr marL="414054" indent="0">
              <a:buNone/>
              <a:defRPr sz="1811" b="1"/>
            </a:lvl2pPr>
            <a:lvl3pPr marL="828109" indent="0">
              <a:buNone/>
              <a:defRPr sz="1630" b="1"/>
            </a:lvl3pPr>
            <a:lvl4pPr marL="1242164" indent="0">
              <a:buNone/>
              <a:defRPr sz="1449" b="1"/>
            </a:lvl4pPr>
            <a:lvl5pPr marL="1656218" indent="0">
              <a:buNone/>
              <a:defRPr sz="1449" b="1"/>
            </a:lvl5pPr>
            <a:lvl6pPr marL="2070273" indent="0">
              <a:buNone/>
              <a:defRPr sz="1449" b="1"/>
            </a:lvl6pPr>
            <a:lvl7pPr marL="2484327" indent="0">
              <a:buNone/>
              <a:defRPr sz="1449" b="1"/>
            </a:lvl7pPr>
            <a:lvl8pPr marL="2898382" indent="0">
              <a:buNone/>
              <a:defRPr sz="1449" b="1"/>
            </a:lvl8pPr>
            <a:lvl9pPr marL="3312437" indent="0">
              <a:buNone/>
              <a:defRPr sz="1449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0359" y="3905483"/>
            <a:ext cx="3502997" cy="574437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91955" y="2620981"/>
            <a:ext cx="3520249" cy="1284502"/>
          </a:xfrm>
        </p:spPr>
        <p:txBody>
          <a:bodyPr anchor="b"/>
          <a:lstStyle>
            <a:lvl1pPr marL="0" indent="0">
              <a:buNone/>
              <a:defRPr sz="2173" b="1"/>
            </a:lvl1pPr>
            <a:lvl2pPr marL="414054" indent="0">
              <a:buNone/>
              <a:defRPr sz="1811" b="1"/>
            </a:lvl2pPr>
            <a:lvl3pPr marL="828109" indent="0">
              <a:buNone/>
              <a:defRPr sz="1630" b="1"/>
            </a:lvl3pPr>
            <a:lvl4pPr marL="1242164" indent="0">
              <a:buNone/>
              <a:defRPr sz="1449" b="1"/>
            </a:lvl4pPr>
            <a:lvl5pPr marL="1656218" indent="0">
              <a:buNone/>
              <a:defRPr sz="1449" b="1"/>
            </a:lvl5pPr>
            <a:lvl6pPr marL="2070273" indent="0">
              <a:buNone/>
              <a:defRPr sz="1449" b="1"/>
            </a:lvl6pPr>
            <a:lvl7pPr marL="2484327" indent="0">
              <a:buNone/>
              <a:defRPr sz="1449" b="1"/>
            </a:lvl7pPr>
            <a:lvl8pPr marL="2898382" indent="0">
              <a:buNone/>
              <a:defRPr sz="1449" b="1"/>
            </a:lvl8pPr>
            <a:lvl9pPr marL="3312437" indent="0">
              <a:buNone/>
              <a:defRPr sz="1449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91955" y="3905483"/>
            <a:ext cx="3520249" cy="5744376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41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446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0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712789"/>
            <a:ext cx="2670646" cy="2494756"/>
          </a:xfrm>
        </p:spPr>
        <p:txBody>
          <a:bodyPr anchor="b"/>
          <a:lstStyle>
            <a:lvl1pPr>
              <a:defRPr sz="2898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0250" y="1539427"/>
            <a:ext cx="4191953" cy="7598117"/>
          </a:xfrm>
        </p:spPr>
        <p:txBody>
          <a:bodyPr/>
          <a:lstStyle>
            <a:lvl1pPr>
              <a:defRPr sz="2898"/>
            </a:lvl1pPr>
            <a:lvl2pPr>
              <a:defRPr sz="2536"/>
            </a:lvl2pPr>
            <a:lvl3pPr>
              <a:defRPr sz="2173"/>
            </a:lvl3pPr>
            <a:lvl4pPr>
              <a:defRPr sz="1811"/>
            </a:lvl4pPr>
            <a:lvl5pPr>
              <a:defRPr sz="1811"/>
            </a:lvl5pPr>
            <a:lvl6pPr>
              <a:defRPr sz="1811"/>
            </a:lvl6pPr>
            <a:lvl7pPr>
              <a:defRPr sz="1811"/>
            </a:lvl7pPr>
            <a:lvl8pPr>
              <a:defRPr sz="1811"/>
            </a:lvl8pPr>
            <a:lvl9pPr>
              <a:defRPr sz="1811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56" y="3207545"/>
            <a:ext cx="2670646" cy="5942372"/>
          </a:xfrm>
        </p:spPr>
        <p:txBody>
          <a:bodyPr/>
          <a:lstStyle>
            <a:lvl1pPr marL="0" indent="0">
              <a:buNone/>
              <a:defRPr sz="1449"/>
            </a:lvl1pPr>
            <a:lvl2pPr marL="414054" indent="0">
              <a:buNone/>
              <a:defRPr sz="1268"/>
            </a:lvl2pPr>
            <a:lvl3pPr marL="828109" indent="0">
              <a:buNone/>
              <a:defRPr sz="1087"/>
            </a:lvl3pPr>
            <a:lvl4pPr marL="1242164" indent="0">
              <a:buNone/>
              <a:defRPr sz="906"/>
            </a:lvl4pPr>
            <a:lvl5pPr marL="1656218" indent="0">
              <a:buNone/>
              <a:defRPr sz="906"/>
            </a:lvl5pPr>
            <a:lvl6pPr marL="2070273" indent="0">
              <a:buNone/>
              <a:defRPr sz="906"/>
            </a:lvl6pPr>
            <a:lvl7pPr marL="2484327" indent="0">
              <a:buNone/>
              <a:defRPr sz="906"/>
            </a:lvl7pPr>
            <a:lvl8pPr marL="2898382" indent="0">
              <a:buNone/>
              <a:defRPr sz="906"/>
            </a:lvl8pPr>
            <a:lvl9pPr marL="3312437" indent="0">
              <a:buNone/>
              <a:defRPr sz="906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9309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0356" y="712789"/>
            <a:ext cx="2670646" cy="2494756"/>
          </a:xfrm>
        </p:spPr>
        <p:txBody>
          <a:bodyPr anchor="b"/>
          <a:lstStyle>
            <a:lvl1pPr>
              <a:defRPr sz="2898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20250" y="1539427"/>
            <a:ext cx="4191953" cy="7598117"/>
          </a:xfrm>
        </p:spPr>
        <p:txBody>
          <a:bodyPr anchor="t"/>
          <a:lstStyle>
            <a:lvl1pPr marL="0" indent="0">
              <a:buNone/>
              <a:defRPr sz="2898"/>
            </a:lvl1pPr>
            <a:lvl2pPr marL="414054" indent="0">
              <a:buNone/>
              <a:defRPr sz="2536"/>
            </a:lvl2pPr>
            <a:lvl3pPr marL="828109" indent="0">
              <a:buNone/>
              <a:defRPr sz="2173"/>
            </a:lvl3pPr>
            <a:lvl4pPr marL="1242164" indent="0">
              <a:buNone/>
              <a:defRPr sz="1811"/>
            </a:lvl4pPr>
            <a:lvl5pPr marL="1656218" indent="0">
              <a:buNone/>
              <a:defRPr sz="1811"/>
            </a:lvl5pPr>
            <a:lvl6pPr marL="2070273" indent="0">
              <a:buNone/>
              <a:defRPr sz="1811"/>
            </a:lvl6pPr>
            <a:lvl7pPr marL="2484327" indent="0">
              <a:buNone/>
              <a:defRPr sz="1811"/>
            </a:lvl7pPr>
            <a:lvl8pPr marL="2898382" indent="0">
              <a:buNone/>
              <a:defRPr sz="1811"/>
            </a:lvl8pPr>
            <a:lvl9pPr marL="3312437" indent="0">
              <a:buNone/>
              <a:defRPr sz="1811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0356" y="3207545"/>
            <a:ext cx="2670646" cy="5942372"/>
          </a:xfrm>
        </p:spPr>
        <p:txBody>
          <a:bodyPr/>
          <a:lstStyle>
            <a:lvl1pPr marL="0" indent="0">
              <a:buNone/>
              <a:defRPr sz="1449"/>
            </a:lvl1pPr>
            <a:lvl2pPr marL="414054" indent="0">
              <a:buNone/>
              <a:defRPr sz="1268"/>
            </a:lvl2pPr>
            <a:lvl3pPr marL="828109" indent="0">
              <a:buNone/>
              <a:defRPr sz="1087"/>
            </a:lvl3pPr>
            <a:lvl4pPr marL="1242164" indent="0">
              <a:buNone/>
              <a:defRPr sz="906"/>
            </a:lvl4pPr>
            <a:lvl5pPr marL="1656218" indent="0">
              <a:buNone/>
              <a:defRPr sz="906"/>
            </a:lvl5pPr>
            <a:lvl6pPr marL="2070273" indent="0">
              <a:buNone/>
              <a:defRPr sz="906"/>
            </a:lvl6pPr>
            <a:lvl7pPr marL="2484327" indent="0">
              <a:buNone/>
              <a:defRPr sz="906"/>
            </a:lvl7pPr>
            <a:lvl8pPr marL="2898382" indent="0">
              <a:buNone/>
              <a:defRPr sz="906"/>
            </a:lvl8pPr>
            <a:lvl9pPr marL="3312437" indent="0">
              <a:buNone/>
              <a:defRPr sz="906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964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9278" y="569243"/>
            <a:ext cx="7141846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9278" y="2846202"/>
            <a:ext cx="7141846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9278" y="9909730"/>
            <a:ext cx="1863090" cy="569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AEE21-C960-4D7C-8417-9435627DEE41}" type="datetimeFigureOut">
              <a:rPr lang="fr-FR" smtClean="0"/>
              <a:t>15/12/2021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2884" y="9909730"/>
            <a:ext cx="2794634" cy="569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48033" y="9909730"/>
            <a:ext cx="1863090" cy="5692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605FE-DF82-47E0-B41B-0B936BC1413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200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828109" rtl="0" eaLnBrk="1" latinLnBrk="0" hangingPunct="1">
        <a:lnSpc>
          <a:spcPct val="90000"/>
        </a:lnSpc>
        <a:spcBef>
          <a:spcPct val="0"/>
        </a:spcBef>
        <a:buNone/>
        <a:defRPr sz="398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7027" indent="-207027" algn="l" defTabSz="828109" rtl="0" eaLnBrk="1" latinLnBrk="0" hangingPunct="1">
        <a:lnSpc>
          <a:spcPct val="90000"/>
        </a:lnSpc>
        <a:spcBef>
          <a:spcPts val="906"/>
        </a:spcBef>
        <a:buFont typeface="Arial" panose="020B0604020202020204" pitchFamily="34" charset="0"/>
        <a:buChar char="•"/>
        <a:defRPr sz="2536" kern="1200">
          <a:solidFill>
            <a:schemeClr val="tx1"/>
          </a:solidFill>
          <a:latin typeface="+mn-lt"/>
          <a:ea typeface="+mn-ea"/>
          <a:cs typeface="+mn-cs"/>
        </a:defRPr>
      </a:lvl1pPr>
      <a:lvl2pPr marL="621082" indent="-207027" algn="l" defTabSz="828109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2pPr>
      <a:lvl3pPr marL="1035136" indent="-207027" algn="l" defTabSz="828109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811" kern="1200">
          <a:solidFill>
            <a:schemeClr val="tx1"/>
          </a:solidFill>
          <a:latin typeface="+mn-lt"/>
          <a:ea typeface="+mn-ea"/>
          <a:cs typeface="+mn-cs"/>
        </a:defRPr>
      </a:lvl3pPr>
      <a:lvl4pPr marL="1449191" indent="-207027" algn="l" defTabSz="828109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0" kern="1200">
          <a:solidFill>
            <a:schemeClr val="tx1"/>
          </a:solidFill>
          <a:latin typeface="+mn-lt"/>
          <a:ea typeface="+mn-ea"/>
          <a:cs typeface="+mn-cs"/>
        </a:defRPr>
      </a:lvl4pPr>
      <a:lvl5pPr marL="1863245" indent="-207027" algn="l" defTabSz="828109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0" kern="1200">
          <a:solidFill>
            <a:schemeClr val="tx1"/>
          </a:solidFill>
          <a:latin typeface="+mn-lt"/>
          <a:ea typeface="+mn-ea"/>
          <a:cs typeface="+mn-cs"/>
        </a:defRPr>
      </a:lvl5pPr>
      <a:lvl6pPr marL="2277300" indent="-207027" algn="l" defTabSz="828109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0" kern="1200">
          <a:solidFill>
            <a:schemeClr val="tx1"/>
          </a:solidFill>
          <a:latin typeface="+mn-lt"/>
          <a:ea typeface="+mn-ea"/>
          <a:cs typeface="+mn-cs"/>
        </a:defRPr>
      </a:lvl6pPr>
      <a:lvl7pPr marL="2691354" indent="-207027" algn="l" defTabSz="828109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0" kern="1200">
          <a:solidFill>
            <a:schemeClr val="tx1"/>
          </a:solidFill>
          <a:latin typeface="+mn-lt"/>
          <a:ea typeface="+mn-ea"/>
          <a:cs typeface="+mn-cs"/>
        </a:defRPr>
      </a:lvl7pPr>
      <a:lvl8pPr marL="3105409" indent="-207027" algn="l" defTabSz="828109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0" kern="1200">
          <a:solidFill>
            <a:schemeClr val="tx1"/>
          </a:solidFill>
          <a:latin typeface="+mn-lt"/>
          <a:ea typeface="+mn-ea"/>
          <a:cs typeface="+mn-cs"/>
        </a:defRPr>
      </a:lvl8pPr>
      <a:lvl9pPr marL="3519464" indent="-207027" algn="l" defTabSz="828109" rtl="0" eaLnBrk="1" latinLnBrk="0" hangingPunct="1">
        <a:lnSpc>
          <a:spcPct val="90000"/>
        </a:lnSpc>
        <a:spcBef>
          <a:spcPts val="453"/>
        </a:spcBef>
        <a:buFont typeface="Arial" panose="020B0604020202020204" pitchFamily="34" charset="0"/>
        <a:buChar char="•"/>
        <a:defRPr sz="16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8109" rtl="0" eaLnBrk="1" latinLnBrk="0" hangingPunct="1">
        <a:defRPr sz="1630" kern="1200">
          <a:solidFill>
            <a:schemeClr val="tx1"/>
          </a:solidFill>
          <a:latin typeface="+mn-lt"/>
          <a:ea typeface="+mn-ea"/>
          <a:cs typeface="+mn-cs"/>
        </a:defRPr>
      </a:lvl1pPr>
      <a:lvl2pPr marL="414054" algn="l" defTabSz="828109" rtl="0" eaLnBrk="1" latinLnBrk="0" hangingPunct="1">
        <a:defRPr sz="1630" kern="1200">
          <a:solidFill>
            <a:schemeClr val="tx1"/>
          </a:solidFill>
          <a:latin typeface="+mn-lt"/>
          <a:ea typeface="+mn-ea"/>
          <a:cs typeface="+mn-cs"/>
        </a:defRPr>
      </a:lvl2pPr>
      <a:lvl3pPr marL="828109" algn="l" defTabSz="828109" rtl="0" eaLnBrk="1" latinLnBrk="0" hangingPunct="1">
        <a:defRPr sz="1630" kern="1200">
          <a:solidFill>
            <a:schemeClr val="tx1"/>
          </a:solidFill>
          <a:latin typeface="+mn-lt"/>
          <a:ea typeface="+mn-ea"/>
          <a:cs typeface="+mn-cs"/>
        </a:defRPr>
      </a:lvl3pPr>
      <a:lvl4pPr marL="1242164" algn="l" defTabSz="828109" rtl="0" eaLnBrk="1" latinLnBrk="0" hangingPunct="1">
        <a:defRPr sz="1630" kern="1200">
          <a:solidFill>
            <a:schemeClr val="tx1"/>
          </a:solidFill>
          <a:latin typeface="+mn-lt"/>
          <a:ea typeface="+mn-ea"/>
          <a:cs typeface="+mn-cs"/>
        </a:defRPr>
      </a:lvl4pPr>
      <a:lvl5pPr marL="1656218" algn="l" defTabSz="828109" rtl="0" eaLnBrk="1" latinLnBrk="0" hangingPunct="1">
        <a:defRPr sz="1630" kern="1200">
          <a:solidFill>
            <a:schemeClr val="tx1"/>
          </a:solidFill>
          <a:latin typeface="+mn-lt"/>
          <a:ea typeface="+mn-ea"/>
          <a:cs typeface="+mn-cs"/>
        </a:defRPr>
      </a:lvl5pPr>
      <a:lvl6pPr marL="2070273" algn="l" defTabSz="828109" rtl="0" eaLnBrk="1" latinLnBrk="0" hangingPunct="1">
        <a:defRPr sz="1630" kern="1200">
          <a:solidFill>
            <a:schemeClr val="tx1"/>
          </a:solidFill>
          <a:latin typeface="+mn-lt"/>
          <a:ea typeface="+mn-ea"/>
          <a:cs typeface="+mn-cs"/>
        </a:defRPr>
      </a:lvl6pPr>
      <a:lvl7pPr marL="2484327" algn="l" defTabSz="828109" rtl="0" eaLnBrk="1" latinLnBrk="0" hangingPunct="1">
        <a:defRPr sz="1630" kern="1200">
          <a:solidFill>
            <a:schemeClr val="tx1"/>
          </a:solidFill>
          <a:latin typeface="+mn-lt"/>
          <a:ea typeface="+mn-ea"/>
          <a:cs typeface="+mn-cs"/>
        </a:defRPr>
      </a:lvl7pPr>
      <a:lvl8pPr marL="2898382" algn="l" defTabSz="828109" rtl="0" eaLnBrk="1" latinLnBrk="0" hangingPunct="1">
        <a:defRPr sz="1630" kern="1200">
          <a:solidFill>
            <a:schemeClr val="tx1"/>
          </a:solidFill>
          <a:latin typeface="+mn-lt"/>
          <a:ea typeface="+mn-ea"/>
          <a:cs typeface="+mn-cs"/>
        </a:defRPr>
      </a:lvl8pPr>
      <a:lvl9pPr marL="3312437" algn="l" defTabSz="828109" rtl="0" eaLnBrk="1" latinLnBrk="0" hangingPunct="1">
        <a:defRPr sz="16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C9C94B06-2025-4FAB-83E0-B464952A37D9}"/>
              </a:ext>
            </a:extLst>
          </p:cNvPr>
          <p:cNvSpPr txBox="1"/>
          <p:nvPr/>
        </p:nvSpPr>
        <p:spPr>
          <a:xfrm>
            <a:off x="2551776" y="-61263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/>
              <a:t>Supplementary</a:t>
            </a:r>
            <a:r>
              <a:rPr lang="fr-FR" b="1" dirty="0"/>
              <a:t> Figure S1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99516" y="4927446"/>
            <a:ext cx="12476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31">
              <a:defRPr/>
            </a:pPr>
            <a:r>
              <a:rPr lang="fr-FR" sz="7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5DA7464-8D31-534D-A499-7484D280F2EB}"/>
              </a:ext>
            </a:extLst>
          </p:cNvPr>
          <p:cNvSpPr txBox="1"/>
          <p:nvPr/>
        </p:nvSpPr>
        <p:spPr>
          <a:xfrm>
            <a:off x="134317" y="3500459"/>
            <a:ext cx="4389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A3AC28D-CBD0-DE4D-B1C2-FA3F9C3AC2D1}"/>
              </a:ext>
            </a:extLst>
          </p:cNvPr>
          <p:cNvSpPr txBox="1"/>
          <p:nvPr/>
        </p:nvSpPr>
        <p:spPr>
          <a:xfrm>
            <a:off x="2385239" y="332092"/>
            <a:ext cx="4389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1413400" y="5948466"/>
            <a:ext cx="5960379" cy="430063"/>
            <a:chOff x="1318149" y="5907523"/>
            <a:chExt cx="5960379" cy="430063"/>
          </a:xfrm>
        </p:grpSpPr>
        <p:sp>
          <p:nvSpPr>
            <p:cNvPr id="10" name="Ellipse 9"/>
            <p:cNvSpPr/>
            <p:nvPr/>
          </p:nvSpPr>
          <p:spPr>
            <a:xfrm>
              <a:off x="1417362" y="6062410"/>
              <a:ext cx="127222" cy="134855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31">
                <a:defRPr/>
              </a:pPr>
              <a:endParaRPr lang="fr-FR" sz="700" b="1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318149" y="6026464"/>
              <a:ext cx="328613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96878" y="5918657"/>
              <a:ext cx="121343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HGF 0,5nM</a:t>
              </a:r>
            </a:p>
            <a:p>
              <a:pPr algn="just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tc-tPA 20nM</a:t>
              </a:r>
            </a:p>
            <a:p>
              <a:pPr algn="just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sc-tPA 20nM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2655461" y="5907523"/>
              <a:ext cx="121343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HGF 1,5nM</a:t>
              </a:r>
            </a:p>
            <a:p>
              <a:pPr algn="just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tc-tPA 60nM</a:t>
              </a:r>
            </a:p>
            <a:p>
              <a:pPr algn="just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sc-tPA 60nM</a:t>
              </a:r>
            </a:p>
          </p:txBody>
        </p:sp>
        <p:grpSp>
          <p:nvGrpSpPr>
            <p:cNvPr id="14" name="Groupe 13"/>
            <p:cNvGrpSpPr/>
            <p:nvPr/>
          </p:nvGrpSpPr>
          <p:grpSpPr>
            <a:xfrm>
              <a:off x="2507509" y="6010567"/>
              <a:ext cx="275557" cy="200055"/>
              <a:chOff x="712464" y="6644919"/>
              <a:chExt cx="275557" cy="200055"/>
            </a:xfrm>
          </p:grpSpPr>
          <p:sp>
            <p:nvSpPr>
              <p:cNvPr id="28" name="ZoneTexte 27"/>
              <p:cNvSpPr txBox="1"/>
              <p:nvPr/>
            </p:nvSpPr>
            <p:spPr>
              <a:xfrm>
                <a:off x="712464" y="6644919"/>
                <a:ext cx="275557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31">
                  <a:defRPr/>
                </a:pPr>
                <a:r>
                  <a:rPr lang="fr-FR" sz="700" b="1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29" name="Ellipse 28"/>
              <p:cNvSpPr/>
              <p:nvPr/>
            </p:nvSpPr>
            <p:spPr>
              <a:xfrm>
                <a:off x="782585" y="6675987"/>
                <a:ext cx="127222" cy="134855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31">
                  <a:defRPr/>
                </a:pPr>
                <a:endParaRPr lang="fr-FR" sz="700" b="1" ker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ZoneTexte 14"/>
            <p:cNvSpPr txBox="1"/>
            <p:nvPr/>
          </p:nvSpPr>
          <p:spPr>
            <a:xfrm>
              <a:off x="3855484" y="5912447"/>
              <a:ext cx="121343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HGF 5nM</a:t>
              </a:r>
            </a:p>
            <a:p>
              <a:pPr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tc-tPA 200nM</a:t>
              </a:r>
            </a:p>
            <a:p>
              <a:pPr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sc-tPA 200nM</a:t>
              </a:r>
            </a:p>
          </p:txBody>
        </p:sp>
        <p:grpSp>
          <p:nvGrpSpPr>
            <p:cNvPr id="16" name="Groupe 15"/>
            <p:cNvGrpSpPr/>
            <p:nvPr/>
          </p:nvGrpSpPr>
          <p:grpSpPr>
            <a:xfrm>
              <a:off x="3716855" y="6011653"/>
              <a:ext cx="275557" cy="200055"/>
              <a:chOff x="710890" y="6644919"/>
              <a:chExt cx="275557" cy="200055"/>
            </a:xfrm>
          </p:grpSpPr>
          <p:sp>
            <p:nvSpPr>
              <p:cNvPr id="26" name="ZoneTexte 25"/>
              <p:cNvSpPr txBox="1"/>
              <p:nvPr/>
            </p:nvSpPr>
            <p:spPr>
              <a:xfrm>
                <a:off x="710890" y="6644919"/>
                <a:ext cx="275557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31">
                  <a:defRPr/>
                </a:pPr>
                <a:r>
                  <a:rPr lang="fr-FR" sz="700" b="1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27" name="Ellipse 26"/>
              <p:cNvSpPr/>
              <p:nvPr/>
            </p:nvSpPr>
            <p:spPr>
              <a:xfrm>
                <a:off x="782585" y="6675987"/>
                <a:ext cx="127222" cy="134855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31">
                  <a:defRPr/>
                </a:pPr>
                <a:endParaRPr lang="fr-FR" sz="700" b="1" ker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" name="ZoneTexte 16"/>
            <p:cNvSpPr txBox="1"/>
            <p:nvPr/>
          </p:nvSpPr>
          <p:spPr>
            <a:xfrm>
              <a:off x="5014386" y="5922088"/>
              <a:ext cx="121343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HGF 15nM</a:t>
              </a:r>
            </a:p>
            <a:p>
              <a:pPr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tc-tPA 600nM</a:t>
              </a:r>
            </a:p>
            <a:p>
              <a:pPr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sc-tPA 600nM</a:t>
              </a:r>
            </a:p>
          </p:txBody>
        </p:sp>
        <p:grpSp>
          <p:nvGrpSpPr>
            <p:cNvPr id="18" name="Groupe 17"/>
            <p:cNvGrpSpPr/>
            <p:nvPr/>
          </p:nvGrpSpPr>
          <p:grpSpPr>
            <a:xfrm>
              <a:off x="4871662" y="6029809"/>
              <a:ext cx="275557" cy="200055"/>
              <a:chOff x="710890" y="6644919"/>
              <a:chExt cx="275557" cy="200055"/>
            </a:xfrm>
          </p:grpSpPr>
          <p:sp>
            <p:nvSpPr>
              <p:cNvPr id="24" name="ZoneTexte 23"/>
              <p:cNvSpPr txBox="1"/>
              <p:nvPr/>
            </p:nvSpPr>
            <p:spPr>
              <a:xfrm>
                <a:off x="710890" y="6644919"/>
                <a:ext cx="275557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31">
                  <a:defRPr/>
                </a:pPr>
                <a:r>
                  <a:rPr lang="fr-FR" sz="700" b="1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  <p:sp>
            <p:nvSpPr>
              <p:cNvPr id="25" name="Ellipse 24"/>
              <p:cNvSpPr/>
              <p:nvPr/>
            </p:nvSpPr>
            <p:spPr>
              <a:xfrm>
                <a:off x="782585" y="6675987"/>
                <a:ext cx="127222" cy="134855"/>
              </a:xfrm>
              <a:prstGeom prst="ellips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31">
                  <a:defRPr/>
                </a:pPr>
                <a:endParaRPr lang="fr-FR" sz="700" b="1" ker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" name="Groupe 18"/>
            <p:cNvGrpSpPr/>
            <p:nvPr/>
          </p:nvGrpSpPr>
          <p:grpSpPr>
            <a:xfrm>
              <a:off x="6015491" y="5912447"/>
              <a:ext cx="1263037" cy="415498"/>
              <a:chOff x="6015491" y="5912447"/>
              <a:chExt cx="1263037" cy="415498"/>
            </a:xfrm>
          </p:grpSpPr>
          <p:sp>
            <p:nvSpPr>
              <p:cNvPr id="20" name="ZoneTexte 19"/>
              <p:cNvSpPr txBox="1"/>
              <p:nvPr/>
            </p:nvSpPr>
            <p:spPr>
              <a:xfrm>
                <a:off x="6168866" y="5912447"/>
                <a:ext cx="1109662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31">
                  <a:defRPr/>
                </a:pPr>
                <a:r>
                  <a:rPr lang="fr-FR" sz="700" b="1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HGF 50nM</a:t>
                </a:r>
              </a:p>
              <a:p>
                <a:pPr defTabSz="914431">
                  <a:defRPr/>
                </a:pPr>
                <a:r>
                  <a:rPr lang="fr-FR" sz="700" b="1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tc-tPA 2µM</a:t>
                </a:r>
              </a:p>
              <a:p>
                <a:pPr defTabSz="914431">
                  <a:defRPr/>
                </a:pPr>
                <a:r>
                  <a:rPr lang="fr-FR" sz="700" b="1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sc-tPA 2µM</a:t>
                </a:r>
              </a:p>
            </p:txBody>
          </p:sp>
          <p:grpSp>
            <p:nvGrpSpPr>
              <p:cNvPr id="21" name="Groupe 20"/>
              <p:cNvGrpSpPr/>
              <p:nvPr/>
            </p:nvGrpSpPr>
            <p:grpSpPr>
              <a:xfrm>
                <a:off x="6015491" y="6021701"/>
                <a:ext cx="275557" cy="200055"/>
                <a:chOff x="710890" y="6644919"/>
                <a:chExt cx="275557" cy="200055"/>
              </a:xfrm>
            </p:grpSpPr>
            <p:sp>
              <p:nvSpPr>
                <p:cNvPr id="22" name="ZoneTexte 21"/>
                <p:cNvSpPr txBox="1"/>
                <p:nvPr/>
              </p:nvSpPr>
              <p:spPr>
                <a:xfrm>
                  <a:off x="710890" y="6644919"/>
                  <a:ext cx="275557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914431">
                    <a:defRPr/>
                  </a:pPr>
                  <a:r>
                    <a:rPr lang="fr-FR" sz="700" b="1" kern="0" dirty="0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</p:txBody>
            </p:sp>
            <p:sp>
              <p:nvSpPr>
                <p:cNvPr id="23" name="Ellipse 22"/>
                <p:cNvSpPr/>
                <p:nvPr/>
              </p:nvSpPr>
              <p:spPr>
                <a:xfrm>
                  <a:off x="782585" y="6675987"/>
                  <a:ext cx="127222" cy="134855"/>
                </a:xfrm>
                <a:prstGeom prst="ellips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31">
                    <a:defRPr/>
                  </a:pPr>
                  <a:endParaRPr lang="fr-FR" sz="700" b="1" ker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grpSp>
        <p:nvGrpSpPr>
          <p:cNvPr id="30" name="Groupe 29"/>
          <p:cNvGrpSpPr/>
          <p:nvPr/>
        </p:nvGrpSpPr>
        <p:grpSpPr>
          <a:xfrm>
            <a:off x="3125841" y="3713420"/>
            <a:ext cx="519571" cy="338307"/>
            <a:chOff x="10042693" y="409454"/>
            <a:chExt cx="519571" cy="338307"/>
          </a:xfrm>
        </p:grpSpPr>
        <p:sp>
          <p:nvSpPr>
            <p:cNvPr id="31" name="Rectangle 95"/>
            <p:cNvSpPr>
              <a:spLocks noChangeArrowheads="1"/>
            </p:cNvSpPr>
            <p:nvPr/>
          </p:nvSpPr>
          <p:spPr bwMode="auto">
            <a:xfrm>
              <a:off x="10278532" y="409454"/>
              <a:ext cx="187552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31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700" b="1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HBS</a:t>
              </a:r>
              <a:endParaRPr lang="fr-FR" sz="7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Line 96"/>
            <p:cNvSpPr>
              <a:spLocks noChangeShapeType="1"/>
            </p:cNvSpPr>
            <p:nvPr/>
          </p:nvSpPr>
          <p:spPr bwMode="auto">
            <a:xfrm>
              <a:off x="10042693" y="467830"/>
              <a:ext cx="144000" cy="1588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31">
                <a:defRPr/>
              </a:pPr>
              <a:endParaRPr lang="fr-FR" sz="7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97"/>
            <p:cNvSpPr>
              <a:spLocks noChangeArrowheads="1"/>
            </p:cNvSpPr>
            <p:nvPr/>
          </p:nvSpPr>
          <p:spPr bwMode="auto">
            <a:xfrm>
              <a:off x="10278532" y="530764"/>
              <a:ext cx="214802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31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700" b="1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HGF </a:t>
              </a:r>
              <a:endParaRPr lang="fr-FR" sz="7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Line 98"/>
            <p:cNvSpPr>
              <a:spLocks noChangeShapeType="1"/>
            </p:cNvSpPr>
            <p:nvPr/>
          </p:nvSpPr>
          <p:spPr bwMode="auto">
            <a:xfrm flipV="1">
              <a:off x="10042693" y="575808"/>
              <a:ext cx="144000" cy="0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31">
                <a:defRPr/>
              </a:pPr>
              <a:endParaRPr lang="fr-FR" sz="7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Rectangle 101"/>
            <p:cNvSpPr>
              <a:spLocks noChangeArrowheads="1"/>
            </p:cNvSpPr>
            <p:nvPr/>
          </p:nvSpPr>
          <p:spPr bwMode="auto">
            <a:xfrm>
              <a:off x="10278532" y="640039"/>
              <a:ext cx="283732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31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700" b="1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fr-FR" sz="700" b="1" kern="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c-tPA</a:t>
              </a:r>
              <a:endParaRPr lang="fr-FR" sz="7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Line 102"/>
            <p:cNvSpPr>
              <a:spLocks noChangeShapeType="1"/>
            </p:cNvSpPr>
            <p:nvPr/>
          </p:nvSpPr>
          <p:spPr bwMode="auto">
            <a:xfrm>
              <a:off x="10042693" y="682198"/>
              <a:ext cx="144000" cy="1588"/>
            </a:xfrm>
            <a:prstGeom prst="line">
              <a:avLst/>
            </a:prstGeom>
            <a:noFill/>
            <a:ln w="28575" cap="flat" cmpd="sng" algn="ctr">
              <a:solidFill>
                <a:schemeClr val="bg1">
                  <a:lumMod val="50000"/>
                </a:schemeClr>
              </a:solidFill>
              <a:prstDash val="solid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31">
                <a:defRPr/>
              </a:pPr>
              <a:endParaRPr lang="fr-FR" sz="7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Line 6"/>
          <p:cNvSpPr>
            <a:spLocks noChangeShapeType="1"/>
          </p:cNvSpPr>
          <p:nvPr/>
        </p:nvSpPr>
        <p:spPr bwMode="auto">
          <a:xfrm flipV="1">
            <a:off x="4487346" y="3964352"/>
            <a:ext cx="767" cy="165600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Line 7"/>
          <p:cNvSpPr>
            <a:spLocks noChangeShapeType="1"/>
          </p:cNvSpPr>
          <p:nvPr/>
        </p:nvSpPr>
        <p:spPr bwMode="auto">
          <a:xfrm flipH="1">
            <a:off x="4477375" y="5633758"/>
            <a:ext cx="13040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Line 10"/>
          <p:cNvSpPr>
            <a:spLocks noChangeShapeType="1"/>
          </p:cNvSpPr>
          <p:nvPr/>
        </p:nvSpPr>
        <p:spPr bwMode="auto">
          <a:xfrm flipH="1" flipV="1">
            <a:off x="4473352" y="5361969"/>
            <a:ext cx="1391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Line 11"/>
          <p:cNvSpPr>
            <a:spLocks noChangeShapeType="1"/>
          </p:cNvSpPr>
          <p:nvPr/>
        </p:nvSpPr>
        <p:spPr bwMode="auto">
          <a:xfrm flipH="1">
            <a:off x="4477375" y="5281168"/>
            <a:ext cx="13040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Line 19"/>
          <p:cNvSpPr>
            <a:spLocks noChangeShapeType="1"/>
          </p:cNvSpPr>
          <p:nvPr/>
        </p:nvSpPr>
        <p:spPr bwMode="auto">
          <a:xfrm flipH="1">
            <a:off x="4477375" y="4623101"/>
            <a:ext cx="13040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Line 20"/>
          <p:cNvSpPr>
            <a:spLocks noChangeShapeType="1"/>
          </p:cNvSpPr>
          <p:nvPr/>
        </p:nvSpPr>
        <p:spPr bwMode="auto">
          <a:xfrm flipH="1">
            <a:off x="4477375" y="4541613"/>
            <a:ext cx="13040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Line 25"/>
          <p:cNvSpPr>
            <a:spLocks noChangeShapeType="1"/>
          </p:cNvSpPr>
          <p:nvPr/>
        </p:nvSpPr>
        <p:spPr bwMode="auto">
          <a:xfrm flipH="1">
            <a:off x="4477375" y="4130065"/>
            <a:ext cx="13040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Line 26"/>
          <p:cNvSpPr>
            <a:spLocks noChangeShapeType="1"/>
          </p:cNvSpPr>
          <p:nvPr/>
        </p:nvSpPr>
        <p:spPr bwMode="auto">
          <a:xfrm flipH="1">
            <a:off x="4477375" y="4047209"/>
            <a:ext cx="13040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Line 27"/>
          <p:cNvSpPr>
            <a:spLocks noChangeShapeType="1"/>
          </p:cNvSpPr>
          <p:nvPr/>
        </p:nvSpPr>
        <p:spPr bwMode="auto">
          <a:xfrm flipH="1">
            <a:off x="4477375" y="3964351"/>
            <a:ext cx="13040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Line 28"/>
          <p:cNvSpPr>
            <a:spLocks noChangeShapeType="1"/>
          </p:cNvSpPr>
          <p:nvPr/>
        </p:nvSpPr>
        <p:spPr bwMode="auto">
          <a:xfrm flipH="1">
            <a:off x="4464336" y="5633758"/>
            <a:ext cx="32981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Line 30"/>
          <p:cNvSpPr>
            <a:spLocks noChangeShapeType="1"/>
          </p:cNvSpPr>
          <p:nvPr/>
        </p:nvSpPr>
        <p:spPr bwMode="auto">
          <a:xfrm flipH="1">
            <a:off x="4464336" y="5281168"/>
            <a:ext cx="32981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Line 34"/>
          <p:cNvSpPr>
            <a:spLocks noChangeShapeType="1"/>
          </p:cNvSpPr>
          <p:nvPr/>
        </p:nvSpPr>
        <p:spPr bwMode="auto">
          <a:xfrm flipH="1">
            <a:off x="4461540" y="4623101"/>
            <a:ext cx="33048" cy="34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Line 37"/>
          <p:cNvSpPr>
            <a:spLocks noChangeShapeType="1"/>
          </p:cNvSpPr>
          <p:nvPr/>
        </p:nvSpPr>
        <p:spPr bwMode="auto">
          <a:xfrm flipH="1">
            <a:off x="4464336" y="4130065"/>
            <a:ext cx="32981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Line 38"/>
          <p:cNvSpPr>
            <a:spLocks noChangeShapeType="1"/>
          </p:cNvSpPr>
          <p:nvPr/>
        </p:nvSpPr>
        <p:spPr bwMode="auto">
          <a:xfrm flipH="1">
            <a:off x="4464336" y="3964351"/>
            <a:ext cx="32981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39"/>
          <p:cNvSpPr>
            <a:spLocks noChangeArrowheads="1"/>
          </p:cNvSpPr>
          <p:nvPr/>
        </p:nvSpPr>
        <p:spPr bwMode="auto">
          <a:xfrm>
            <a:off x="4292254" y="5585027"/>
            <a:ext cx="17953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40"/>
          <p:cNvSpPr>
            <a:spLocks noChangeArrowheads="1"/>
          </p:cNvSpPr>
          <p:nvPr/>
        </p:nvSpPr>
        <p:spPr bwMode="auto">
          <a:xfrm>
            <a:off x="4284647" y="5396106"/>
            <a:ext cx="17953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41"/>
          <p:cNvSpPr>
            <a:spLocks noChangeArrowheads="1"/>
          </p:cNvSpPr>
          <p:nvPr/>
        </p:nvSpPr>
        <p:spPr bwMode="auto">
          <a:xfrm>
            <a:off x="4375688" y="5254595"/>
            <a:ext cx="49694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42"/>
          <p:cNvSpPr>
            <a:spLocks noChangeArrowheads="1"/>
          </p:cNvSpPr>
          <p:nvPr/>
        </p:nvSpPr>
        <p:spPr bwMode="auto">
          <a:xfrm>
            <a:off x="4317609" y="5067415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Rectangle 43"/>
          <p:cNvSpPr>
            <a:spLocks noChangeArrowheads="1"/>
          </p:cNvSpPr>
          <p:nvPr/>
        </p:nvSpPr>
        <p:spPr bwMode="auto">
          <a:xfrm>
            <a:off x="4317609" y="4903070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44"/>
          <p:cNvSpPr>
            <a:spLocks noChangeArrowheads="1"/>
          </p:cNvSpPr>
          <p:nvPr/>
        </p:nvSpPr>
        <p:spPr bwMode="auto">
          <a:xfrm>
            <a:off x="4317609" y="4737356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45"/>
          <p:cNvSpPr>
            <a:spLocks noChangeArrowheads="1"/>
          </p:cNvSpPr>
          <p:nvPr/>
        </p:nvSpPr>
        <p:spPr bwMode="auto">
          <a:xfrm>
            <a:off x="4317609" y="4573695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46"/>
          <p:cNvSpPr>
            <a:spLocks noChangeArrowheads="1"/>
          </p:cNvSpPr>
          <p:nvPr/>
        </p:nvSpPr>
        <p:spPr bwMode="auto">
          <a:xfrm>
            <a:off x="4317609" y="4409350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47"/>
          <p:cNvSpPr>
            <a:spLocks noChangeArrowheads="1"/>
          </p:cNvSpPr>
          <p:nvPr/>
        </p:nvSpPr>
        <p:spPr bwMode="auto">
          <a:xfrm>
            <a:off x="4317609" y="4245005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48"/>
          <p:cNvSpPr>
            <a:spLocks noChangeArrowheads="1"/>
          </p:cNvSpPr>
          <p:nvPr/>
        </p:nvSpPr>
        <p:spPr bwMode="auto">
          <a:xfrm>
            <a:off x="4317609" y="4080659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49"/>
          <p:cNvSpPr>
            <a:spLocks noChangeArrowheads="1"/>
          </p:cNvSpPr>
          <p:nvPr/>
        </p:nvSpPr>
        <p:spPr bwMode="auto">
          <a:xfrm>
            <a:off x="4317609" y="3914945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Line 50"/>
          <p:cNvSpPr>
            <a:spLocks noChangeShapeType="1"/>
          </p:cNvSpPr>
          <p:nvPr/>
        </p:nvSpPr>
        <p:spPr bwMode="auto">
          <a:xfrm>
            <a:off x="4487346" y="5633758"/>
            <a:ext cx="3324222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Line 51"/>
          <p:cNvSpPr>
            <a:spLocks noChangeShapeType="1"/>
          </p:cNvSpPr>
          <p:nvPr/>
        </p:nvSpPr>
        <p:spPr bwMode="auto">
          <a:xfrm>
            <a:off x="4487346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Line 52"/>
          <p:cNvSpPr>
            <a:spLocks noChangeShapeType="1"/>
          </p:cNvSpPr>
          <p:nvPr/>
        </p:nvSpPr>
        <p:spPr bwMode="auto">
          <a:xfrm>
            <a:off x="4671429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Line 53"/>
          <p:cNvSpPr>
            <a:spLocks noChangeShapeType="1"/>
          </p:cNvSpPr>
          <p:nvPr/>
        </p:nvSpPr>
        <p:spPr bwMode="auto">
          <a:xfrm>
            <a:off x="4855511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Line 54"/>
          <p:cNvSpPr>
            <a:spLocks noChangeShapeType="1"/>
          </p:cNvSpPr>
          <p:nvPr/>
        </p:nvSpPr>
        <p:spPr bwMode="auto">
          <a:xfrm>
            <a:off x="5041127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Line 55"/>
          <p:cNvSpPr>
            <a:spLocks noChangeShapeType="1"/>
          </p:cNvSpPr>
          <p:nvPr/>
        </p:nvSpPr>
        <p:spPr bwMode="auto">
          <a:xfrm>
            <a:off x="5224443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Line 56"/>
          <p:cNvSpPr>
            <a:spLocks noChangeShapeType="1"/>
          </p:cNvSpPr>
          <p:nvPr/>
        </p:nvSpPr>
        <p:spPr bwMode="auto">
          <a:xfrm>
            <a:off x="5410059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Line 57"/>
          <p:cNvSpPr>
            <a:spLocks noChangeShapeType="1"/>
          </p:cNvSpPr>
          <p:nvPr/>
        </p:nvSpPr>
        <p:spPr bwMode="auto">
          <a:xfrm>
            <a:off x="5594143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Line 58"/>
          <p:cNvSpPr>
            <a:spLocks noChangeShapeType="1"/>
          </p:cNvSpPr>
          <p:nvPr/>
        </p:nvSpPr>
        <p:spPr bwMode="auto">
          <a:xfrm>
            <a:off x="5779759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Line 59"/>
          <p:cNvSpPr>
            <a:spLocks noChangeShapeType="1"/>
          </p:cNvSpPr>
          <p:nvPr/>
        </p:nvSpPr>
        <p:spPr bwMode="auto">
          <a:xfrm>
            <a:off x="5963840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Line 60"/>
          <p:cNvSpPr>
            <a:spLocks noChangeShapeType="1"/>
          </p:cNvSpPr>
          <p:nvPr/>
        </p:nvSpPr>
        <p:spPr bwMode="auto">
          <a:xfrm>
            <a:off x="6149459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Line 61"/>
          <p:cNvSpPr>
            <a:spLocks noChangeShapeType="1"/>
          </p:cNvSpPr>
          <p:nvPr/>
        </p:nvSpPr>
        <p:spPr bwMode="auto">
          <a:xfrm>
            <a:off x="6333541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Line 62"/>
          <p:cNvSpPr>
            <a:spLocks noChangeShapeType="1"/>
          </p:cNvSpPr>
          <p:nvPr/>
        </p:nvSpPr>
        <p:spPr bwMode="auto">
          <a:xfrm>
            <a:off x="6517622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Line 63"/>
          <p:cNvSpPr>
            <a:spLocks noChangeShapeType="1"/>
          </p:cNvSpPr>
          <p:nvPr/>
        </p:nvSpPr>
        <p:spPr bwMode="auto">
          <a:xfrm>
            <a:off x="6703239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Line 64"/>
          <p:cNvSpPr>
            <a:spLocks noChangeShapeType="1"/>
          </p:cNvSpPr>
          <p:nvPr/>
        </p:nvSpPr>
        <p:spPr bwMode="auto">
          <a:xfrm>
            <a:off x="6887322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Line 65"/>
          <p:cNvSpPr>
            <a:spLocks noChangeShapeType="1"/>
          </p:cNvSpPr>
          <p:nvPr/>
        </p:nvSpPr>
        <p:spPr bwMode="auto">
          <a:xfrm>
            <a:off x="7072939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Line 66"/>
          <p:cNvSpPr>
            <a:spLocks noChangeShapeType="1"/>
          </p:cNvSpPr>
          <p:nvPr/>
        </p:nvSpPr>
        <p:spPr bwMode="auto">
          <a:xfrm>
            <a:off x="7257020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Line 67"/>
          <p:cNvSpPr>
            <a:spLocks noChangeShapeType="1"/>
          </p:cNvSpPr>
          <p:nvPr/>
        </p:nvSpPr>
        <p:spPr bwMode="auto">
          <a:xfrm>
            <a:off x="7442636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Line 68"/>
          <p:cNvSpPr>
            <a:spLocks noChangeShapeType="1"/>
          </p:cNvSpPr>
          <p:nvPr/>
        </p:nvSpPr>
        <p:spPr bwMode="auto">
          <a:xfrm>
            <a:off x="7625952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Line 69"/>
          <p:cNvSpPr>
            <a:spLocks noChangeShapeType="1"/>
          </p:cNvSpPr>
          <p:nvPr/>
        </p:nvSpPr>
        <p:spPr bwMode="auto">
          <a:xfrm>
            <a:off x="7811568" y="5630334"/>
            <a:ext cx="767" cy="1164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Line 70"/>
          <p:cNvSpPr>
            <a:spLocks noChangeShapeType="1"/>
          </p:cNvSpPr>
          <p:nvPr/>
        </p:nvSpPr>
        <p:spPr bwMode="auto">
          <a:xfrm>
            <a:off x="4487346" y="5624856"/>
            <a:ext cx="767" cy="28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Line 71"/>
          <p:cNvSpPr>
            <a:spLocks noChangeShapeType="1"/>
          </p:cNvSpPr>
          <p:nvPr/>
        </p:nvSpPr>
        <p:spPr bwMode="auto">
          <a:xfrm>
            <a:off x="4855511" y="5624856"/>
            <a:ext cx="767" cy="28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Line 72"/>
          <p:cNvSpPr>
            <a:spLocks noChangeShapeType="1"/>
          </p:cNvSpPr>
          <p:nvPr/>
        </p:nvSpPr>
        <p:spPr bwMode="auto">
          <a:xfrm>
            <a:off x="5224443" y="5624856"/>
            <a:ext cx="767" cy="28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Line 73"/>
          <p:cNvSpPr>
            <a:spLocks noChangeShapeType="1"/>
          </p:cNvSpPr>
          <p:nvPr/>
        </p:nvSpPr>
        <p:spPr bwMode="auto">
          <a:xfrm>
            <a:off x="5594143" y="5624856"/>
            <a:ext cx="767" cy="28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Line 74"/>
          <p:cNvSpPr>
            <a:spLocks noChangeShapeType="1"/>
          </p:cNvSpPr>
          <p:nvPr/>
        </p:nvSpPr>
        <p:spPr bwMode="auto">
          <a:xfrm>
            <a:off x="5963840" y="5624856"/>
            <a:ext cx="767" cy="28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Line 75"/>
          <p:cNvSpPr>
            <a:spLocks noChangeShapeType="1"/>
          </p:cNvSpPr>
          <p:nvPr/>
        </p:nvSpPr>
        <p:spPr bwMode="auto">
          <a:xfrm>
            <a:off x="6333541" y="5624856"/>
            <a:ext cx="767" cy="28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Line 76"/>
          <p:cNvSpPr>
            <a:spLocks noChangeShapeType="1"/>
          </p:cNvSpPr>
          <p:nvPr/>
        </p:nvSpPr>
        <p:spPr bwMode="auto">
          <a:xfrm>
            <a:off x="6703239" y="5624856"/>
            <a:ext cx="767" cy="28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Line 77"/>
          <p:cNvSpPr>
            <a:spLocks noChangeShapeType="1"/>
          </p:cNvSpPr>
          <p:nvPr/>
        </p:nvSpPr>
        <p:spPr bwMode="auto">
          <a:xfrm>
            <a:off x="7072939" y="5624856"/>
            <a:ext cx="767" cy="28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Line 78"/>
          <p:cNvSpPr>
            <a:spLocks noChangeShapeType="1"/>
          </p:cNvSpPr>
          <p:nvPr/>
        </p:nvSpPr>
        <p:spPr bwMode="auto">
          <a:xfrm>
            <a:off x="7442636" y="5624856"/>
            <a:ext cx="767" cy="28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Line 79"/>
          <p:cNvSpPr>
            <a:spLocks noChangeShapeType="1"/>
          </p:cNvSpPr>
          <p:nvPr/>
        </p:nvSpPr>
        <p:spPr bwMode="auto">
          <a:xfrm>
            <a:off x="7811568" y="5624856"/>
            <a:ext cx="767" cy="287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Rectangle 80"/>
          <p:cNvSpPr>
            <a:spLocks noChangeArrowheads="1"/>
          </p:cNvSpPr>
          <p:nvPr/>
        </p:nvSpPr>
        <p:spPr bwMode="auto">
          <a:xfrm>
            <a:off x="4439024" y="5668680"/>
            <a:ext cx="49694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Rectangle 81"/>
          <p:cNvSpPr>
            <a:spLocks noChangeArrowheads="1"/>
          </p:cNvSpPr>
          <p:nvPr/>
        </p:nvSpPr>
        <p:spPr bwMode="auto">
          <a:xfrm>
            <a:off x="4784179" y="5668680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tangle 82"/>
          <p:cNvSpPr>
            <a:spLocks noChangeArrowheads="1"/>
          </p:cNvSpPr>
          <p:nvPr/>
        </p:nvSpPr>
        <p:spPr bwMode="auto">
          <a:xfrm>
            <a:off x="5153878" y="5668680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Rectangle 83"/>
          <p:cNvSpPr>
            <a:spLocks noChangeArrowheads="1"/>
          </p:cNvSpPr>
          <p:nvPr/>
        </p:nvSpPr>
        <p:spPr bwMode="auto">
          <a:xfrm>
            <a:off x="5523576" y="5668680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ctangle 84"/>
          <p:cNvSpPr>
            <a:spLocks noChangeArrowheads="1"/>
          </p:cNvSpPr>
          <p:nvPr/>
        </p:nvSpPr>
        <p:spPr bwMode="auto">
          <a:xfrm>
            <a:off x="5893275" y="5668680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Rectangle 85"/>
          <p:cNvSpPr>
            <a:spLocks noChangeArrowheads="1"/>
          </p:cNvSpPr>
          <p:nvPr/>
        </p:nvSpPr>
        <p:spPr bwMode="auto">
          <a:xfrm>
            <a:off x="6251470" y="5668680"/>
            <a:ext cx="1987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Rectangle 86"/>
          <p:cNvSpPr>
            <a:spLocks noChangeArrowheads="1"/>
          </p:cNvSpPr>
          <p:nvPr/>
        </p:nvSpPr>
        <p:spPr bwMode="auto">
          <a:xfrm>
            <a:off x="6620401" y="5668680"/>
            <a:ext cx="1987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9" name="Rectangle 87"/>
          <p:cNvSpPr>
            <a:spLocks noChangeArrowheads="1"/>
          </p:cNvSpPr>
          <p:nvPr/>
        </p:nvSpPr>
        <p:spPr bwMode="auto">
          <a:xfrm>
            <a:off x="6990100" y="5668680"/>
            <a:ext cx="1987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0" name="Rectangle 88"/>
          <p:cNvSpPr>
            <a:spLocks noChangeArrowheads="1"/>
          </p:cNvSpPr>
          <p:nvPr/>
        </p:nvSpPr>
        <p:spPr bwMode="auto">
          <a:xfrm>
            <a:off x="7359799" y="5668680"/>
            <a:ext cx="1987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Rectangle 89"/>
          <p:cNvSpPr>
            <a:spLocks noChangeArrowheads="1"/>
          </p:cNvSpPr>
          <p:nvPr/>
        </p:nvSpPr>
        <p:spPr bwMode="auto">
          <a:xfrm>
            <a:off x="7729498" y="5668680"/>
            <a:ext cx="1987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Rectangle 90"/>
          <p:cNvSpPr>
            <a:spLocks noChangeArrowheads="1"/>
          </p:cNvSpPr>
          <p:nvPr/>
        </p:nvSpPr>
        <p:spPr bwMode="auto">
          <a:xfrm>
            <a:off x="6024434" y="5765177"/>
            <a:ext cx="22703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Rectangle 91"/>
          <p:cNvSpPr>
            <a:spLocks noChangeArrowheads="1"/>
          </p:cNvSpPr>
          <p:nvPr/>
        </p:nvSpPr>
        <p:spPr bwMode="auto">
          <a:xfrm>
            <a:off x="7850687" y="5754897"/>
            <a:ext cx="12473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Rectangle 92"/>
          <p:cNvSpPr>
            <a:spLocks noChangeArrowheads="1"/>
          </p:cNvSpPr>
          <p:nvPr/>
        </p:nvSpPr>
        <p:spPr bwMode="auto">
          <a:xfrm rot="16200000">
            <a:off x="3723617" y="4671219"/>
            <a:ext cx="89351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SPR </a:t>
            </a:r>
            <a:r>
              <a:rPr lang="fr-FR" sz="700" b="1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700" b="1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Units</a:t>
            </a: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(0=</a:t>
            </a:r>
            <a:r>
              <a:rPr lang="fr-FR" sz="700" b="1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Rectangle 93"/>
          <p:cNvSpPr>
            <a:spLocks noChangeArrowheads="1"/>
          </p:cNvSpPr>
          <p:nvPr/>
        </p:nvSpPr>
        <p:spPr bwMode="auto">
          <a:xfrm>
            <a:off x="4254942" y="3832310"/>
            <a:ext cx="12824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Freeform 103"/>
          <p:cNvSpPr>
            <a:spLocks/>
          </p:cNvSpPr>
          <p:nvPr/>
        </p:nvSpPr>
        <p:spPr bwMode="auto">
          <a:xfrm flipV="1">
            <a:off x="4487346" y="5275003"/>
            <a:ext cx="2971398" cy="6163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56" y="0"/>
              </a:cxn>
              <a:cxn ang="0">
                <a:pos x="84" y="1"/>
              </a:cxn>
              <a:cxn ang="0">
                <a:pos x="113" y="1"/>
              </a:cxn>
              <a:cxn ang="0">
                <a:pos x="142" y="1"/>
              </a:cxn>
              <a:cxn ang="0">
                <a:pos x="171" y="0"/>
              </a:cxn>
              <a:cxn ang="0">
                <a:pos x="199" y="0"/>
              </a:cxn>
              <a:cxn ang="0">
                <a:pos x="228" y="0"/>
              </a:cxn>
              <a:cxn ang="0">
                <a:pos x="257" y="0"/>
              </a:cxn>
              <a:cxn ang="0">
                <a:pos x="285" y="0"/>
              </a:cxn>
              <a:cxn ang="0">
                <a:pos x="314" y="1"/>
              </a:cxn>
              <a:cxn ang="0">
                <a:pos x="343" y="1"/>
              </a:cxn>
              <a:cxn ang="0">
                <a:pos x="371" y="1"/>
              </a:cxn>
              <a:cxn ang="0">
                <a:pos x="400" y="1"/>
              </a:cxn>
              <a:cxn ang="0">
                <a:pos x="429" y="0"/>
              </a:cxn>
              <a:cxn ang="0">
                <a:pos x="458" y="0"/>
              </a:cxn>
              <a:cxn ang="0">
                <a:pos x="486" y="0"/>
              </a:cxn>
              <a:cxn ang="0">
                <a:pos x="515" y="2"/>
              </a:cxn>
              <a:cxn ang="0">
                <a:pos x="544" y="2"/>
              </a:cxn>
              <a:cxn ang="0">
                <a:pos x="572" y="1"/>
              </a:cxn>
              <a:cxn ang="0">
                <a:pos x="601" y="1"/>
              </a:cxn>
              <a:cxn ang="0">
                <a:pos x="630" y="1"/>
              </a:cxn>
              <a:cxn ang="0">
                <a:pos x="658" y="0"/>
              </a:cxn>
              <a:cxn ang="0">
                <a:pos x="687" y="1"/>
              </a:cxn>
              <a:cxn ang="0">
                <a:pos x="716" y="1"/>
              </a:cxn>
              <a:cxn ang="0">
                <a:pos x="745" y="2"/>
              </a:cxn>
              <a:cxn ang="0">
                <a:pos x="773" y="2"/>
              </a:cxn>
              <a:cxn ang="0">
                <a:pos x="802" y="1"/>
              </a:cxn>
              <a:cxn ang="0">
                <a:pos x="831" y="1"/>
              </a:cxn>
              <a:cxn ang="0">
                <a:pos x="859" y="1"/>
              </a:cxn>
              <a:cxn ang="0">
                <a:pos x="888" y="1"/>
              </a:cxn>
              <a:cxn ang="0">
                <a:pos x="917" y="1"/>
              </a:cxn>
              <a:cxn ang="0">
                <a:pos x="946" y="2"/>
              </a:cxn>
              <a:cxn ang="0">
                <a:pos x="974" y="2"/>
              </a:cxn>
              <a:cxn ang="0">
                <a:pos x="1003" y="2"/>
              </a:cxn>
              <a:cxn ang="0">
                <a:pos x="1032" y="2"/>
              </a:cxn>
              <a:cxn ang="0">
                <a:pos x="1060" y="2"/>
              </a:cxn>
              <a:cxn ang="0">
                <a:pos x="1089" y="1"/>
              </a:cxn>
              <a:cxn ang="0">
                <a:pos x="1118" y="1"/>
              </a:cxn>
              <a:cxn ang="0">
                <a:pos x="1146" y="1"/>
              </a:cxn>
              <a:cxn ang="0">
                <a:pos x="1175" y="1"/>
              </a:cxn>
              <a:cxn ang="0">
                <a:pos x="1204" y="1"/>
              </a:cxn>
              <a:cxn ang="0">
                <a:pos x="1233" y="1"/>
              </a:cxn>
              <a:cxn ang="0">
                <a:pos x="1261" y="1"/>
              </a:cxn>
              <a:cxn ang="0">
                <a:pos x="1290" y="1"/>
              </a:cxn>
              <a:cxn ang="0">
                <a:pos x="1319" y="1"/>
              </a:cxn>
              <a:cxn ang="0">
                <a:pos x="1347" y="1"/>
              </a:cxn>
              <a:cxn ang="0">
                <a:pos x="1376" y="2"/>
              </a:cxn>
              <a:cxn ang="0">
                <a:pos x="1405" y="2"/>
              </a:cxn>
              <a:cxn ang="0">
                <a:pos x="1433" y="2"/>
              </a:cxn>
              <a:cxn ang="0">
                <a:pos x="1462" y="2"/>
              </a:cxn>
              <a:cxn ang="0">
                <a:pos x="1491" y="2"/>
              </a:cxn>
              <a:cxn ang="0">
                <a:pos x="1520" y="2"/>
              </a:cxn>
              <a:cxn ang="0">
                <a:pos x="1548" y="2"/>
              </a:cxn>
              <a:cxn ang="0">
                <a:pos x="1577" y="2"/>
              </a:cxn>
              <a:cxn ang="0">
                <a:pos x="1606" y="2"/>
              </a:cxn>
              <a:cxn ang="0">
                <a:pos x="1634" y="2"/>
              </a:cxn>
              <a:cxn ang="0">
                <a:pos x="1663" y="2"/>
              </a:cxn>
              <a:cxn ang="0">
                <a:pos x="1692" y="2"/>
              </a:cxn>
              <a:cxn ang="0">
                <a:pos x="1720" y="2"/>
              </a:cxn>
              <a:cxn ang="0">
                <a:pos x="1749" y="2"/>
              </a:cxn>
              <a:cxn ang="0">
                <a:pos x="1778" y="2"/>
              </a:cxn>
              <a:cxn ang="0">
                <a:pos x="1807" y="2"/>
              </a:cxn>
            </a:cxnLst>
            <a:rect l="0" t="0" r="r" b="b"/>
            <a:pathLst>
              <a:path w="1825" h="4">
                <a:moveTo>
                  <a:pt x="0" y="0"/>
                </a:move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6" y="0"/>
                </a:lnTo>
                <a:lnTo>
                  <a:pt x="7" y="0"/>
                </a:lnTo>
                <a:lnTo>
                  <a:pt x="8" y="0"/>
                </a:lnTo>
                <a:lnTo>
                  <a:pt x="10" y="0"/>
                </a:lnTo>
                <a:lnTo>
                  <a:pt x="11" y="0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16" y="0"/>
                </a:lnTo>
                <a:lnTo>
                  <a:pt x="17" y="0"/>
                </a:lnTo>
                <a:lnTo>
                  <a:pt x="18" y="0"/>
                </a:lnTo>
                <a:lnTo>
                  <a:pt x="20" y="0"/>
                </a:lnTo>
                <a:lnTo>
                  <a:pt x="21" y="0"/>
                </a:lnTo>
                <a:lnTo>
                  <a:pt x="22" y="0"/>
                </a:lnTo>
                <a:lnTo>
                  <a:pt x="23" y="0"/>
                </a:lnTo>
                <a:lnTo>
                  <a:pt x="25" y="0"/>
                </a:lnTo>
                <a:lnTo>
                  <a:pt x="26" y="0"/>
                </a:lnTo>
                <a:lnTo>
                  <a:pt x="27" y="0"/>
                </a:lnTo>
                <a:lnTo>
                  <a:pt x="28" y="0"/>
                </a:lnTo>
                <a:lnTo>
                  <a:pt x="30" y="0"/>
                </a:lnTo>
                <a:lnTo>
                  <a:pt x="31" y="0"/>
                </a:lnTo>
                <a:lnTo>
                  <a:pt x="32" y="0"/>
                </a:lnTo>
                <a:lnTo>
                  <a:pt x="33" y="0"/>
                </a:lnTo>
                <a:lnTo>
                  <a:pt x="35" y="0"/>
                </a:lnTo>
                <a:lnTo>
                  <a:pt x="36" y="0"/>
                </a:lnTo>
                <a:lnTo>
                  <a:pt x="37" y="0"/>
                </a:lnTo>
                <a:lnTo>
                  <a:pt x="38" y="0"/>
                </a:lnTo>
                <a:lnTo>
                  <a:pt x="40" y="0"/>
                </a:lnTo>
                <a:lnTo>
                  <a:pt x="41" y="0"/>
                </a:lnTo>
                <a:lnTo>
                  <a:pt x="42" y="0"/>
                </a:lnTo>
                <a:lnTo>
                  <a:pt x="43" y="0"/>
                </a:lnTo>
                <a:lnTo>
                  <a:pt x="45" y="0"/>
                </a:lnTo>
                <a:lnTo>
                  <a:pt x="46" y="0"/>
                </a:lnTo>
                <a:lnTo>
                  <a:pt x="47" y="0"/>
                </a:lnTo>
                <a:lnTo>
                  <a:pt x="48" y="0"/>
                </a:lnTo>
                <a:lnTo>
                  <a:pt x="50" y="0"/>
                </a:lnTo>
                <a:lnTo>
                  <a:pt x="51" y="0"/>
                </a:lnTo>
                <a:lnTo>
                  <a:pt x="52" y="0"/>
                </a:lnTo>
                <a:lnTo>
                  <a:pt x="53" y="0"/>
                </a:lnTo>
                <a:lnTo>
                  <a:pt x="55" y="0"/>
                </a:lnTo>
                <a:lnTo>
                  <a:pt x="56" y="0"/>
                </a:lnTo>
                <a:lnTo>
                  <a:pt x="57" y="0"/>
                </a:lnTo>
                <a:lnTo>
                  <a:pt x="58" y="0"/>
                </a:lnTo>
                <a:lnTo>
                  <a:pt x="60" y="0"/>
                </a:lnTo>
                <a:lnTo>
                  <a:pt x="61" y="0"/>
                </a:lnTo>
                <a:lnTo>
                  <a:pt x="62" y="0"/>
                </a:lnTo>
                <a:lnTo>
                  <a:pt x="63" y="0"/>
                </a:lnTo>
                <a:lnTo>
                  <a:pt x="65" y="0"/>
                </a:lnTo>
                <a:lnTo>
                  <a:pt x="66" y="0"/>
                </a:lnTo>
                <a:lnTo>
                  <a:pt x="67" y="1"/>
                </a:lnTo>
                <a:lnTo>
                  <a:pt x="68" y="1"/>
                </a:lnTo>
                <a:lnTo>
                  <a:pt x="69" y="0"/>
                </a:lnTo>
                <a:lnTo>
                  <a:pt x="71" y="0"/>
                </a:lnTo>
                <a:lnTo>
                  <a:pt x="72" y="0"/>
                </a:lnTo>
                <a:lnTo>
                  <a:pt x="73" y="1"/>
                </a:lnTo>
                <a:lnTo>
                  <a:pt x="74" y="1"/>
                </a:lnTo>
                <a:lnTo>
                  <a:pt x="76" y="1"/>
                </a:lnTo>
                <a:lnTo>
                  <a:pt x="77" y="1"/>
                </a:lnTo>
                <a:lnTo>
                  <a:pt x="78" y="1"/>
                </a:lnTo>
                <a:lnTo>
                  <a:pt x="79" y="1"/>
                </a:lnTo>
                <a:lnTo>
                  <a:pt x="81" y="1"/>
                </a:lnTo>
                <a:lnTo>
                  <a:pt x="82" y="1"/>
                </a:lnTo>
                <a:lnTo>
                  <a:pt x="83" y="1"/>
                </a:lnTo>
                <a:lnTo>
                  <a:pt x="84" y="1"/>
                </a:lnTo>
                <a:lnTo>
                  <a:pt x="86" y="1"/>
                </a:lnTo>
                <a:lnTo>
                  <a:pt x="87" y="1"/>
                </a:lnTo>
                <a:lnTo>
                  <a:pt x="88" y="1"/>
                </a:lnTo>
                <a:lnTo>
                  <a:pt x="89" y="1"/>
                </a:lnTo>
                <a:lnTo>
                  <a:pt x="91" y="1"/>
                </a:lnTo>
                <a:lnTo>
                  <a:pt x="92" y="1"/>
                </a:lnTo>
                <a:lnTo>
                  <a:pt x="93" y="1"/>
                </a:lnTo>
                <a:lnTo>
                  <a:pt x="94" y="1"/>
                </a:lnTo>
                <a:lnTo>
                  <a:pt x="96" y="1"/>
                </a:lnTo>
                <a:lnTo>
                  <a:pt x="97" y="1"/>
                </a:lnTo>
                <a:lnTo>
                  <a:pt x="98" y="1"/>
                </a:lnTo>
                <a:lnTo>
                  <a:pt x="99" y="1"/>
                </a:lnTo>
                <a:lnTo>
                  <a:pt x="101" y="1"/>
                </a:lnTo>
                <a:lnTo>
                  <a:pt x="102" y="1"/>
                </a:lnTo>
                <a:lnTo>
                  <a:pt x="103" y="1"/>
                </a:lnTo>
                <a:lnTo>
                  <a:pt x="104" y="1"/>
                </a:lnTo>
                <a:lnTo>
                  <a:pt x="106" y="1"/>
                </a:lnTo>
                <a:lnTo>
                  <a:pt x="107" y="1"/>
                </a:lnTo>
                <a:lnTo>
                  <a:pt x="108" y="1"/>
                </a:lnTo>
                <a:lnTo>
                  <a:pt x="109" y="1"/>
                </a:lnTo>
                <a:lnTo>
                  <a:pt x="111" y="1"/>
                </a:lnTo>
                <a:lnTo>
                  <a:pt x="112" y="1"/>
                </a:lnTo>
                <a:lnTo>
                  <a:pt x="113" y="1"/>
                </a:lnTo>
                <a:lnTo>
                  <a:pt x="114" y="1"/>
                </a:lnTo>
                <a:lnTo>
                  <a:pt x="116" y="1"/>
                </a:lnTo>
                <a:lnTo>
                  <a:pt x="117" y="1"/>
                </a:lnTo>
                <a:lnTo>
                  <a:pt x="118" y="1"/>
                </a:lnTo>
                <a:lnTo>
                  <a:pt x="119" y="1"/>
                </a:lnTo>
                <a:lnTo>
                  <a:pt x="121" y="1"/>
                </a:lnTo>
                <a:lnTo>
                  <a:pt x="122" y="1"/>
                </a:lnTo>
                <a:lnTo>
                  <a:pt x="123" y="1"/>
                </a:lnTo>
                <a:lnTo>
                  <a:pt x="124" y="1"/>
                </a:lnTo>
                <a:lnTo>
                  <a:pt x="126" y="1"/>
                </a:lnTo>
                <a:lnTo>
                  <a:pt x="127" y="1"/>
                </a:lnTo>
                <a:lnTo>
                  <a:pt x="128" y="1"/>
                </a:lnTo>
                <a:lnTo>
                  <a:pt x="129" y="1"/>
                </a:lnTo>
                <a:lnTo>
                  <a:pt x="131" y="1"/>
                </a:lnTo>
                <a:lnTo>
                  <a:pt x="132" y="1"/>
                </a:lnTo>
                <a:lnTo>
                  <a:pt x="133" y="1"/>
                </a:lnTo>
                <a:lnTo>
                  <a:pt x="134" y="1"/>
                </a:lnTo>
                <a:lnTo>
                  <a:pt x="136" y="1"/>
                </a:lnTo>
                <a:lnTo>
                  <a:pt x="137" y="1"/>
                </a:lnTo>
                <a:lnTo>
                  <a:pt x="138" y="1"/>
                </a:lnTo>
                <a:lnTo>
                  <a:pt x="139" y="1"/>
                </a:lnTo>
                <a:lnTo>
                  <a:pt x="141" y="1"/>
                </a:lnTo>
                <a:lnTo>
                  <a:pt x="142" y="1"/>
                </a:lnTo>
                <a:lnTo>
                  <a:pt x="143" y="1"/>
                </a:lnTo>
                <a:lnTo>
                  <a:pt x="144" y="0"/>
                </a:lnTo>
                <a:lnTo>
                  <a:pt x="146" y="0"/>
                </a:lnTo>
                <a:lnTo>
                  <a:pt x="147" y="0"/>
                </a:lnTo>
                <a:lnTo>
                  <a:pt x="148" y="0"/>
                </a:lnTo>
                <a:lnTo>
                  <a:pt x="149" y="0"/>
                </a:lnTo>
                <a:lnTo>
                  <a:pt x="151" y="0"/>
                </a:lnTo>
                <a:lnTo>
                  <a:pt x="152" y="0"/>
                </a:lnTo>
                <a:lnTo>
                  <a:pt x="153" y="0"/>
                </a:lnTo>
                <a:lnTo>
                  <a:pt x="154" y="0"/>
                </a:lnTo>
                <a:lnTo>
                  <a:pt x="156" y="0"/>
                </a:lnTo>
                <a:lnTo>
                  <a:pt x="157" y="0"/>
                </a:lnTo>
                <a:lnTo>
                  <a:pt x="158" y="0"/>
                </a:lnTo>
                <a:lnTo>
                  <a:pt x="159" y="0"/>
                </a:lnTo>
                <a:lnTo>
                  <a:pt x="161" y="0"/>
                </a:lnTo>
                <a:lnTo>
                  <a:pt x="162" y="0"/>
                </a:lnTo>
                <a:lnTo>
                  <a:pt x="163" y="0"/>
                </a:lnTo>
                <a:lnTo>
                  <a:pt x="164" y="0"/>
                </a:lnTo>
                <a:lnTo>
                  <a:pt x="166" y="0"/>
                </a:lnTo>
                <a:lnTo>
                  <a:pt x="167" y="0"/>
                </a:lnTo>
                <a:lnTo>
                  <a:pt x="168" y="0"/>
                </a:lnTo>
                <a:lnTo>
                  <a:pt x="169" y="0"/>
                </a:lnTo>
                <a:lnTo>
                  <a:pt x="171" y="0"/>
                </a:lnTo>
                <a:lnTo>
                  <a:pt x="172" y="0"/>
                </a:lnTo>
                <a:lnTo>
                  <a:pt x="173" y="0"/>
                </a:lnTo>
                <a:lnTo>
                  <a:pt x="174" y="0"/>
                </a:lnTo>
                <a:lnTo>
                  <a:pt x="176" y="0"/>
                </a:lnTo>
                <a:lnTo>
                  <a:pt x="177" y="0"/>
                </a:lnTo>
                <a:lnTo>
                  <a:pt x="178" y="0"/>
                </a:lnTo>
                <a:lnTo>
                  <a:pt x="179" y="0"/>
                </a:lnTo>
                <a:lnTo>
                  <a:pt x="181" y="0"/>
                </a:lnTo>
                <a:lnTo>
                  <a:pt x="182" y="0"/>
                </a:lnTo>
                <a:lnTo>
                  <a:pt x="183" y="0"/>
                </a:lnTo>
                <a:lnTo>
                  <a:pt x="184" y="0"/>
                </a:lnTo>
                <a:lnTo>
                  <a:pt x="186" y="0"/>
                </a:lnTo>
                <a:lnTo>
                  <a:pt x="187" y="0"/>
                </a:lnTo>
                <a:lnTo>
                  <a:pt x="188" y="0"/>
                </a:lnTo>
                <a:lnTo>
                  <a:pt x="189" y="0"/>
                </a:lnTo>
                <a:lnTo>
                  <a:pt x="191" y="0"/>
                </a:lnTo>
                <a:lnTo>
                  <a:pt x="192" y="0"/>
                </a:lnTo>
                <a:lnTo>
                  <a:pt x="193" y="0"/>
                </a:lnTo>
                <a:lnTo>
                  <a:pt x="194" y="0"/>
                </a:lnTo>
                <a:lnTo>
                  <a:pt x="196" y="0"/>
                </a:lnTo>
                <a:lnTo>
                  <a:pt x="197" y="0"/>
                </a:lnTo>
                <a:lnTo>
                  <a:pt x="198" y="0"/>
                </a:lnTo>
                <a:lnTo>
                  <a:pt x="199" y="0"/>
                </a:lnTo>
                <a:lnTo>
                  <a:pt x="201" y="0"/>
                </a:lnTo>
                <a:lnTo>
                  <a:pt x="202" y="0"/>
                </a:lnTo>
                <a:lnTo>
                  <a:pt x="203" y="0"/>
                </a:lnTo>
                <a:lnTo>
                  <a:pt x="204" y="0"/>
                </a:lnTo>
                <a:lnTo>
                  <a:pt x="206" y="0"/>
                </a:lnTo>
                <a:lnTo>
                  <a:pt x="207" y="0"/>
                </a:lnTo>
                <a:lnTo>
                  <a:pt x="208" y="1"/>
                </a:lnTo>
                <a:lnTo>
                  <a:pt x="209" y="0"/>
                </a:lnTo>
                <a:lnTo>
                  <a:pt x="211" y="0"/>
                </a:lnTo>
                <a:lnTo>
                  <a:pt x="212" y="0"/>
                </a:lnTo>
                <a:lnTo>
                  <a:pt x="213" y="0"/>
                </a:lnTo>
                <a:lnTo>
                  <a:pt x="214" y="0"/>
                </a:lnTo>
                <a:lnTo>
                  <a:pt x="215" y="0"/>
                </a:lnTo>
                <a:lnTo>
                  <a:pt x="217" y="0"/>
                </a:lnTo>
                <a:lnTo>
                  <a:pt x="218" y="0"/>
                </a:lnTo>
                <a:lnTo>
                  <a:pt x="219" y="0"/>
                </a:lnTo>
                <a:lnTo>
                  <a:pt x="220" y="0"/>
                </a:lnTo>
                <a:lnTo>
                  <a:pt x="222" y="0"/>
                </a:lnTo>
                <a:lnTo>
                  <a:pt x="223" y="0"/>
                </a:lnTo>
                <a:lnTo>
                  <a:pt x="224" y="0"/>
                </a:lnTo>
                <a:lnTo>
                  <a:pt x="225" y="0"/>
                </a:lnTo>
                <a:lnTo>
                  <a:pt x="227" y="0"/>
                </a:lnTo>
                <a:lnTo>
                  <a:pt x="228" y="0"/>
                </a:lnTo>
                <a:lnTo>
                  <a:pt x="229" y="0"/>
                </a:lnTo>
                <a:lnTo>
                  <a:pt x="230" y="0"/>
                </a:lnTo>
                <a:lnTo>
                  <a:pt x="232" y="0"/>
                </a:lnTo>
                <a:lnTo>
                  <a:pt x="233" y="0"/>
                </a:lnTo>
                <a:lnTo>
                  <a:pt x="234" y="0"/>
                </a:lnTo>
                <a:lnTo>
                  <a:pt x="235" y="0"/>
                </a:lnTo>
                <a:lnTo>
                  <a:pt x="237" y="0"/>
                </a:lnTo>
                <a:lnTo>
                  <a:pt x="238" y="0"/>
                </a:lnTo>
                <a:lnTo>
                  <a:pt x="239" y="0"/>
                </a:lnTo>
                <a:lnTo>
                  <a:pt x="240" y="0"/>
                </a:lnTo>
                <a:lnTo>
                  <a:pt x="242" y="0"/>
                </a:lnTo>
                <a:lnTo>
                  <a:pt x="243" y="0"/>
                </a:lnTo>
                <a:lnTo>
                  <a:pt x="244" y="0"/>
                </a:lnTo>
                <a:lnTo>
                  <a:pt x="245" y="0"/>
                </a:lnTo>
                <a:lnTo>
                  <a:pt x="247" y="0"/>
                </a:lnTo>
                <a:lnTo>
                  <a:pt x="248" y="0"/>
                </a:lnTo>
                <a:lnTo>
                  <a:pt x="249" y="0"/>
                </a:lnTo>
                <a:lnTo>
                  <a:pt x="250" y="0"/>
                </a:lnTo>
                <a:lnTo>
                  <a:pt x="252" y="0"/>
                </a:lnTo>
                <a:lnTo>
                  <a:pt x="253" y="0"/>
                </a:lnTo>
                <a:lnTo>
                  <a:pt x="254" y="0"/>
                </a:lnTo>
                <a:lnTo>
                  <a:pt x="255" y="0"/>
                </a:lnTo>
                <a:lnTo>
                  <a:pt x="257" y="0"/>
                </a:lnTo>
                <a:lnTo>
                  <a:pt x="258" y="0"/>
                </a:lnTo>
                <a:lnTo>
                  <a:pt x="259" y="0"/>
                </a:lnTo>
                <a:lnTo>
                  <a:pt x="260" y="0"/>
                </a:lnTo>
                <a:lnTo>
                  <a:pt x="262" y="0"/>
                </a:lnTo>
                <a:lnTo>
                  <a:pt x="263" y="0"/>
                </a:lnTo>
                <a:lnTo>
                  <a:pt x="264" y="0"/>
                </a:lnTo>
                <a:lnTo>
                  <a:pt x="265" y="0"/>
                </a:lnTo>
                <a:lnTo>
                  <a:pt x="267" y="0"/>
                </a:lnTo>
                <a:lnTo>
                  <a:pt x="268" y="0"/>
                </a:lnTo>
                <a:lnTo>
                  <a:pt x="269" y="0"/>
                </a:lnTo>
                <a:lnTo>
                  <a:pt x="270" y="0"/>
                </a:lnTo>
                <a:lnTo>
                  <a:pt x="272" y="0"/>
                </a:lnTo>
                <a:lnTo>
                  <a:pt x="273" y="0"/>
                </a:lnTo>
                <a:lnTo>
                  <a:pt x="274" y="0"/>
                </a:lnTo>
                <a:lnTo>
                  <a:pt x="275" y="0"/>
                </a:lnTo>
                <a:lnTo>
                  <a:pt x="277" y="0"/>
                </a:lnTo>
                <a:lnTo>
                  <a:pt x="278" y="0"/>
                </a:lnTo>
                <a:lnTo>
                  <a:pt x="279" y="0"/>
                </a:lnTo>
                <a:lnTo>
                  <a:pt x="280" y="0"/>
                </a:lnTo>
                <a:lnTo>
                  <a:pt x="282" y="0"/>
                </a:lnTo>
                <a:lnTo>
                  <a:pt x="283" y="0"/>
                </a:lnTo>
                <a:lnTo>
                  <a:pt x="284" y="0"/>
                </a:lnTo>
                <a:lnTo>
                  <a:pt x="285" y="0"/>
                </a:lnTo>
                <a:lnTo>
                  <a:pt x="287" y="0"/>
                </a:lnTo>
                <a:lnTo>
                  <a:pt x="288" y="0"/>
                </a:lnTo>
                <a:lnTo>
                  <a:pt x="289" y="1"/>
                </a:lnTo>
                <a:lnTo>
                  <a:pt x="290" y="1"/>
                </a:lnTo>
                <a:lnTo>
                  <a:pt x="292" y="1"/>
                </a:lnTo>
                <a:lnTo>
                  <a:pt x="293" y="2"/>
                </a:lnTo>
                <a:lnTo>
                  <a:pt x="294" y="2"/>
                </a:lnTo>
                <a:lnTo>
                  <a:pt x="295" y="2"/>
                </a:lnTo>
                <a:lnTo>
                  <a:pt x="297" y="2"/>
                </a:lnTo>
                <a:lnTo>
                  <a:pt x="298" y="2"/>
                </a:lnTo>
                <a:lnTo>
                  <a:pt x="299" y="2"/>
                </a:lnTo>
                <a:lnTo>
                  <a:pt x="300" y="2"/>
                </a:lnTo>
                <a:lnTo>
                  <a:pt x="302" y="2"/>
                </a:lnTo>
                <a:lnTo>
                  <a:pt x="303" y="2"/>
                </a:lnTo>
                <a:lnTo>
                  <a:pt x="304" y="2"/>
                </a:lnTo>
                <a:lnTo>
                  <a:pt x="305" y="2"/>
                </a:lnTo>
                <a:lnTo>
                  <a:pt x="307" y="1"/>
                </a:lnTo>
                <a:lnTo>
                  <a:pt x="308" y="1"/>
                </a:lnTo>
                <a:lnTo>
                  <a:pt x="309" y="1"/>
                </a:lnTo>
                <a:lnTo>
                  <a:pt x="310" y="1"/>
                </a:lnTo>
                <a:lnTo>
                  <a:pt x="312" y="1"/>
                </a:lnTo>
                <a:lnTo>
                  <a:pt x="313" y="1"/>
                </a:lnTo>
                <a:lnTo>
                  <a:pt x="314" y="1"/>
                </a:lnTo>
                <a:lnTo>
                  <a:pt x="315" y="1"/>
                </a:lnTo>
                <a:lnTo>
                  <a:pt x="317" y="1"/>
                </a:lnTo>
                <a:lnTo>
                  <a:pt x="318" y="1"/>
                </a:lnTo>
                <a:lnTo>
                  <a:pt x="319" y="1"/>
                </a:lnTo>
                <a:lnTo>
                  <a:pt x="320" y="1"/>
                </a:lnTo>
                <a:lnTo>
                  <a:pt x="322" y="1"/>
                </a:lnTo>
                <a:lnTo>
                  <a:pt x="323" y="1"/>
                </a:lnTo>
                <a:lnTo>
                  <a:pt x="324" y="1"/>
                </a:lnTo>
                <a:lnTo>
                  <a:pt x="325" y="1"/>
                </a:lnTo>
                <a:lnTo>
                  <a:pt x="327" y="1"/>
                </a:lnTo>
                <a:lnTo>
                  <a:pt x="328" y="1"/>
                </a:lnTo>
                <a:lnTo>
                  <a:pt x="329" y="1"/>
                </a:lnTo>
                <a:lnTo>
                  <a:pt x="330" y="1"/>
                </a:lnTo>
                <a:lnTo>
                  <a:pt x="332" y="1"/>
                </a:lnTo>
                <a:lnTo>
                  <a:pt x="333" y="1"/>
                </a:lnTo>
                <a:lnTo>
                  <a:pt x="334" y="1"/>
                </a:lnTo>
                <a:lnTo>
                  <a:pt x="335" y="1"/>
                </a:lnTo>
                <a:lnTo>
                  <a:pt x="337" y="1"/>
                </a:lnTo>
                <a:lnTo>
                  <a:pt x="338" y="1"/>
                </a:lnTo>
                <a:lnTo>
                  <a:pt x="339" y="1"/>
                </a:lnTo>
                <a:lnTo>
                  <a:pt x="340" y="1"/>
                </a:lnTo>
                <a:lnTo>
                  <a:pt x="342" y="1"/>
                </a:lnTo>
                <a:lnTo>
                  <a:pt x="343" y="1"/>
                </a:lnTo>
                <a:lnTo>
                  <a:pt x="344" y="1"/>
                </a:lnTo>
                <a:lnTo>
                  <a:pt x="345" y="1"/>
                </a:lnTo>
                <a:lnTo>
                  <a:pt x="347" y="1"/>
                </a:lnTo>
                <a:lnTo>
                  <a:pt x="348" y="1"/>
                </a:lnTo>
                <a:lnTo>
                  <a:pt x="349" y="1"/>
                </a:lnTo>
                <a:lnTo>
                  <a:pt x="350" y="1"/>
                </a:lnTo>
                <a:lnTo>
                  <a:pt x="352" y="1"/>
                </a:lnTo>
                <a:lnTo>
                  <a:pt x="353" y="1"/>
                </a:lnTo>
                <a:lnTo>
                  <a:pt x="354" y="1"/>
                </a:lnTo>
                <a:lnTo>
                  <a:pt x="355" y="1"/>
                </a:lnTo>
                <a:lnTo>
                  <a:pt x="357" y="1"/>
                </a:lnTo>
                <a:lnTo>
                  <a:pt x="358" y="1"/>
                </a:lnTo>
                <a:lnTo>
                  <a:pt x="359" y="1"/>
                </a:lnTo>
                <a:lnTo>
                  <a:pt x="360" y="1"/>
                </a:lnTo>
                <a:lnTo>
                  <a:pt x="362" y="1"/>
                </a:lnTo>
                <a:lnTo>
                  <a:pt x="363" y="1"/>
                </a:lnTo>
                <a:lnTo>
                  <a:pt x="364" y="1"/>
                </a:lnTo>
                <a:lnTo>
                  <a:pt x="365" y="1"/>
                </a:lnTo>
                <a:lnTo>
                  <a:pt x="366" y="1"/>
                </a:lnTo>
                <a:lnTo>
                  <a:pt x="368" y="1"/>
                </a:lnTo>
                <a:lnTo>
                  <a:pt x="369" y="1"/>
                </a:lnTo>
                <a:lnTo>
                  <a:pt x="370" y="1"/>
                </a:lnTo>
                <a:lnTo>
                  <a:pt x="371" y="1"/>
                </a:lnTo>
                <a:lnTo>
                  <a:pt x="373" y="1"/>
                </a:lnTo>
                <a:lnTo>
                  <a:pt x="374" y="1"/>
                </a:lnTo>
                <a:lnTo>
                  <a:pt x="375" y="1"/>
                </a:lnTo>
                <a:lnTo>
                  <a:pt x="376" y="1"/>
                </a:lnTo>
                <a:lnTo>
                  <a:pt x="378" y="1"/>
                </a:lnTo>
                <a:lnTo>
                  <a:pt x="379" y="1"/>
                </a:lnTo>
                <a:lnTo>
                  <a:pt x="380" y="1"/>
                </a:lnTo>
                <a:lnTo>
                  <a:pt x="381" y="1"/>
                </a:lnTo>
                <a:lnTo>
                  <a:pt x="383" y="1"/>
                </a:lnTo>
                <a:lnTo>
                  <a:pt x="384" y="1"/>
                </a:lnTo>
                <a:lnTo>
                  <a:pt x="385" y="1"/>
                </a:lnTo>
                <a:lnTo>
                  <a:pt x="386" y="1"/>
                </a:lnTo>
                <a:lnTo>
                  <a:pt x="388" y="1"/>
                </a:lnTo>
                <a:lnTo>
                  <a:pt x="389" y="1"/>
                </a:lnTo>
                <a:lnTo>
                  <a:pt x="390" y="1"/>
                </a:lnTo>
                <a:lnTo>
                  <a:pt x="391" y="1"/>
                </a:lnTo>
                <a:lnTo>
                  <a:pt x="393" y="1"/>
                </a:lnTo>
                <a:lnTo>
                  <a:pt x="394" y="1"/>
                </a:lnTo>
                <a:lnTo>
                  <a:pt x="395" y="1"/>
                </a:lnTo>
                <a:lnTo>
                  <a:pt x="396" y="1"/>
                </a:lnTo>
                <a:lnTo>
                  <a:pt x="398" y="1"/>
                </a:lnTo>
                <a:lnTo>
                  <a:pt x="399" y="1"/>
                </a:lnTo>
                <a:lnTo>
                  <a:pt x="400" y="1"/>
                </a:lnTo>
                <a:lnTo>
                  <a:pt x="401" y="1"/>
                </a:lnTo>
                <a:lnTo>
                  <a:pt x="403" y="1"/>
                </a:lnTo>
                <a:lnTo>
                  <a:pt x="404" y="1"/>
                </a:lnTo>
                <a:lnTo>
                  <a:pt x="405" y="1"/>
                </a:lnTo>
                <a:lnTo>
                  <a:pt x="406" y="1"/>
                </a:lnTo>
                <a:lnTo>
                  <a:pt x="408" y="1"/>
                </a:lnTo>
                <a:lnTo>
                  <a:pt x="409" y="1"/>
                </a:lnTo>
                <a:lnTo>
                  <a:pt x="410" y="1"/>
                </a:lnTo>
                <a:lnTo>
                  <a:pt x="411" y="1"/>
                </a:lnTo>
                <a:lnTo>
                  <a:pt x="413" y="1"/>
                </a:lnTo>
                <a:lnTo>
                  <a:pt x="414" y="1"/>
                </a:lnTo>
                <a:lnTo>
                  <a:pt x="415" y="1"/>
                </a:lnTo>
                <a:lnTo>
                  <a:pt x="416" y="1"/>
                </a:lnTo>
                <a:lnTo>
                  <a:pt x="418" y="1"/>
                </a:lnTo>
                <a:lnTo>
                  <a:pt x="419" y="1"/>
                </a:lnTo>
                <a:lnTo>
                  <a:pt x="420" y="1"/>
                </a:lnTo>
                <a:lnTo>
                  <a:pt x="421" y="1"/>
                </a:lnTo>
                <a:lnTo>
                  <a:pt x="423" y="1"/>
                </a:lnTo>
                <a:lnTo>
                  <a:pt x="424" y="1"/>
                </a:lnTo>
                <a:lnTo>
                  <a:pt x="425" y="1"/>
                </a:lnTo>
                <a:lnTo>
                  <a:pt x="426" y="0"/>
                </a:lnTo>
                <a:lnTo>
                  <a:pt x="428" y="0"/>
                </a:lnTo>
                <a:lnTo>
                  <a:pt x="429" y="0"/>
                </a:lnTo>
                <a:lnTo>
                  <a:pt x="430" y="0"/>
                </a:lnTo>
                <a:lnTo>
                  <a:pt x="431" y="0"/>
                </a:lnTo>
                <a:lnTo>
                  <a:pt x="433" y="0"/>
                </a:lnTo>
                <a:lnTo>
                  <a:pt x="434" y="0"/>
                </a:lnTo>
                <a:lnTo>
                  <a:pt x="435" y="0"/>
                </a:lnTo>
                <a:lnTo>
                  <a:pt x="436" y="0"/>
                </a:lnTo>
                <a:lnTo>
                  <a:pt x="438" y="0"/>
                </a:lnTo>
                <a:lnTo>
                  <a:pt x="439" y="0"/>
                </a:lnTo>
                <a:lnTo>
                  <a:pt x="440" y="0"/>
                </a:lnTo>
                <a:lnTo>
                  <a:pt x="441" y="0"/>
                </a:lnTo>
                <a:lnTo>
                  <a:pt x="443" y="0"/>
                </a:lnTo>
                <a:lnTo>
                  <a:pt x="444" y="0"/>
                </a:lnTo>
                <a:lnTo>
                  <a:pt x="445" y="0"/>
                </a:lnTo>
                <a:lnTo>
                  <a:pt x="446" y="0"/>
                </a:lnTo>
                <a:lnTo>
                  <a:pt x="448" y="0"/>
                </a:lnTo>
                <a:lnTo>
                  <a:pt x="449" y="0"/>
                </a:lnTo>
                <a:lnTo>
                  <a:pt x="450" y="0"/>
                </a:lnTo>
                <a:lnTo>
                  <a:pt x="451" y="0"/>
                </a:lnTo>
                <a:lnTo>
                  <a:pt x="453" y="0"/>
                </a:lnTo>
                <a:lnTo>
                  <a:pt x="454" y="0"/>
                </a:lnTo>
                <a:lnTo>
                  <a:pt x="455" y="0"/>
                </a:lnTo>
                <a:lnTo>
                  <a:pt x="456" y="0"/>
                </a:lnTo>
                <a:lnTo>
                  <a:pt x="458" y="0"/>
                </a:lnTo>
                <a:lnTo>
                  <a:pt x="459" y="0"/>
                </a:lnTo>
                <a:lnTo>
                  <a:pt x="460" y="0"/>
                </a:lnTo>
                <a:lnTo>
                  <a:pt x="461" y="0"/>
                </a:lnTo>
                <a:lnTo>
                  <a:pt x="463" y="0"/>
                </a:lnTo>
                <a:lnTo>
                  <a:pt x="464" y="0"/>
                </a:lnTo>
                <a:lnTo>
                  <a:pt x="465" y="0"/>
                </a:lnTo>
                <a:lnTo>
                  <a:pt x="466" y="0"/>
                </a:lnTo>
                <a:lnTo>
                  <a:pt x="468" y="0"/>
                </a:lnTo>
                <a:lnTo>
                  <a:pt x="469" y="0"/>
                </a:lnTo>
                <a:lnTo>
                  <a:pt x="470" y="0"/>
                </a:lnTo>
                <a:lnTo>
                  <a:pt x="471" y="0"/>
                </a:lnTo>
                <a:lnTo>
                  <a:pt x="473" y="0"/>
                </a:lnTo>
                <a:lnTo>
                  <a:pt x="474" y="0"/>
                </a:lnTo>
                <a:lnTo>
                  <a:pt x="475" y="0"/>
                </a:lnTo>
                <a:lnTo>
                  <a:pt x="476" y="0"/>
                </a:lnTo>
                <a:lnTo>
                  <a:pt x="478" y="0"/>
                </a:lnTo>
                <a:lnTo>
                  <a:pt x="479" y="0"/>
                </a:lnTo>
                <a:lnTo>
                  <a:pt x="480" y="0"/>
                </a:lnTo>
                <a:lnTo>
                  <a:pt x="481" y="0"/>
                </a:lnTo>
                <a:lnTo>
                  <a:pt x="483" y="0"/>
                </a:lnTo>
                <a:lnTo>
                  <a:pt x="484" y="0"/>
                </a:lnTo>
                <a:lnTo>
                  <a:pt x="485" y="0"/>
                </a:lnTo>
                <a:lnTo>
                  <a:pt x="486" y="0"/>
                </a:lnTo>
                <a:lnTo>
                  <a:pt x="488" y="0"/>
                </a:lnTo>
                <a:lnTo>
                  <a:pt x="489" y="0"/>
                </a:lnTo>
                <a:lnTo>
                  <a:pt x="490" y="0"/>
                </a:lnTo>
                <a:lnTo>
                  <a:pt x="491" y="0"/>
                </a:lnTo>
                <a:lnTo>
                  <a:pt x="493" y="0"/>
                </a:lnTo>
                <a:lnTo>
                  <a:pt x="494" y="0"/>
                </a:lnTo>
                <a:lnTo>
                  <a:pt x="495" y="0"/>
                </a:lnTo>
                <a:lnTo>
                  <a:pt x="496" y="0"/>
                </a:lnTo>
                <a:lnTo>
                  <a:pt x="498" y="0"/>
                </a:lnTo>
                <a:lnTo>
                  <a:pt x="499" y="0"/>
                </a:lnTo>
                <a:lnTo>
                  <a:pt x="500" y="0"/>
                </a:lnTo>
                <a:lnTo>
                  <a:pt x="501" y="0"/>
                </a:lnTo>
                <a:lnTo>
                  <a:pt x="503" y="0"/>
                </a:lnTo>
                <a:lnTo>
                  <a:pt x="504" y="0"/>
                </a:lnTo>
                <a:lnTo>
                  <a:pt x="505" y="0"/>
                </a:lnTo>
                <a:lnTo>
                  <a:pt x="506" y="1"/>
                </a:lnTo>
                <a:lnTo>
                  <a:pt x="508" y="1"/>
                </a:lnTo>
                <a:lnTo>
                  <a:pt x="509" y="2"/>
                </a:lnTo>
                <a:lnTo>
                  <a:pt x="510" y="2"/>
                </a:lnTo>
                <a:lnTo>
                  <a:pt x="511" y="2"/>
                </a:lnTo>
                <a:lnTo>
                  <a:pt x="512" y="2"/>
                </a:lnTo>
                <a:lnTo>
                  <a:pt x="514" y="2"/>
                </a:lnTo>
                <a:lnTo>
                  <a:pt x="515" y="2"/>
                </a:lnTo>
                <a:lnTo>
                  <a:pt x="516" y="2"/>
                </a:lnTo>
                <a:lnTo>
                  <a:pt x="517" y="2"/>
                </a:lnTo>
                <a:lnTo>
                  <a:pt x="519" y="2"/>
                </a:lnTo>
                <a:lnTo>
                  <a:pt x="520" y="2"/>
                </a:lnTo>
                <a:lnTo>
                  <a:pt x="521" y="2"/>
                </a:lnTo>
                <a:lnTo>
                  <a:pt x="522" y="2"/>
                </a:lnTo>
                <a:lnTo>
                  <a:pt x="524" y="2"/>
                </a:lnTo>
                <a:lnTo>
                  <a:pt x="525" y="2"/>
                </a:lnTo>
                <a:lnTo>
                  <a:pt x="526" y="2"/>
                </a:lnTo>
                <a:lnTo>
                  <a:pt x="527" y="2"/>
                </a:lnTo>
                <a:lnTo>
                  <a:pt x="529" y="2"/>
                </a:lnTo>
                <a:lnTo>
                  <a:pt x="530" y="2"/>
                </a:lnTo>
                <a:lnTo>
                  <a:pt x="531" y="2"/>
                </a:lnTo>
                <a:lnTo>
                  <a:pt x="532" y="2"/>
                </a:lnTo>
                <a:lnTo>
                  <a:pt x="534" y="2"/>
                </a:lnTo>
                <a:lnTo>
                  <a:pt x="535" y="2"/>
                </a:lnTo>
                <a:lnTo>
                  <a:pt x="536" y="2"/>
                </a:lnTo>
                <a:lnTo>
                  <a:pt x="537" y="2"/>
                </a:lnTo>
                <a:lnTo>
                  <a:pt x="539" y="2"/>
                </a:lnTo>
                <a:lnTo>
                  <a:pt x="540" y="2"/>
                </a:lnTo>
                <a:lnTo>
                  <a:pt x="541" y="2"/>
                </a:lnTo>
                <a:lnTo>
                  <a:pt x="542" y="2"/>
                </a:lnTo>
                <a:lnTo>
                  <a:pt x="544" y="2"/>
                </a:lnTo>
                <a:lnTo>
                  <a:pt x="545" y="2"/>
                </a:lnTo>
                <a:lnTo>
                  <a:pt x="546" y="2"/>
                </a:lnTo>
                <a:lnTo>
                  <a:pt x="547" y="2"/>
                </a:lnTo>
                <a:lnTo>
                  <a:pt x="549" y="2"/>
                </a:lnTo>
                <a:lnTo>
                  <a:pt x="550" y="1"/>
                </a:lnTo>
                <a:lnTo>
                  <a:pt x="551" y="1"/>
                </a:lnTo>
                <a:lnTo>
                  <a:pt x="552" y="1"/>
                </a:lnTo>
                <a:lnTo>
                  <a:pt x="554" y="1"/>
                </a:lnTo>
                <a:lnTo>
                  <a:pt x="555" y="1"/>
                </a:lnTo>
                <a:lnTo>
                  <a:pt x="556" y="1"/>
                </a:lnTo>
                <a:lnTo>
                  <a:pt x="557" y="1"/>
                </a:lnTo>
                <a:lnTo>
                  <a:pt x="559" y="1"/>
                </a:lnTo>
                <a:lnTo>
                  <a:pt x="560" y="1"/>
                </a:lnTo>
                <a:lnTo>
                  <a:pt x="561" y="1"/>
                </a:lnTo>
                <a:lnTo>
                  <a:pt x="562" y="1"/>
                </a:lnTo>
                <a:lnTo>
                  <a:pt x="564" y="1"/>
                </a:lnTo>
                <a:lnTo>
                  <a:pt x="565" y="1"/>
                </a:lnTo>
                <a:lnTo>
                  <a:pt x="566" y="1"/>
                </a:lnTo>
                <a:lnTo>
                  <a:pt x="567" y="1"/>
                </a:lnTo>
                <a:lnTo>
                  <a:pt x="569" y="1"/>
                </a:lnTo>
                <a:lnTo>
                  <a:pt x="570" y="1"/>
                </a:lnTo>
                <a:lnTo>
                  <a:pt x="571" y="1"/>
                </a:lnTo>
                <a:lnTo>
                  <a:pt x="572" y="1"/>
                </a:lnTo>
                <a:lnTo>
                  <a:pt x="574" y="1"/>
                </a:lnTo>
                <a:lnTo>
                  <a:pt x="575" y="1"/>
                </a:lnTo>
                <a:lnTo>
                  <a:pt x="576" y="1"/>
                </a:lnTo>
                <a:lnTo>
                  <a:pt x="577" y="1"/>
                </a:lnTo>
                <a:lnTo>
                  <a:pt x="579" y="1"/>
                </a:lnTo>
                <a:lnTo>
                  <a:pt x="580" y="1"/>
                </a:lnTo>
                <a:lnTo>
                  <a:pt x="581" y="1"/>
                </a:lnTo>
                <a:lnTo>
                  <a:pt x="582" y="1"/>
                </a:lnTo>
                <a:lnTo>
                  <a:pt x="584" y="1"/>
                </a:lnTo>
                <a:lnTo>
                  <a:pt x="585" y="1"/>
                </a:lnTo>
                <a:lnTo>
                  <a:pt x="586" y="1"/>
                </a:lnTo>
                <a:lnTo>
                  <a:pt x="587" y="1"/>
                </a:lnTo>
                <a:lnTo>
                  <a:pt x="589" y="1"/>
                </a:lnTo>
                <a:lnTo>
                  <a:pt x="590" y="1"/>
                </a:lnTo>
                <a:lnTo>
                  <a:pt x="591" y="1"/>
                </a:lnTo>
                <a:lnTo>
                  <a:pt x="592" y="1"/>
                </a:lnTo>
                <a:lnTo>
                  <a:pt x="594" y="1"/>
                </a:lnTo>
                <a:lnTo>
                  <a:pt x="595" y="1"/>
                </a:lnTo>
                <a:lnTo>
                  <a:pt x="596" y="1"/>
                </a:lnTo>
                <a:lnTo>
                  <a:pt x="597" y="1"/>
                </a:lnTo>
                <a:lnTo>
                  <a:pt x="599" y="1"/>
                </a:lnTo>
                <a:lnTo>
                  <a:pt x="600" y="1"/>
                </a:lnTo>
                <a:lnTo>
                  <a:pt x="601" y="1"/>
                </a:lnTo>
                <a:lnTo>
                  <a:pt x="602" y="1"/>
                </a:lnTo>
                <a:lnTo>
                  <a:pt x="604" y="1"/>
                </a:lnTo>
                <a:lnTo>
                  <a:pt x="605" y="1"/>
                </a:lnTo>
                <a:lnTo>
                  <a:pt x="606" y="1"/>
                </a:lnTo>
                <a:lnTo>
                  <a:pt x="607" y="1"/>
                </a:lnTo>
                <a:lnTo>
                  <a:pt x="609" y="1"/>
                </a:lnTo>
                <a:lnTo>
                  <a:pt x="610" y="1"/>
                </a:lnTo>
                <a:lnTo>
                  <a:pt x="611" y="1"/>
                </a:lnTo>
                <a:lnTo>
                  <a:pt x="612" y="1"/>
                </a:lnTo>
                <a:lnTo>
                  <a:pt x="614" y="1"/>
                </a:lnTo>
                <a:lnTo>
                  <a:pt x="615" y="1"/>
                </a:lnTo>
                <a:lnTo>
                  <a:pt x="616" y="1"/>
                </a:lnTo>
                <a:lnTo>
                  <a:pt x="617" y="1"/>
                </a:lnTo>
                <a:lnTo>
                  <a:pt x="619" y="1"/>
                </a:lnTo>
                <a:lnTo>
                  <a:pt x="620" y="1"/>
                </a:lnTo>
                <a:lnTo>
                  <a:pt x="621" y="1"/>
                </a:lnTo>
                <a:lnTo>
                  <a:pt x="622" y="1"/>
                </a:lnTo>
                <a:lnTo>
                  <a:pt x="624" y="1"/>
                </a:lnTo>
                <a:lnTo>
                  <a:pt x="625" y="1"/>
                </a:lnTo>
                <a:lnTo>
                  <a:pt x="626" y="1"/>
                </a:lnTo>
                <a:lnTo>
                  <a:pt x="627" y="1"/>
                </a:lnTo>
                <a:lnTo>
                  <a:pt x="629" y="1"/>
                </a:lnTo>
                <a:lnTo>
                  <a:pt x="630" y="1"/>
                </a:lnTo>
                <a:lnTo>
                  <a:pt x="631" y="1"/>
                </a:lnTo>
                <a:lnTo>
                  <a:pt x="632" y="1"/>
                </a:lnTo>
                <a:lnTo>
                  <a:pt x="634" y="1"/>
                </a:lnTo>
                <a:lnTo>
                  <a:pt x="635" y="1"/>
                </a:lnTo>
                <a:lnTo>
                  <a:pt x="636" y="1"/>
                </a:lnTo>
                <a:lnTo>
                  <a:pt x="637" y="1"/>
                </a:lnTo>
                <a:lnTo>
                  <a:pt x="639" y="1"/>
                </a:lnTo>
                <a:lnTo>
                  <a:pt x="640" y="1"/>
                </a:lnTo>
                <a:lnTo>
                  <a:pt x="641" y="1"/>
                </a:lnTo>
                <a:lnTo>
                  <a:pt x="642" y="1"/>
                </a:lnTo>
                <a:lnTo>
                  <a:pt x="644" y="1"/>
                </a:lnTo>
                <a:lnTo>
                  <a:pt x="645" y="0"/>
                </a:lnTo>
                <a:lnTo>
                  <a:pt x="646" y="0"/>
                </a:lnTo>
                <a:lnTo>
                  <a:pt x="647" y="0"/>
                </a:lnTo>
                <a:lnTo>
                  <a:pt x="649" y="0"/>
                </a:lnTo>
                <a:lnTo>
                  <a:pt x="650" y="0"/>
                </a:lnTo>
                <a:lnTo>
                  <a:pt x="651" y="0"/>
                </a:lnTo>
                <a:lnTo>
                  <a:pt x="652" y="0"/>
                </a:lnTo>
                <a:lnTo>
                  <a:pt x="654" y="0"/>
                </a:lnTo>
                <a:lnTo>
                  <a:pt x="655" y="0"/>
                </a:lnTo>
                <a:lnTo>
                  <a:pt x="656" y="0"/>
                </a:lnTo>
                <a:lnTo>
                  <a:pt x="657" y="0"/>
                </a:lnTo>
                <a:lnTo>
                  <a:pt x="658" y="0"/>
                </a:lnTo>
                <a:lnTo>
                  <a:pt x="660" y="0"/>
                </a:lnTo>
                <a:lnTo>
                  <a:pt x="661" y="0"/>
                </a:lnTo>
                <a:lnTo>
                  <a:pt x="662" y="0"/>
                </a:lnTo>
                <a:lnTo>
                  <a:pt x="663" y="0"/>
                </a:lnTo>
                <a:lnTo>
                  <a:pt x="665" y="0"/>
                </a:lnTo>
                <a:lnTo>
                  <a:pt x="666" y="0"/>
                </a:lnTo>
                <a:lnTo>
                  <a:pt x="667" y="0"/>
                </a:lnTo>
                <a:lnTo>
                  <a:pt x="668" y="0"/>
                </a:lnTo>
                <a:lnTo>
                  <a:pt x="670" y="0"/>
                </a:lnTo>
                <a:lnTo>
                  <a:pt x="671" y="0"/>
                </a:lnTo>
                <a:lnTo>
                  <a:pt x="672" y="0"/>
                </a:lnTo>
                <a:lnTo>
                  <a:pt x="673" y="0"/>
                </a:lnTo>
                <a:lnTo>
                  <a:pt x="675" y="0"/>
                </a:lnTo>
                <a:lnTo>
                  <a:pt x="676" y="0"/>
                </a:lnTo>
                <a:lnTo>
                  <a:pt x="677" y="0"/>
                </a:lnTo>
                <a:lnTo>
                  <a:pt x="678" y="0"/>
                </a:lnTo>
                <a:lnTo>
                  <a:pt x="680" y="1"/>
                </a:lnTo>
                <a:lnTo>
                  <a:pt x="681" y="1"/>
                </a:lnTo>
                <a:lnTo>
                  <a:pt x="682" y="0"/>
                </a:lnTo>
                <a:lnTo>
                  <a:pt x="683" y="0"/>
                </a:lnTo>
                <a:lnTo>
                  <a:pt x="685" y="0"/>
                </a:lnTo>
                <a:lnTo>
                  <a:pt x="686" y="0"/>
                </a:lnTo>
                <a:lnTo>
                  <a:pt x="687" y="1"/>
                </a:lnTo>
                <a:lnTo>
                  <a:pt x="688" y="1"/>
                </a:lnTo>
                <a:lnTo>
                  <a:pt x="690" y="1"/>
                </a:lnTo>
                <a:lnTo>
                  <a:pt x="691" y="1"/>
                </a:lnTo>
                <a:lnTo>
                  <a:pt x="692" y="1"/>
                </a:lnTo>
                <a:lnTo>
                  <a:pt x="693" y="1"/>
                </a:lnTo>
                <a:lnTo>
                  <a:pt x="695" y="1"/>
                </a:lnTo>
                <a:lnTo>
                  <a:pt x="696" y="1"/>
                </a:lnTo>
                <a:lnTo>
                  <a:pt x="697" y="1"/>
                </a:lnTo>
                <a:lnTo>
                  <a:pt x="698" y="1"/>
                </a:lnTo>
                <a:lnTo>
                  <a:pt x="700" y="1"/>
                </a:lnTo>
                <a:lnTo>
                  <a:pt x="701" y="1"/>
                </a:lnTo>
                <a:lnTo>
                  <a:pt x="702" y="1"/>
                </a:lnTo>
                <a:lnTo>
                  <a:pt x="703" y="1"/>
                </a:lnTo>
                <a:lnTo>
                  <a:pt x="705" y="1"/>
                </a:lnTo>
                <a:lnTo>
                  <a:pt x="706" y="1"/>
                </a:lnTo>
                <a:lnTo>
                  <a:pt x="707" y="1"/>
                </a:lnTo>
                <a:lnTo>
                  <a:pt x="708" y="1"/>
                </a:lnTo>
                <a:lnTo>
                  <a:pt x="710" y="1"/>
                </a:lnTo>
                <a:lnTo>
                  <a:pt x="711" y="1"/>
                </a:lnTo>
                <a:lnTo>
                  <a:pt x="712" y="1"/>
                </a:lnTo>
                <a:lnTo>
                  <a:pt x="713" y="1"/>
                </a:lnTo>
                <a:lnTo>
                  <a:pt x="715" y="1"/>
                </a:lnTo>
                <a:lnTo>
                  <a:pt x="716" y="1"/>
                </a:lnTo>
                <a:lnTo>
                  <a:pt x="717" y="0"/>
                </a:lnTo>
                <a:lnTo>
                  <a:pt x="718" y="0"/>
                </a:lnTo>
                <a:lnTo>
                  <a:pt x="720" y="1"/>
                </a:lnTo>
                <a:lnTo>
                  <a:pt x="721" y="1"/>
                </a:lnTo>
                <a:lnTo>
                  <a:pt x="722" y="1"/>
                </a:lnTo>
                <a:lnTo>
                  <a:pt x="723" y="1"/>
                </a:lnTo>
                <a:lnTo>
                  <a:pt x="725" y="1"/>
                </a:lnTo>
                <a:lnTo>
                  <a:pt x="726" y="2"/>
                </a:lnTo>
                <a:lnTo>
                  <a:pt x="727" y="2"/>
                </a:lnTo>
                <a:lnTo>
                  <a:pt x="728" y="2"/>
                </a:lnTo>
                <a:lnTo>
                  <a:pt x="730" y="2"/>
                </a:lnTo>
                <a:lnTo>
                  <a:pt x="731" y="2"/>
                </a:lnTo>
                <a:lnTo>
                  <a:pt x="732" y="2"/>
                </a:lnTo>
                <a:lnTo>
                  <a:pt x="733" y="2"/>
                </a:lnTo>
                <a:lnTo>
                  <a:pt x="735" y="2"/>
                </a:lnTo>
                <a:lnTo>
                  <a:pt x="736" y="2"/>
                </a:lnTo>
                <a:lnTo>
                  <a:pt x="737" y="2"/>
                </a:lnTo>
                <a:lnTo>
                  <a:pt x="738" y="2"/>
                </a:lnTo>
                <a:lnTo>
                  <a:pt x="740" y="2"/>
                </a:lnTo>
                <a:lnTo>
                  <a:pt x="741" y="2"/>
                </a:lnTo>
                <a:lnTo>
                  <a:pt x="742" y="2"/>
                </a:lnTo>
                <a:lnTo>
                  <a:pt x="743" y="2"/>
                </a:lnTo>
                <a:lnTo>
                  <a:pt x="745" y="2"/>
                </a:lnTo>
                <a:lnTo>
                  <a:pt x="746" y="2"/>
                </a:lnTo>
                <a:lnTo>
                  <a:pt x="747" y="2"/>
                </a:lnTo>
                <a:lnTo>
                  <a:pt x="748" y="2"/>
                </a:lnTo>
                <a:lnTo>
                  <a:pt x="750" y="2"/>
                </a:lnTo>
                <a:lnTo>
                  <a:pt x="751" y="2"/>
                </a:lnTo>
                <a:lnTo>
                  <a:pt x="752" y="2"/>
                </a:lnTo>
                <a:lnTo>
                  <a:pt x="753" y="2"/>
                </a:lnTo>
                <a:lnTo>
                  <a:pt x="755" y="2"/>
                </a:lnTo>
                <a:lnTo>
                  <a:pt x="756" y="2"/>
                </a:lnTo>
                <a:lnTo>
                  <a:pt x="757" y="2"/>
                </a:lnTo>
                <a:lnTo>
                  <a:pt x="758" y="2"/>
                </a:lnTo>
                <a:lnTo>
                  <a:pt x="760" y="2"/>
                </a:lnTo>
                <a:lnTo>
                  <a:pt x="761" y="2"/>
                </a:lnTo>
                <a:lnTo>
                  <a:pt x="762" y="2"/>
                </a:lnTo>
                <a:lnTo>
                  <a:pt x="763" y="2"/>
                </a:lnTo>
                <a:lnTo>
                  <a:pt x="765" y="2"/>
                </a:lnTo>
                <a:lnTo>
                  <a:pt x="766" y="2"/>
                </a:lnTo>
                <a:lnTo>
                  <a:pt x="767" y="2"/>
                </a:lnTo>
                <a:lnTo>
                  <a:pt x="768" y="2"/>
                </a:lnTo>
                <a:lnTo>
                  <a:pt x="770" y="2"/>
                </a:lnTo>
                <a:lnTo>
                  <a:pt x="771" y="2"/>
                </a:lnTo>
                <a:lnTo>
                  <a:pt x="772" y="2"/>
                </a:lnTo>
                <a:lnTo>
                  <a:pt x="773" y="2"/>
                </a:lnTo>
                <a:lnTo>
                  <a:pt x="775" y="2"/>
                </a:lnTo>
                <a:lnTo>
                  <a:pt x="776" y="2"/>
                </a:lnTo>
                <a:lnTo>
                  <a:pt x="777" y="2"/>
                </a:lnTo>
                <a:lnTo>
                  <a:pt x="778" y="2"/>
                </a:lnTo>
                <a:lnTo>
                  <a:pt x="780" y="2"/>
                </a:lnTo>
                <a:lnTo>
                  <a:pt x="781" y="2"/>
                </a:lnTo>
                <a:lnTo>
                  <a:pt x="782" y="2"/>
                </a:lnTo>
                <a:lnTo>
                  <a:pt x="783" y="2"/>
                </a:lnTo>
                <a:lnTo>
                  <a:pt x="785" y="2"/>
                </a:lnTo>
                <a:lnTo>
                  <a:pt x="786" y="2"/>
                </a:lnTo>
                <a:lnTo>
                  <a:pt x="787" y="2"/>
                </a:lnTo>
                <a:lnTo>
                  <a:pt x="788" y="2"/>
                </a:lnTo>
                <a:lnTo>
                  <a:pt x="790" y="2"/>
                </a:lnTo>
                <a:lnTo>
                  <a:pt x="791" y="2"/>
                </a:lnTo>
                <a:lnTo>
                  <a:pt x="792" y="2"/>
                </a:lnTo>
                <a:lnTo>
                  <a:pt x="793" y="2"/>
                </a:lnTo>
                <a:lnTo>
                  <a:pt x="795" y="2"/>
                </a:lnTo>
                <a:lnTo>
                  <a:pt x="796" y="2"/>
                </a:lnTo>
                <a:lnTo>
                  <a:pt x="797" y="1"/>
                </a:lnTo>
                <a:lnTo>
                  <a:pt x="798" y="1"/>
                </a:lnTo>
                <a:lnTo>
                  <a:pt x="800" y="1"/>
                </a:lnTo>
                <a:lnTo>
                  <a:pt x="801" y="1"/>
                </a:lnTo>
                <a:lnTo>
                  <a:pt x="802" y="1"/>
                </a:lnTo>
                <a:lnTo>
                  <a:pt x="803" y="1"/>
                </a:lnTo>
                <a:lnTo>
                  <a:pt x="805" y="1"/>
                </a:lnTo>
                <a:lnTo>
                  <a:pt x="806" y="1"/>
                </a:lnTo>
                <a:lnTo>
                  <a:pt x="807" y="1"/>
                </a:lnTo>
                <a:lnTo>
                  <a:pt x="808" y="1"/>
                </a:lnTo>
                <a:lnTo>
                  <a:pt x="809" y="1"/>
                </a:lnTo>
                <a:lnTo>
                  <a:pt x="811" y="1"/>
                </a:lnTo>
                <a:lnTo>
                  <a:pt x="812" y="1"/>
                </a:lnTo>
                <a:lnTo>
                  <a:pt x="813" y="1"/>
                </a:lnTo>
                <a:lnTo>
                  <a:pt x="814" y="1"/>
                </a:lnTo>
                <a:lnTo>
                  <a:pt x="816" y="1"/>
                </a:lnTo>
                <a:lnTo>
                  <a:pt x="817" y="1"/>
                </a:lnTo>
                <a:lnTo>
                  <a:pt x="818" y="1"/>
                </a:lnTo>
                <a:lnTo>
                  <a:pt x="819" y="1"/>
                </a:lnTo>
                <a:lnTo>
                  <a:pt x="821" y="1"/>
                </a:lnTo>
                <a:lnTo>
                  <a:pt x="822" y="1"/>
                </a:lnTo>
                <a:lnTo>
                  <a:pt x="823" y="1"/>
                </a:lnTo>
                <a:lnTo>
                  <a:pt x="824" y="1"/>
                </a:lnTo>
                <a:lnTo>
                  <a:pt x="826" y="1"/>
                </a:lnTo>
                <a:lnTo>
                  <a:pt x="827" y="1"/>
                </a:lnTo>
                <a:lnTo>
                  <a:pt x="828" y="1"/>
                </a:lnTo>
                <a:lnTo>
                  <a:pt x="829" y="1"/>
                </a:lnTo>
                <a:lnTo>
                  <a:pt x="831" y="1"/>
                </a:lnTo>
                <a:lnTo>
                  <a:pt x="832" y="1"/>
                </a:lnTo>
                <a:lnTo>
                  <a:pt x="833" y="1"/>
                </a:lnTo>
                <a:lnTo>
                  <a:pt x="834" y="1"/>
                </a:lnTo>
                <a:lnTo>
                  <a:pt x="836" y="1"/>
                </a:lnTo>
                <a:lnTo>
                  <a:pt x="837" y="1"/>
                </a:lnTo>
                <a:lnTo>
                  <a:pt x="838" y="1"/>
                </a:lnTo>
                <a:lnTo>
                  <a:pt x="839" y="1"/>
                </a:lnTo>
                <a:lnTo>
                  <a:pt x="841" y="1"/>
                </a:lnTo>
                <a:lnTo>
                  <a:pt x="842" y="1"/>
                </a:lnTo>
                <a:lnTo>
                  <a:pt x="843" y="1"/>
                </a:lnTo>
                <a:lnTo>
                  <a:pt x="844" y="1"/>
                </a:lnTo>
                <a:lnTo>
                  <a:pt x="846" y="1"/>
                </a:lnTo>
                <a:lnTo>
                  <a:pt x="847" y="1"/>
                </a:lnTo>
                <a:lnTo>
                  <a:pt x="848" y="1"/>
                </a:lnTo>
                <a:lnTo>
                  <a:pt x="849" y="1"/>
                </a:lnTo>
                <a:lnTo>
                  <a:pt x="851" y="1"/>
                </a:lnTo>
                <a:lnTo>
                  <a:pt x="852" y="1"/>
                </a:lnTo>
                <a:lnTo>
                  <a:pt x="853" y="1"/>
                </a:lnTo>
                <a:lnTo>
                  <a:pt x="854" y="1"/>
                </a:lnTo>
                <a:lnTo>
                  <a:pt x="856" y="1"/>
                </a:lnTo>
                <a:lnTo>
                  <a:pt x="857" y="1"/>
                </a:lnTo>
                <a:lnTo>
                  <a:pt x="858" y="1"/>
                </a:lnTo>
                <a:lnTo>
                  <a:pt x="859" y="1"/>
                </a:lnTo>
                <a:lnTo>
                  <a:pt x="861" y="1"/>
                </a:lnTo>
                <a:lnTo>
                  <a:pt x="862" y="1"/>
                </a:lnTo>
                <a:lnTo>
                  <a:pt x="863" y="1"/>
                </a:lnTo>
                <a:lnTo>
                  <a:pt x="864" y="1"/>
                </a:lnTo>
                <a:lnTo>
                  <a:pt x="866" y="1"/>
                </a:lnTo>
                <a:lnTo>
                  <a:pt x="867" y="0"/>
                </a:lnTo>
                <a:lnTo>
                  <a:pt x="868" y="0"/>
                </a:lnTo>
                <a:lnTo>
                  <a:pt x="869" y="1"/>
                </a:lnTo>
                <a:lnTo>
                  <a:pt x="871" y="1"/>
                </a:lnTo>
                <a:lnTo>
                  <a:pt x="872" y="1"/>
                </a:lnTo>
                <a:lnTo>
                  <a:pt x="873" y="1"/>
                </a:lnTo>
                <a:lnTo>
                  <a:pt x="874" y="1"/>
                </a:lnTo>
                <a:lnTo>
                  <a:pt x="876" y="1"/>
                </a:lnTo>
                <a:lnTo>
                  <a:pt x="877" y="1"/>
                </a:lnTo>
                <a:lnTo>
                  <a:pt x="878" y="1"/>
                </a:lnTo>
                <a:lnTo>
                  <a:pt x="879" y="1"/>
                </a:lnTo>
                <a:lnTo>
                  <a:pt x="881" y="1"/>
                </a:lnTo>
                <a:lnTo>
                  <a:pt x="882" y="1"/>
                </a:lnTo>
                <a:lnTo>
                  <a:pt x="883" y="1"/>
                </a:lnTo>
                <a:lnTo>
                  <a:pt x="884" y="1"/>
                </a:lnTo>
                <a:lnTo>
                  <a:pt x="886" y="1"/>
                </a:lnTo>
                <a:lnTo>
                  <a:pt x="887" y="1"/>
                </a:lnTo>
                <a:lnTo>
                  <a:pt x="888" y="1"/>
                </a:lnTo>
                <a:lnTo>
                  <a:pt x="889" y="1"/>
                </a:lnTo>
                <a:lnTo>
                  <a:pt x="891" y="1"/>
                </a:lnTo>
                <a:lnTo>
                  <a:pt x="892" y="1"/>
                </a:lnTo>
                <a:lnTo>
                  <a:pt x="893" y="1"/>
                </a:lnTo>
                <a:lnTo>
                  <a:pt x="894" y="1"/>
                </a:lnTo>
                <a:lnTo>
                  <a:pt x="896" y="1"/>
                </a:lnTo>
                <a:lnTo>
                  <a:pt x="897" y="1"/>
                </a:lnTo>
                <a:lnTo>
                  <a:pt x="898" y="1"/>
                </a:lnTo>
                <a:lnTo>
                  <a:pt x="899" y="1"/>
                </a:lnTo>
                <a:lnTo>
                  <a:pt x="901" y="1"/>
                </a:lnTo>
                <a:lnTo>
                  <a:pt x="902" y="1"/>
                </a:lnTo>
                <a:lnTo>
                  <a:pt x="903" y="1"/>
                </a:lnTo>
                <a:lnTo>
                  <a:pt x="904" y="1"/>
                </a:lnTo>
                <a:lnTo>
                  <a:pt x="906" y="1"/>
                </a:lnTo>
                <a:lnTo>
                  <a:pt x="907" y="1"/>
                </a:lnTo>
                <a:lnTo>
                  <a:pt x="908" y="1"/>
                </a:lnTo>
                <a:lnTo>
                  <a:pt x="909" y="1"/>
                </a:lnTo>
                <a:lnTo>
                  <a:pt x="911" y="1"/>
                </a:lnTo>
                <a:lnTo>
                  <a:pt x="912" y="1"/>
                </a:lnTo>
                <a:lnTo>
                  <a:pt x="913" y="1"/>
                </a:lnTo>
                <a:lnTo>
                  <a:pt x="914" y="1"/>
                </a:lnTo>
                <a:lnTo>
                  <a:pt x="916" y="1"/>
                </a:lnTo>
                <a:lnTo>
                  <a:pt x="917" y="1"/>
                </a:lnTo>
                <a:lnTo>
                  <a:pt x="918" y="1"/>
                </a:lnTo>
                <a:lnTo>
                  <a:pt x="919" y="1"/>
                </a:lnTo>
                <a:lnTo>
                  <a:pt x="921" y="1"/>
                </a:lnTo>
                <a:lnTo>
                  <a:pt x="922" y="1"/>
                </a:lnTo>
                <a:lnTo>
                  <a:pt x="923" y="1"/>
                </a:lnTo>
                <a:lnTo>
                  <a:pt x="924" y="1"/>
                </a:lnTo>
                <a:lnTo>
                  <a:pt x="926" y="1"/>
                </a:lnTo>
                <a:lnTo>
                  <a:pt x="927" y="1"/>
                </a:lnTo>
                <a:lnTo>
                  <a:pt x="928" y="1"/>
                </a:lnTo>
                <a:lnTo>
                  <a:pt x="929" y="1"/>
                </a:lnTo>
                <a:lnTo>
                  <a:pt x="931" y="1"/>
                </a:lnTo>
                <a:lnTo>
                  <a:pt x="932" y="1"/>
                </a:lnTo>
                <a:lnTo>
                  <a:pt x="933" y="1"/>
                </a:lnTo>
                <a:lnTo>
                  <a:pt x="934" y="1"/>
                </a:lnTo>
                <a:lnTo>
                  <a:pt x="936" y="1"/>
                </a:lnTo>
                <a:lnTo>
                  <a:pt x="937" y="1"/>
                </a:lnTo>
                <a:lnTo>
                  <a:pt x="938" y="1"/>
                </a:lnTo>
                <a:lnTo>
                  <a:pt x="939" y="1"/>
                </a:lnTo>
                <a:lnTo>
                  <a:pt x="941" y="1"/>
                </a:lnTo>
                <a:lnTo>
                  <a:pt x="942" y="1"/>
                </a:lnTo>
                <a:lnTo>
                  <a:pt x="943" y="2"/>
                </a:lnTo>
                <a:lnTo>
                  <a:pt x="944" y="2"/>
                </a:lnTo>
                <a:lnTo>
                  <a:pt x="946" y="2"/>
                </a:lnTo>
                <a:lnTo>
                  <a:pt x="947" y="2"/>
                </a:lnTo>
                <a:lnTo>
                  <a:pt x="948" y="3"/>
                </a:lnTo>
                <a:lnTo>
                  <a:pt x="949" y="3"/>
                </a:lnTo>
                <a:lnTo>
                  <a:pt x="951" y="3"/>
                </a:lnTo>
                <a:lnTo>
                  <a:pt x="952" y="3"/>
                </a:lnTo>
                <a:lnTo>
                  <a:pt x="953" y="3"/>
                </a:lnTo>
                <a:lnTo>
                  <a:pt x="954" y="3"/>
                </a:lnTo>
                <a:lnTo>
                  <a:pt x="955" y="3"/>
                </a:lnTo>
                <a:lnTo>
                  <a:pt x="957" y="3"/>
                </a:lnTo>
                <a:lnTo>
                  <a:pt x="958" y="3"/>
                </a:lnTo>
                <a:lnTo>
                  <a:pt x="959" y="3"/>
                </a:lnTo>
                <a:lnTo>
                  <a:pt x="960" y="3"/>
                </a:lnTo>
                <a:lnTo>
                  <a:pt x="962" y="3"/>
                </a:lnTo>
                <a:lnTo>
                  <a:pt x="963" y="3"/>
                </a:lnTo>
                <a:lnTo>
                  <a:pt x="964" y="3"/>
                </a:lnTo>
                <a:lnTo>
                  <a:pt x="965" y="3"/>
                </a:lnTo>
                <a:lnTo>
                  <a:pt x="967" y="3"/>
                </a:lnTo>
                <a:lnTo>
                  <a:pt x="968" y="2"/>
                </a:lnTo>
                <a:lnTo>
                  <a:pt x="969" y="2"/>
                </a:lnTo>
                <a:lnTo>
                  <a:pt x="970" y="3"/>
                </a:lnTo>
                <a:lnTo>
                  <a:pt x="972" y="3"/>
                </a:lnTo>
                <a:lnTo>
                  <a:pt x="973" y="2"/>
                </a:lnTo>
                <a:lnTo>
                  <a:pt x="974" y="2"/>
                </a:lnTo>
                <a:lnTo>
                  <a:pt x="975" y="2"/>
                </a:lnTo>
                <a:lnTo>
                  <a:pt x="977" y="2"/>
                </a:lnTo>
                <a:lnTo>
                  <a:pt x="978" y="2"/>
                </a:lnTo>
                <a:lnTo>
                  <a:pt x="979" y="2"/>
                </a:lnTo>
                <a:lnTo>
                  <a:pt x="980" y="2"/>
                </a:lnTo>
                <a:lnTo>
                  <a:pt x="982" y="2"/>
                </a:lnTo>
                <a:lnTo>
                  <a:pt x="983" y="2"/>
                </a:lnTo>
                <a:lnTo>
                  <a:pt x="984" y="2"/>
                </a:lnTo>
                <a:lnTo>
                  <a:pt x="985" y="2"/>
                </a:lnTo>
                <a:lnTo>
                  <a:pt x="987" y="2"/>
                </a:lnTo>
                <a:lnTo>
                  <a:pt x="988" y="2"/>
                </a:lnTo>
                <a:lnTo>
                  <a:pt x="989" y="2"/>
                </a:lnTo>
                <a:lnTo>
                  <a:pt x="990" y="2"/>
                </a:lnTo>
                <a:lnTo>
                  <a:pt x="992" y="2"/>
                </a:lnTo>
                <a:lnTo>
                  <a:pt x="993" y="2"/>
                </a:lnTo>
                <a:lnTo>
                  <a:pt x="994" y="2"/>
                </a:lnTo>
                <a:lnTo>
                  <a:pt x="995" y="2"/>
                </a:lnTo>
                <a:lnTo>
                  <a:pt x="997" y="2"/>
                </a:lnTo>
                <a:lnTo>
                  <a:pt x="998" y="2"/>
                </a:lnTo>
                <a:lnTo>
                  <a:pt x="999" y="2"/>
                </a:lnTo>
                <a:lnTo>
                  <a:pt x="1000" y="2"/>
                </a:lnTo>
                <a:lnTo>
                  <a:pt x="1002" y="2"/>
                </a:lnTo>
                <a:lnTo>
                  <a:pt x="1003" y="2"/>
                </a:lnTo>
                <a:lnTo>
                  <a:pt x="1004" y="2"/>
                </a:lnTo>
                <a:lnTo>
                  <a:pt x="1005" y="2"/>
                </a:lnTo>
                <a:lnTo>
                  <a:pt x="1007" y="2"/>
                </a:lnTo>
                <a:lnTo>
                  <a:pt x="1008" y="2"/>
                </a:lnTo>
                <a:lnTo>
                  <a:pt x="1009" y="2"/>
                </a:lnTo>
                <a:lnTo>
                  <a:pt x="1010" y="2"/>
                </a:lnTo>
                <a:lnTo>
                  <a:pt x="1012" y="2"/>
                </a:lnTo>
                <a:lnTo>
                  <a:pt x="1013" y="2"/>
                </a:lnTo>
                <a:lnTo>
                  <a:pt x="1014" y="2"/>
                </a:lnTo>
                <a:lnTo>
                  <a:pt x="1015" y="2"/>
                </a:lnTo>
                <a:lnTo>
                  <a:pt x="1017" y="2"/>
                </a:lnTo>
                <a:lnTo>
                  <a:pt x="1018" y="2"/>
                </a:lnTo>
                <a:lnTo>
                  <a:pt x="1019" y="2"/>
                </a:lnTo>
                <a:lnTo>
                  <a:pt x="1020" y="2"/>
                </a:lnTo>
                <a:lnTo>
                  <a:pt x="1022" y="2"/>
                </a:lnTo>
                <a:lnTo>
                  <a:pt x="1023" y="2"/>
                </a:lnTo>
                <a:lnTo>
                  <a:pt x="1024" y="2"/>
                </a:lnTo>
                <a:lnTo>
                  <a:pt x="1025" y="2"/>
                </a:lnTo>
                <a:lnTo>
                  <a:pt x="1027" y="2"/>
                </a:lnTo>
                <a:lnTo>
                  <a:pt x="1028" y="2"/>
                </a:lnTo>
                <a:lnTo>
                  <a:pt x="1029" y="2"/>
                </a:lnTo>
                <a:lnTo>
                  <a:pt x="1030" y="2"/>
                </a:lnTo>
                <a:lnTo>
                  <a:pt x="1032" y="2"/>
                </a:lnTo>
                <a:lnTo>
                  <a:pt x="1033" y="2"/>
                </a:lnTo>
                <a:lnTo>
                  <a:pt x="1034" y="2"/>
                </a:lnTo>
                <a:lnTo>
                  <a:pt x="1035" y="2"/>
                </a:lnTo>
                <a:lnTo>
                  <a:pt x="1037" y="2"/>
                </a:lnTo>
                <a:lnTo>
                  <a:pt x="1038" y="2"/>
                </a:lnTo>
                <a:lnTo>
                  <a:pt x="1039" y="2"/>
                </a:lnTo>
                <a:lnTo>
                  <a:pt x="1040" y="2"/>
                </a:lnTo>
                <a:lnTo>
                  <a:pt x="1042" y="2"/>
                </a:lnTo>
                <a:lnTo>
                  <a:pt x="1043" y="2"/>
                </a:lnTo>
                <a:lnTo>
                  <a:pt x="1044" y="2"/>
                </a:lnTo>
                <a:lnTo>
                  <a:pt x="1045" y="2"/>
                </a:lnTo>
                <a:lnTo>
                  <a:pt x="1047" y="2"/>
                </a:lnTo>
                <a:lnTo>
                  <a:pt x="1048" y="2"/>
                </a:lnTo>
                <a:lnTo>
                  <a:pt x="1049" y="2"/>
                </a:lnTo>
                <a:lnTo>
                  <a:pt x="1050" y="2"/>
                </a:lnTo>
                <a:lnTo>
                  <a:pt x="1052" y="2"/>
                </a:lnTo>
                <a:lnTo>
                  <a:pt x="1053" y="2"/>
                </a:lnTo>
                <a:lnTo>
                  <a:pt x="1054" y="2"/>
                </a:lnTo>
                <a:lnTo>
                  <a:pt x="1055" y="2"/>
                </a:lnTo>
                <a:lnTo>
                  <a:pt x="1057" y="2"/>
                </a:lnTo>
                <a:lnTo>
                  <a:pt x="1058" y="2"/>
                </a:lnTo>
                <a:lnTo>
                  <a:pt x="1059" y="2"/>
                </a:lnTo>
                <a:lnTo>
                  <a:pt x="1060" y="2"/>
                </a:lnTo>
                <a:lnTo>
                  <a:pt x="1062" y="2"/>
                </a:lnTo>
                <a:lnTo>
                  <a:pt x="1063" y="2"/>
                </a:lnTo>
                <a:lnTo>
                  <a:pt x="1064" y="2"/>
                </a:lnTo>
                <a:lnTo>
                  <a:pt x="1065" y="2"/>
                </a:lnTo>
                <a:lnTo>
                  <a:pt x="1067" y="2"/>
                </a:lnTo>
                <a:lnTo>
                  <a:pt x="1068" y="2"/>
                </a:lnTo>
                <a:lnTo>
                  <a:pt x="1069" y="2"/>
                </a:lnTo>
                <a:lnTo>
                  <a:pt x="1070" y="2"/>
                </a:lnTo>
                <a:lnTo>
                  <a:pt x="1072" y="2"/>
                </a:lnTo>
                <a:lnTo>
                  <a:pt x="1073" y="2"/>
                </a:lnTo>
                <a:lnTo>
                  <a:pt x="1074" y="2"/>
                </a:lnTo>
                <a:lnTo>
                  <a:pt x="1075" y="2"/>
                </a:lnTo>
                <a:lnTo>
                  <a:pt x="1077" y="2"/>
                </a:lnTo>
                <a:lnTo>
                  <a:pt x="1078" y="2"/>
                </a:lnTo>
                <a:lnTo>
                  <a:pt x="1079" y="2"/>
                </a:lnTo>
                <a:lnTo>
                  <a:pt x="1080" y="1"/>
                </a:lnTo>
                <a:lnTo>
                  <a:pt x="1082" y="1"/>
                </a:lnTo>
                <a:lnTo>
                  <a:pt x="1083" y="1"/>
                </a:lnTo>
                <a:lnTo>
                  <a:pt x="1084" y="1"/>
                </a:lnTo>
                <a:lnTo>
                  <a:pt x="1085" y="1"/>
                </a:lnTo>
                <a:lnTo>
                  <a:pt x="1087" y="1"/>
                </a:lnTo>
                <a:lnTo>
                  <a:pt x="1088" y="1"/>
                </a:lnTo>
                <a:lnTo>
                  <a:pt x="1089" y="1"/>
                </a:lnTo>
                <a:lnTo>
                  <a:pt x="1090" y="1"/>
                </a:lnTo>
                <a:lnTo>
                  <a:pt x="1092" y="1"/>
                </a:lnTo>
                <a:lnTo>
                  <a:pt x="1093" y="1"/>
                </a:lnTo>
                <a:lnTo>
                  <a:pt x="1094" y="1"/>
                </a:lnTo>
                <a:lnTo>
                  <a:pt x="1095" y="1"/>
                </a:lnTo>
                <a:lnTo>
                  <a:pt x="1097" y="1"/>
                </a:lnTo>
                <a:lnTo>
                  <a:pt x="1098" y="1"/>
                </a:lnTo>
                <a:lnTo>
                  <a:pt x="1099" y="1"/>
                </a:lnTo>
                <a:lnTo>
                  <a:pt x="1100" y="1"/>
                </a:lnTo>
                <a:lnTo>
                  <a:pt x="1101" y="1"/>
                </a:lnTo>
                <a:lnTo>
                  <a:pt x="1103" y="1"/>
                </a:lnTo>
                <a:lnTo>
                  <a:pt x="1104" y="1"/>
                </a:lnTo>
                <a:lnTo>
                  <a:pt x="1105" y="1"/>
                </a:lnTo>
                <a:lnTo>
                  <a:pt x="1106" y="1"/>
                </a:lnTo>
                <a:lnTo>
                  <a:pt x="1108" y="1"/>
                </a:lnTo>
                <a:lnTo>
                  <a:pt x="1109" y="1"/>
                </a:lnTo>
                <a:lnTo>
                  <a:pt x="1110" y="1"/>
                </a:lnTo>
                <a:lnTo>
                  <a:pt x="1111" y="1"/>
                </a:lnTo>
                <a:lnTo>
                  <a:pt x="1113" y="1"/>
                </a:lnTo>
                <a:lnTo>
                  <a:pt x="1114" y="1"/>
                </a:lnTo>
                <a:lnTo>
                  <a:pt x="1115" y="1"/>
                </a:lnTo>
                <a:lnTo>
                  <a:pt x="1116" y="1"/>
                </a:lnTo>
                <a:lnTo>
                  <a:pt x="1118" y="1"/>
                </a:lnTo>
                <a:lnTo>
                  <a:pt x="1119" y="1"/>
                </a:lnTo>
                <a:lnTo>
                  <a:pt x="1120" y="1"/>
                </a:lnTo>
                <a:lnTo>
                  <a:pt x="1121" y="1"/>
                </a:lnTo>
                <a:lnTo>
                  <a:pt x="1123" y="1"/>
                </a:lnTo>
                <a:lnTo>
                  <a:pt x="1124" y="1"/>
                </a:lnTo>
                <a:lnTo>
                  <a:pt x="1125" y="1"/>
                </a:lnTo>
                <a:lnTo>
                  <a:pt x="1126" y="1"/>
                </a:lnTo>
                <a:lnTo>
                  <a:pt x="1128" y="1"/>
                </a:lnTo>
                <a:lnTo>
                  <a:pt x="1129" y="1"/>
                </a:lnTo>
                <a:lnTo>
                  <a:pt x="1130" y="1"/>
                </a:lnTo>
                <a:lnTo>
                  <a:pt x="1131" y="1"/>
                </a:lnTo>
                <a:lnTo>
                  <a:pt x="1133" y="1"/>
                </a:lnTo>
                <a:lnTo>
                  <a:pt x="1134" y="1"/>
                </a:lnTo>
                <a:lnTo>
                  <a:pt x="1135" y="1"/>
                </a:lnTo>
                <a:lnTo>
                  <a:pt x="1136" y="1"/>
                </a:lnTo>
                <a:lnTo>
                  <a:pt x="1138" y="1"/>
                </a:lnTo>
                <a:lnTo>
                  <a:pt x="1139" y="1"/>
                </a:lnTo>
                <a:lnTo>
                  <a:pt x="1140" y="1"/>
                </a:lnTo>
                <a:lnTo>
                  <a:pt x="1141" y="1"/>
                </a:lnTo>
                <a:lnTo>
                  <a:pt x="1143" y="1"/>
                </a:lnTo>
                <a:lnTo>
                  <a:pt x="1144" y="1"/>
                </a:lnTo>
                <a:lnTo>
                  <a:pt x="1145" y="1"/>
                </a:lnTo>
                <a:lnTo>
                  <a:pt x="1146" y="1"/>
                </a:lnTo>
                <a:lnTo>
                  <a:pt x="1148" y="1"/>
                </a:lnTo>
                <a:lnTo>
                  <a:pt x="1149" y="1"/>
                </a:lnTo>
                <a:lnTo>
                  <a:pt x="1150" y="1"/>
                </a:lnTo>
                <a:lnTo>
                  <a:pt x="1151" y="1"/>
                </a:lnTo>
                <a:lnTo>
                  <a:pt x="1153" y="1"/>
                </a:lnTo>
                <a:lnTo>
                  <a:pt x="1154" y="1"/>
                </a:lnTo>
                <a:lnTo>
                  <a:pt x="1155" y="1"/>
                </a:lnTo>
                <a:lnTo>
                  <a:pt x="1156" y="1"/>
                </a:lnTo>
                <a:lnTo>
                  <a:pt x="1158" y="1"/>
                </a:lnTo>
                <a:lnTo>
                  <a:pt x="1159" y="1"/>
                </a:lnTo>
                <a:lnTo>
                  <a:pt x="1160" y="1"/>
                </a:lnTo>
                <a:lnTo>
                  <a:pt x="1161" y="1"/>
                </a:lnTo>
                <a:lnTo>
                  <a:pt x="1163" y="1"/>
                </a:lnTo>
                <a:lnTo>
                  <a:pt x="1164" y="1"/>
                </a:lnTo>
                <a:lnTo>
                  <a:pt x="1165" y="1"/>
                </a:lnTo>
                <a:lnTo>
                  <a:pt x="1166" y="1"/>
                </a:lnTo>
                <a:lnTo>
                  <a:pt x="1168" y="1"/>
                </a:lnTo>
                <a:lnTo>
                  <a:pt x="1169" y="1"/>
                </a:lnTo>
                <a:lnTo>
                  <a:pt x="1170" y="1"/>
                </a:lnTo>
                <a:lnTo>
                  <a:pt x="1171" y="1"/>
                </a:lnTo>
                <a:lnTo>
                  <a:pt x="1173" y="1"/>
                </a:lnTo>
                <a:lnTo>
                  <a:pt x="1174" y="1"/>
                </a:lnTo>
                <a:lnTo>
                  <a:pt x="1175" y="1"/>
                </a:lnTo>
                <a:lnTo>
                  <a:pt x="1176" y="1"/>
                </a:lnTo>
                <a:lnTo>
                  <a:pt x="1178" y="1"/>
                </a:lnTo>
                <a:lnTo>
                  <a:pt x="1179" y="1"/>
                </a:lnTo>
                <a:lnTo>
                  <a:pt x="1180" y="1"/>
                </a:lnTo>
                <a:lnTo>
                  <a:pt x="1181" y="1"/>
                </a:lnTo>
                <a:lnTo>
                  <a:pt x="1183" y="1"/>
                </a:lnTo>
                <a:lnTo>
                  <a:pt x="1184" y="1"/>
                </a:lnTo>
                <a:lnTo>
                  <a:pt x="1185" y="1"/>
                </a:lnTo>
                <a:lnTo>
                  <a:pt x="1186" y="1"/>
                </a:lnTo>
                <a:lnTo>
                  <a:pt x="1188" y="1"/>
                </a:lnTo>
                <a:lnTo>
                  <a:pt x="1189" y="1"/>
                </a:lnTo>
                <a:lnTo>
                  <a:pt x="1190" y="1"/>
                </a:lnTo>
                <a:lnTo>
                  <a:pt x="1191" y="1"/>
                </a:lnTo>
                <a:lnTo>
                  <a:pt x="1193" y="1"/>
                </a:lnTo>
                <a:lnTo>
                  <a:pt x="1194" y="1"/>
                </a:lnTo>
                <a:lnTo>
                  <a:pt x="1195" y="1"/>
                </a:lnTo>
                <a:lnTo>
                  <a:pt x="1196" y="1"/>
                </a:lnTo>
                <a:lnTo>
                  <a:pt x="1198" y="1"/>
                </a:lnTo>
                <a:lnTo>
                  <a:pt x="1199" y="1"/>
                </a:lnTo>
                <a:lnTo>
                  <a:pt x="1200" y="1"/>
                </a:lnTo>
                <a:lnTo>
                  <a:pt x="1201" y="1"/>
                </a:lnTo>
                <a:lnTo>
                  <a:pt x="1203" y="1"/>
                </a:lnTo>
                <a:lnTo>
                  <a:pt x="1204" y="1"/>
                </a:lnTo>
                <a:lnTo>
                  <a:pt x="1205" y="1"/>
                </a:lnTo>
                <a:lnTo>
                  <a:pt x="1206" y="1"/>
                </a:lnTo>
                <a:lnTo>
                  <a:pt x="1208" y="1"/>
                </a:lnTo>
                <a:lnTo>
                  <a:pt x="1209" y="1"/>
                </a:lnTo>
                <a:lnTo>
                  <a:pt x="1210" y="1"/>
                </a:lnTo>
                <a:lnTo>
                  <a:pt x="1211" y="1"/>
                </a:lnTo>
                <a:lnTo>
                  <a:pt x="1213" y="1"/>
                </a:lnTo>
                <a:lnTo>
                  <a:pt x="1214" y="1"/>
                </a:lnTo>
                <a:lnTo>
                  <a:pt x="1215" y="1"/>
                </a:lnTo>
                <a:lnTo>
                  <a:pt x="1216" y="1"/>
                </a:lnTo>
                <a:lnTo>
                  <a:pt x="1218" y="1"/>
                </a:lnTo>
                <a:lnTo>
                  <a:pt x="1219" y="1"/>
                </a:lnTo>
                <a:lnTo>
                  <a:pt x="1220" y="1"/>
                </a:lnTo>
                <a:lnTo>
                  <a:pt x="1221" y="1"/>
                </a:lnTo>
                <a:lnTo>
                  <a:pt x="1223" y="1"/>
                </a:lnTo>
                <a:lnTo>
                  <a:pt x="1224" y="1"/>
                </a:lnTo>
                <a:lnTo>
                  <a:pt x="1225" y="1"/>
                </a:lnTo>
                <a:lnTo>
                  <a:pt x="1226" y="1"/>
                </a:lnTo>
                <a:lnTo>
                  <a:pt x="1228" y="1"/>
                </a:lnTo>
                <a:lnTo>
                  <a:pt x="1229" y="1"/>
                </a:lnTo>
                <a:lnTo>
                  <a:pt x="1230" y="1"/>
                </a:lnTo>
                <a:lnTo>
                  <a:pt x="1231" y="1"/>
                </a:lnTo>
                <a:lnTo>
                  <a:pt x="1233" y="1"/>
                </a:lnTo>
                <a:lnTo>
                  <a:pt x="1234" y="1"/>
                </a:lnTo>
                <a:lnTo>
                  <a:pt x="1235" y="1"/>
                </a:lnTo>
                <a:lnTo>
                  <a:pt x="1236" y="1"/>
                </a:lnTo>
                <a:lnTo>
                  <a:pt x="1238" y="1"/>
                </a:lnTo>
                <a:lnTo>
                  <a:pt x="1239" y="1"/>
                </a:lnTo>
                <a:lnTo>
                  <a:pt x="1240" y="1"/>
                </a:lnTo>
                <a:lnTo>
                  <a:pt x="1241" y="1"/>
                </a:lnTo>
                <a:lnTo>
                  <a:pt x="1243" y="1"/>
                </a:lnTo>
                <a:lnTo>
                  <a:pt x="1244" y="1"/>
                </a:lnTo>
                <a:lnTo>
                  <a:pt x="1245" y="1"/>
                </a:lnTo>
                <a:lnTo>
                  <a:pt x="1246" y="1"/>
                </a:lnTo>
                <a:lnTo>
                  <a:pt x="1248" y="1"/>
                </a:lnTo>
                <a:lnTo>
                  <a:pt x="1249" y="1"/>
                </a:lnTo>
                <a:lnTo>
                  <a:pt x="1250" y="1"/>
                </a:lnTo>
                <a:lnTo>
                  <a:pt x="1251" y="1"/>
                </a:lnTo>
                <a:lnTo>
                  <a:pt x="1252" y="1"/>
                </a:lnTo>
                <a:lnTo>
                  <a:pt x="1254" y="1"/>
                </a:lnTo>
                <a:lnTo>
                  <a:pt x="1255" y="1"/>
                </a:lnTo>
                <a:lnTo>
                  <a:pt x="1256" y="1"/>
                </a:lnTo>
                <a:lnTo>
                  <a:pt x="1257" y="1"/>
                </a:lnTo>
                <a:lnTo>
                  <a:pt x="1259" y="1"/>
                </a:lnTo>
                <a:lnTo>
                  <a:pt x="1260" y="1"/>
                </a:lnTo>
                <a:lnTo>
                  <a:pt x="1261" y="1"/>
                </a:lnTo>
                <a:lnTo>
                  <a:pt x="1262" y="1"/>
                </a:lnTo>
                <a:lnTo>
                  <a:pt x="1264" y="1"/>
                </a:lnTo>
                <a:lnTo>
                  <a:pt x="1265" y="1"/>
                </a:lnTo>
                <a:lnTo>
                  <a:pt x="1266" y="1"/>
                </a:lnTo>
                <a:lnTo>
                  <a:pt x="1267" y="1"/>
                </a:lnTo>
                <a:lnTo>
                  <a:pt x="1269" y="1"/>
                </a:lnTo>
                <a:lnTo>
                  <a:pt x="1270" y="1"/>
                </a:lnTo>
                <a:lnTo>
                  <a:pt x="1271" y="1"/>
                </a:lnTo>
                <a:lnTo>
                  <a:pt x="1272" y="1"/>
                </a:lnTo>
                <a:lnTo>
                  <a:pt x="1274" y="1"/>
                </a:lnTo>
                <a:lnTo>
                  <a:pt x="1275" y="1"/>
                </a:lnTo>
                <a:lnTo>
                  <a:pt x="1276" y="1"/>
                </a:lnTo>
                <a:lnTo>
                  <a:pt x="1277" y="1"/>
                </a:lnTo>
                <a:lnTo>
                  <a:pt x="1279" y="1"/>
                </a:lnTo>
                <a:lnTo>
                  <a:pt x="1280" y="1"/>
                </a:lnTo>
                <a:lnTo>
                  <a:pt x="1281" y="1"/>
                </a:lnTo>
                <a:lnTo>
                  <a:pt x="1282" y="1"/>
                </a:lnTo>
                <a:lnTo>
                  <a:pt x="1284" y="1"/>
                </a:lnTo>
                <a:lnTo>
                  <a:pt x="1285" y="1"/>
                </a:lnTo>
                <a:lnTo>
                  <a:pt x="1286" y="1"/>
                </a:lnTo>
                <a:lnTo>
                  <a:pt x="1287" y="1"/>
                </a:lnTo>
                <a:lnTo>
                  <a:pt x="1289" y="1"/>
                </a:lnTo>
                <a:lnTo>
                  <a:pt x="1290" y="1"/>
                </a:lnTo>
                <a:lnTo>
                  <a:pt x="1291" y="1"/>
                </a:lnTo>
                <a:lnTo>
                  <a:pt x="1292" y="1"/>
                </a:lnTo>
                <a:lnTo>
                  <a:pt x="1294" y="1"/>
                </a:lnTo>
                <a:lnTo>
                  <a:pt x="1295" y="1"/>
                </a:lnTo>
                <a:lnTo>
                  <a:pt x="1296" y="1"/>
                </a:lnTo>
                <a:lnTo>
                  <a:pt x="1297" y="1"/>
                </a:lnTo>
                <a:lnTo>
                  <a:pt x="1299" y="1"/>
                </a:lnTo>
                <a:lnTo>
                  <a:pt x="1300" y="1"/>
                </a:lnTo>
                <a:lnTo>
                  <a:pt x="1301" y="1"/>
                </a:lnTo>
                <a:lnTo>
                  <a:pt x="1302" y="1"/>
                </a:lnTo>
                <a:lnTo>
                  <a:pt x="1304" y="1"/>
                </a:lnTo>
                <a:lnTo>
                  <a:pt x="1305" y="1"/>
                </a:lnTo>
                <a:lnTo>
                  <a:pt x="1306" y="1"/>
                </a:lnTo>
                <a:lnTo>
                  <a:pt x="1307" y="1"/>
                </a:lnTo>
                <a:lnTo>
                  <a:pt x="1309" y="1"/>
                </a:lnTo>
                <a:lnTo>
                  <a:pt x="1310" y="1"/>
                </a:lnTo>
                <a:lnTo>
                  <a:pt x="1311" y="1"/>
                </a:lnTo>
                <a:lnTo>
                  <a:pt x="1312" y="1"/>
                </a:lnTo>
                <a:lnTo>
                  <a:pt x="1314" y="1"/>
                </a:lnTo>
                <a:lnTo>
                  <a:pt x="1315" y="1"/>
                </a:lnTo>
                <a:lnTo>
                  <a:pt x="1316" y="1"/>
                </a:lnTo>
                <a:lnTo>
                  <a:pt x="1317" y="1"/>
                </a:lnTo>
                <a:lnTo>
                  <a:pt x="1319" y="1"/>
                </a:lnTo>
                <a:lnTo>
                  <a:pt x="1320" y="1"/>
                </a:lnTo>
                <a:lnTo>
                  <a:pt x="1321" y="1"/>
                </a:lnTo>
                <a:lnTo>
                  <a:pt x="1322" y="1"/>
                </a:lnTo>
                <a:lnTo>
                  <a:pt x="1324" y="1"/>
                </a:lnTo>
                <a:lnTo>
                  <a:pt x="1325" y="1"/>
                </a:lnTo>
                <a:lnTo>
                  <a:pt x="1326" y="1"/>
                </a:lnTo>
                <a:lnTo>
                  <a:pt x="1327" y="1"/>
                </a:lnTo>
                <a:lnTo>
                  <a:pt x="1329" y="1"/>
                </a:lnTo>
                <a:lnTo>
                  <a:pt x="1330" y="1"/>
                </a:lnTo>
                <a:lnTo>
                  <a:pt x="1331" y="1"/>
                </a:lnTo>
                <a:lnTo>
                  <a:pt x="1332" y="1"/>
                </a:lnTo>
                <a:lnTo>
                  <a:pt x="1334" y="1"/>
                </a:lnTo>
                <a:lnTo>
                  <a:pt x="1335" y="1"/>
                </a:lnTo>
                <a:lnTo>
                  <a:pt x="1336" y="1"/>
                </a:lnTo>
                <a:lnTo>
                  <a:pt x="1337" y="1"/>
                </a:lnTo>
                <a:lnTo>
                  <a:pt x="1339" y="1"/>
                </a:lnTo>
                <a:lnTo>
                  <a:pt x="1340" y="1"/>
                </a:lnTo>
                <a:lnTo>
                  <a:pt x="1341" y="1"/>
                </a:lnTo>
                <a:lnTo>
                  <a:pt x="1342" y="2"/>
                </a:lnTo>
                <a:lnTo>
                  <a:pt x="1344" y="2"/>
                </a:lnTo>
                <a:lnTo>
                  <a:pt x="1345" y="2"/>
                </a:lnTo>
                <a:lnTo>
                  <a:pt x="1346" y="1"/>
                </a:lnTo>
                <a:lnTo>
                  <a:pt x="1347" y="1"/>
                </a:lnTo>
                <a:lnTo>
                  <a:pt x="1349" y="1"/>
                </a:lnTo>
                <a:lnTo>
                  <a:pt x="1350" y="1"/>
                </a:lnTo>
                <a:lnTo>
                  <a:pt x="1351" y="1"/>
                </a:lnTo>
                <a:lnTo>
                  <a:pt x="1352" y="2"/>
                </a:lnTo>
                <a:lnTo>
                  <a:pt x="1354" y="2"/>
                </a:lnTo>
                <a:lnTo>
                  <a:pt x="1355" y="2"/>
                </a:lnTo>
                <a:lnTo>
                  <a:pt x="1356" y="2"/>
                </a:lnTo>
                <a:lnTo>
                  <a:pt x="1357" y="2"/>
                </a:lnTo>
                <a:lnTo>
                  <a:pt x="1359" y="2"/>
                </a:lnTo>
                <a:lnTo>
                  <a:pt x="1360" y="2"/>
                </a:lnTo>
                <a:lnTo>
                  <a:pt x="1361" y="2"/>
                </a:lnTo>
                <a:lnTo>
                  <a:pt x="1362" y="2"/>
                </a:lnTo>
                <a:lnTo>
                  <a:pt x="1364" y="2"/>
                </a:lnTo>
                <a:lnTo>
                  <a:pt x="1365" y="2"/>
                </a:lnTo>
                <a:lnTo>
                  <a:pt x="1366" y="2"/>
                </a:lnTo>
                <a:lnTo>
                  <a:pt x="1367" y="2"/>
                </a:lnTo>
                <a:lnTo>
                  <a:pt x="1369" y="1"/>
                </a:lnTo>
                <a:lnTo>
                  <a:pt x="1370" y="1"/>
                </a:lnTo>
                <a:lnTo>
                  <a:pt x="1371" y="1"/>
                </a:lnTo>
                <a:lnTo>
                  <a:pt x="1372" y="1"/>
                </a:lnTo>
                <a:lnTo>
                  <a:pt x="1374" y="1"/>
                </a:lnTo>
                <a:lnTo>
                  <a:pt x="1375" y="2"/>
                </a:lnTo>
                <a:lnTo>
                  <a:pt x="1376" y="2"/>
                </a:lnTo>
                <a:lnTo>
                  <a:pt x="1377" y="2"/>
                </a:lnTo>
                <a:lnTo>
                  <a:pt x="1379" y="2"/>
                </a:lnTo>
                <a:lnTo>
                  <a:pt x="1380" y="2"/>
                </a:lnTo>
                <a:lnTo>
                  <a:pt x="1381" y="2"/>
                </a:lnTo>
                <a:lnTo>
                  <a:pt x="1382" y="2"/>
                </a:lnTo>
                <a:lnTo>
                  <a:pt x="1384" y="2"/>
                </a:lnTo>
                <a:lnTo>
                  <a:pt x="1385" y="2"/>
                </a:lnTo>
                <a:lnTo>
                  <a:pt x="1386" y="2"/>
                </a:lnTo>
                <a:lnTo>
                  <a:pt x="1387" y="2"/>
                </a:lnTo>
                <a:lnTo>
                  <a:pt x="1389" y="2"/>
                </a:lnTo>
                <a:lnTo>
                  <a:pt x="1390" y="2"/>
                </a:lnTo>
                <a:lnTo>
                  <a:pt x="1391" y="2"/>
                </a:lnTo>
                <a:lnTo>
                  <a:pt x="1392" y="2"/>
                </a:lnTo>
                <a:lnTo>
                  <a:pt x="1394" y="2"/>
                </a:lnTo>
                <a:lnTo>
                  <a:pt x="1395" y="2"/>
                </a:lnTo>
                <a:lnTo>
                  <a:pt x="1396" y="2"/>
                </a:lnTo>
                <a:lnTo>
                  <a:pt x="1397" y="1"/>
                </a:lnTo>
                <a:lnTo>
                  <a:pt x="1398" y="1"/>
                </a:lnTo>
                <a:lnTo>
                  <a:pt x="1400" y="1"/>
                </a:lnTo>
                <a:lnTo>
                  <a:pt x="1401" y="1"/>
                </a:lnTo>
                <a:lnTo>
                  <a:pt x="1402" y="2"/>
                </a:lnTo>
                <a:lnTo>
                  <a:pt x="1403" y="1"/>
                </a:lnTo>
                <a:lnTo>
                  <a:pt x="1405" y="2"/>
                </a:lnTo>
                <a:lnTo>
                  <a:pt x="1406" y="2"/>
                </a:lnTo>
                <a:lnTo>
                  <a:pt x="1407" y="2"/>
                </a:lnTo>
                <a:lnTo>
                  <a:pt x="1408" y="2"/>
                </a:lnTo>
                <a:lnTo>
                  <a:pt x="1410" y="1"/>
                </a:lnTo>
                <a:lnTo>
                  <a:pt x="1411" y="2"/>
                </a:lnTo>
                <a:lnTo>
                  <a:pt x="1412" y="2"/>
                </a:lnTo>
                <a:lnTo>
                  <a:pt x="1413" y="2"/>
                </a:lnTo>
                <a:lnTo>
                  <a:pt x="1415" y="2"/>
                </a:lnTo>
                <a:lnTo>
                  <a:pt x="1416" y="2"/>
                </a:lnTo>
                <a:lnTo>
                  <a:pt x="1417" y="2"/>
                </a:lnTo>
                <a:lnTo>
                  <a:pt x="1418" y="2"/>
                </a:lnTo>
                <a:lnTo>
                  <a:pt x="1420" y="2"/>
                </a:lnTo>
                <a:lnTo>
                  <a:pt x="1421" y="2"/>
                </a:lnTo>
                <a:lnTo>
                  <a:pt x="1422" y="2"/>
                </a:lnTo>
                <a:lnTo>
                  <a:pt x="1423" y="2"/>
                </a:lnTo>
                <a:lnTo>
                  <a:pt x="1425" y="2"/>
                </a:lnTo>
                <a:lnTo>
                  <a:pt x="1426" y="2"/>
                </a:lnTo>
                <a:lnTo>
                  <a:pt x="1427" y="2"/>
                </a:lnTo>
                <a:lnTo>
                  <a:pt x="1428" y="2"/>
                </a:lnTo>
                <a:lnTo>
                  <a:pt x="1430" y="2"/>
                </a:lnTo>
                <a:lnTo>
                  <a:pt x="1431" y="2"/>
                </a:lnTo>
                <a:lnTo>
                  <a:pt x="1432" y="2"/>
                </a:lnTo>
                <a:lnTo>
                  <a:pt x="1433" y="2"/>
                </a:lnTo>
                <a:lnTo>
                  <a:pt x="1435" y="2"/>
                </a:lnTo>
                <a:lnTo>
                  <a:pt x="1436" y="2"/>
                </a:lnTo>
                <a:lnTo>
                  <a:pt x="1437" y="2"/>
                </a:lnTo>
                <a:lnTo>
                  <a:pt x="1438" y="2"/>
                </a:lnTo>
                <a:lnTo>
                  <a:pt x="1440" y="2"/>
                </a:lnTo>
                <a:lnTo>
                  <a:pt x="1441" y="2"/>
                </a:lnTo>
                <a:lnTo>
                  <a:pt x="1442" y="2"/>
                </a:lnTo>
                <a:lnTo>
                  <a:pt x="1443" y="2"/>
                </a:lnTo>
                <a:lnTo>
                  <a:pt x="1445" y="2"/>
                </a:lnTo>
                <a:lnTo>
                  <a:pt x="1446" y="2"/>
                </a:lnTo>
                <a:lnTo>
                  <a:pt x="1447" y="2"/>
                </a:lnTo>
                <a:lnTo>
                  <a:pt x="1448" y="2"/>
                </a:lnTo>
                <a:lnTo>
                  <a:pt x="1450" y="2"/>
                </a:lnTo>
                <a:lnTo>
                  <a:pt x="1451" y="2"/>
                </a:lnTo>
                <a:lnTo>
                  <a:pt x="1452" y="2"/>
                </a:lnTo>
                <a:lnTo>
                  <a:pt x="1453" y="2"/>
                </a:lnTo>
                <a:lnTo>
                  <a:pt x="1455" y="2"/>
                </a:lnTo>
                <a:lnTo>
                  <a:pt x="1456" y="2"/>
                </a:lnTo>
                <a:lnTo>
                  <a:pt x="1457" y="2"/>
                </a:lnTo>
                <a:lnTo>
                  <a:pt x="1458" y="2"/>
                </a:lnTo>
                <a:lnTo>
                  <a:pt x="1460" y="2"/>
                </a:lnTo>
                <a:lnTo>
                  <a:pt x="1461" y="2"/>
                </a:lnTo>
                <a:lnTo>
                  <a:pt x="1462" y="2"/>
                </a:lnTo>
                <a:lnTo>
                  <a:pt x="1463" y="2"/>
                </a:lnTo>
                <a:lnTo>
                  <a:pt x="1465" y="2"/>
                </a:lnTo>
                <a:lnTo>
                  <a:pt x="1466" y="2"/>
                </a:lnTo>
                <a:lnTo>
                  <a:pt x="1467" y="2"/>
                </a:lnTo>
                <a:lnTo>
                  <a:pt x="1468" y="2"/>
                </a:lnTo>
                <a:lnTo>
                  <a:pt x="1470" y="2"/>
                </a:lnTo>
                <a:lnTo>
                  <a:pt x="1471" y="2"/>
                </a:lnTo>
                <a:lnTo>
                  <a:pt x="1472" y="2"/>
                </a:lnTo>
                <a:lnTo>
                  <a:pt x="1473" y="2"/>
                </a:lnTo>
                <a:lnTo>
                  <a:pt x="1475" y="2"/>
                </a:lnTo>
                <a:lnTo>
                  <a:pt x="1476" y="2"/>
                </a:lnTo>
                <a:lnTo>
                  <a:pt x="1477" y="2"/>
                </a:lnTo>
                <a:lnTo>
                  <a:pt x="1478" y="2"/>
                </a:lnTo>
                <a:lnTo>
                  <a:pt x="1480" y="2"/>
                </a:lnTo>
                <a:lnTo>
                  <a:pt x="1481" y="2"/>
                </a:lnTo>
                <a:lnTo>
                  <a:pt x="1482" y="2"/>
                </a:lnTo>
                <a:lnTo>
                  <a:pt x="1483" y="2"/>
                </a:lnTo>
                <a:lnTo>
                  <a:pt x="1485" y="2"/>
                </a:lnTo>
                <a:lnTo>
                  <a:pt x="1486" y="2"/>
                </a:lnTo>
                <a:lnTo>
                  <a:pt x="1487" y="2"/>
                </a:lnTo>
                <a:lnTo>
                  <a:pt x="1488" y="2"/>
                </a:lnTo>
                <a:lnTo>
                  <a:pt x="1490" y="2"/>
                </a:lnTo>
                <a:lnTo>
                  <a:pt x="1491" y="2"/>
                </a:lnTo>
                <a:lnTo>
                  <a:pt x="1492" y="2"/>
                </a:lnTo>
                <a:lnTo>
                  <a:pt x="1493" y="2"/>
                </a:lnTo>
                <a:lnTo>
                  <a:pt x="1495" y="2"/>
                </a:lnTo>
                <a:lnTo>
                  <a:pt x="1496" y="2"/>
                </a:lnTo>
                <a:lnTo>
                  <a:pt x="1497" y="2"/>
                </a:lnTo>
                <a:lnTo>
                  <a:pt x="1498" y="2"/>
                </a:lnTo>
                <a:lnTo>
                  <a:pt x="1500" y="2"/>
                </a:lnTo>
                <a:lnTo>
                  <a:pt x="1501" y="2"/>
                </a:lnTo>
                <a:lnTo>
                  <a:pt x="1502" y="2"/>
                </a:lnTo>
                <a:lnTo>
                  <a:pt x="1503" y="2"/>
                </a:lnTo>
                <a:lnTo>
                  <a:pt x="1505" y="2"/>
                </a:lnTo>
                <a:lnTo>
                  <a:pt x="1506" y="2"/>
                </a:lnTo>
                <a:lnTo>
                  <a:pt x="1507" y="2"/>
                </a:lnTo>
                <a:lnTo>
                  <a:pt x="1508" y="2"/>
                </a:lnTo>
                <a:lnTo>
                  <a:pt x="1510" y="2"/>
                </a:lnTo>
                <a:lnTo>
                  <a:pt x="1511" y="2"/>
                </a:lnTo>
                <a:lnTo>
                  <a:pt x="1512" y="2"/>
                </a:lnTo>
                <a:lnTo>
                  <a:pt x="1513" y="2"/>
                </a:lnTo>
                <a:lnTo>
                  <a:pt x="1515" y="2"/>
                </a:lnTo>
                <a:lnTo>
                  <a:pt x="1516" y="2"/>
                </a:lnTo>
                <a:lnTo>
                  <a:pt x="1517" y="2"/>
                </a:lnTo>
                <a:lnTo>
                  <a:pt x="1518" y="2"/>
                </a:lnTo>
                <a:lnTo>
                  <a:pt x="1520" y="2"/>
                </a:lnTo>
                <a:lnTo>
                  <a:pt x="1521" y="2"/>
                </a:lnTo>
                <a:lnTo>
                  <a:pt x="1522" y="2"/>
                </a:lnTo>
                <a:lnTo>
                  <a:pt x="1523" y="2"/>
                </a:lnTo>
                <a:lnTo>
                  <a:pt x="1525" y="2"/>
                </a:lnTo>
                <a:lnTo>
                  <a:pt x="1526" y="2"/>
                </a:lnTo>
                <a:lnTo>
                  <a:pt x="1527" y="2"/>
                </a:lnTo>
                <a:lnTo>
                  <a:pt x="1528" y="2"/>
                </a:lnTo>
                <a:lnTo>
                  <a:pt x="1530" y="2"/>
                </a:lnTo>
                <a:lnTo>
                  <a:pt x="1531" y="2"/>
                </a:lnTo>
                <a:lnTo>
                  <a:pt x="1532" y="2"/>
                </a:lnTo>
                <a:lnTo>
                  <a:pt x="1533" y="2"/>
                </a:lnTo>
                <a:lnTo>
                  <a:pt x="1535" y="2"/>
                </a:lnTo>
                <a:lnTo>
                  <a:pt x="1536" y="2"/>
                </a:lnTo>
                <a:lnTo>
                  <a:pt x="1537" y="2"/>
                </a:lnTo>
                <a:lnTo>
                  <a:pt x="1538" y="2"/>
                </a:lnTo>
                <a:lnTo>
                  <a:pt x="1540" y="2"/>
                </a:lnTo>
                <a:lnTo>
                  <a:pt x="1541" y="2"/>
                </a:lnTo>
                <a:lnTo>
                  <a:pt x="1542" y="2"/>
                </a:lnTo>
                <a:lnTo>
                  <a:pt x="1543" y="2"/>
                </a:lnTo>
                <a:lnTo>
                  <a:pt x="1544" y="2"/>
                </a:lnTo>
                <a:lnTo>
                  <a:pt x="1546" y="2"/>
                </a:lnTo>
                <a:lnTo>
                  <a:pt x="1547" y="2"/>
                </a:lnTo>
                <a:lnTo>
                  <a:pt x="1548" y="2"/>
                </a:lnTo>
                <a:lnTo>
                  <a:pt x="1549" y="2"/>
                </a:lnTo>
                <a:lnTo>
                  <a:pt x="1551" y="2"/>
                </a:lnTo>
                <a:lnTo>
                  <a:pt x="1552" y="2"/>
                </a:lnTo>
                <a:lnTo>
                  <a:pt x="1553" y="2"/>
                </a:lnTo>
                <a:lnTo>
                  <a:pt x="1554" y="2"/>
                </a:lnTo>
                <a:lnTo>
                  <a:pt x="1556" y="2"/>
                </a:lnTo>
                <a:lnTo>
                  <a:pt x="1557" y="2"/>
                </a:lnTo>
                <a:lnTo>
                  <a:pt x="1558" y="2"/>
                </a:lnTo>
                <a:lnTo>
                  <a:pt x="1559" y="2"/>
                </a:lnTo>
                <a:lnTo>
                  <a:pt x="1561" y="2"/>
                </a:lnTo>
                <a:lnTo>
                  <a:pt x="1562" y="2"/>
                </a:lnTo>
                <a:lnTo>
                  <a:pt x="1563" y="2"/>
                </a:lnTo>
                <a:lnTo>
                  <a:pt x="1564" y="2"/>
                </a:lnTo>
                <a:lnTo>
                  <a:pt x="1566" y="2"/>
                </a:lnTo>
                <a:lnTo>
                  <a:pt x="1567" y="2"/>
                </a:lnTo>
                <a:lnTo>
                  <a:pt x="1568" y="2"/>
                </a:lnTo>
                <a:lnTo>
                  <a:pt x="1569" y="2"/>
                </a:lnTo>
                <a:lnTo>
                  <a:pt x="1571" y="2"/>
                </a:lnTo>
                <a:lnTo>
                  <a:pt x="1572" y="2"/>
                </a:lnTo>
                <a:lnTo>
                  <a:pt x="1573" y="2"/>
                </a:lnTo>
                <a:lnTo>
                  <a:pt x="1574" y="2"/>
                </a:lnTo>
                <a:lnTo>
                  <a:pt x="1576" y="2"/>
                </a:lnTo>
                <a:lnTo>
                  <a:pt x="1577" y="2"/>
                </a:lnTo>
                <a:lnTo>
                  <a:pt x="1578" y="2"/>
                </a:lnTo>
                <a:lnTo>
                  <a:pt x="1579" y="2"/>
                </a:lnTo>
                <a:lnTo>
                  <a:pt x="1581" y="2"/>
                </a:lnTo>
                <a:lnTo>
                  <a:pt x="1582" y="2"/>
                </a:lnTo>
                <a:lnTo>
                  <a:pt x="1583" y="2"/>
                </a:lnTo>
                <a:lnTo>
                  <a:pt x="1584" y="2"/>
                </a:lnTo>
                <a:lnTo>
                  <a:pt x="1586" y="2"/>
                </a:lnTo>
                <a:lnTo>
                  <a:pt x="1587" y="2"/>
                </a:lnTo>
                <a:lnTo>
                  <a:pt x="1588" y="2"/>
                </a:lnTo>
                <a:lnTo>
                  <a:pt x="1589" y="2"/>
                </a:lnTo>
                <a:lnTo>
                  <a:pt x="1591" y="2"/>
                </a:lnTo>
                <a:lnTo>
                  <a:pt x="1592" y="2"/>
                </a:lnTo>
                <a:lnTo>
                  <a:pt x="1593" y="2"/>
                </a:lnTo>
                <a:lnTo>
                  <a:pt x="1594" y="2"/>
                </a:lnTo>
                <a:lnTo>
                  <a:pt x="1596" y="2"/>
                </a:lnTo>
                <a:lnTo>
                  <a:pt x="1597" y="2"/>
                </a:lnTo>
                <a:lnTo>
                  <a:pt x="1598" y="2"/>
                </a:lnTo>
                <a:lnTo>
                  <a:pt x="1599" y="2"/>
                </a:lnTo>
                <a:lnTo>
                  <a:pt x="1601" y="2"/>
                </a:lnTo>
                <a:lnTo>
                  <a:pt x="1602" y="2"/>
                </a:lnTo>
                <a:lnTo>
                  <a:pt x="1603" y="2"/>
                </a:lnTo>
                <a:lnTo>
                  <a:pt x="1604" y="2"/>
                </a:lnTo>
                <a:lnTo>
                  <a:pt x="1606" y="2"/>
                </a:lnTo>
                <a:lnTo>
                  <a:pt x="1607" y="2"/>
                </a:lnTo>
                <a:lnTo>
                  <a:pt x="1608" y="2"/>
                </a:lnTo>
                <a:lnTo>
                  <a:pt x="1609" y="2"/>
                </a:lnTo>
                <a:lnTo>
                  <a:pt x="1611" y="2"/>
                </a:lnTo>
                <a:lnTo>
                  <a:pt x="1612" y="2"/>
                </a:lnTo>
                <a:lnTo>
                  <a:pt x="1613" y="2"/>
                </a:lnTo>
                <a:lnTo>
                  <a:pt x="1614" y="2"/>
                </a:lnTo>
                <a:lnTo>
                  <a:pt x="1616" y="2"/>
                </a:lnTo>
                <a:lnTo>
                  <a:pt x="1617" y="2"/>
                </a:lnTo>
                <a:lnTo>
                  <a:pt x="1618" y="2"/>
                </a:lnTo>
                <a:lnTo>
                  <a:pt x="1619" y="2"/>
                </a:lnTo>
                <a:lnTo>
                  <a:pt x="1621" y="2"/>
                </a:lnTo>
                <a:lnTo>
                  <a:pt x="1622" y="2"/>
                </a:lnTo>
                <a:lnTo>
                  <a:pt x="1623" y="2"/>
                </a:lnTo>
                <a:lnTo>
                  <a:pt x="1624" y="2"/>
                </a:lnTo>
                <a:lnTo>
                  <a:pt x="1626" y="2"/>
                </a:lnTo>
                <a:lnTo>
                  <a:pt x="1627" y="2"/>
                </a:lnTo>
                <a:lnTo>
                  <a:pt x="1628" y="2"/>
                </a:lnTo>
                <a:lnTo>
                  <a:pt x="1629" y="2"/>
                </a:lnTo>
                <a:lnTo>
                  <a:pt x="1631" y="2"/>
                </a:lnTo>
                <a:lnTo>
                  <a:pt x="1632" y="2"/>
                </a:lnTo>
                <a:lnTo>
                  <a:pt x="1633" y="2"/>
                </a:lnTo>
                <a:lnTo>
                  <a:pt x="1634" y="2"/>
                </a:lnTo>
                <a:lnTo>
                  <a:pt x="1636" y="2"/>
                </a:lnTo>
                <a:lnTo>
                  <a:pt x="1637" y="2"/>
                </a:lnTo>
                <a:lnTo>
                  <a:pt x="1638" y="2"/>
                </a:lnTo>
                <a:lnTo>
                  <a:pt x="1639" y="2"/>
                </a:lnTo>
                <a:lnTo>
                  <a:pt x="1641" y="2"/>
                </a:lnTo>
                <a:lnTo>
                  <a:pt x="1642" y="2"/>
                </a:lnTo>
                <a:lnTo>
                  <a:pt x="1643" y="2"/>
                </a:lnTo>
                <a:lnTo>
                  <a:pt x="1644" y="2"/>
                </a:lnTo>
                <a:lnTo>
                  <a:pt x="1646" y="2"/>
                </a:lnTo>
                <a:lnTo>
                  <a:pt x="1647" y="2"/>
                </a:lnTo>
                <a:lnTo>
                  <a:pt x="1648" y="2"/>
                </a:lnTo>
                <a:lnTo>
                  <a:pt x="1649" y="2"/>
                </a:lnTo>
                <a:lnTo>
                  <a:pt x="1651" y="2"/>
                </a:lnTo>
                <a:lnTo>
                  <a:pt x="1652" y="2"/>
                </a:lnTo>
                <a:lnTo>
                  <a:pt x="1653" y="2"/>
                </a:lnTo>
                <a:lnTo>
                  <a:pt x="1654" y="2"/>
                </a:lnTo>
                <a:lnTo>
                  <a:pt x="1656" y="2"/>
                </a:lnTo>
                <a:lnTo>
                  <a:pt x="1657" y="2"/>
                </a:lnTo>
                <a:lnTo>
                  <a:pt x="1658" y="2"/>
                </a:lnTo>
                <a:lnTo>
                  <a:pt x="1659" y="2"/>
                </a:lnTo>
                <a:lnTo>
                  <a:pt x="1661" y="2"/>
                </a:lnTo>
                <a:lnTo>
                  <a:pt x="1662" y="2"/>
                </a:lnTo>
                <a:lnTo>
                  <a:pt x="1663" y="2"/>
                </a:lnTo>
                <a:lnTo>
                  <a:pt x="1664" y="2"/>
                </a:lnTo>
                <a:lnTo>
                  <a:pt x="1666" y="2"/>
                </a:lnTo>
                <a:lnTo>
                  <a:pt x="1667" y="2"/>
                </a:lnTo>
                <a:lnTo>
                  <a:pt x="1668" y="2"/>
                </a:lnTo>
                <a:lnTo>
                  <a:pt x="1669" y="2"/>
                </a:lnTo>
                <a:lnTo>
                  <a:pt x="1671" y="2"/>
                </a:lnTo>
                <a:lnTo>
                  <a:pt x="1672" y="2"/>
                </a:lnTo>
                <a:lnTo>
                  <a:pt x="1673" y="2"/>
                </a:lnTo>
                <a:lnTo>
                  <a:pt x="1674" y="2"/>
                </a:lnTo>
                <a:lnTo>
                  <a:pt x="1676" y="2"/>
                </a:lnTo>
                <a:lnTo>
                  <a:pt x="1677" y="2"/>
                </a:lnTo>
                <a:lnTo>
                  <a:pt x="1678" y="2"/>
                </a:lnTo>
                <a:lnTo>
                  <a:pt x="1679" y="2"/>
                </a:lnTo>
                <a:lnTo>
                  <a:pt x="1681" y="2"/>
                </a:lnTo>
                <a:lnTo>
                  <a:pt x="1682" y="2"/>
                </a:lnTo>
                <a:lnTo>
                  <a:pt x="1683" y="2"/>
                </a:lnTo>
                <a:lnTo>
                  <a:pt x="1684" y="2"/>
                </a:lnTo>
                <a:lnTo>
                  <a:pt x="1686" y="2"/>
                </a:lnTo>
                <a:lnTo>
                  <a:pt x="1687" y="2"/>
                </a:lnTo>
                <a:lnTo>
                  <a:pt x="1688" y="2"/>
                </a:lnTo>
                <a:lnTo>
                  <a:pt x="1689" y="2"/>
                </a:lnTo>
                <a:lnTo>
                  <a:pt x="1691" y="2"/>
                </a:lnTo>
                <a:lnTo>
                  <a:pt x="1692" y="2"/>
                </a:lnTo>
                <a:lnTo>
                  <a:pt x="1693" y="2"/>
                </a:lnTo>
                <a:lnTo>
                  <a:pt x="1694" y="2"/>
                </a:lnTo>
                <a:lnTo>
                  <a:pt x="1695" y="2"/>
                </a:lnTo>
                <a:lnTo>
                  <a:pt x="1697" y="2"/>
                </a:lnTo>
                <a:lnTo>
                  <a:pt x="1698" y="2"/>
                </a:lnTo>
                <a:lnTo>
                  <a:pt x="1699" y="2"/>
                </a:lnTo>
                <a:lnTo>
                  <a:pt x="1700" y="2"/>
                </a:lnTo>
                <a:lnTo>
                  <a:pt x="1702" y="2"/>
                </a:lnTo>
                <a:lnTo>
                  <a:pt x="1703" y="2"/>
                </a:lnTo>
                <a:lnTo>
                  <a:pt x="1704" y="2"/>
                </a:lnTo>
                <a:lnTo>
                  <a:pt x="1705" y="2"/>
                </a:lnTo>
                <a:lnTo>
                  <a:pt x="1707" y="2"/>
                </a:lnTo>
                <a:lnTo>
                  <a:pt x="1708" y="2"/>
                </a:lnTo>
                <a:lnTo>
                  <a:pt x="1709" y="2"/>
                </a:lnTo>
                <a:lnTo>
                  <a:pt x="1710" y="2"/>
                </a:lnTo>
                <a:lnTo>
                  <a:pt x="1712" y="2"/>
                </a:lnTo>
                <a:lnTo>
                  <a:pt x="1713" y="2"/>
                </a:lnTo>
                <a:lnTo>
                  <a:pt x="1714" y="2"/>
                </a:lnTo>
                <a:lnTo>
                  <a:pt x="1715" y="2"/>
                </a:lnTo>
                <a:lnTo>
                  <a:pt x="1717" y="2"/>
                </a:lnTo>
                <a:lnTo>
                  <a:pt x="1718" y="2"/>
                </a:lnTo>
                <a:lnTo>
                  <a:pt x="1719" y="2"/>
                </a:lnTo>
                <a:lnTo>
                  <a:pt x="1720" y="2"/>
                </a:lnTo>
                <a:lnTo>
                  <a:pt x="1722" y="2"/>
                </a:lnTo>
                <a:lnTo>
                  <a:pt x="1723" y="2"/>
                </a:lnTo>
                <a:lnTo>
                  <a:pt x="1724" y="2"/>
                </a:lnTo>
                <a:lnTo>
                  <a:pt x="1725" y="2"/>
                </a:lnTo>
                <a:lnTo>
                  <a:pt x="1727" y="2"/>
                </a:lnTo>
                <a:lnTo>
                  <a:pt x="1728" y="2"/>
                </a:lnTo>
                <a:lnTo>
                  <a:pt x="1729" y="2"/>
                </a:lnTo>
                <a:lnTo>
                  <a:pt x="1730" y="2"/>
                </a:lnTo>
                <a:lnTo>
                  <a:pt x="1732" y="2"/>
                </a:lnTo>
                <a:lnTo>
                  <a:pt x="1733" y="2"/>
                </a:lnTo>
                <a:lnTo>
                  <a:pt x="1734" y="2"/>
                </a:lnTo>
                <a:lnTo>
                  <a:pt x="1735" y="2"/>
                </a:lnTo>
                <a:lnTo>
                  <a:pt x="1737" y="2"/>
                </a:lnTo>
                <a:lnTo>
                  <a:pt x="1738" y="2"/>
                </a:lnTo>
                <a:lnTo>
                  <a:pt x="1739" y="2"/>
                </a:lnTo>
                <a:lnTo>
                  <a:pt x="1740" y="2"/>
                </a:lnTo>
                <a:lnTo>
                  <a:pt x="1742" y="2"/>
                </a:lnTo>
                <a:lnTo>
                  <a:pt x="1743" y="2"/>
                </a:lnTo>
                <a:lnTo>
                  <a:pt x="1744" y="2"/>
                </a:lnTo>
                <a:lnTo>
                  <a:pt x="1745" y="2"/>
                </a:lnTo>
                <a:lnTo>
                  <a:pt x="1747" y="2"/>
                </a:lnTo>
                <a:lnTo>
                  <a:pt x="1748" y="2"/>
                </a:lnTo>
                <a:lnTo>
                  <a:pt x="1749" y="2"/>
                </a:lnTo>
                <a:lnTo>
                  <a:pt x="1750" y="2"/>
                </a:lnTo>
                <a:lnTo>
                  <a:pt x="1752" y="2"/>
                </a:lnTo>
                <a:lnTo>
                  <a:pt x="1753" y="2"/>
                </a:lnTo>
                <a:lnTo>
                  <a:pt x="1754" y="2"/>
                </a:lnTo>
                <a:lnTo>
                  <a:pt x="1755" y="2"/>
                </a:lnTo>
                <a:lnTo>
                  <a:pt x="1757" y="2"/>
                </a:lnTo>
                <a:lnTo>
                  <a:pt x="1758" y="2"/>
                </a:lnTo>
                <a:lnTo>
                  <a:pt x="1759" y="2"/>
                </a:lnTo>
                <a:lnTo>
                  <a:pt x="1760" y="2"/>
                </a:lnTo>
                <a:lnTo>
                  <a:pt x="1762" y="2"/>
                </a:lnTo>
                <a:lnTo>
                  <a:pt x="1763" y="2"/>
                </a:lnTo>
                <a:lnTo>
                  <a:pt x="1764" y="1"/>
                </a:lnTo>
                <a:lnTo>
                  <a:pt x="1765" y="1"/>
                </a:lnTo>
                <a:lnTo>
                  <a:pt x="1767" y="1"/>
                </a:lnTo>
                <a:lnTo>
                  <a:pt x="1768" y="2"/>
                </a:lnTo>
                <a:lnTo>
                  <a:pt x="1769" y="2"/>
                </a:lnTo>
                <a:lnTo>
                  <a:pt x="1770" y="2"/>
                </a:lnTo>
                <a:lnTo>
                  <a:pt x="1772" y="1"/>
                </a:lnTo>
                <a:lnTo>
                  <a:pt x="1773" y="2"/>
                </a:lnTo>
                <a:lnTo>
                  <a:pt x="1774" y="3"/>
                </a:lnTo>
                <a:lnTo>
                  <a:pt x="1775" y="3"/>
                </a:lnTo>
                <a:lnTo>
                  <a:pt x="1777" y="3"/>
                </a:lnTo>
                <a:lnTo>
                  <a:pt x="1778" y="2"/>
                </a:lnTo>
                <a:lnTo>
                  <a:pt x="1779" y="2"/>
                </a:lnTo>
                <a:lnTo>
                  <a:pt x="1780" y="1"/>
                </a:lnTo>
                <a:lnTo>
                  <a:pt x="1782" y="1"/>
                </a:lnTo>
                <a:lnTo>
                  <a:pt x="1783" y="1"/>
                </a:lnTo>
                <a:lnTo>
                  <a:pt x="1784" y="1"/>
                </a:lnTo>
                <a:lnTo>
                  <a:pt x="1785" y="2"/>
                </a:lnTo>
                <a:lnTo>
                  <a:pt x="1787" y="2"/>
                </a:lnTo>
                <a:lnTo>
                  <a:pt x="1788" y="2"/>
                </a:lnTo>
                <a:lnTo>
                  <a:pt x="1789" y="4"/>
                </a:lnTo>
                <a:lnTo>
                  <a:pt x="1790" y="4"/>
                </a:lnTo>
                <a:lnTo>
                  <a:pt x="1792" y="1"/>
                </a:lnTo>
                <a:lnTo>
                  <a:pt x="1793" y="1"/>
                </a:lnTo>
                <a:lnTo>
                  <a:pt x="1794" y="1"/>
                </a:lnTo>
                <a:lnTo>
                  <a:pt x="1795" y="3"/>
                </a:lnTo>
                <a:lnTo>
                  <a:pt x="1797" y="3"/>
                </a:lnTo>
                <a:lnTo>
                  <a:pt x="1798" y="3"/>
                </a:lnTo>
                <a:lnTo>
                  <a:pt x="1799" y="2"/>
                </a:lnTo>
                <a:lnTo>
                  <a:pt x="1800" y="2"/>
                </a:lnTo>
                <a:lnTo>
                  <a:pt x="1802" y="2"/>
                </a:lnTo>
                <a:lnTo>
                  <a:pt x="1803" y="2"/>
                </a:lnTo>
                <a:lnTo>
                  <a:pt x="1804" y="2"/>
                </a:lnTo>
                <a:lnTo>
                  <a:pt x="1805" y="2"/>
                </a:lnTo>
                <a:lnTo>
                  <a:pt x="1807" y="2"/>
                </a:lnTo>
                <a:lnTo>
                  <a:pt x="1808" y="2"/>
                </a:lnTo>
                <a:lnTo>
                  <a:pt x="1809" y="2"/>
                </a:lnTo>
                <a:lnTo>
                  <a:pt x="1810" y="2"/>
                </a:lnTo>
                <a:lnTo>
                  <a:pt x="1812" y="2"/>
                </a:lnTo>
                <a:lnTo>
                  <a:pt x="1813" y="2"/>
                </a:lnTo>
                <a:lnTo>
                  <a:pt x="1814" y="2"/>
                </a:lnTo>
                <a:lnTo>
                  <a:pt x="1815" y="2"/>
                </a:lnTo>
                <a:lnTo>
                  <a:pt x="1817" y="2"/>
                </a:lnTo>
                <a:lnTo>
                  <a:pt x="1818" y="2"/>
                </a:lnTo>
                <a:lnTo>
                  <a:pt x="1819" y="2"/>
                </a:lnTo>
                <a:lnTo>
                  <a:pt x="1820" y="2"/>
                </a:lnTo>
                <a:lnTo>
                  <a:pt x="1822" y="2"/>
                </a:lnTo>
                <a:lnTo>
                  <a:pt x="1823" y="2"/>
                </a:lnTo>
                <a:lnTo>
                  <a:pt x="1824" y="2"/>
                </a:lnTo>
                <a:lnTo>
                  <a:pt x="1825" y="2"/>
                </a:lnTo>
              </a:path>
            </a:pathLst>
          </a:custGeom>
          <a:solidFill>
            <a:srgbClr val="4F81BD">
              <a:lumMod val="75000"/>
            </a:srgbClr>
          </a:solidFill>
          <a:ln w="28575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Freeform 104"/>
          <p:cNvSpPr>
            <a:spLocks/>
          </p:cNvSpPr>
          <p:nvPr/>
        </p:nvSpPr>
        <p:spPr bwMode="auto">
          <a:xfrm flipV="1">
            <a:off x="4487346" y="4130065"/>
            <a:ext cx="2971398" cy="1151101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56" y="0"/>
              </a:cxn>
              <a:cxn ang="0">
                <a:pos x="84" y="2"/>
              </a:cxn>
              <a:cxn ang="0">
                <a:pos x="113" y="2"/>
              </a:cxn>
              <a:cxn ang="0">
                <a:pos x="142" y="3"/>
              </a:cxn>
              <a:cxn ang="0">
                <a:pos x="171" y="3"/>
              </a:cxn>
              <a:cxn ang="0">
                <a:pos x="199" y="3"/>
              </a:cxn>
              <a:cxn ang="0">
                <a:pos x="228" y="3"/>
              </a:cxn>
              <a:cxn ang="0">
                <a:pos x="257" y="3"/>
              </a:cxn>
              <a:cxn ang="0">
                <a:pos x="285" y="3"/>
              </a:cxn>
              <a:cxn ang="0">
                <a:pos x="314" y="8"/>
              </a:cxn>
              <a:cxn ang="0">
                <a:pos x="343" y="16"/>
              </a:cxn>
              <a:cxn ang="0">
                <a:pos x="371" y="23"/>
              </a:cxn>
              <a:cxn ang="0">
                <a:pos x="400" y="28"/>
              </a:cxn>
              <a:cxn ang="0">
                <a:pos x="429" y="29"/>
              </a:cxn>
              <a:cxn ang="0">
                <a:pos x="458" y="27"/>
              </a:cxn>
              <a:cxn ang="0">
                <a:pos x="486" y="26"/>
              </a:cxn>
              <a:cxn ang="0">
                <a:pos x="515" y="31"/>
              </a:cxn>
              <a:cxn ang="0">
                <a:pos x="544" y="84"/>
              </a:cxn>
              <a:cxn ang="0">
                <a:pos x="572" y="126"/>
              </a:cxn>
              <a:cxn ang="0">
                <a:pos x="601" y="150"/>
              </a:cxn>
              <a:cxn ang="0">
                <a:pos x="630" y="154"/>
              </a:cxn>
              <a:cxn ang="0">
                <a:pos x="658" y="142"/>
              </a:cxn>
              <a:cxn ang="0">
                <a:pos x="687" y="123"/>
              </a:cxn>
              <a:cxn ang="0">
                <a:pos x="716" y="109"/>
              </a:cxn>
              <a:cxn ang="0">
                <a:pos x="745" y="219"/>
              </a:cxn>
              <a:cxn ang="0">
                <a:pos x="773" y="371"/>
              </a:cxn>
              <a:cxn ang="0">
                <a:pos x="802" y="447"/>
              </a:cxn>
              <a:cxn ang="0">
                <a:pos x="831" y="450"/>
              </a:cxn>
              <a:cxn ang="0">
                <a:pos x="859" y="439"/>
              </a:cxn>
              <a:cxn ang="0">
                <a:pos x="888" y="360"/>
              </a:cxn>
              <a:cxn ang="0">
                <a:pos x="917" y="303"/>
              </a:cxn>
              <a:cxn ang="0">
                <a:pos x="946" y="263"/>
              </a:cxn>
              <a:cxn ang="0">
                <a:pos x="974" y="735"/>
              </a:cxn>
              <a:cxn ang="0">
                <a:pos x="1003" y="789"/>
              </a:cxn>
              <a:cxn ang="0">
                <a:pos x="1032" y="773"/>
              </a:cxn>
              <a:cxn ang="0">
                <a:pos x="1060" y="778"/>
              </a:cxn>
              <a:cxn ang="0">
                <a:pos x="1089" y="724"/>
              </a:cxn>
              <a:cxn ang="0">
                <a:pos x="1118" y="539"/>
              </a:cxn>
              <a:cxn ang="0">
                <a:pos x="1146" y="447"/>
              </a:cxn>
              <a:cxn ang="0">
                <a:pos x="1175" y="386"/>
              </a:cxn>
              <a:cxn ang="0">
                <a:pos x="1204" y="340"/>
              </a:cxn>
              <a:cxn ang="0">
                <a:pos x="1233" y="304"/>
              </a:cxn>
              <a:cxn ang="0">
                <a:pos x="1261" y="273"/>
              </a:cxn>
              <a:cxn ang="0">
                <a:pos x="1290" y="248"/>
              </a:cxn>
              <a:cxn ang="0">
                <a:pos x="1319" y="227"/>
              </a:cxn>
              <a:cxn ang="0">
                <a:pos x="1347" y="208"/>
              </a:cxn>
              <a:cxn ang="0">
                <a:pos x="1376" y="192"/>
              </a:cxn>
              <a:cxn ang="0">
                <a:pos x="1405" y="178"/>
              </a:cxn>
              <a:cxn ang="0">
                <a:pos x="1433" y="166"/>
              </a:cxn>
              <a:cxn ang="0">
                <a:pos x="1462" y="155"/>
              </a:cxn>
              <a:cxn ang="0">
                <a:pos x="1491" y="146"/>
              </a:cxn>
              <a:cxn ang="0">
                <a:pos x="1520" y="138"/>
              </a:cxn>
              <a:cxn ang="0">
                <a:pos x="1548" y="131"/>
              </a:cxn>
              <a:cxn ang="0">
                <a:pos x="1577" y="124"/>
              </a:cxn>
              <a:cxn ang="0">
                <a:pos x="1606" y="119"/>
              </a:cxn>
              <a:cxn ang="0">
                <a:pos x="1634" y="113"/>
              </a:cxn>
              <a:cxn ang="0">
                <a:pos x="1663" y="109"/>
              </a:cxn>
              <a:cxn ang="0">
                <a:pos x="1692" y="105"/>
              </a:cxn>
              <a:cxn ang="0">
                <a:pos x="1720" y="101"/>
              </a:cxn>
              <a:cxn ang="0">
                <a:pos x="1749" y="98"/>
              </a:cxn>
              <a:cxn ang="0">
                <a:pos x="1778" y="95"/>
              </a:cxn>
              <a:cxn ang="0">
                <a:pos x="1807" y="92"/>
              </a:cxn>
            </a:cxnLst>
            <a:rect l="0" t="0" r="r" b="b"/>
            <a:pathLst>
              <a:path w="1825" h="792">
                <a:moveTo>
                  <a:pt x="0" y="0"/>
                </a:move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6" y="0"/>
                </a:lnTo>
                <a:lnTo>
                  <a:pt x="7" y="0"/>
                </a:lnTo>
                <a:lnTo>
                  <a:pt x="8" y="0"/>
                </a:lnTo>
                <a:lnTo>
                  <a:pt x="10" y="0"/>
                </a:lnTo>
                <a:lnTo>
                  <a:pt x="11" y="0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16" y="0"/>
                </a:lnTo>
                <a:lnTo>
                  <a:pt x="17" y="0"/>
                </a:lnTo>
                <a:lnTo>
                  <a:pt x="18" y="0"/>
                </a:lnTo>
                <a:lnTo>
                  <a:pt x="20" y="0"/>
                </a:lnTo>
                <a:lnTo>
                  <a:pt x="21" y="0"/>
                </a:lnTo>
                <a:lnTo>
                  <a:pt x="22" y="0"/>
                </a:lnTo>
                <a:lnTo>
                  <a:pt x="23" y="0"/>
                </a:lnTo>
                <a:lnTo>
                  <a:pt x="25" y="0"/>
                </a:lnTo>
                <a:lnTo>
                  <a:pt x="26" y="0"/>
                </a:lnTo>
                <a:lnTo>
                  <a:pt x="27" y="0"/>
                </a:lnTo>
                <a:lnTo>
                  <a:pt x="28" y="0"/>
                </a:lnTo>
                <a:lnTo>
                  <a:pt x="30" y="0"/>
                </a:lnTo>
                <a:lnTo>
                  <a:pt x="31" y="0"/>
                </a:lnTo>
                <a:lnTo>
                  <a:pt x="32" y="0"/>
                </a:lnTo>
                <a:lnTo>
                  <a:pt x="33" y="0"/>
                </a:lnTo>
                <a:lnTo>
                  <a:pt x="35" y="0"/>
                </a:lnTo>
                <a:lnTo>
                  <a:pt x="36" y="0"/>
                </a:lnTo>
                <a:lnTo>
                  <a:pt x="37" y="0"/>
                </a:lnTo>
                <a:lnTo>
                  <a:pt x="38" y="0"/>
                </a:lnTo>
                <a:lnTo>
                  <a:pt x="40" y="0"/>
                </a:lnTo>
                <a:lnTo>
                  <a:pt x="41" y="0"/>
                </a:lnTo>
                <a:lnTo>
                  <a:pt x="42" y="0"/>
                </a:lnTo>
                <a:lnTo>
                  <a:pt x="43" y="0"/>
                </a:lnTo>
                <a:lnTo>
                  <a:pt x="45" y="0"/>
                </a:lnTo>
                <a:lnTo>
                  <a:pt x="46" y="0"/>
                </a:lnTo>
                <a:lnTo>
                  <a:pt x="47" y="0"/>
                </a:lnTo>
                <a:lnTo>
                  <a:pt x="48" y="0"/>
                </a:lnTo>
                <a:lnTo>
                  <a:pt x="50" y="0"/>
                </a:lnTo>
                <a:lnTo>
                  <a:pt x="51" y="0"/>
                </a:lnTo>
                <a:lnTo>
                  <a:pt x="52" y="0"/>
                </a:lnTo>
                <a:lnTo>
                  <a:pt x="53" y="0"/>
                </a:lnTo>
                <a:lnTo>
                  <a:pt x="55" y="0"/>
                </a:lnTo>
                <a:lnTo>
                  <a:pt x="56" y="0"/>
                </a:lnTo>
                <a:lnTo>
                  <a:pt x="57" y="0"/>
                </a:lnTo>
                <a:lnTo>
                  <a:pt x="58" y="0"/>
                </a:lnTo>
                <a:lnTo>
                  <a:pt x="60" y="0"/>
                </a:lnTo>
                <a:lnTo>
                  <a:pt x="61" y="0"/>
                </a:lnTo>
                <a:lnTo>
                  <a:pt x="62" y="0"/>
                </a:lnTo>
                <a:lnTo>
                  <a:pt x="63" y="0"/>
                </a:lnTo>
                <a:lnTo>
                  <a:pt x="65" y="0"/>
                </a:lnTo>
                <a:lnTo>
                  <a:pt x="66" y="1"/>
                </a:lnTo>
                <a:lnTo>
                  <a:pt x="67" y="1"/>
                </a:lnTo>
                <a:lnTo>
                  <a:pt x="68" y="0"/>
                </a:lnTo>
                <a:lnTo>
                  <a:pt x="69" y="0"/>
                </a:lnTo>
                <a:lnTo>
                  <a:pt x="71" y="1"/>
                </a:lnTo>
                <a:lnTo>
                  <a:pt x="72" y="0"/>
                </a:lnTo>
                <a:lnTo>
                  <a:pt x="73" y="1"/>
                </a:lnTo>
                <a:lnTo>
                  <a:pt x="74" y="2"/>
                </a:lnTo>
                <a:lnTo>
                  <a:pt x="76" y="2"/>
                </a:lnTo>
                <a:lnTo>
                  <a:pt x="77" y="2"/>
                </a:lnTo>
                <a:lnTo>
                  <a:pt x="78" y="2"/>
                </a:lnTo>
                <a:lnTo>
                  <a:pt x="79" y="2"/>
                </a:lnTo>
                <a:lnTo>
                  <a:pt x="81" y="2"/>
                </a:lnTo>
                <a:lnTo>
                  <a:pt x="82" y="2"/>
                </a:lnTo>
                <a:lnTo>
                  <a:pt x="83" y="2"/>
                </a:lnTo>
                <a:lnTo>
                  <a:pt x="84" y="2"/>
                </a:lnTo>
                <a:lnTo>
                  <a:pt x="86" y="2"/>
                </a:lnTo>
                <a:lnTo>
                  <a:pt x="87" y="2"/>
                </a:lnTo>
                <a:lnTo>
                  <a:pt x="88" y="2"/>
                </a:lnTo>
                <a:lnTo>
                  <a:pt x="89" y="2"/>
                </a:lnTo>
                <a:lnTo>
                  <a:pt x="91" y="2"/>
                </a:lnTo>
                <a:lnTo>
                  <a:pt x="92" y="2"/>
                </a:lnTo>
                <a:lnTo>
                  <a:pt x="93" y="2"/>
                </a:lnTo>
                <a:lnTo>
                  <a:pt x="94" y="2"/>
                </a:lnTo>
                <a:lnTo>
                  <a:pt x="96" y="2"/>
                </a:lnTo>
                <a:lnTo>
                  <a:pt x="97" y="2"/>
                </a:lnTo>
                <a:lnTo>
                  <a:pt x="98" y="2"/>
                </a:lnTo>
                <a:lnTo>
                  <a:pt x="99" y="2"/>
                </a:lnTo>
                <a:lnTo>
                  <a:pt x="101" y="2"/>
                </a:lnTo>
                <a:lnTo>
                  <a:pt x="102" y="2"/>
                </a:lnTo>
                <a:lnTo>
                  <a:pt x="103" y="2"/>
                </a:lnTo>
                <a:lnTo>
                  <a:pt x="104" y="2"/>
                </a:lnTo>
                <a:lnTo>
                  <a:pt x="106" y="2"/>
                </a:lnTo>
                <a:lnTo>
                  <a:pt x="107" y="2"/>
                </a:lnTo>
                <a:lnTo>
                  <a:pt x="108" y="2"/>
                </a:lnTo>
                <a:lnTo>
                  <a:pt x="109" y="2"/>
                </a:lnTo>
                <a:lnTo>
                  <a:pt x="111" y="2"/>
                </a:lnTo>
                <a:lnTo>
                  <a:pt x="112" y="2"/>
                </a:lnTo>
                <a:lnTo>
                  <a:pt x="113" y="2"/>
                </a:lnTo>
                <a:lnTo>
                  <a:pt x="114" y="3"/>
                </a:lnTo>
                <a:lnTo>
                  <a:pt x="116" y="3"/>
                </a:lnTo>
                <a:lnTo>
                  <a:pt x="117" y="3"/>
                </a:lnTo>
                <a:lnTo>
                  <a:pt x="118" y="3"/>
                </a:lnTo>
                <a:lnTo>
                  <a:pt x="119" y="3"/>
                </a:lnTo>
                <a:lnTo>
                  <a:pt x="121" y="3"/>
                </a:lnTo>
                <a:lnTo>
                  <a:pt x="122" y="3"/>
                </a:lnTo>
                <a:lnTo>
                  <a:pt x="123" y="3"/>
                </a:lnTo>
                <a:lnTo>
                  <a:pt x="124" y="3"/>
                </a:lnTo>
                <a:lnTo>
                  <a:pt x="126" y="3"/>
                </a:lnTo>
                <a:lnTo>
                  <a:pt x="127" y="3"/>
                </a:lnTo>
                <a:lnTo>
                  <a:pt x="128" y="3"/>
                </a:lnTo>
                <a:lnTo>
                  <a:pt x="129" y="3"/>
                </a:lnTo>
                <a:lnTo>
                  <a:pt x="131" y="3"/>
                </a:lnTo>
                <a:lnTo>
                  <a:pt x="132" y="3"/>
                </a:lnTo>
                <a:lnTo>
                  <a:pt x="133" y="3"/>
                </a:lnTo>
                <a:lnTo>
                  <a:pt x="134" y="3"/>
                </a:lnTo>
                <a:lnTo>
                  <a:pt x="136" y="3"/>
                </a:lnTo>
                <a:lnTo>
                  <a:pt x="137" y="3"/>
                </a:lnTo>
                <a:lnTo>
                  <a:pt x="138" y="3"/>
                </a:lnTo>
                <a:lnTo>
                  <a:pt x="139" y="3"/>
                </a:lnTo>
                <a:lnTo>
                  <a:pt x="141" y="3"/>
                </a:lnTo>
                <a:lnTo>
                  <a:pt x="142" y="3"/>
                </a:lnTo>
                <a:lnTo>
                  <a:pt x="143" y="3"/>
                </a:lnTo>
                <a:lnTo>
                  <a:pt x="144" y="3"/>
                </a:lnTo>
                <a:lnTo>
                  <a:pt x="146" y="3"/>
                </a:lnTo>
                <a:lnTo>
                  <a:pt x="147" y="3"/>
                </a:lnTo>
                <a:lnTo>
                  <a:pt x="148" y="3"/>
                </a:lnTo>
                <a:lnTo>
                  <a:pt x="149" y="3"/>
                </a:lnTo>
                <a:lnTo>
                  <a:pt x="151" y="3"/>
                </a:lnTo>
                <a:lnTo>
                  <a:pt x="152" y="3"/>
                </a:lnTo>
                <a:lnTo>
                  <a:pt x="153" y="3"/>
                </a:lnTo>
                <a:lnTo>
                  <a:pt x="154" y="3"/>
                </a:lnTo>
                <a:lnTo>
                  <a:pt x="156" y="3"/>
                </a:lnTo>
                <a:lnTo>
                  <a:pt x="157" y="3"/>
                </a:lnTo>
                <a:lnTo>
                  <a:pt x="158" y="3"/>
                </a:lnTo>
                <a:lnTo>
                  <a:pt x="159" y="3"/>
                </a:lnTo>
                <a:lnTo>
                  <a:pt x="161" y="3"/>
                </a:lnTo>
                <a:lnTo>
                  <a:pt x="162" y="3"/>
                </a:lnTo>
                <a:lnTo>
                  <a:pt x="163" y="3"/>
                </a:lnTo>
                <a:lnTo>
                  <a:pt x="164" y="3"/>
                </a:lnTo>
                <a:lnTo>
                  <a:pt x="166" y="3"/>
                </a:lnTo>
                <a:lnTo>
                  <a:pt x="167" y="3"/>
                </a:lnTo>
                <a:lnTo>
                  <a:pt x="168" y="3"/>
                </a:lnTo>
                <a:lnTo>
                  <a:pt x="169" y="3"/>
                </a:lnTo>
                <a:lnTo>
                  <a:pt x="171" y="3"/>
                </a:lnTo>
                <a:lnTo>
                  <a:pt x="172" y="3"/>
                </a:lnTo>
                <a:lnTo>
                  <a:pt x="173" y="3"/>
                </a:lnTo>
                <a:lnTo>
                  <a:pt x="174" y="3"/>
                </a:lnTo>
                <a:lnTo>
                  <a:pt x="176" y="3"/>
                </a:lnTo>
                <a:lnTo>
                  <a:pt x="177" y="3"/>
                </a:lnTo>
                <a:lnTo>
                  <a:pt x="178" y="3"/>
                </a:lnTo>
                <a:lnTo>
                  <a:pt x="179" y="3"/>
                </a:lnTo>
                <a:lnTo>
                  <a:pt x="181" y="3"/>
                </a:lnTo>
                <a:lnTo>
                  <a:pt x="182" y="3"/>
                </a:lnTo>
                <a:lnTo>
                  <a:pt x="183" y="3"/>
                </a:lnTo>
                <a:lnTo>
                  <a:pt x="184" y="3"/>
                </a:lnTo>
                <a:lnTo>
                  <a:pt x="186" y="3"/>
                </a:lnTo>
                <a:lnTo>
                  <a:pt x="187" y="3"/>
                </a:lnTo>
                <a:lnTo>
                  <a:pt x="188" y="3"/>
                </a:lnTo>
                <a:lnTo>
                  <a:pt x="189" y="3"/>
                </a:lnTo>
                <a:lnTo>
                  <a:pt x="191" y="3"/>
                </a:lnTo>
                <a:lnTo>
                  <a:pt x="192" y="3"/>
                </a:lnTo>
                <a:lnTo>
                  <a:pt x="193" y="3"/>
                </a:lnTo>
                <a:lnTo>
                  <a:pt x="194" y="3"/>
                </a:lnTo>
                <a:lnTo>
                  <a:pt x="196" y="3"/>
                </a:lnTo>
                <a:lnTo>
                  <a:pt x="197" y="3"/>
                </a:lnTo>
                <a:lnTo>
                  <a:pt x="198" y="3"/>
                </a:lnTo>
                <a:lnTo>
                  <a:pt x="199" y="3"/>
                </a:lnTo>
                <a:lnTo>
                  <a:pt x="201" y="3"/>
                </a:lnTo>
                <a:lnTo>
                  <a:pt x="202" y="3"/>
                </a:lnTo>
                <a:lnTo>
                  <a:pt x="203" y="4"/>
                </a:lnTo>
                <a:lnTo>
                  <a:pt x="204" y="4"/>
                </a:lnTo>
                <a:lnTo>
                  <a:pt x="206" y="4"/>
                </a:lnTo>
                <a:lnTo>
                  <a:pt x="207" y="4"/>
                </a:lnTo>
                <a:lnTo>
                  <a:pt x="208" y="3"/>
                </a:lnTo>
                <a:lnTo>
                  <a:pt x="209" y="3"/>
                </a:lnTo>
                <a:lnTo>
                  <a:pt x="211" y="3"/>
                </a:lnTo>
                <a:lnTo>
                  <a:pt x="212" y="3"/>
                </a:lnTo>
                <a:lnTo>
                  <a:pt x="213" y="2"/>
                </a:lnTo>
                <a:lnTo>
                  <a:pt x="214" y="2"/>
                </a:lnTo>
                <a:lnTo>
                  <a:pt x="215" y="3"/>
                </a:lnTo>
                <a:lnTo>
                  <a:pt x="217" y="2"/>
                </a:lnTo>
                <a:lnTo>
                  <a:pt x="218" y="2"/>
                </a:lnTo>
                <a:lnTo>
                  <a:pt x="219" y="3"/>
                </a:lnTo>
                <a:lnTo>
                  <a:pt x="220" y="3"/>
                </a:lnTo>
                <a:lnTo>
                  <a:pt x="222" y="3"/>
                </a:lnTo>
                <a:lnTo>
                  <a:pt x="223" y="3"/>
                </a:lnTo>
                <a:lnTo>
                  <a:pt x="224" y="3"/>
                </a:lnTo>
                <a:lnTo>
                  <a:pt x="225" y="3"/>
                </a:lnTo>
                <a:lnTo>
                  <a:pt x="227" y="3"/>
                </a:lnTo>
                <a:lnTo>
                  <a:pt x="228" y="3"/>
                </a:lnTo>
                <a:lnTo>
                  <a:pt x="229" y="3"/>
                </a:lnTo>
                <a:lnTo>
                  <a:pt x="230" y="3"/>
                </a:lnTo>
                <a:lnTo>
                  <a:pt x="232" y="3"/>
                </a:lnTo>
                <a:lnTo>
                  <a:pt x="233" y="3"/>
                </a:lnTo>
                <a:lnTo>
                  <a:pt x="234" y="3"/>
                </a:lnTo>
                <a:lnTo>
                  <a:pt x="235" y="3"/>
                </a:lnTo>
                <a:lnTo>
                  <a:pt x="237" y="3"/>
                </a:lnTo>
                <a:lnTo>
                  <a:pt x="238" y="3"/>
                </a:lnTo>
                <a:lnTo>
                  <a:pt x="239" y="3"/>
                </a:lnTo>
                <a:lnTo>
                  <a:pt x="240" y="3"/>
                </a:lnTo>
                <a:lnTo>
                  <a:pt x="242" y="3"/>
                </a:lnTo>
                <a:lnTo>
                  <a:pt x="243" y="3"/>
                </a:lnTo>
                <a:lnTo>
                  <a:pt x="244" y="3"/>
                </a:lnTo>
                <a:lnTo>
                  <a:pt x="245" y="3"/>
                </a:lnTo>
                <a:lnTo>
                  <a:pt x="247" y="3"/>
                </a:lnTo>
                <a:lnTo>
                  <a:pt x="248" y="3"/>
                </a:lnTo>
                <a:lnTo>
                  <a:pt x="249" y="3"/>
                </a:lnTo>
                <a:lnTo>
                  <a:pt x="250" y="3"/>
                </a:lnTo>
                <a:lnTo>
                  <a:pt x="252" y="3"/>
                </a:lnTo>
                <a:lnTo>
                  <a:pt x="253" y="3"/>
                </a:lnTo>
                <a:lnTo>
                  <a:pt x="254" y="3"/>
                </a:lnTo>
                <a:lnTo>
                  <a:pt x="255" y="3"/>
                </a:lnTo>
                <a:lnTo>
                  <a:pt x="257" y="3"/>
                </a:lnTo>
                <a:lnTo>
                  <a:pt x="258" y="3"/>
                </a:lnTo>
                <a:lnTo>
                  <a:pt x="259" y="3"/>
                </a:lnTo>
                <a:lnTo>
                  <a:pt x="260" y="3"/>
                </a:lnTo>
                <a:lnTo>
                  <a:pt x="262" y="3"/>
                </a:lnTo>
                <a:lnTo>
                  <a:pt x="263" y="3"/>
                </a:lnTo>
                <a:lnTo>
                  <a:pt x="264" y="3"/>
                </a:lnTo>
                <a:lnTo>
                  <a:pt x="265" y="3"/>
                </a:lnTo>
                <a:lnTo>
                  <a:pt x="267" y="3"/>
                </a:lnTo>
                <a:lnTo>
                  <a:pt x="268" y="3"/>
                </a:lnTo>
                <a:lnTo>
                  <a:pt x="269" y="3"/>
                </a:lnTo>
                <a:lnTo>
                  <a:pt x="270" y="3"/>
                </a:lnTo>
                <a:lnTo>
                  <a:pt x="272" y="3"/>
                </a:lnTo>
                <a:lnTo>
                  <a:pt x="273" y="3"/>
                </a:lnTo>
                <a:lnTo>
                  <a:pt x="274" y="3"/>
                </a:lnTo>
                <a:lnTo>
                  <a:pt x="275" y="3"/>
                </a:lnTo>
                <a:lnTo>
                  <a:pt x="277" y="3"/>
                </a:lnTo>
                <a:lnTo>
                  <a:pt x="278" y="3"/>
                </a:lnTo>
                <a:lnTo>
                  <a:pt x="279" y="3"/>
                </a:lnTo>
                <a:lnTo>
                  <a:pt x="280" y="3"/>
                </a:lnTo>
                <a:lnTo>
                  <a:pt x="282" y="3"/>
                </a:lnTo>
                <a:lnTo>
                  <a:pt x="283" y="3"/>
                </a:lnTo>
                <a:lnTo>
                  <a:pt x="284" y="3"/>
                </a:lnTo>
                <a:lnTo>
                  <a:pt x="285" y="3"/>
                </a:lnTo>
                <a:lnTo>
                  <a:pt x="287" y="3"/>
                </a:lnTo>
                <a:lnTo>
                  <a:pt x="288" y="3"/>
                </a:lnTo>
                <a:lnTo>
                  <a:pt x="289" y="3"/>
                </a:lnTo>
                <a:lnTo>
                  <a:pt x="290" y="4"/>
                </a:lnTo>
                <a:lnTo>
                  <a:pt x="292" y="5"/>
                </a:lnTo>
                <a:lnTo>
                  <a:pt x="293" y="5"/>
                </a:lnTo>
                <a:lnTo>
                  <a:pt x="294" y="5"/>
                </a:lnTo>
                <a:lnTo>
                  <a:pt x="295" y="5"/>
                </a:lnTo>
                <a:lnTo>
                  <a:pt x="297" y="5"/>
                </a:lnTo>
                <a:lnTo>
                  <a:pt x="298" y="5"/>
                </a:lnTo>
                <a:lnTo>
                  <a:pt x="299" y="5"/>
                </a:lnTo>
                <a:lnTo>
                  <a:pt x="300" y="6"/>
                </a:lnTo>
                <a:lnTo>
                  <a:pt x="302" y="6"/>
                </a:lnTo>
                <a:lnTo>
                  <a:pt x="303" y="6"/>
                </a:lnTo>
                <a:lnTo>
                  <a:pt x="304" y="6"/>
                </a:lnTo>
                <a:lnTo>
                  <a:pt x="305" y="6"/>
                </a:lnTo>
                <a:lnTo>
                  <a:pt x="307" y="6"/>
                </a:lnTo>
                <a:lnTo>
                  <a:pt x="308" y="7"/>
                </a:lnTo>
                <a:lnTo>
                  <a:pt x="309" y="7"/>
                </a:lnTo>
                <a:lnTo>
                  <a:pt x="310" y="7"/>
                </a:lnTo>
                <a:lnTo>
                  <a:pt x="312" y="8"/>
                </a:lnTo>
                <a:lnTo>
                  <a:pt x="313" y="8"/>
                </a:lnTo>
                <a:lnTo>
                  <a:pt x="314" y="8"/>
                </a:lnTo>
                <a:lnTo>
                  <a:pt x="315" y="8"/>
                </a:lnTo>
                <a:lnTo>
                  <a:pt x="317" y="9"/>
                </a:lnTo>
                <a:lnTo>
                  <a:pt x="318" y="9"/>
                </a:lnTo>
                <a:lnTo>
                  <a:pt x="319" y="9"/>
                </a:lnTo>
                <a:lnTo>
                  <a:pt x="320" y="10"/>
                </a:lnTo>
                <a:lnTo>
                  <a:pt x="322" y="10"/>
                </a:lnTo>
                <a:lnTo>
                  <a:pt x="323" y="10"/>
                </a:lnTo>
                <a:lnTo>
                  <a:pt x="324" y="11"/>
                </a:lnTo>
                <a:lnTo>
                  <a:pt x="325" y="11"/>
                </a:lnTo>
                <a:lnTo>
                  <a:pt x="327" y="11"/>
                </a:lnTo>
                <a:lnTo>
                  <a:pt x="328" y="12"/>
                </a:lnTo>
                <a:lnTo>
                  <a:pt x="329" y="12"/>
                </a:lnTo>
                <a:lnTo>
                  <a:pt x="330" y="12"/>
                </a:lnTo>
                <a:lnTo>
                  <a:pt x="332" y="13"/>
                </a:lnTo>
                <a:lnTo>
                  <a:pt x="333" y="13"/>
                </a:lnTo>
                <a:lnTo>
                  <a:pt x="334" y="13"/>
                </a:lnTo>
                <a:lnTo>
                  <a:pt x="335" y="14"/>
                </a:lnTo>
                <a:lnTo>
                  <a:pt x="337" y="14"/>
                </a:lnTo>
                <a:lnTo>
                  <a:pt x="338" y="14"/>
                </a:lnTo>
                <a:lnTo>
                  <a:pt x="339" y="15"/>
                </a:lnTo>
                <a:lnTo>
                  <a:pt x="340" y="15"/>
                </a:lnTo>
                <a:lnTo>
                  <a:pt x="342" y="15"/>
                </a:lnTo>
                <a:lnTo>
                  <a:pt x="343" y="16"/>
                </a:lnTo>
                <a:lnTo>
                  <a:pt x="344" y="16"/>
                </a:lnTo>
                <a:lnTo>
                  <a:pt x="345" y="16"/>
                </a:lnTo>
                <a:lnTo>
                  <a:pt x="347" y="17"/>
                </a:lnTo>
                <a:lnTo>
                  <a:pt x="348" y="17"/>
                </a:lnTo>
                <a:lnTo>
                  <a:pt x="349" y="18"/>
                </a:lnTo>
                <a:lnTo>
                  <a:pt x="350" y="18"/>
                </a:lnTo>
                <a:lnTo>
                  <a:pt x="352" y="18"/>
                </a:lnTo>
                <a:lnTo>
                  <a:pt x="353" y="18"/>
                </a:lnTo>
                <a:lnTo>
                  <a:pt x="354" y="19"/>
                </a:lnTo>
                <a:lnTo>
                  <a:pt x="355" y="19"/>
                </a:lnTo>
                <a:lnTo>
                  <a:pt x="357" y="19"/>
                </a:lnTo>
                <a:lnTo>
                  <a:pt x="358" y="20"/>
                </a:lnTo>
                <a:lnTo>
                  <a:pt x="359" y="20"/>
                </a:lnTo>
                <a:lnTo>
                  <a:pt x="360" y="20"/>
                </a:lnTo>
                <a:lnTo>
                  <a:pt x="362" y="21"/>
                </a:lnTo>
                <a:lnTo>
                  <a:pt x="363" y="21"/>
                </a:lnTo>
                <a:lnTo>
                  <a:pt x="364" y="21"/>
                </a:lnTo>
                <a:lnTo>
                  <a:pt x="365" y="22"/>
                </a:lnTo>
                <a:lnTo>
                  <a:pt x="366" y="22"/>
                </a:lnTo>
                <a:lnTo>
                  <a:pt x="368" y="22"/>
                </a:lnTo>
                <a:lnTo>
                  <a:pt x="369" y="23"/>
                </a:lnTo>
                <a:lnTo>
                  <a:pt x="370" y="23"/>
                </a:lnTo>
                <a:lnTo>
                  <a:pt x="371" y="23"/>
                </a:lnTo>
                <a:lnTo>
                  <a:pt x="373" y="23"/>
                </a:lnTo>
                <a:lnTo>
                  <a:pt x="374" y="24"/>
                </a:lnTo>
                <a:lnTo>
                  <a:pt x="375" y="24"/>
                </a:lnTo>
                <a:lnTo>
                  <a:pt x="376" y="24"/>
                </a:lnTo>
                <a:lnTo>
                  <a:pt x="378" y="24"/>
                </a:lnTo>
                <a:lnTo>
                  <a:pt x="379" y="25"/>
                </a:lnTo>
                <a:lnTo>
                  <a:pt x="380" y="25"/>
                </a:lnTo>
                <a:lnTo>
                  <a:pt x="381" y="25"/>
                </a:lnTo>
                <a:lnTo>
                  <a:pt x="383" y="25"/>
                </a:lnTo>
                <a:lnTo>
                  <a:pt x="384" y="25"/>
                </a:lnTo>
                <a:lnTo>
                  <a:pt x="385" y="26"/>
                </a:lnTo>
                <a:lnTo>
                  <a:pt x="386" y="26"/>
                </a:lnTo>
                <a:lnTo>
                  <a:pt x="388" y="26"/>
                </a:lnTo>
                <a:lnTo>
                  <a:pt x="389" y="26"/>
                </a:lnTo>
                <a:lnTo>
                  <a:pt x="390" y="26"/>
                </a:lnTo>
                <a:lnTo>
                  <a:pt x="391" y="27"/>
                </a:lnTo>
                <a:lnTo>
                  <a:pt x="393" y="27"/>
                </a:lnTo>
                <a:lnTo>
                  <a:pt x="394" y="27"/>
                </a:lnTo>
                <a:lnTo>
                  <a:pt x="395" y="27"/>
                </a:lnTo>
                <a:lnTo>
                  <a:pt x="396" y="27"/>
                </a:lnTo>
                <a:lnTo>
                  <a:pt x="398" y="27"/>
                </a:lnTo>
                <a:lnTo>
                  <a:pt x="399" y="28"/>
                </a:lnTo>
                <a:lnTo>
                  <a:pt x="400" y="28"/>
                </a:lnTo>
                <a:lnTo>
                  <a:pt x="401" y="28"/>
                </a:lnTo>
                <a:lnTo>
                  <a:pt x="403" y="28"/>
                </a:lnTo>
                <a:lnTo>
                  <a:pt x="404" y="28"/>
                </a:lnTo>
                <a:lnTo>
                  <a:pt x="405" y="28"/>
                </a:lnTo>
                <a:lnTo>
                  <a:pt x="406" y="28"/>
                </a:lnTo>
                <a:lnTo>
                  <a:pt x="408" y="28"/>
                </a:lnTo>
                <a:lnTo>
                  <a:pt x="409" y="29"/>
                </a:lnTo>
                <a:lnTo>
                  <a:pt x="410" y="29"/>
                </a:lnTo>
                <a:lnTo>
                  <a:pt x="411" y="29"/>
                </a:lnTo>
                <a:lnTo>
                  <a:pt x="413" y="29"/>
                </a:lnTo>
                <a:lnTo>
                  <a:pt x="414" y="29"/>
                </a:lnTo>
                <a:lnTo>
                  <a:pt x="415" y="29"/>
                </a:lnTo>
                <a:lnTo>
                  <a:pt x="416" y="29"/>
                </a:lnTo>
                <a:lnTo>
                  <a:pt x="418" y="29"/>
                </a:lnTo>
                <a:lnTo>
                  <a:pt x="419" y="29"/>
                </a:lnTo>
                <a:lnTo>
                  <a:pt x="420" y="29"/>
                </a:lnTo>
                <a:lnTo>
                  <a:pt x="421" y="30"/>
                </a:lnTo>
                <a:lnTo>
                  <a:pt x="423" y="30"/>
                </a:lnTo>
                <a:lnTo>
                  <a:pt x="424" y="30"/>
                </a:lnTo>
                <a:lnTo>
                  <a:pt x="425" y="30"/>
                </a:lnTo>
                <a:lnTo>
                  <a:pt x="426" y="29"/>
                </a:lnTo>
                <a:lnTo>
                  <a:pt x="428" y="29"/>
                </a:lnTo>
                <a:lnTo>
                  <a:pt x="429" y="29"/>
                </a:lnTo>
                <a:lnTo>
                  <a:pt x="430" y="29"/>
                </a:lnTo>
                <a:lnTo>
                  <a:pt x="431" y="29"/>
                </a:lnTo>
                <a:lnTo>
                  <a:pt x="433" y="29"/>
                </a:lnTo>
                <a:lnTo>
                  <a:pt x="434" y="29"/>
                </a:lnTo>
                <a:lnTo>
                  <a:pt x="435" y="29"/>
                </a:lnTo>
                <a:lnTo>
                  <a:pt x="436" y="29"/>
                </a:lnTo>
                <a:lnTo>
                  <a:pt x="438" y="28"/>
                </a:lnTo>
                <a:lnTo>
                  <a:pt x="439" y="28"/>
                </a:lnTo>
                <a:lnTo>
                  <a:pt x="440" y="28"/>
                </a:lnTo>
                <a:lnTo>
                  <a:pt x="441" y="28"/>
                </a:lnTo>
                <a:lnTo>
                  <a:pt x="443" y="28"/>
                </a:lnTo>
                <a:lnTo>
                  <a:pt x="444" y="28"/>
                </a:lnTo>
                <a:lnTo>
                  <a:pt x="445" y="28"/>
                </a:lnTo>
                <a:lnTo>
                  <a:pt x="446" y="28"/>
                </a:lnTo>
                <a:lnTo>
                  <a:pt x="448" y="28"/>
                </a:lnTo>
                <a:lnTo>
                  <a:pt x="449" y="28"/>
                </a:lnTo>
                <a:lnTo>
                  <a:pt x="450" y="28"/>
                </a:lnTo>
                <a:lnTo>
                  <a:pt x="451" y="28"/>
                </a:lnTo>
                <a:lnTo>
                  <a:pt x="453" y="28"/>
                </a:lnTo>
                <a:lnTo>
                  <a:pt x="454" y="28"/>
                </a:lnTo>
                <a:lnTo>
                  <a:pt x="455" y="28"/>
                </a:lnTo>
                <a:lnTo>
                  <a:pt x="456" y="28"/>
                </a:lnTo>
                <a:lnTo>
                  <a:pt x="458" y="27"/>
                </a:lnTo>
                <a:lnTo>
                  <a:pt x="459" y="27"/>
                </a:lnTo>
                <a:lnTo>
                  <a:pt x="460" y="27"/>
                </a:lnTo>
                <a:lnTo>
                  <a:pt x="461" y="27"/>
                </a:lnTo>
                <a:lnTo>
                  <a:pt x="463" y="27"/>
                </a:lnTo>
                <a:lnTo>
                  <a:pt x="464" y="27"/>
                </a:lnTo>
                <a:lnTo>
                  <a:pt x="465" y="27"/>
                </a:lnTo>
                <a:lnTo>
                  <a:pt x="466" y="27"/>
                </a:lnTo>
                <a:lnTo>
                  <a:pt x="468" y="27"/>
                </a:lnTo>
                <a:lnTo>
                  <a:pt x="469" y="27"/>
                </a:lnTo>
                <a:lnTo>
                  <a:pt x="470" y="27"/>
                </a:lnTo>
                <a:lnTo>
                  <a:pt x="471" y="27"/>
                </a:lnTo>
                <a:lnTo>
                  <a:pt x="473" y="27"/>
                </a:lnTo>
                <a:lnTo>
                  <a:pt x="474" y="26"/>
                </a:lnTo>
                <a:lnTo>
                  <a:pt x="475" y="26"/>
                </a:lnTo>
                <a:lnTo>
                  <a:pt x="476" y="26"/>
                </a:lnTo>
                <a:lnTo>
                  <a:pt x="478" y="26"/>
                </a:lnTo>
                <a:lnTo>
                  <a:pt x="479" y="26"/>
                </a:lnTo>
                <a:lnTo>
                  <a:pt x="480" y="26"/>
                </a:lnTo>
                <a:lnTo>
                  <a:pt x="481" y="26"/>
                </a:lnTo>
                <a:lnTo>
                  <a:pt x="483" y="26"/>
                </a:lnTo>
                <a:lnTo>
                  <a:pt x="484" y="26"/>
                </a:lnTo>
                <a:lnTo>
                  <a:pt x="485" y="26"/>
                </a:lnTo>
                <a:lnTo>
                  <a:pt x="486" y="26"/>
                </a:lnTo>
                <a:lnTo>
                  <a:pt x="488" y="26"/>
                </a:lnTo>
                <a:lnTo>
                  <a:pt x="489" y="26"/>
                </a:lnTo>
                <a:lnTo>
                  <a:pt x="490" y="26"/>
                </a:lnTo>
                <a:lnTo>
                  <a:pt x="491" y="26"/>
                </a:lnTo>
                <a:lnTo>
                  <a:pt x="493" y="25"/>
                </a:lnTo>
                <a:lnTo>
                  <a:pt x="494" y="25"/>
                </a:lnTo>
                <a:lnTo>
                  <a:pt x="495" y="25"/>
                </a:lnTo>
                <a:lnTo>
                  <a:pt x="496" y="25"/>
                </a:lnTo>
                <a:lnTo>
                  <a:pt x="498" y="25"/>
                </a:lnTo>
                <a:lnTo>
                  <a:pt x="499" y="25"/>
                </a:lnTo>
                <a:lnTo>
                  <a:pt x="500" y="25"/>
                </a:lnTo>
                <a:lnTo>
                  <a:pt x="501" y="25"/>
                </a:lnTo>
                <a:lnTo>
                  <a:pt x="503" y="25"/>
                </a:lnTo>
                <a:lnTo>
                  <a:pt x="504" y="25"/>
                </a:lnTo>
                <a:lnTo>
                  <a:pt x="505" y="25"/>
                </a:lnTo>
                <a:lnTo>
                  <a:pt x="506" y="25"/>
                </a:lnTo>
                <a:lnTo>
                  <a:pt x="508" y="23"/>
                </a:lnTo>
                <a:lnTo>
                  <a:pt x="509" y="26"/>
                </a:lnTo>
                <a:lnTo>
                  <a:pt x="510" y="26"/>
                </a:lnTo>
                <a:lnTo>
                  <a:pt x="511" y="27"/>
                </a:lnTo>
                <a:lnTo>
                  <a:pt x="512" y="28"/>
                </a:lnTo>
                <a:lnTo>
                  <a:pt x="514" y="30"/>
                </a:lnTo>
                <a:lnTo>
                  <a:pt x="515" y="31"/>
                </a:lnTo>
                <a:lnTo>
                  <a:pt x="516" y="33"/>
                </a:lnTo>
                <a:lnTo>
                  <a:pt x="517" y="35"/>
                </a:lnTo>
                <a:lnTo>
                  <a:pt x="519" y="37"/>
                </a:lnTo>
                <a:lnTo>
                  <a:pt x="520" y="39"/>
                </a:lnTo>
                <a:lnTo>
                  <a:pt x="521" y="42"/>
                </a:lnTo>
                <a:lnTo>
                  <a:pt x="522" y="44"/>
                </a:lnTo>
                <a:lnTo>
                  <a:pt x="524" y="46"/>
                </a:lnTo>
                <a:lnTo>
                  <a:pt x="525" y="49"/>
                </a:lnTo>
                <a:lnTo>
                  <a:pt x="526" y="51"/>
                </a:lnTo>
                <a:lnTo>
                  <a:pt x="527" y="54"/>
                </a:lnTo>
                <a:lnTo>
                  <a:pt x="529" y="56"/>
                </a:lnTo>
                <a:lnTo>
                  <a:pt x="530" y="58"/>
                </a:lnTo>
                <a:lnTo>
                  <a:pt x="531" y="61"/>
                </a:lnTo>
                <a:lnTo>
                  <a:pt x="532" y="63"/>
                </a:lnTo>
                <a:lnTo>
                  <a:pt x="534" y="66"/>
                </a:lnTo>
                <a:lnTo>
                  <a:pt x="535" y="68"/>
                </a:lnTo>
                <a:lnTo>
                  <a:pt x="536" y="70"/>
                </a:lnTo>
                <a:lnTo>
                  <a:pt x="537" y="73"/>
                </a:lnTo>
                <a:lnTo>
                  <a:pt x="539" y="75"/>
                </a:lnTo>
                <a:lnTo>
                  <a:pt x="540" y="77"/>
                </a:lnTo>
                <a:lnTo>
                  <a:pt x="541" y="79"/>
                </a:lnTo>
                <a:lnTo>
                  <a:pt x="542" y="82"/>
                </a:lnTo>
                <a:lnTo>
                  <a:pt x="544" y="84"/>
                </a:lnTo>
                <a:lnTo>
                  <a:pt x="545" y="86"/>
                </a:lnTo>
                <a:lnTo>
                  <a:pt x="546" y="88"/>
                </a:lnTo>
                <a:lnTo>
                  <a:pt x="547" y="90"/>
                </a:lnTo>
                <a:lnTo>
                  <a:pt x="549" y="92"/>
                </a:lnTo>
                <a:lnTo>
                  <a:pt x="550" y="94"/>
                </a:lnTo>
                <a:lnTo>
                  <a:pt x="551" y="96"/>
                </a:lnTo>
                <a:lnTo>
                  <a:pt x="552" y="98"/>
                </a:lnTo>
                <a:lnTo>
                  <a:pt x="554" y="100"/>
                </a:lnTo>
                <a:lnTo>
                  <a:pt x="555" y="102"/>
                </a:lnTo>
                <a:lnTo>
                  <a:pt x="556" y="104"/>
                </a:lnTo>
                <a:lnTo>
                  <a:pt x="557" y="106"/>
                </a:lnTo>
                <a:lnTo>
                  <a:pt x="559" y="108"/>
                </a:lnTo>
                <a:lnTo>
                  <a:pt x="560" y="109"/>
                </a:lnTo>
                <a:lnTo>
                  <a:pt x="561" y="111"/>
                </a:lnTo>
                <a:lnTo>
                  <a:pt x="562" y="113"/>
                </a:lnTo>
                <a:lnTo>
                  <a:pt x="564" y="115"/>
                </a:lnTo>
                <a:lnTo>
                  <a:pt x="565" y="116"/>
                </a:lnTo>
                <a:lnTo>
                  <a:pt x="566" y="118"/>
                </a:lnTo>
                <a:lnTo>
                  <a:pt x="567" y="120"/>
                </a:lnTo>
                <a:lnTo>
                  <a:pt x="569" y="121"/>
                </a:lnTo>
                <a:lnTo>
                  <a:pt x="570" y="123"/>
                </a:lnTo>
                <a:lnTo>
                  <a:pt x="571" y="125"/>
                </a:lnTo>
                <a:lnTo>
                  <a:pt x="572" y="126"/>
                </a:lnTo>
                <a:lnTo>
                  <a:pt x="574" y="128"/>
                </a:lnTo>
                <a:lnTo>
                  <a:pt x="575" y="130"/>
                </a:lnTo>
                <a:lnTo>
                  <a:pt x="576" y="131"/>
                </a:lnTo>
                <a:lnTo>
                  <a:pt x="577" y="133"/>
                </a:lnTo>
                <a:lnTo>
                  <a:pt x="579" y="134"/>
                </a:lnTo>
                <a:lnTo>
                  <a:pt x="580" y="135"/>
                </a:lnTo>
                <a:lnTo>
                  <a:pt x="581" y="137"/>
                </a:lnTo>
                <a:lnTo>
                  <a:pt x="582" y="138"/>
                </a:lnTo>
                <a:lnTo>
                  <a:pt x="584" y="139"/>
                </a:lnTo>
                <a:lnTo>
                  <a:pt x="585" y="140"/>
                </a:lnTo>
                <a:lnTo>
                  <a:pt x="586" y="141"/>
                </a:lnTo>
                <a:lnTo>
                  <a:pt x="587" y="142"/>
                </a:lnTo>
                <a:lnTo>
                  <a:pt x="589" y="143"/>
                </a:lnTo>
                <a:lnTo>
                  <a:pt x="590" y="144"/>
                </a:lnTo>
                <a:lnTo>
                  <a:pt x="591" y="145"/>
                </a:lnTo>
                <a:lnTo>
                  <a:pt x="592" y="146"/>
                </a:lnTo>
                <a:lnTo>
                  <a:pt x="594" y="147"/>
                </a:lnTo>
                <a:lnTo>
                  <a:pt x="595" y="147"/>
                </a:lnTo>
                <a:lnTo>
                  <a:pt x="596" y="148"/>
                </a:lnTo>
                <a:lnTo>
                  <a:pt x="597" y="149"/>
                </a:lnTo>
                <a:lnTo>
                  <a:pt x="599" y="149"/>
                </a:lnTo>
                <a:lnTo>
                  <a:pt x="600" y="150"/>
                </a:lnTo>
                <a:lnTo>
                  <a:pt x="601" y="150"/>
                </a:lnTo>
                <a:lnTo>
                  <a:pt x="602" y="151"/>
                </a:lnTo>
                <a:lnTo>
                  <a:pt x="604" y="151"/>
                </a:lnTo>
                <a:lnTo>
                  <a:pt x="605" y="152"/>
                </a:lnTo>
                <a:lnTo>
                  <a:pt x="606" y="152"/>
                </a:lnTo>
                <a:lnTo>
                  <a:pt x="607" y="152"/>
                </a:lnTo>
                <a:lnTo>
                  <a:pt x="609" y="153"/>
                </a:lnTo>
                <a:lnTo>
                  <a:pt x="610" y="153"/>
                </a:lnTo>
                <a:lnTo>
                  <a:pt x="611" y="153"/>
                </a:lnTo>
                <a:lnTo>
                  <a:pt x="612" y="153"/>
                </a:lnTo>
                <a:lnTo>
                  <a:pt x="614" y="154"/>
                </a:lnTo>
                <a:lnTo>
                  <a:pt x="615" y="154"/>
                </a:lnTo>
                <a:lnTo>
                  <a:pt x="616" y="154"/>
                </a:lnTo>
                <a:lnTo>
                  <a:pt x="617" y="154"/>
                </a:lnTo>
                <a:lnTo>
                  <a:pt x="619" y="154"/>
                </a:lnTo>
                <a:lnTo>
                  <a:pt x="620" y="154"/>
                </a:lnTo>
                <a:lnTo>
                  <a:pt x="621" y="154"/>
                </a:lnTo>
                <a:lnTo>
                  <a:pt x="622" y="154"/>
                </a:lnTo>
                <a:lnTo>
                  <a:pt x="624" y="154"/>
                </a:lnTo>
                <a:lnTo>
                  <a:pt x="625" y="154"/>
                </a:lnTo>
                <a:lnTo>
                  <a:pt x="626" y="154"/>
                </a:lnTo>
                <a:lnTo>
                  <a:pt x="627" y="154"/>
                </a:lnTo>
                <a:lnTo>
                  <a:pt x="629" y="154"/>
                </a:lnTo>
                <a:lnTo>
                  <a:pt x="630" y="154"/>
                </a:lnTo>
                <a:lnTo>
                  <a:pt x="631" y="154"/>
                </a:lnTo>
                <a:lnTo>
                  <a:pt x="632" y="154"/>
                </a:lnTo>
                <a:lnTo>
                  <a:pt x="634" y="154"/>
                </a:lnTo>
                <a:lnTo>
                  <a:pt x="635" y="154"/>
                </a:lnTo>
                <a:lnTo>
                  <a:pt x="636" y="154"/>
                </a:lnTo>
                <a:lnTo>
                  <a:pt x="637" y="154"/>
                </a:lnTo>
                <a:lnTo>
                  <a:pt x="639" y="154"/>
                </a:lnTo>
                <a:lnTo>
                  <a:pt x="640" y="154"/>
                </a:lnTo>
                <a:lnTo>
                  <a:pt x="641" y="153"/>
                </a:lnTo>
                <a:lnTo>
                  <a:pt x="642" y="153"/>
                </a:lnTo>
                <a:lnTo>
                  <a:pt x="644" y="152"/>
                </a:lnTo>
                <a:lnTo>
                  <a:pt x="645" y="151"/>
                </a:lnTo>
                <a:lnTo>
                  <a:pt x="646" y="151"/>
                </a:lnTo>
                <a:lnTo>
                  <a:pt x="647" y="150"/>
                </a:lnTo>
                <a:lnTo>
                  <a:pt x="649" y="149"/>
                </a:lnTo>
                <a:lnTo>
                  <a:pt x="650" y="148"/>
                </a:lnTo>
                <a:lnTo>
                  <a:pt x="651" y="147"/>
                </a:lnTo>
                <a:lnTo>
                  <a:pt x="652" y="146"/>
                </a:lnTo>
                <a:lnTo>
                  <a:pt x="654" y="145"/>
                </a:lnTo>
                <a:lnTo>
                  <a:pt x="655" y="144"/>
                </a:lnTo>
                <a:lnTo>
                  <a:pt x="656" y="143"/>
                </a:lnTo>
                <a:lnTo>
                  <a:pt x="657" y="142"/>
                </a:lnTo>
                <a:lnTo>
                  <a:pt x="658" y="142"/>
                </a:lnTo>
                <a:lnTo>
                  <a:pt x="660" y="141"/>
                </a:lnTo>
                <a:lnTo>
                  <a:pt x="661" y="140"/>
                </a:lnTo>
                <a:lnTo>
                  <a:pt x="662" y="139"/>
                </a:lnTo>
                <a:lnTo>
                  <a:pt x="663" y="138"/>
                </a:lnTo>
                <a:lnTo>
                  <a:pt x="665" y="137"/>
                </a:lnTo>
                <a:lnTo>
                  <a:pt x="666" y="136"/>
                </a:lnTo>
                <a:lnTo>
                  <a:pt x="667" y="135"/>
                </a:lnTo>
                <a:lnTo>
                  <a:pt x="668" y="134"/>
                </a:lnTo>
                <a:lnTo>
                  <a:pt x="670" y="134"/>
                </a:lnTo>
                <a:lnTo>
                  <a:pt x="671" y="133"/>
                </a:lnTo>
                <a:lnTo>
                  <a:pt x="672" y="132"/>
                </a:lnTo>
                <a:lnTo>
                  <a:pt x="673" y="131"/>
                </a:lnTo>
                <a:lnTo>
                  <a:pt x="675" y="130"/>
                </a:lnTo>
                <a:lnTo>
                  <a:pt x="676" y="130"/>
                </a:lnTo>
                <a:lnTo>
                  <a:pt x="677" y="129"/>
                </a:lnTo>
                <a:lnTo>
                  <a:pt x="678" y="128"/>
                </a:lnTo>
                <a:lnTo>
                  <a:pt x="680" y="127"/>
                </a:lnTo>
                <a:lnTo>
                  <a:pt x="681" y="126"/>
                </a:lnTo>
                <a:lnTo>
                  <a:pt x="682" y="126"/>
                </a:lnTo>
                <a:lnTo>
                  <a:pt x="683" y="125"/>
                </a:lnTo>
                <a:lnTo>
                  <a:pt x="685" y="124"/>
                </a:lnTo>
                <a:lnTo>
                  <a:pt x="686" y="124"/>
                </a:lnTo>
                <a:lnTo>
                  <a:pt x="687" y="123"/>
                </a:lnTo>
                <a:lnTo>
                  <a:pt x="688" y="122"/>
                </a:lnTo>
                <a:lnTo>
                  <a:pt x="690" y="121"/>
                </a:lnTo>
                <a:lnTo>
                  <a:pt x="691" y="121"/>
                </a:lnTo>
                <a:lnTo>
                  <a:pt x="692" y="120"/>
                </a:lnTo>
                <a:lnTo>
                  <a:pt x="693" y="120"/>
                </a:lnTo>
                <a:lnTo>
                  <a:pt x="695" y="119"/>
                </a:lnTo>
                <a:lnTo>
                  <a:pt x="696" y="118"/>
                </a:lnTo>
                <a:lnTo>
                  <a:pt x="697" y="118"/>
                </a:lnTo>
                <a:lnTo>
                  <a:pt x="698" y="117"/>
                </a:lnTo>
                <a:lnTo>
                  <a:pt x="700" y="116"/>
                </a:lnTo>
                <a:lnTo>
                  <a:pt x="701" y="116"/>
                </a:lnTo>
                <a:lnTo>
                  <a:pt x="702" y="115"/>
                </a:lnTo>
                <a:lnTo>
                  <a:pt x="703" y="114"/>
                </a:lnTo>
                <a:lnTo>
                  <a:pt x="705" y="114"/>
                </a:lnTo>
                <a:lnTo>
                  <a:pt x="706" y="113"/>
                </a:lnTo>
                <a:lnTo>
                  <a:pt x="707" y="113"/>
                </a:lnTo>
                <a:lnTo>
                  <a:pt x="708" y="112"/>
                </a:lnTo>
                <a:lnTo>
                  <a:pt x="710" y="112"/>
                </a:lnTo>
                <a:lnTo>
                  <a:pt x="711" y="111"/>
                </a:lnTo>
                <a:lnTo>
                  <a:pt x="712" y="110"/>
                </a:lnTo>
                <a:lnTo>
                  <a:pt x="713" y="110"/>
                </a:lnTo>
                <a:lnTo>
                  <a:pt x="715" y="109"/>
                </a:lnTo>
                <a:lnTo>
                  <a:pt x="716" y="109"/>
                </a:lnTo>
                <a:lnTo>
                  <a:pt x="717" y="108"/>
                </a:lnTo>
                <a:lnTo>
                  <a:pt x="718" y="108"/>
                </a:lnTo>
                <a:lnTo>
                  <a:pt x="720" y="107"/>
                </a:lnTo>
                <a:lnTo>
                  <a:pt x="721" y="106"/>
                </a:lnTo>
                <a:lnTo>
                  <a:pt x="722" y="106"/>
                </a:lnTo>
                <a:lnTo>
                  <a:pt x="723" y="106"/>
                </a:lnTo>
                <a:lnTo>
                  <a:pt x="725" y="106"/>
                </a:lnTo>
                <a:lnTo>
                  <a:pt x="726" y="104"/>
                </a:lnTo>
                <a:lnTo>
                  <a:pt x="727" y="105"/>
                </a:lnTo>
                <a:lnTo>
                  <a:pt x="728" y="108"/>
                </a:lnTo>
                <a:lnTo>
                  <a:pt x="730" y="113"/>
                </a:lnTo>
                <a:lnTo>
                  <a:pt x="731" y="120"/>
                </a:lnTo>
                <a:lnTo>
                  <a:pt x="732" y="128"/>
                </a:lnTo>
                <a:lnTo>
                  <a:pt x="733" y="137"/>
                </a:lnTo>
                <a:lnTo>
                  <a:pt x="735" y="146"/>
                </a:lnTo>
                <a:lnTo>
                  <a:pt x="736" y="155"/>
                </a:lnTo>
                <a:lnTo>
                  <a:pt x="737" y="164"/>
                </a:lnTo>
                <a:lnTo>
                  <a:pt x="738" y="174"/>
                </a:lnTo>
                <a:lnTo>
                  <a:pt x="740" y="183"/>
                </a:lnTo>
                <a:lnTo>
                  <a:pt x="741" y="192"/>
                </a:lnTo>
                <a:lnTo>
                  <a:pt x="742" y="201"/>
                </a:lnTo>
                <a:lnTo>
                  <a:pt x="743" y="210"/>
                </a:lnTo>
                <a:lnTo>
                  <a:pt x="745" y="219"/>
                </a:lnTo>
                <a:lnTo>
                  <a:pt x="746" y="228"/>
                </a:lnTo>
                <a:lnTo>
                  <a:pt x="747" y="236"/>
                </a:lnTo>
                <a:lnTo>
                  <a:pt x="748" y="245"/>
                </a:lnTo>
                <a:lnTo>
                  <a:pt x="750" y="253"/>
                </a:lnTo>
                <a:lnTo>
                  <a:pt x="751" y="261"/>
                </a:lnTo>
                <a:lnTo>
                  <a:pt x="752" y="268"/>
                </a:lnTo>
                <a:lnTo>
                  <a:pt x="753" y="276"/>
                </a:lnTo>
                <a:lnTo>
                  <a:pt x="755" y="283"/>
                </a:lnTo>
                <a:lnTo>
                  <a:pt x="756" y="290"/>
                </a:lnTo>
                <a:lnTo>
                  <a:pt x="757" y="297"/>
                </a:lnTo>
                <a:lnTo>
                  <a:pt x="758" y="304"/>
                </a:lnTo>
                <a:lnTo>
                  <a:pt x="760" y="310"/>
                </a:lnTo>
                <a:lnTo>
                  <a:pt x="761" y="317"/>
                </a:lnTo>
                <a:lnTo>
                  <a:pt x="762" y="323"/>
                </a:lnTo>
                <a:lnTo>
                  <a:pt x="763" y="329"/>
                </a:lnTo>
                <a:lnTo>
                  <a:pt x="765" y="335"/>
                </a:lnTo>
                <a:lnTo>
                  <a:pt x="766" y="340"/>
                </a:lnTo>
                <a:lnTo>
                  <a:pt x="767" y="346"/>
                </a:lnTo>
                <a:lnTo>
                  <a:pt x="768" y="351"/>
                </a:lnTo>
                <a:lnTo>
                  <a:pt x="770" y="356"/>
                </a:lnTo>
                <a:lnTo>
                  <a:pt x="771" y="362"/>
                </a:lnTo>
                <a:lnTo>
                  <a:pt x="772" y="366"/>
                </a:lnTo>
                <a:lnTo>
                  <a:pt x="773" y="371"/>
                </a:lnTo>
                <a:lnTo>
                  <a:pt x="775" y="376"/>
                </a:lnTo>
                <a:lnTo>
                  <a:pt x="776" y="381"/>
                </a:lnTo>
                <a:lnTo>
                  <a:pt x="777" y="385"/>
                </a:lnTo>
                <a:lnTo>
                  <a:pt x="778" y="389"/>
                </a:lnTo>
                <a:lnTo>
                  <a:pt x="780" y="393"/>
                </a:lnTo>
                <a:lnTo>
                  <a:pt x="781" y="397"/>
                </a:lnTo>
                <a:lnTo>
                  <a:pt x="782" y="402"/>
                </a:lnTo>
                <a:lnTo>
                  <a:pt x="783" y="405"/>
                </a:lnTo>
                <a:lnTo>
                  <a:pt x="785" y="409"/>
                </a:lnTo>
                <a:lnTo>
                  <a:pt x="786" y="413"/>
                </a:lnTo>
                <a:lnTo>
                  <a:pt x="787" y="416"/>
                </a:lnTo>
                <a:lnTo>
                  <a:pt x="788" y="420"/>
                </a:lnTo>
                <a:lnTo>
                  <a:pt x="790" y="423"/>
                </a:lnTo>
                <a:lnTo>
                  <a:pt x="791" y="426"/>
                </a:lnTo>
                <a:lnTo>
                  <a:pt x="792" y="430"/>
                </a:lnTo>
                <a:lnTo>
                  <a:pt x="793" y="432"/>
                </a:lnTo>
                <a:lnTo>
                  <a:pt x="795" y="435"/>
                </a:lnTo>
                <a:lnTo>
                  <a:pt x="796" y="438"/>
                </a:lnTo>
                <a:lnTo>
                  <a:pt x="797" y="440"/>
                </a:lnTo>
                <a:lnTo>
                  <a:pt x="798" y="442"/>
                </a:lnTo>
                <a:lnTo>
                  <a:pt x="800" y="444"/>
                </a:lnTo>
                <a:lnTo>
                  <a:pt x="801" y="446"/>
                </a:lnTo>
                <a:lnTo>
                  <a:pt x="802" y="447"/>
                </a:lnTo>
                <a:lnTo>
                  <a:pt x="803" y="449"/>
                </a:lnTo>
                <a:lnTo>
                  <a:pt x="805" y="450"/>
                </a:lnTo>
                <a:lnTo>
                  <a:pt x="806" y="451"/>
                </a:lnTo>
                <a:lnTo>
                  <a:pt x="807" y="451"/>
                </a:lnTo>
                <a:lnTo>
                  <a:pt x="808" y="452"/>
                </a:lnTo>
                <a:lnTo>
                  <a:pt x="809" y="453"/>
                </a:lnTo>
                <a:lnTo>
                  <a:pt x="811" y="453"/>
                </a:lnTo>
                <a:lnTo>
                  <a:pt x="812" y="453"/>
                </a:lnTo>
                <a:lnTo>
                  <a:pt x="813" y="454"/>
                </a:lnTo>
                <a:lnTo>
                  <a:pt x="814" y="454"/>
                </a:lnTo>
                <a:lnTo>
                  <a:pt x="816" y="454"/>
                </a:lnTo>
                <a:lnTo>
                  <a:pt x="817" y="454"/>
                </a:lnTo>
                <a:lnTo>
                  <a:pt x="818" y="454"/>
                </a:lnTo>
                <a:lnTo>
                  <a:pt x="819" y="454"/>
                </a:lnTo>
                <a:lnTo>
                  <a:pt x="821" y="453"/>
                </a:lnTo>
                <a:lnTo>
                  <a:pt x="822" y="453"/>
                </a:lnTo>
                <a:lnTo>
                  <a:pt x="823" y="453"/>
                </a:lnTo>
                <a:lnTo>
                  <a:pt x="824" y="452"/>
                </a:lnTo>
                <a:lnTo>
                  <a:pt x="826" y="452"/>
                </a:lnTo>
                <a:lnTo>
                  <a:pt x="827" y="452"/>
                </a:lnTo>
                <a:lnTo>
                  <a:pt x="828" y="451"/>
                </a:lnTo>
                <a:lnTo>
                  <a:pt x="829" y="451"/>
                </a:lnTo>
                <a:lnTo>
                  <a:pt x="831" y="450"/>
                </a:lnTo>
                <a:lnTo>
                  <a:pt x="832" y="450"/>
                </a:lnTo>
                <a:lnTo>
                  <a:pt x="833" y="449"/>
                </a:lnTo>
                <a:lnTo>
                  <a:pt x="834" y="449"/>
                </a:lnTo>
                <a:lnTo>
                  <a:pt x="836" y="448"/>
                </a:lnTo>
                <a:lnTo>
                  <a:pt x="837" y="448"/>
                </a:lnTo>
                <a:lnTo>
                  <a:pt x="838" y="447"/>
                </a:lnTo>
                <a:lnTo>
                  <a:pt x="839" y="447"/>
                </a:lnTo>
                <a:lnTo>
                  <a:pt x="841" y="447"/>
                </a:lnTo>
                <a:lnTo>
                  <a:pt x="842" y="446"/>
                </a:lnTo>
                <a:lnTo>
                  <a:pt x="843" y="446"/>
                </a:lnTo>
                <a:lnTo>
                  <a:pt x="844" y="445"/>
                </a:lnTo>
                <a:lnTo>
                  <a:pt x="846" y="445"/>
                </a:lnTo>
                <a:lnTo>
                  <a:pt x="847" y="445"/>
                </a:lnTo>
                <a:lnTo>
                  <a:pt x="848" y="444"/>
                </a:lnTo>
                <a:lnTo>
                  <a:pt x="849" y="444"/>
                </a:lnTo>
                <a:lnTo>
                  <a:pt x="851" y="443"/>
                </a:lnTo>
                <a:lnTo>
                  <a:pt x="852" y="443"/>
                </a:lnTo>
                <a:lnTo>
                  <a:pt x="853" y="442"/>
                </a:lnTo>
                <a:lnTo>
                  <a:pt x="854" y="442"/>
                </a:lnTo>
                <a:lnTo>
                  <a:pt x="856" y="441"/>
                </a:lnTo>
                <a:lnTo>
                  <a:pt x="857" y="441"/>
                </a:lnTo>
                <a:lnTo>
                  <a:pt x="858" y="440"/>
                </a:lnTo>
                <a:lnTo>
                  <a:pt x="859" y="439"/>
                </a:lnTo>
                <a:lnTo>
                  <a:pt x="861" y="439"/>
                </a:lnTo>
                <a:lnTo>
                  <a:pt x="862" y="436"/>
                </a:lnTo>
                <a:lnTo>
                  <a:pt x="863" y="435"/>
                </a:lnTo>
                <a:lnTo>
                  <a:pt x="864" y="433"/>
                </a:lnTo>
                <a:lnTo>
                  <a:pt x="866" y="429"/>
                </a:lnTo>
                <a:lnTo>
                  <a:pt x="867" y="425"/>
                </a:lnTo>
                <a:lnTo>
                  <a:pt x="868" y="421"/>
                </a:lnTo>
                <a:lnTo>
                  <a:pt x="869" y="416"/>
                </a:lnTo>
                <a:lnTo>
                  <a:pt x="871" y="412"/>
                </a:lnTo>
                <a:lnTo>
                  <a:pt x="872" y="408"/>
                </a:lnTo>
                <a:lnTo>
                  <a:pt x="873" y="403"/>
                </a:lnTo>
                <a:lnTo>
                  <a:pt x="874" y="399"/>
                </a:lnTo>
                <a:lnTo>
                  <a:pt x="876" y="395"/>
                </a:lnTo>
                <a:lnTo>
                  <a:pt x="877" y="391"/>
                </a:lnTo>
                <a:lnTo>
                  <a:pt x="878" y="387"/>
                </a:lnTo>
                <a:lnTo>
                  <a:pt x="879" y="383"/>
                </a:lnTo>
                <a:lnTo>
                  <a:pt x="881" y="380"/>
                </a:lnTo>
                <a:lnTo>
                  <a:pt x="882" y="376"/>
                </a:lnTo>
                <a:lnTo>
                  <a:pt x="883" y="373"/>
                </a:lnTo>
                <a:lnTo>
                  <a:pt x="884" y="369"/>
                </a:lnTo>
                <a:lnTo>
                  <a:pt x="886" y="366"/>
                </a:lnTo>
                <a:lnTo>
                  <a:pt x="887" y="363"/>
                </a:lnTo>
                <a:lnTo>
                  <a:pt x="888" y="360"/>
                </a:lnTo>
                <a:lnTo>
                  <a:pt x="889" y="357"/>
                </a:lnTo>
                <a:lnTo>
                  <a:pt x="891" y="354"/>
                </a:lnTo>
                <a:lnTo>
                  <a:pt x="892" y="351"/>
                </a:lnTo>
                <a:lnTo>
                  <a:pt x="893" y="348"/>
                </a:lnTo>
                <a:lnTo>
                  <a:pt x="894" y="345"/>
                </a:lnTo>
                <a:lnTo>
                  <a:pt x="896" y="342"/>
                </a:lnTo>
                <a:lnTo>
                  <a:pt x="897" y="340"/>
                </a:lnTo>
                <a:lnTo>
                  <a:pt x="898" y="337"/>
                </a:lnTo>
                <a:lnTo>
                  <a:pt x="899" y="334"/>
                </a:lnTo>
                <a:lnTo>
                  <a:pt x="901" y="332"/>
                </a:lnTo>
                <a:lnTo>
                  <a:pt x="902" y="329"/>
                </a:lnTo>
                <a:lnTo>
                  <a:pt x="903" y="327"/>
                </a:lnTo>
                <a:lnTo>
                  <a:pt x="904" y="325"/>
                </a:lnTo>
                <a:lnTo>
                  <a:pt x="906" y="322"/>
                </a:lnTo>
                <a:lnTo>
                  <a:pt x="907" y="320"/>
                </a:lnTo>
                <a:lnTo>
                  <a:pt x="908" y="318"/>
                </a:lnTo>
                <a:lnTo>
                  <a:pt x="909" y="316"/>
                </a:lnTo>
                <a:lnTo>
                  <a:pt x="911" y="313"/>
                </a:lnTo>
                <a:lnTo>
                  <a:pt x="912" y="311"/>
                </a:lnTo>
                <a:lnTo>
                  <a:pt x="913" y="309"/>
                </a:lnTo>
                <a:lnTo>
                  <a:pt x="914" y="307"/>
                </a:lnTo>
                <a:lnTo>
                  <a:pt x="916" y="305"/>
                </a:lnTo>
                <a:lnTo>
                  <a:pt x="917" y="303"/>
                </a:lnTo>
                <a:lnTo>
                  <a:pt x="918" y="301"/>
                </a:lnTo>
                <a:lnTo>
                  <a:pt x="919" y="299"/>
                </a:lnTo>
                <a:lnTo>
                  <a:pt x="921" y="297"/>
                </a:lnTo>
                <a:lnTo>
                  <a:pt x="922" y="295"/>
                </a:lnTo>
                <a:lnTo>
                  <a:pt x="923" y="293"/>
                </a:lnTo>
                <a:lnTo>
                  <a:pt x="924" y="291"/>
                </a:lnTo>
                <a:lnTo>
                  <a:pt x="926" y="290"/>
                </a:lnTo>
                <a:lnTo>
                  <a:pt x="927" y="288"/>
                </a:lnTo>
                <a:lnTo>
                  <a:pt x="928" y="286"/>
                </a:lnTo>
                <a:lnTo>
                  <a:pt x="929" y="284"/>
                </a:lnTo>
                <a:lnTo>
                  <a:pt x="931" y="282"/>
                </a:lnTo>
                <a:lnTo>
                  <a:pt x="932" y="281"/>
                </a:lnTo>
                <a:lnTo>
                  <a:pt x="933" y="279"/>
                </a:lnTo>
                <a:lnTo>
                  <a:pt x="934" y="277"/>
                </a:lnTo>
                <a:lnTo>
                  <a:pt x="936" y="276"/>
                </a:lnTo>
                <a:lnTo>
                  <a:pt x="937" y="274"/>
                </a:lnTo>
                <a:lnTo>
                  <a:pt x="938" y="272"/>
                </a:lnTo>
                <a:lnTo>
                  <a:pt x="939" y="271"/>
                </a:lnTo>
                <a:lnTo>
                  <a:pt x="941" y="269"/>
                </a:lnTo>
                <a:lnTo>
                  <a:pt x="942" y="269"/>
                </a:lnTo>
                <a:lnTo>
                  <a:pt x="943" y="258"/>
                </a:lnTo>
                <a:lnTo>
                  <a:pt x="944" y="256"/>
                </a:lnTo>
                <a:lnTo>
                  <a:pt x="946" y="263"/>
                </a:lnTo>
                <a:lnTo>
                  <a:pt x="947" y="280"/>
                </a:lnTo>
                <a:lnTo>
                  <a:pt x="948" y="305"/>
                </a:lnTo>
                <a:lnTo>
                  <a:pt x="949" y="334"/>
                </a:lnTo>
                <a:lnTo>
                  <a:pt x="951" y="365"/>
                </a:lnTo>
                <a:lnTo>
                  <a:pt x="952" y="397"/>
                </a:lnTo>
                <a:lnTo>
                  <a:pt x="953" y="429"/>
                </a:lnTo>
                <a:lnTo>
                  <a:pt x="954" y="460"/>
                </a:lnTo>
                <a:lnTo>
                  <a:pt x="955" y="490"/>
                </a:lnTo>
                <a:lnTo>
                  <a:pt x="957" y="518"/>
                </a:lnTo>
                <a:lnTo>
                  <a:pt x="958" y="545"/>
                </a:lnTo>
                <a:lnTo>
                  <a:pt x="959" y="570"/>
                </a:lnTo>
                <a:lnTo>
                  <a:pt x="960" y="593"/>
                </a:lnTo>
                <a:lnTo>
                  <a:pt x="962" y="614"/>
                </a:lnTo>
                <a:lnTo>
                  <a:pt x="963" y="633"/>
                </a:lnTo>
                <a:lnTo>
                  <a:pt x="964" y="650"/>
                </a:lnTo>
                <a:lnTo>
                  <a:pt x="965" y="665"/>
                </a:lnTo>
                <a:lnTo>
                  <a:pt x="967" y="679"/>
                </a:lnTo>
                <a:lnTo>
                  <a:pt x="968" y="691"/>
                </a:lnTo>
                <a:lnTo>
                  <a:pt x="969" y="702"/>
                </a:lnTo>
                <a:lnTo>
                  <a:pt x="970" y="712"/>
                </a:lnTo>
                <a:lnTo>
                  <a:pt x="972" y="720"/>
                </a:lnTo>
                <a:lnTo>
                  <a:pt x="973" y="728"/>
                </a:lnTo>
                <a:lnTo>
                  <a:pt x="974" y="735"/>
                </a:lnTo>
                <a:lnTo>
                  <a:pt x="975" y="741"/>
                </a:lnTo>
                <a:lnTo>
                  <a:pt x="977" y="746"/>
                </a:lnTo>
                <a:lnTo>
                  <a:pt x="978" y="751"/>
                </a:lnTo>
                <a:lnTo>
                  <a:pt x="979" y="755"/>
                </a:lnTo>
                <a:lnTo>
                  <a:pt x="980" y="759"/>
                </a:lnTo>
                <a:lnTo>
                  <a:pt x="982" y="762"/>
                </a:lnTo>
                <a:lnTo>
                  <a:pt x="983" y="765"/>
                </a:lnTo>
                <a:lnTo>
                  <a:pt x="984" y="768"/>
                </a:lnTo>
                <a:lnTo>
                  <a:pt x="985" y="771"/>
                </a:lnTo>
                <a:lnTo>
                  <a:pt x="987" y="773"/>
                </a:lnTo>
                <a:lnTo>
                  <a:pt x="988" y="775"/>
                </a:lnTo>
                <a:lnTo>
                  <a:pt x="989" y="777"/>
                </a:lnTo>
                <a:lnTo>
                  <a:pt x="990" y="778"/>
                </a:lnTo>
                <a:lnTo>
                  <a:pt x="992" y="780"/>
                </a:lnTo>
                <a:lnTo>
                  <a:pt x="993" y="781"/>
                </a:lnTo>
                <a:lnTo>
                  <a:pt x="994" y="782"/>
                </a:lnTo>
                <a:lnTo>
                  <a:pt x="995" y="784"/>
                </a:lnTo>
                <a:lnTo>
                  <a:pt x="997" y="785"/>
                </a:lnTo>
                <a:lnTo>
                  <a:pt x="998" y="786"/>
                </a:lnTo>
                <a:lnTo>
                  <a:pt x="999" y="787"/>
                </a:lnTo>
                <a:lnTo>
                  <a:pt x="1000" y="787"/>
                </a:lnTo>
                <a:lnTo>
                  <a:pt x="1002" y="788"/>
                </a:lnTo>
                <a:lnTo>
                  <a:pt x="1003" y="789"/>
                </a:lnTo>
                <a:lnTo>
                  <a:pt x="1004" y="790"/>
                </a:lnTo>
                <a:lnTo>
                  <a:pt x="1005" y="790"/>
                </a:lnTo>
                <a:lnTo>
                  <a:pt x="1007" y="791"/>
                </a:lnTo>
                <a:lnTo>
                  <a:pt x="1008" y="791"/>
                </a:lnTo>
                <a:lnTo>
                  <a:pt x="1009" y="792"/>
                </a:lnTo>
                <a:lnTo>
                  <a:pt x="1010" y="792"/>
                </a:lnTo>
                <a:lnTo>
                  <a:pt x="1012" y="792"/>
                </a:lnTo>
                <a:lnTo>
                  <a:pt x="1013" y="792"/>
                </a:lnTo>
                <a:lnTo>
                  <a:pt x="1014" y="792"/>
                </a:lnTo>
                <a:lnTo>
                  <a:pt x="1015" y="791"/>
                </a:lnTo>
                <a:lnTo>
                  <a:pt x="1017" y="789"/>
                </a:lnTo>
                <a:lnTo>
                  <a:pt x="1018" y="788"/>
                </a:lnTo>
                <a:lnTo>
                  <a:pt x="1019" y="786"/>
                </a:lnTo>
                <a:lnTo>
                  <a:pt x="1020" y="784"/>
                </a:lnTo>
                <a:lnTo>
                  <a:pt x="1022" y="783"/>
                </a:lnTo>
                <a:lnTo>
                  <a:pt x="1023" y="781"/>
                </a:lnTo>
                <a:lnTo>
                  <a:pt x="1024" y="780"/>
                </a:lnTo>
                <a:lnTo>
                  <a:pt x="1025" y="778"/>
                </a:lnTo>
                <a:lnTo>
                  <a:pt x="1027" y="777"/>
                </a:lnTo>
                <a:lnTo>
                  <a:pt x="1028" y="775"/>
                </a:lnTo>
                <a:lnTo>
                  <a:pt x="1029" y="774"/>
                </a:lnTo>
                <a:lnTo>
                  <a:pt x="1030" y="773"/>
                </a:lnTo>
                <a:lnTo>
                  <a:pt x="1032" y="773"/>
                </a:lnTo>
                <a:lnTo>
                  <a:pt x="1033" y="772"/>
                </a:lnTo>
                <a:lnTo>
                  <a:pt x="1034" y="772"/>
                </a:lnTo>
                <a:lnTo>
                  <a:pt x="1035" y="772"/>
                </a:lnTo>
                <a:lnTo>
                  <a:pt x="1037" y="771"/>
                </a:lnTo>
                <a:lnTo>
                  <a:pt x="1038" y="771"/>
                </a:lnTo>
                <a:lnTo>
                  <a:pt x="1039" y="771"/>
                </a:lnTo>
                <a:lnTo>
                  <a:pt x="1040" y="772"/>
                </a:lnTo>
                <a:lnTo>
                  <a:pt x="1042" y="772"/>
                </a:lnTo>
                <a:lnTo>
                  <a:pt x="1043" y="772"/>
                </a:lnTo>
                <a:lnTo>
                  <a:pt x="1044" y="773"/>
                </a:lnTo>
                <a:lnTo>
                  <a:pt x="1045" y="773"/>
                </a:lnTo>
                <a:lnTo>
                  <a:pt x="1047" y="773"/>
                </a:lnTo>
                <a:lnTo>
                  <a:pt x="1048" y="774"/>
                </a:lnTo>
                <a:lnTo>
                  <a:pt x="1049" y="774"/>
                </a:lnTo>
                <a:lnTo>
                  <a:pt x="1050" y="774"/>
                </a:lnTo>
                <a:lnTo>
                  <a:pt x="1052" y="775"/>
                </a:lnTo>
                <a:lnTo>
                  <a:pt x="1053" y="775"/>
                </a:lnTo>
                <a:lnTo>
                  <a:pt x="1054" y="775"/>
                </a:lnTo>
                <a:lnTo>
                  <a:pt x="1055" y="776"/>
                </a:lnTo>
                <a:lnTo>
                  <a:pt x="1057" y="776"/>
                </a:lnTo>
                <a:lnTo>
                  <a:pt x="1058" y="777"/>
                </a:lnTo>
                <a:lnTo>
                  <a:pt x="1059" y="777"/>
                </a:lnTo>
                <a:lnTo>
                  <a:pt x="1060" y="778"/>
                </a:lnTo>
                <a:lnTo>
                  <a:pt x="1062" y="778"/>
                </a:lnTo>
                <a:lnTo>
                  <a:pt x="1063" y="778"/>
                </a:lnTo>
                <a:lnTo>
                  <a:pt x="1064" y="779"/>
                </a:lnTo>
                <a:lnTo>
                  <a:pt x="1065" y="779"/>
                </a:lnTo>
                <a:lnTo>
                  <a:pt x="1067" y="780"/>
                </a:lnTo>
                <a:lnTo>
                  <a:pt x="1068" y="780"/>
                </a:lnTo>
                <a:lnTo>
                  <a:pt x="1069" y="781"/>
                </a:lnTo>
                <a:lnTo>
                  <a:pt x="1070" y="781"/>
                </a:lnTo>
                <a:lnTo>
                  <a:pt x="1072" y="781"/>
                </a:lnTo>
                <a:lnTo>
                  <a:pt x="1073" y="782"/>
                </a:lnTo>
                <a:lnTo>
                  <a:pt x="1074" y="782"/>
                </a:lnTo>
                <a:lnTo>
                  <a:pt x="1075" y="782"/>
                </a:lnTo>
                <a:lnTo>
                  <a:pt x="1077" y="782"/>
                </a:lnTo>
                <a:lnTo>
                  <a:pt x="1078" y="783"/>
                </a:lnTo>
                <a:lnTo>
                  <a:pt x="1079" y="783"/>
                </a:lnTo>
                <a:lnTo>
                  <a:pt x="1080" y="790"/>
                </a:lnTo>
                <a:lnTo>
                  <a:pt x="1082" y="790"/>
                </a:lnTo>
                <a:lnTo>
                  <a:pt x="1083" y="784"/>
                </a:lnTo>
                <a:lnTo>
                  <a:pt x="1084" y="775"/>
                </a:lnTo>
                <a:lnTo>
                  <a:pt x="1085" y="763"/>
                </a:lnTo>
                <a:lnTo>
                  <a:pt x="1087" y="751"/>
                </a:lnTo>
                <a:lnTo>
                  <a:pt x="1088" y="737"/>
                </a:lnTo>
                <a:lnTo>
                  <a:pt x="1089" y="724"/>
                </a:lnTo>
                <a:lnTo>
                  <a:pt x="1090" y="711"/>
                </a:lnTo>
                <a:lnTo>
                  <a:pt x="1092" y="698"/>
                </a:lnTo>
                <a:lnTo>
                  <a:pt x="1093" y="686"/>
                </a:lnTo>
                <a:lnTo>
                  <a:pt x="1094" y="675"/>
                </a:lnTo>
                <a:lnTo>
                  <a:pt x="1095" y="664"/>
                </a:lnTo>
                <a:lnTo>
                  <a:pt x="1097" y="654"/>
                </a:lnTo>
                <a:lnTo>
                  <a:pt x="1098" y="644"/>
                </a:lnTo>
                <a:lnTo>
                  <a:pt x="1099" y="635"/>
                </a:lnTo>
                <a:lnTo>
                  <a:pt x="1100" y="627"/>
                </a:lnTo>
                <a:lnTo>
                  <a:pt x="1101" y="619"/>
                </a:lnTo>
                <a:lnTo>
                  <a:pt x="1103" y="611"/>
                </a:lnTo>
                <a:lnTo>
                  <a:pt x="1104" y="604"/>
                </a:lnTo>
                <a:lnTo>
                  <a:pt x="1105" y="597"/>
                </a:lnTo>
                <a:lnTo>
                  <a:pt x="1106" y="590"/>
                </a:lnTo>
                <a:lnTo>
                  <a:pt x="1108" y="583"/>
                </a:lnTo>
                <a:lnTo>
                  <a:pt x="1109" y="577"/>
                </a:lnTo>
                <a:lnTo>
                  <a:pt x="1110" y="571"/>
                </a:lnTo>
                <a:lnTo>
                  <a:pt x="1111" y="565"/>
                </a:lnTo>
                <a:lnTo>
                  <a:pt x="1113" y="560"/>
                </a:lnTo>
                <a:lnTo>
                  <a:pt x="1114" y="554"/>
                </a:lnTo>
                <a:lnTo>
                  <a:pt x="1115" y="549"/>
                </a:lnTo>
                <a:lnTo>
                  <a:pt x="1116" y="544"/>
                </a:lnTo>
                <a:lnTo>
                  <a:pt x="1118" y="539"/>
                </a:lnTo>
                <a:lnTo>
                  <a:pt x="1119" y="533"/>
                </a:lnTo>
                <a:lnTo>
                  <a:pt x="1120" y="529"/>
                </a:lnTo>
                <a:lnTo>
                  <a:pt x="1121" y="524"/>
                </a:lnTo>
                <a:lnTo>
                  <a:pt x="1123" y="519"/>
                </a:lnTo>
                <a:lnTo>
                  <a:pt x="1124" y="515"/>
                </a:lnTo>
                <a:lnTo>
                  <a:pt x="1125" y="510"/>
                </a:lnTo>
                <a:lnTo>
                  <a:pt x="1126" y="506"/>
                </a:lnTo>
                <a:lnTo>
                  <a:pt x="1128" y="502"/>
                </a:lnTo>
                <a:lnTo>
                  <a:pt x="1129" y="497"/>
                </a:lnTo>
                <a:lnTo>
                  <a:pt x="1130" y="493"/>
                </a:lnTo>
                <a:lnTo>
                  <a:pt x="1131" y="489"/>
                </a:lnTo>
                <a:lnTo>
                  <a:pt x="1133" y="486"/>
                </a:lnTo>
                <a:lnTo>
                  <a:pt x="1134" y="482"/>
                </a:lnTo>
                <a:lnTo>
                  <a:pt x="1135" y="478"/>
                </a:lnTo>
                <a:lnTo>
                  <a:pt x="1136" y="474"/>
                </a:lnTo>
                <a:lnTo>
                  <a:pt x="1138" y="471"/>
                </a:lnTo>
                <a:lnTo>
                  <a:pt x="1139" y="467"/>
                </a:lnTo>
                <a:lnTo>
                  <a:pt x="1140" y="464"/>
                </a:lnTo>
                <a:lnTo>
                  <a:pt x="1141" y="460"/>
                </a:lnTo>
                <a:lnTo>
                  <a:pt x="1143" y="457"/>
                </a:lnTo>
                <a:lnTo>
                  <a:pt x="1144" y="453"/>
                </a:lnTo>
                <a:lnTo>
                  <a:pt x="1145" y="450"/>
                </a:lnTo>
                <a:lnTo>
                  <a:pt x="1146" y="447"/>
                </a:lnTo>
                <a:lnTo>
                  <a:pt x="1148" y="444"/>
                </a:lnTo>
                <a:lnTo>
                  <a:pt x="1149" y="441"/>
                </a:lnTo>
                <a:lnTo>
                  <a:pt x="1150" y="438"/>
                </a:lnTo>
                <a:lnTo>
                  <a:pt x="1151" y="435"/>
                </a:lnTo>
                <a:lnTo>
                  <a:pt x="1153" y="432"/>
                </a:lnTo>
                <a:lnTo>
                  <a:pt x="1154" y="429"/>
                </a:lnTo>
                <a:lnTo>
                  <a:pt x="1155" y="426"/>
                </a:lnTo>
                <a:lnTo>
                  <a:pt x="1156" y="423"/>
                </a:lnTo>
                <a:lnTo>
                  <a:pt x="1158" y="420"/>
                </a:lnTo>
                <a:lnTo>
                  <a:pt x="1159" y="418"/>
                </a:lnTo>
                <a:lnTo>
                  <a:pt x="1160" y="415"/>
                </a:lnTo>
                <a:lnTo>
                  <a:pt x="1161" y="412"/>
                </a:lnTo>
                <a:lnTo>
                  <a:pt x="1163" y="410"/>
                </a:lnTo>
                <a:lnTo>
                  <a:pt x="1164" y="407"/>
                </a:lnTo>
                <a:lnTo>
                  <a:pt x="1165" y="405"/>
                </a:lnTo>
                <a:lnTo>
                  <a:pt x="1166" y="402"/>
                </a:lnTo>
                <a:lnTo>
                  <a:pt x="1168" y="400"/>
                </a:lnTo>
                <a:lnTo>
                  <a:pt x="1169" y="397"/>
                </a:lnTo>
                <a:lnTo>
                  <a:pt x="1170" y="395"/>
                </a:lnTo>
                <a:lnTo>
                  <a:pt x="1171" y="393"/>
                </a:lnTo>
                <a:lnTo>
                  <a:pt x="1173" y="390"/>
                </a:lnTo>
                <a:lnTo>
                  <a:pt x="1174" y="388"/>
                </a:lnTo>
                <a:lnTo>
                  <a:pt x="1175" y="386"/>
                </a:lnTo>
                <a:lnTo>
                  <a:pt x="1176" y="383"/>
                </a:lnTo>
                <a:lnTo>
                  <a:pt x="1178" y="381"/>
                </a:lnTo>
                <a:lnTo>
                  <a:pt x="1179" y="379"/>
                </a:lnTo>
                <a:lnTo>
                  <a:pt x="1180" y="377"/>
                </a:lnTo>
                <a:lnTo>
                  <a:pt x="1181" y="375"/>
                </a:lnTo>
                <a:lnTo>
                  <a:pt x="1183" y="373"/>
                </a:lnTo>
                <a:lnTo>
                  <a:pt x="1184" y="370"/>
                </a:lnTo>
                <a:lnTo>
                  <a:pt x="1185" y="368"/>
                </a:lnTo>
                <a:lnTo>
                  <a:pt x="1186" y="366"/>
                </a:lnTo>
                <a:lnTo>
                  <a:pt x="1188" y="364"/>
                </a:lnTo>
                <a:lnTo>
                  <a:pt x="1189" y="362"/>
                </a:lnTo>
                <a:lnTo>
                  <a:pt x="1190" y="360"/>
                </a:lnTo>
                <a:lnTo>
                  <a:pt x="1191" y="358"/>
                </a:lnTo>
                <a:lnTo>
                  <a:pt x="1193" y="356"/>
                </a:lnTo>
                <a:lnTo>
                  <a:pt x="1194" y="355"/>
                </a:lnTo>
                <a:lnTo>
                  <a:pt x="1195" y="353"/>
                </a:lnTo>
                <a:lnTo>
                  <a:pt x="1196" y="351"/>
                </a:lnTo>
                <a:lnTo>
                  <a:pt x="1198" y="349"/>
                </a:lnTo>
                <a:lnTo>
                  <a:pt x="1199" y="347"/>
                </a:lnTo>
                <a:lnTo>
                  <a:pt x="1200" y="345"/>
                </a:lnTo>
                <a:lnTo>
                  <a:pt x="1201" y="343"/>
                </a:lnTo>
                <a:lnTo>
                  <a:pt x="1203" y="342"/>
                </a:lnTo>
                <a:lnTo>
                  <a:pt x="1204" y="340"/>
                </a:lnTo>
                <a:lnTo>
                  <a:pt x="1205" y="338"/>
                </a:lnTo>
                <a:lnTo>
                  <a:pt x="1206" y="336"/>
                </a:lnTo>
                <a:lnTo>
                  <a:pt x="1208" y="335"/>
                </a:lnTo>
                <a:lnTo>
                  <a:pt x="1209" y="333"/>
                </a:lnTo>
                <a:lnTo>
                  <a:pt x="1210" y="331"/>
                </a:lnTo>
                <a:lnTo>
                  <a:pt x="1211" y="330"/>
                </a:lnTo>
                <a:lnTo>
                  <a:pt x="1213" y="328"/>
                </a:lnTo>
                <a:lnTo>
                  <a:pt x="1214" y="326"/>
                </a:lnTo>
                <a:lnTo>
                  <a:pt x="1215" y="325"/>
                </a:lnTo>
                <a:lnTo>
                  <a:pt x="1216" y="323"/>
                </a:lnTo>
                <a:lnTo>
                  <a:pt x="1218" y="322"/>
                </a:lnTo>
                <a:lnTo>
                  <a:pt x="1219" y="320"/>
                </a:lnTo>
                <a:lnTo>
                  <a:pt x="1220" y="318"/>
                </a:lnTo>
                <a:lnTo>
                  <a:pt x="1221" y="317"/>
                </a:lnTo>
                <a:lnTo>
                  <a:pt x="1223" y="315"/>
                </a:lnTo>
                <a:lnTo>
                  <a:pt x="1224" y="314"/>
                </a:lnTo>
                <a:lnTo>
                  <a:pt x="1225" y="312"/>
                </a:lnTo>
                <a:lnTo>
                  <a:pt x="1226" y="311"/>
                </a:lnTo>
                <a:lnTo>
                  <a:pt x="1228" y="309"/>
                </a:lnTo>
                <a:lnTo>
                  <a:pt x="1229" y="308"/>
                </a:lnTo>
                <a:lnTo>
                  <a:pt x="1230" y="306"/>
                </a:lnTo>
                <a:lnTo>
                  <a:pt x="1231" y="305"/>
                </a:lnTo>
                <a:lnTo>
                  <a:pt x="1233" y="304"/>
                </a:lnTo>
                <a:lnTo>
                  <a:pt x="1234" y="302"/>
                </a:lnTo>
                <a:lnTo>
                  <a:pt x="1235" y="301"/>
                </a:lnTo>
                <a:lnTo>
                  <a:pt x="1236" y="299"/>
                </a:lnTo>
                <a:lnTo>
                  <a:pt x="1238" y="298"/>
                </a:lnTo>
                <a:lnTo>
                  <a:pt x="1239" y="296"/>
                </a:lnTo>
                <a:lnTo>
                  <a:pt x="1240" y="295"/>
                </a:lnTo>
                <a:lnTo>
                  <a:pt x="1241" y="294"/>
                </a:lnTo>
                <a:lnTo>
                  <a:pt x="1243" y="292"/>
                </a:lnTo>
                <a:lnTo>
                  <a:pt x="1244" y="291"/>
                </a:lnTo>
                <a:lnTo>
                  <a:pt x="1245" y="290"/>
                </a:lnTo>
                <a:lnTo>
                  <a:pt x="1246" y="289"/>
                </a:lnTo>
                <a:lnTo>
                  <a:pt x="1248" y="287"/>
                </a:lnTo>
                <a:lnTo>
                  <a:pt x="1249" y="286"/>
                </a:lnTo>
                <a:lnTo>
                  <a:pt x="1250" y="284"/>
                </a:lnTo>
                <a:lnTo>
                  <a:pt x="1251" y="283"/>
                </a:lnTo>
                <a:lnTo>
                  <a:pt x="1252" y="282"/>
                </a:lnTo>
                <a:lnTo>
                  <a:pt x="1254" y="281"/>
                </a:lnTo>
                <a:lnTo>
                  <a:pt x="1255" y="279"/>
                </a:lnTo>
                <a:lnTo>
                  <a:pt x="1256" y="278"/>
                </a:lnTo>
                <a:lnTo>
                  <a:pt x="1257" y="277"/>
                </a:lnTo>
                <a:lnTo>
                  <a:pt x="1259" y="276"/>
                </a:lnTo>
                <a:lnTo>
                  <a:pt x="1260" y="275"/>
                </a:lnTo>
                <a:lnTo>
                  <a:pt x="1261" y="273"/>
                </a:lnTo>
                <a:lnTo>
                  <a:pt x="1262" y="272"/>
                </a:lnTo>
                <a:lnTo>
                  <a:pt x="1264" y="271"/>
                </a:lnTo>
                <a:lnTo>
                  <a:pt x="1265" y="270"/>
                </a:lnTo>
                <a:lnTo>
                  <a:pt x="1266" y="269"/>
                </a:lnTo>
                <a:lnTo>
                  <a:pt x="1267" y="268"/>
                </a:lnTo>
                <a:lnTo>
                  <a:pt x="1269" y="266"/>
                </a:lnTo>
                <a:lnTo>
                  <a:pt x="1270" y="265"/>
                </a:lnTo>
                <a:lnTo>
                  <a:pt x="1271" y="264"/>
                </a:lnTo>
                <a:lnTo>
                  <a:pt x="1272" y="263"/>
                </a:lnTo>
                <a:lnTo>
                  <a:pt x="1274" y="262"/>
                </a:lnTo>
                <a:lnTo>
                  <a:pt x="1275" y="261"/>
                </a:lnTo>
                <a:lnTo>
                  <a:pt x="1276" y="260"/>
                </a:lnTo>
                <a:lnTo>
                  <a:pt x="1277" y="259"/>
                </a:lnTo>
                <a:lnTo>
                  <a:pt x="1279" y="258"/>
                </a:lnTo>
                <a:lnTo>
                  <a:pt x="1280" y="256"/>
                </a:lnTo>
                <a:lnTo>
                  <a:pt x="1281" y="255"/>
                </a:lnTo>
                <a:lnTo>
                  <a:pt x="1282" y="254"/>
                </a:lnTo>
                <a:lnTo>
                  <a:pt x="1284" y="253"/>
                </a:lnTo>
                <a:lnTo>
                  <a:pt x="1285" y="252"/>
                </a:lnTo>
                <a:lnTo>
                  <a:pt x="1286" y="251"/>
                </a:lnTo>
                <a:lnTo>
                  <a:pt x="1287" y="250"/>
                </a:lnTo>
                <a:lnTo>
                  <a:pt x="1289" y="249"/>
                </a:lnTo>
                <a:lnTo>
                  <a:pt x="1290" y="248"/>
                </a:lnTo>
                <a:lnTo>
                  <a:pt x="1291" y="247"/>
                </a:lnTo>
                <a:lnTo>
                  <a:pt x="1292" y="246"/>
                </a:lnTo>
                <a:lnTo>
                  <a:pt x="1294" y="245"/>
                </a:lnTo>
                <a:lnTo>
                  <a:pt x="1295" y="244"/>
                </a:lnTo>
                <a:lnTo>
                  <a:pt x="1296" y="243"/>
                </a:lnTo>
                <a:lnTo>
                  <a:pt x="1297" y="242"/>
                </a:lnTo>
                <a:lnTo>
                  <a:pt x="1299" y="241"/>
                </a:lnTo>
                <a:lnTo>
                  <a:pt x="1300" y="240"/>
                </a:lnTo>
                <a:lnTo>
                  <a:pt x="1301" y="239"/>
                </a:lnTo>
                <a:lnTo>
                  <a:pt x="1302" y="238"/>
                </a:lnTo>
                <a:lnTo>
                  <a:pt x="1304" y="237"/>
                </a:lnTo>
                <a:lnTo>
                  <a:pt x="1305" y="237"/>
                </a:lnTo>
                <a:lnTo>
                  <a:pt x="1306" y="236"/>
                </a:lnTo>
                <a:lnTo>
                  <a:pt x="1307" y="235"/>
                </a:lnTo>
                <a:lnTo>
                  <a:pt x="1309" y="234"/>
                </a:lnTo>
                <a:lnTo>
                  <a:pt x="1310" y="233"/>
                </a:lnTo>
                <a:lnTo>
                  <a:pt x="1311" y="232"/>
                </a:lnTo>
                <a:lnTo>
                  <a:pt x="1312" y="231"/>
                </a:lnTo>
                <a:lnTo>
                  <a:pt x="1314" y="230"/>
                </a:lnTo>
                <a:lnTo>
                  <a:pt x="1315" y="229"/>
                </a:lnTo>
                <a:lnTo>
                  <a:pt x="1316" y="228"/>
                </a:lnTo>
                <a:lnTo>
                  <a:pt x="1317" y="227"/>
                </a:lnTo>
                <a:lnTo>
                  <a:pt x="1319" y="227"/>
                </a:lnTo>
                <a:lnTo>
                  <a:pt x="1320" y="226"/>
                </a:lnTo>
                <a:lnTo>
                  <a:pt x="1321" y="225"/>
                </a:lnTo>
                <a:lnTo>
                  <a:pt x="1322" y="224"/>
                </a:lnTo>
                <a:lnTo>
                  <a:pt x="1324" y="223"/>
                </a:lnTo>
                <a:lnTo>
                  <a:pt x="1325" y="222"/>
                </a:lnTo>
                <a:lnTo>
                  <a:pt x="1326" y="222"/>
                </a:lnTo>
                <a:lnTo>
                  <a:pt x="1327" y="221"/>
                </a:lnTo>
                <a:lnTo>
                  <a:pt x="1329" y="220"/>
                </a:lnTo>
                <a:lnTo>
                  <a:pt x="1330" y="219"/>
                </a:lnTo>
                <a:lnTo>
                  <a:pt x="1331" y="218"/>
                </a:lnTo>
                <a:lnTo>
                  <a:pt x="1332" y="217"/>
                </a:lnTo>
                <a:lnTo>
                  <a:pt x="1334" y="217"/>
                </a:lnTo>
                <a:lnTo>
                  <a:pt x="1335" y="216"/>
                </a:lnTo>
                <a:lnTo>
                  <a:pt x="1336" y="215"/>
                </a:lnTo>
                <a:lnTo>
                  <a:pt x="1337" y="214"/>
                </a:lnTo>
                <a:lnTo>
                  <a:pt x="1339" y="213"/>
                </a:lnTo>
                <a:lnTo>
                  <a:pt x="1340" y="213"/>
                </a:lnTo>
                <a:lnTo>
                  <a:pt x="1341" y="212"/>
                </a:lnTo>
                <a:lnTo>
                  <a:pt x="1342" y="211"/>
                </a:lnTo>
                <a:lnTo>
                  <a:pt x="1344" y="210"/>
                </a:lnTo>
                <a:lnTo>
                  <a:pt x="1345" y="210"/>
                </a:lnTo>
                <a:lnTo>
                  <a:pt x="1346" y="209"/>
                </a:lnTo>
                <a:lnTo>
                  <a:pt x="1347" y="208"/>
                </a:lnTo>
                <a:lnTo>
                  <a:pt x="1349" y="207"/>
                </a:lnTo>
                <a:lnTo>
                  <a:pt x="1350" y="207"/>
                </a:lnTo>
                <a:lnTo>
                  <a:pt x="1351" y="206"/>
                </a:lnTo>
                <a:lnTo>
                  <a:pt x="1352" y="205"/>
                </a:lnTo>
                <a:lnTo>
                  <a:pt x="1354" y="204"/>
                </a:lnTo>
                <a:lnTo>
                  <a:pt x="1355" y="204"/>
                </a:lnTo>
                <a:lnTo>
                  <a:pt x="1356" y="203"/>
                </a:lnTo>
                <a:lnTo>
                  <a:pt x="1357" y="202"/>
                </a:lnTo>
                <a:lnTo>
                  <a:pt x="1359" y="201"/>
                </a:lnTo>
                <a:lnTo>
                  <a:pt x="1360" y="201"/>
                </a:lnTo>
                <a:lnTo>
                  <a:pt x="1361" y="200"/>
                </a:lnTo>
                <a:lnTo>
                  <a:pt x="1362" y="199"/>
                </a:lnTo>
                <a:lnTo>
                  <a:pt x="1364" y="199"/>
                </a:lnTo>
                <a:lnTo>
                  <a:pt x="1365" y="198"/>
                </a:lnTo>
                <a:lnTo>
                  <a:pt x="1366" y="197"/>
                </a:lnTo>
                <a:lnTo>
                  <a:pt x="1367" y="197"/>
                </a:lnTo>
                <a:lnTo>
                  <a:pt x="1369" y="196"/>
                </a:lnTo>
                <a:lnTo>
                  <a:pt x="1370" y="195"/>
                </a:lnTo>
                <a:lnTo>
                  <a:pt x="1371" y="195"/>
                </a:lnTo>
                <a:lnTo>
                  <a:pt x="1372" y="194"/>
                </a:lnTo>
                <a:lnTo>
                  <a:pt x="1374" y="193"/>
                </a:lnTo>
                <a:lnTo>
                  <a:pt x="1375" y="193"/>
                </a:lnTo>
                <a:lnTo>
                  <a:pt x="1376" y="192"/>
                </a:lnTo>
                <a:lnTo>
                  <a:pt x="1377" y="191"/>
                </a:lnTo>
                <a:lnTo>
                  <a:pt x="1379" y="191"/>
                </a:lnTo>
                <a:lnTo>
                  <a:pt x="1380" y="190"/>
                </a:lnTo>
                <a:lnTo>
                  <a:pt x="1381" y="189"/>
                </a:lnTo>
                <a:lnTo>
                  <a:pt x="1382" y="189"/>
                </a:lnTo>
                <a:lnTo>
                  <a:pt x="1384" y="188"/>
                </a:lnTo>
                <a:lnTo>
                  <a:pt x="1385" y="187"/>
                </a:lnTo>
                <a:lnTo>
                  <a:pt x="1386" y="187"/>
                </a:lnTo>
                <a:lnTo>
                  <a:pt x="1387" y="186"/>
                </a:lnTo>
                <a:lnTo>
                  <a:pt x="1389" y="186"/>
                </a:lnTo>
                <a:lnTo>
                  <a:pt x="1390" y="185"/>
                </a:lnTo>
                <a:lnTo>
                  <a:pt x="1391" y="184"/>
                </a:lnTo>
                <a:lnTo>
                  <a:pt x="1392" y="184"/>
                </a:lnTo>
                <a:lnTo>
                  <a:pt x="1394" y="183"/>
                </a:lnTo>
                <a:lnTo>
                  <a:pt x="1395" y="183"/>
                </a:lnTo>
                <a:lnTo>
                  <a:pt x="1396" y="182"/>
                </a:lnTo>
                <a:lnTo>
                  <a:pt x="1397" y="181"/>
                </a:lnTo>
                <a:lnTo>
                  <a:pt x="1398" y="181"/>
                </a:lnTo>
                <a:lnTo>
                  <a:pt x="1400" y="180"/>
                </a:lnTo>
                <a:lnTo>
                  <a:pt x="1401" y="180"/>
                </a:lnTo>
                <a:lnTo>
                  <a:pt x="1402" y="179"/>
                </a:lnTo>
                <a:lnTo>
                  <a:pt x="1403" y="178"/>
                </a:lnTo>
                <a:lnTo>
                  <a:pt x="1405" y="178"/>
                </a:lnTo>
                <a:lnTo>
                  <a:pt x="1406" y="177"/>
                </a:lnTo>
                <a:lnTo>
                  <a:pt x="1407" y="177"/>
                </a:lnTo>
                <a:lnTo>
                  <a:pt x="1408" y="176"/>
                </a:lnTo>
                <a:lnTo>
                  <a:pt x="1410" y="176"/>
                </a:lnTo>
                <a:lnTo>
                  <a:pt x="1411" y="175"/>
                </a:lnTo>
                <a:lnTo>
                  <a:pt x="1412" y="175"/>
                </a:lnTo>
                <a:lnTo>
                  <a:pt x="1413" y="174"/>
                </a:lnTo>
                <a:lnTo>
                  <a:pt x="1415" y="174"/>
                </a:lnTo>
                <a:lnTo>
                  <a:pt x="1416" y="173"/>
                </a:lnTo>
                <a:lnTo>
                  <a:pt x="1417" y="172"/>
                </a:lnTo>
                <a:lnTo>
                  <a:pt x="1418" y="172"/>
                </a:lnTo>
                <a:lnTo>
                  <a:pt x="1420" y="171"/>
                </a:lnTo>
                <a:lnTo>
                  <a:pt x="1421" y="171"/>
                </a:lnTo>
                <a:lnTo>
                  <a:pt x="1422" y="170"/>
                </a:lnTo>
                <a:lnTo>
                  <a:pt x="1423" y="170"/>
                </a:lnTo>
                <a:lnTo>
                  <a:pt x="1425" y="169"/>
                </a:lnTo>
                <a:lnTo>
                  <a:pt x="1426" y="169"/>
                </a:lnTo>
                <a:lnTo>
                  <a:pt x="1427" y="168"/>
                </a:lnTo>
                <a:lnTo>
                  <a:pt x="1428" y="168"/>
                </a:lnTo>
                <a:lnTo>
                  <a:pt x="1430" y="167"/>
                </a:lnTo>
                <a:lnTo>
                  <a:pt x="1431" y="167"/>
                </a:lnTo>
                <a:lnTo>
                  <a:pt x="1432" y="166"/>
                </a:lnTo>
                <a:lnTo>
                  <a:pt x="1433" y="166"/>
                </a:lnTo>
                <a:lnTo>
                  <a:pt x="1435" y="165"/>
                </a:lnTo>
                <a:lnTo>
                  <a:pt x="1436" y="165"/>
                </a:lnTo>
                <a:lnTo>
                  <a:pt x="1437" y="164"/>
                </a:lnTo>
                <a:lnTo>
                  <a:pt x="1438" y="164"/>
                </a:lnTo>
                <a:lnTo>
                  <a:pt x="1440" y="163"/>
                </a:lnTo>
                <a:lnTo>
                  <a:pt x="1441" y="163"/>
                </a:lnTo>
                <a:lnTo>
                  <a:pt x="1442" y="162"/>
                </a:lnTo>
                <a:lnTo>
                  <a:pt x="1443" y="162"/>
                </a:lnTo>
                <a:lnTo>
                  <a:pt x="1445" y="161"/>
                </a:lnTo>
                <a:lnTo>
                  <a:pt x="1446" y="161"/>
                </a:lnTo>
                <a:lnTo>
                  <a:pt x="1447" y="160"/>
                </a:lnTo>
                <a:lnTo>
                  <a:pt x="1448" y="160"/>
                </a:lnTo>
                <a:lnTo>
                  <a:pt x="1450" y="160"/>
                </a:lnTo>
                <a:lnTo>
                  <a:pt x="1451" y="159"/>
                </a:lnTo>
                <a:lnTo>
                  <a:pt x="1452" y="159"/>
                </a:lnTo>
                <a:lnTo>
                  <a:pt x="1453" y="158"/>
                </a:lnTo>
                <a:lnTo>
                  <a:pt x="1455" y="158"/>
                </a:lnTo>
                <a:lnTo>
                  <a:pt x="1456" y="157"/>
                </a:lnTo>
                <a:lnTo>
                  <a:pt x="1457" y="157"/>
                </a:lnTo>
                <a:lnTo>
                  <a:pt x="1458" y="156"/>
                </a:lnTo>
                <a:lnTo>
                  <a:pt x="1460" y="156"/>
                </a:lnTo>
                <a:lnTo>
                  <a:pt x="1461" y="156"/>
                </a:lnTo>
                <a:lnTo>
                  <a:pt x="1462" y="155"/>
                </a:lnTo>
                <a:lnTo>
                  <a:pt x="1463" y="155"/>
                </a:lnTo>
                <a:lnTo>
                  <a:pt x="1465" y="154"/>
                </a:lnTo>
                <a:lnTo>
                  <a:pt x="1466" y="154"/>
                </a:lnTo>
                <a:lnTo>
                  <a:pt x="1467" y="154"/>
                </a:lnTo>
                <a:lnTo>
                  <a:pt x="1468" y="153"/>
                </a:lnTo>
                <a:lnTo>
                  <a:pt x="1470" y="153"/>
                </a:lnTo>
                <a:lnTo>
                  <a:pt x="1471" y="152"/>
                </a:lnTo>
                <a:lnTo>
                  <a:pt x="1472" y="152"/>
                </a:lnTo>
                <a:lnTo>
                  <a:pt x="1473" y="151"/>
                </a:lnTo>
                <a:lnTo>
                  <a:pt x="1475" y="151"/>
                </a:lnTo>
                <a:lnTo>
                  <a:pt x="1476" y="151"/>
                </a:lnTo>
                <a:lnTo>
                  <a:pt x="1477" y="150"/>
                </a:lnTo>
                <a:lnTo>
                  <a:pt x="1478" y="150"/>
                </a:lnTo>
                <a:lnTo>
                  <a:pt x="1480" y="149"/>
                </a:lnTo>
                <a:lnTo>
                  <a:pt x="1481" y="149"/>
                </a:lnTo>
                <a:lnTo>
                  <a:pt x="1482" y="149"/>
                </a:lnTo>
                <a:lnTo>
                  <a:pt x="1483" y="148"/>
                </a:lnTo>
                <a:lnTo>
                  <a:pt x="1485" y="148"/>
                </a:lnTo>
                <a:lnTo>
                  <a:pt x="1486" y="147"/>
                </a:lnTo>
                <a:lnTo>
                  <a:pt x="1487" y="147"/>
                </a:lnTo>
                <a:lnTo>
                  <a:pt x="1488" y="147"/>
                </a:lnTo>
                <a:lnTo>
                  <a:pt x="1490" y="146"/>
                </a:lnTo>
                <a:lnTo>
                  <a:pt x="1491" y="146"/>
                </a:lnTo>
                <a:lnTo>
                  <a:pt x="1492" y="145"/>
                </a:lnTo>
                <a:lnTo>
                  <a:pt x="1493" y="145"/>
                </a:lnTo>
                <a:lnTo>
                  <a:pt x="1495" y="145"/>
                </a:lnTo>
                <a:lnTo>
                  <a:pt x="1496" y="144"/>
                </a:lnTo>
                <a:lnTo>
                  <a:pt x="1497" y="144"/>
                </a:lnTo>
                <a:lnTo>
                  <a:pt x="1498" y="144"/>
                </a:lnTo>
                <a:lnTo>
                  <a:pt x="1500" y="143"/>
                </a:lnTo>
                <a:lnTo>
                  <a:pt x="1501" y="143"/>
                </a:lnTo>
                <a:lnTo>
                  <a:pt x="1502" y="143"/>
                </a:lnTo>
                <a:lnTo>
                  <a:pt x="1503" y="142"/>
                </a:lnTo>
                <a:lnTo>
                  <a:pt x="1505" y="142"/>
                </a:lnTo>
                <a:lnTo>
                  <a:pt x="1506" y="141"/>
                </a:lnTo>
                <a:lnTo>
                  <a:pt x="1507" y="141"/>
                </a:lnTo>
                <a:lnTo>
                  <a:pt x="1508" y="141"/>
                </a:lnTo>
                <a:lnTo>
                  <a:pt x="1510" y="140"/>
                </a:lnTo>
                <a:lnTo>
                  <a:pt x="1511" y="140"/>
                </a:lnTo>
                <a:lnTo>
                  <a:pt x="1512" y="140"/>
                </a:lnTo>
                <a:lnTo>
                  <a:pt x="1513" y="139"/>
                </a:lnTo>
                <a:lnTo>
                  <a:pt x="1515" y="139"/>
                </a:lnTo>
                <a:lnTo>
                  <a:pt x="1516" y="139"/>
                </a:lnTo>
                <a:lnTo>
                  <a:pt x="1517" y="138"/>
                </a:lnTo>
                <a:lnTo>
                  <a:pt x="1518" y="138"/>
                </a:lnTo>
                <a:lnTo>
                  <a:pt x="1520" y="138"/>
                </a:lnTo>
                <a:lnTo>
                  <a:pt x="1521" y="137"/>
                </a:lnTo>
                <a:lnTo>
                  <a:pt x="1522" y="137"/>
                </a:lnTo>
                <a:lnTo>
                  <a:pt x="1523" y="137"/>
                </a:lnTo>
                <a:lnTo>
                  <a:pt x="1525" y="136"/>
                </a:lnTo>
                <a:lnTo>
                  <a:pt x="1526" y="136"/>
                </a:lnTo>
                <a:lnTo>
                  <a:pt x="1527" y="136"/>
                </a:lnTo>
                <a:lnTo>
                  <a:pt x="1528" y="135"/>
                </a:lnTo>
                <a:lnTo>
                  <a:pt x="1530" y="135"/>
                </a:lnTo>
                <a:lnTo>
                  <a:pt x="1531" y="135"/>
                </a:lnTo>
                <a:lnTo>
                  <a:pt x="1532" y="134"/>
                </a:lnTo>
                <a:lnTo>
                  <a:pt x="1533" y="134"/>
                </a:lnTo>
                <a:lnTo>
                  <a:pt x="1535" y="134"/>
                </a:lnTo>
                <a:lnTo>
                  <a:pt x="1536" y="134"/>
                </a:lnTo>
                <a:lnTo>
                  <a:pt x="1537" y="133"/>
                </a:lnTo>
                <a:lnTo>
                  <a:pt x="1538" y="133"/>
                </a:lnTo>
                <a:lnTo>
                  <a:pt x="1540" y="133"/>
                </a:lnTo>
                <a:lnTo>
                  <a:pt x="1541" y="132"/>
                </a:lnTo>
                <a:lnTo>
                  <a:pt x="1542" y="132"/>
                </a:lnTo>
                <a:lnTo>
                  <a:pt x="1543" y="132"/>
                </a:lnTo>
                <a:lnTo>
                  <a:pt x="1544" y="131"/>
                </a:lnTo>
                <a:lnTo>
                  <a:pt x="1546" y="131"/>
                </a:lnTo>
                <a:lnTo>
                  <a:pt x="1547" y="131"/>
                </a:lnTo>
                <a:lnTo>
                  <a:pt x="1548" y="131"/>
                </a:lnTo>
                <a:lnTo>
                  <a:pt x="1549" y="130"/>
                </a:lnTo>
                <a:lnTo>
                  <a:pt x="1551" y="130"/>
                </a:lnTo>
                <a:lnTo>
                  <a:pt x="1552" y="130"/>
                </a:lnTo>
                <a:lnTo>
                  <a:pt x="1553" y="129"/>
                </a:lnTo>
                <a:lnTo>
                  <a:pt x="1554" y="129"/>
                </a:lnTo>
                <a:lnTo>
                  <a:pt x="1556" y="129"/>
                </a:lnTo>
                <a:lnTo>
                  <a:pt x="1557" y="128"/>
                </a:lnTo>
                <a:lnTo>
                  <a:pt x="1558" y="128"/>
                </a:lnTo>
                <a:lnTo>
                  <a:pt x="1559" y="128"/>
                </a:lnTo>
                <a:lnTo>
                  <a:pt x="1561" y="128"/>
                </a:lnTo>
                <a:lnTo>
                  <a:pt x="1562" y="127"/>
                </a:lnTo>
                <a:lnTo>
                  <a:pt x="1563" y="127"/>
                </a:lnTo>
                <a:lnTo>
                  <a:pt x="1564" y="127"/>
                </a:lnTo>
                <a:lnTo>
                  <a:pt x="1566" y="126"/>
                </a:lnTo>
                <a:lnTo>
                  <a:pt x="1567" y="126"/>
                </a:lnTo>
                <a:lnTo>
                  <a:pt x="1568" y="126"/>
                </a:lnTo>
                <a:lnTo>
                  <a:pt x="1569" y="126"/>
                </a:lnTo>
                <a:lnTo>
                  <a:pt x="1571" y="125"/>
                </a:lnTo>
                <a:lnTo>
                  <a:pt x="1572" y="125"/>
                </a:lnTo>
                <a:lnTo>
                  <a:pt x="1573" y="125"/>
                </a:lnTo>
                <a:lnTo>
                  <a:pt x="1574" y="125"/>
                </a:lnTo>
                <a:lnTo>
                  <a:pt x="1576" y="124"/>
                </a:lnTo>
                <a:lnTo>
                  <a:pt x="1577" y="124"/>
                </a:lnTo>
                <a:lnTo>
                  <a:pt x="1578" y="124"/>
                </a:lnTo>
                <a:lnTo>
                  <a:pt x="1579" y="124"/>
                </a:lnTo>
                <a:lnTo>
                  <a:pt x="1581" y="123"/>
                </a:lnTo>
                <a:lnTo>
                  <a:pt x="1582" y="123"/>
                </a:lnTo>
                <a:lnTo>
                  <a:pt x="1583" y="123"/>
                </a:lnTo>
                <a:lnTo>
                  <a:pt x="1584" y="123"/>
                </a:lnTo>
                <a:lnTo>
                  <a:pt x="1586" y="122"/>
                </a:lnTo>
                <a:lnTo>
                  <a:pt x="1587" y="122"/>
                </a:lnTo>
                <a:lnTo>
                  <a:pt x="1588" y="122"/>
                </a:lnTo>
                <a:lnTo>
                  <a:pt x="1589" y="122"/>
                </a:lnTo>
                <a:lnTo>
                  <a:pt x="1591" y="121"/>
                </a:lnTo>
                <a:lnTo>
                  <a:pt x="1592" y="121"/>
                </a:lnTo>
                <a:lnTo>
                  <a:pt x="1593" y="121"/>
                </a:lnTo>
                <a:lnTo>
                  <a:pt x="1594" y="121"/>
                </a:lnTo>
                <a:lnTo>
                  <a:pt x="1596" y="120"/>
                </a:lnTo>
                <a:lnTo>
                  <a:pt x="1597" y="120"/>
                </a:lnTo>
                <a:lnTo>
                  <a:pt x="1598" y="120"/>
                </a:lnTo>
                <a:lnTo>
                  <a:pt x="1599" y="120"/>
                </a:lnTo>
                <a:lnTo>
                  <a:pt x="1601" y="119"/>
                </a:lnTo>
                <a:lnTo>
                  <a:pt x="1602" y="119"/>
                </a:lnTo>
                <a:lnTo>
                  <a:pt x="1603" y="119"/>
                </a:lnTo>
                <a:lnTo>
                  <a:pt x="1604" y="119"/>
                </a:lnTo>
                <a:lnTo>
                  <a:pt x="1606" y="119"/>
                </a:lnTo>
                <a:lnTo>
                  <a:pt x="1607" y="118"/>
                </a:lnTo>
                <a:lnTo>
                  <a:pt x="1608" y="118"/>
                </a:lnTo>
                <a:lnTo>
                  <a:pt x="1609" y="118"/>
                </a:lnTo>
                <a:lnTo>
                  <a:pt x="1611" y="118"/>
                </a:lnTo>
                <a:lnTo>
                  <a:pt x="1612" y="117"/>
                </a:lnTo>
                <a:lnTo>
                  <a:pt x="1613" y="117"/>
                </a:lnTo>
                <a:lnTo>
                  <a:pt x="1614" y="117"/>
                </a:lnTo>
                <a:lnTo>
                  <a:pt x="1616" y="117"/>
                </a:lnTo>
                <a:lnTo>
                  <a:pt x="1617" y="116"/>
                </a:lnTo>
                <a:lnTo>
                  <a:pt x="1618" y="116"/>
                </a:lnTo>
                <a:lnTo>
                  <a:pt x="1619" y="116"/>
                </a:lnTo>
                <a:lnTo>
                  <a:pt x="1621" y="116"/>
                </a:lnTo>
                <a:lnTo>
                  <a:pt x="1622" y="116"/>
                </a:lnTo>
                <a:lnTo>
                  <a:pt x="1623" y="115"/>
                </a:lnTo>
                <a:lnTo>
                  <a:pt x="1624" y="115"/>
                </a:lnTo>
                <a:lnTo>
                  <a:pt x="1626" y="115"/>
                </a:lnTo>
                <a:lnTo>
                  <a:pt x="1627" y="115"/>
                </a:lnTo>
                <a:lnTo>
                  <a:pt x="1628" y="114"/>
                </a:lnTo>
                <a:lnTo>
                  <a:pt x="1629" y="114"/>
                </a:lnTo>
                <a:lnTo>
                  <a:pt x="1631" y="114"/>
                </a:lnTo>
                <a:lnTo>
                  <a:pt x="1632" y="114"/>
                </a:lnTo>
                <a:lnTo>
                  <a:pt x="1633" y="114"/>
                </a:lnTo>
                <a:lnTo>
                  <a:pt x="1634" y="113"/>
                </a:lnTo>
                <a:lnTo>
                  <a:pt x="1636" y="113"/>
                </a:lnTo>
                <a:lnTo>
                  <a:pt x="1637" y="113"/>
                </a:lnTo>
                <a:lnTo>
                  <a:pt x="1638" y="113"/>
                </a:lnTo>
                <a:lnTo>
                  <a:pt x="1639" y="113"/>
                </a:lnTo>
                <a:lnTo>
                  <a:pt x="1641" y="112"/>
                </a:lnTo>
                <a:lnTo>
                  <a:pt x="1642" y="112"/>
                </a:lnTo>
                <a:lnTo>
                  <a:pt x="1643" y="112"/>
                </a:lnTo>
                <a:lnTo>
                  <a:pt x="1644" y="112"/>
                </a:lnTo>
                <a:lnTo>
                  <a:pt x="1646" y="112"/>
                </a:lnTo>
                <a:lnTo>
                  <a:pt x="1647" y="111"/>
                </a:lnTo>
                <a:lnTo>
                  <a:pt x="1648" y="111"/>
                </a:lnTo>
                <a:lnTo>
                  <a:pt x="1649" y="111"/>
                </a:lnTo>
                <a:lnTo>
                  <a:pt x="1651" y="111"/>
                </a:lnTo>
                <a:lnTo>
                  <a:pt x="1652" y="111"/>
                </a:lnTo>
                <a:lnTo>
                  <a:pt x="1653" y="110"/>
                </a:lnTo>
                <a:lnTo>
                  <a:pt x="1654" y="110"/>
                </a:lnTo>
                <a:lnTo>
                  <a:pt x="1656" y="110"/>
                </a:lnTo>
                <a:lnTo>
                  <a:pt x="1657" y="110"/>
                </a:lnTo>
                <a:lnTo>
                  <a:pt x="1658" y="110"/>
                </a:lnTo>
                <a:lnTo>
                  <a:pt x="1659" y="109"/>
                </a:lnTo>
                <a:lnTo>
                  <a:pt x="1661" y="109"/>
                </a:lnTo>
                <a:lnTo>
                  <a:pt x="1662" y="109"/>
                </a:lnTo>
                <a:lnTo>
                  <a:pt x="1663" y="109"/>
                </a:lnTo>
                <a:lnTo>
                  <a:pt x="1664" y="109"/>
                </a:lnTo>
                <a:lnTo>
                  <a:pt x="1666" y="108"/>
                </a:lnTo>
                <a:lnTo>
                  <a:pt x="1667" y="108"/>
                </a:lnTo>
                <a:lnTo>
                  <a:pt x="1668" y="108"/>
                </a:lnTo>
                <a:lnTo>
                  <a:pt x="1669" y="108"/>
                </a:lnTo>
                <a:lnTo>
                  <a:pt x="1671" y="108"/>
                </a:lnTo>
                <a:lnTo>
                  <a:pt x="1672" y="108"/>
                </a:lnTo>
                <a:lnTo>
                  <a:pt x="1673" y="107"/>
                </a:lnTo>
                <a:lnTo>
                  <a:pt x="1674" y="107"/>
                </a:lnTo>
                <a:lnTo>
                  <a:pt x="1676" y="107"/>
                </a:lnTo>
                <a:lnTo>
                  <a:pt x="1677" y="107"/>
                </a:lnTo>
                <a:lnTo>
                  <a:pt x="1678" y="107"/>
                </a:lnTo>
                <a:lnTo>
                  <a:pt x="1679" y="107"/>
                </a:lnTo>
                <a:lnTo>
                  <a:pt x="1681" y="106"/>
                </a:lnTo>
                <a:lnTo>
                  <a:pt x="1682" y="106"/>
                </a:lnTo>
                <a:lnTo>
                  <a:pt x="1683" y="106"/>
                </a:lnTo>
                <a:lnTo>
                  <a:pt x="1684" y="106"/>
                </a:lnTo>
                <a:lnTo>
                  <a:pt x="1686" y="106"/>
                </a:lnTo>
                <a:lnTo>
                  <a:pt x="1687" y="105"/>
                </a:lnTo>
                <a:lnTo>
                  <a:pt x="1688" y="105"/>
                </a:lnTo>
                <a:lnTo>
                  <a:pt x="1689" y="105"/>
                </a:lnTo>
                <a:lnTo>
                  <a:pt x="1691" y="105"/>
                </a:lnTo>
                <a:lnTo>
                  <a:pt x="1692" y="105"/>
                </a:lnTo>
                <a:lnTo>
                  <a:pt x="1693" y="105"/>
                </a:lnTo>
                <a:lnTo>
                  <a:pt x="1694" y="104"/>
                </a:lnTo>
                <a:lnTo>
                  <a:pt x="1695" y="104"/>
                </a:lnTo>
                <a:lnTo>
                  <a:pt x="1697" y="104"/>
                </a:lnTo>
                <a:lnTo>
                  <a:pt x="1698" y="104"/>
                </a:lnTo>
                <a:lnTo>
                  <a:pt x="1699" y="104"/>
                </a:lnTo>
                <a:lnTo>
                  <a:pt x="1700" y="104"/>
                </a:lnTo>
                <a:lnTo>
                  <a:pt x="1702" y="103"/>
                </a:lnTo>
                <a:lnTo>
                  <a:pt x="1703" y="103"/>
                </a:lnTo>
                <a:lnTo>
                  <a:pt x="1704" y="103"/>
                </a:lnTo>
                <a:lnTo>
                  <a:pt x="1705" y="103"/>
                </a:lnTo>
                <a:lnTo>
                  <a:pt x="1707" y="103"/>
                </a:lnTo>
                <a:lnTo>
                  <a:pt x="1708" y="103"/>
                </a:lnTo>
                <a:lnTo>
                  <a:pt x="1709" y="103"/>
                </a:lnTo>
                <a:lnTo>
                  <a:pt x="1710" y="102"/>
                </a:lnTo>
                <a:lnTo>
                  <a:pt x="1712" y="102"/>
                </a:lnTo>
                <a:lnTo>
                  <a:pt x="1713" y="102"/>
                </a:lnTo>
                <a:lnTo>
                  <a:pt x="1714" y="102"/>
                </a:lnTo>
                <a:lnTo>
                  <a:pt x="1715" y="102"/>
                </a:lnTo>
                <a:lnTo>
                  <a:pt x="1717" y="102"/>
                </a:lnTo>
                <a:lnTo>
                  <a:pt x="1718" y="101"/>
                </a:lnTo>
                <a:lnTo>
                  <a:pt x="1719" y="101"/>
                </a:lnTo>
                <a:lnTo>
                  <a:pt x="1720" y="101"/>
                </a:lnTo>
                <a:lnTo>
                  <a:pt x="1722" y="101"/>
                </a:lnTo>
                <a:lnTo>
                  <a:pt x="1723" y="101"/>
                </a:lnTo>
                <a:lnTo>
                  <a:pt x="1724" y="101"/>
                </a:lnTo>
                <a:lnTo>
                  <a:pt x="1725" y="100"/>
                </a:lnTo>
                <a:lnTo>
                  <a:pt x="1727" y="100"/>
                </a:lnTo>
                <a:lnTo>
                  <a:pt x="1728" y="100"/>
                </a:lnTo>
                <a:lnTo>
                  <a:pt x="1729" y="100"/>
                </a:lnTo>
                <a:lnTo>
                  <a:pt x="1730" y="100"/>
                </a:lnTo>
                <a:lnTo>
                  <a:pt x="1732" y="100"/>
                </a:lnTo>
                <a:lnTo>
                  <a:pt x="1733" y="100"/>
                </a:lnTo>
                <a:lnTo>
                  <a:pt x="1734" y="99"/>
                </a:lnTo>
                <a:lnTo>
                  <a:pt x="1735" y="99"/>
                </a:lnTo>
                <a:lnTo>
                  <a:pt x="1737" y="99"/>
                </a:lnTo>
                <a:lnTo>
                  <a:pt x="1738" y="99"/>
                </a:lnTo>
                <a:lnTo>
                  <a:pt x="1739" y="99"/>
                </a:lnTo>
                <a:lnTo>
                  <a:pt x="1740" y="99"/>
                </a:lnTo>
                <a:lnTo>
                  <a:pt x="1742" y="99"/>
                </a:lnTo>
                <a:lnTo>
                  <a:pt x="1743" y="98"/>
                </a:lnTo>
                <a:lnTo>
                  <a:pt x="1744" y="98"/>
                </a:lnTo>
                <a:lnTo>
                  <a:pt x="1745" y="98"/>
                </a:lnTo>
                <a:lnTo>
                  <a:pt x="1747" y="98"/>
                </a:lnTo>
                <a:lnTo>
                  <a:pt x="1748" y="98"/>
                </a:lnTo>
                <a:lnTo>
                  <a:pt x="1749" y="98"/>
                </a:lnTo>
                <a:lnTo>
                  <a:pt x="1750" y="98"/>
                </a:lnTo>
                <a:lnTo>
                  <a:pt x="1752" y="97"/>
                </a:lnTo>
                <a:lnTo>
                  <a:pt x="1753" y="97"/>
                </a:lnTo>
                <a:lnTo>
                  <a:pt x="1754" y="97"/>
                </a:lnTo>
                <a:lnTo>
                  <a:pt x="1755" y="97"/>
                </a:lnTo>
                <a:lnTo>
                  <a:pt x="1757" y="97"/>
                </a:lnTo>
                <a:lnTo>
                  <a:pt x="1758" y="97"/>
                </a:lnTo>
                <a:lnTo>
                  <a:pt x="1759" y="97"/>
                </a:lnTo>
                <a:lnTo>
                  <a:pt x="1760" y="96"/>
                </a:lnTo>
                <a:lnTo>
                  <a:pt x="1762" y="96"/>
                </a:lnTo>
                <a:lnTo>
                  <a:pt x="1763" y="96"/>
                </a:lnTo>
                <a:lnTo>
                  <a:pt x="1764" y="95"/>
                </a:lnTo>
                <a:lnTo>
                  <a:pt x="1765" y="95"/>
                </a:lnTo>
                <a:lnTo>
                  <a:pt x="1767" y="95"/>
                </a:lnTo>
                <a:lnTo>
                  <a:pt x="1768" y="96"/>
                </a:lnTo>
                <a:lnTo>
                  <a:pt x="1769" y="95"/>
                </a:lnTo>
                <a:lnTo>
                  <a:pt x="1770" y="95"/>
                </a:lnTo>
                <a:lnTo>
                  <a:pt x="1772" y="94"/>
                </a:lnTo>
                <a:lnTo>
                  <a:pt x="1773" y="96"/>
                </a:lnTo>
                <a:lnTo>
                  <a:pt x="1774" y="97"/>
                </a:lnTo>
                <a:lnTo>
                  <a:pt x="1775" y="97"/>
                </a:lnTo>
                <a:lnTo>
                  <a:pt x="1777" y="96"/>
                </a:lnTo>
                <a:lnTo>
                  <a:pt x="1778" y="95"/>
                </a:lnTo>
                <a:lnTo>
                  <a:pt x="1779" y="94"/>
                </a:lnTo>
                <a:lnTo>
                  <a:pt x="1780" y="94"/>
                </a:lnTo>
                <a:lnTo>
                  <a:pt x="1782" y="94"/>
                </a:lnTo>
                <a:lnTo>
                  <a:pt x="1783" y="94"/>
                </a:lnTo>
                <a:lnTo>
                  <a:pt x="1784" y="94"/>
                </a:lnTo>
                <a:lnTo>
                  <a:pt x="1785" y="94"/>
                </a:lnTo>
                <a:lnTo>
                  <a:pt x="1787" y="94"/>
                </a:lnTo>
                <a:lnTo>
                  <a:pt x="1788" y="95"/>
                </a:lnTo>
                <a:lnTo>
                  <a:pt x="1789" y="96"/>
                </a:lnTo>
                <a:lnTo>
                  <a:pt x="1790" y="93"/>
                </a:lnTo>
                <a:lnTo>
                  <a:pt x="1792" y="93"/>
                </a:lnTo>
                <a:lnTo>
                  <a:pt x="1793" y="93"/>
                </a:lnTo>
                <a:lnTo>
                  <a:pt x="1794" y="93"/>
                </a:lnTo>
                <a:lnTo>
                  <a:pt x="1795" y="94"/>
                </a:lnTo>
                <a:lnTo>
                  <a:pt x="1797" y="94"/>
                </a:lnTo>
                <a:lnTo>
                  <a:pt x="1798" y="94"/>
                </a:lnTo>
                <a:lnTo>
                  <a:pt x="1799" y="93"/>
                </a:lnTo>
                <a:lnTo>
                  <a:pt x="1800" y="93"/>
                </a:lnTo>
                <a:lnTo>
                  <a:pt x="1802" y="93"/>
                </a:lnTo>
                <a:lnTo>
                  <a:pt x="1803" y="93"/>
                </a:lnTo>
                <a:lnTo>
                  <a:pt x="1804" y="93"/>
                </a:lnTo>
                <a:lnTo>
                  <a:pt x="1805" y="93"/>
                </a:lnTo>
                <a:lnTo>
                  <a:pt x="1807" y="92"/>
                </a:lnTo>
                <a:lnTo>
                  <a:pt x="1808" y="92"/>
                </a:lnTo>
                <a:lnTo>
                  <a:pt x="1809" y="92"/>
                </a:lnTo>
                <a:lnTo>
                  <a:pt x="1810" y="92"/>
                </a:lnTo>
                <a:lnTo>
                  <a:pt x="1812" y="92"/>
                </a:lnTo>
                <a:lnTo>
                  <a:pt x="1813" y="92"/>
                </a:lnTo>
                <a:lnTo>
                  <a:pt x="1814" y="92"/>
                </a:lnTo>
                <a:lnTo>
                  <a:pt x="1815" y="92"/>
                </a:lnTo>
                <a:lnTo>
                  <a:pt x="1817" y="92"/>
                </a:lnTo>
                <a:lnTo>
                  <a:pt x="1818" y="91"/>
                </a:lnTo>
                <a:lnTo>
                  <a:pt x="1819" y="91"/>
                </a:lnTo>
                <a:lnTo>
                  <a:pt x="1820" y="91"/>
                </a:lnTo>
                <a:lnTo>
                  <a:pt x="1822" y="91"/>
                </a:lnTo>
                <a:lnTo>
                  <a:pt x="1823" y="91"/>
                </a:lnTo>
                <a:lnTo>
                  <a:pt x="1824" y="91"/>
                </a:lnTo>
                <a:lnTo>
                  <a:pt x="1825" y="91"/>
                </a:ln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8" name="Connecteur droit avec flèche 107"/>
          <p:cNvCxnSpPr/>
          <p:nvPr/>
        </p:nvCxnSpPr>
        <p:spPr>
          <a:xfrm>
            <a:off x="4586290" y="5116822"/>
            <a:ext cx="0" cy="141063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09" name="Connecteur droit avec flèche 108"/>
          <p:cNvCxnSpPr/>
          <p:nvPr/>
        </p:nvCxnSpPr>
        <p:spPr>
          <a:xfrm>
            <a:off x="4954455" y="5084638"/>
            <a:ext cx="0" cy="141063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10" name="Connecteur droit avec flèche 109"/>
          <p:cNvCxnSpPr/>
          <p:nvPr/>
        </p:nvCxnSpPr>
        <p:spPr>
          <a:xfrm>
            <a:off x="5285803" y="5014106"/>
            <a:ext cx="0" cy="141063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11" name="Connecteur droit avec flèche 110"/>
          <p:cNvCxnSpPr/>
          <p:nvPr/>
        </p:nvCxnSpPr>
        <p:spPr>
          <a:xfrm>
            <a:off x="5637429" y="4832539"/>
            <a:ext cx="0" cy="141063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12" name="Connecteur droit avec flèche 111"/>
          <p:cNvCxnSpPr/>
          <p:nvPr/>
        </p:nvCxnSpPr>
        <p:spPr>
          <a:xfrm>
            <a:off x="5977356" y="4166098"/>
            <a:ext cx="0" cy="141063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sp>
        <p:nvSpPr>
          <p:cNvPr id="113" name="Line 33"/>
          <p:cNvSpPr>
            <a:spLocks noChangeShapeType="1"/>
          </p:cNvSpPr>
          <p:nvPr/>
        </p:nvSpPr>
        <p:spPr bwMode="auto">
          <a:xfrm flipH="1" flipV="1">
            <a:off x="4462530" y="5450845"/>
            <a:ext cx="34787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Line 16"/>
          <p:cNvSpPr>
            <a:spLocks noChangeShapeType="1"/>
          </p:cNvSpPr>
          <p:nvPr/>
        </p:nvSpPr>
        <p:spPr bwMode="auto">
          <a:xfrm flipH="1">
            <a:off x="4473291" y="5196535"/>
            <a:ext cx="1391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5" name="Line 16"/>
          <p:cNvSpPr>
            <a:spLocks noChangeShapeType="1"/>
          </p:cNvSpPr>
          <p:nvPr/>
        </p:nvSpPr>
        <p:spPr bwMode="auto">
          <a:xfrm flipH="1">
            <a:off x="4475842" y="5536663"/>
            <a:ext cx="1391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6" name="Line 37"/>
          <p:cNvSpPr>
            <a:spLocks noChangeShapeType="1"/>
          </p:cNvSpPr>
          <p:nvPr/>
        </p:nvSpPr>
        <p:spPr bwMode="auto">
          <a:xfrm flipH="1" flipV="1">
            <a:off x="4462098" y="4292828"/>
            <a:ext cx="3304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Line 37"/>
          <p:cNvSpPr>
            <a:spLocks noChangeShapeType="1"/>
          </p:cNvSpPr>
          <p:nvPr/>
        </p:nvSpPr>
        <p:spPr bwMode="auto">
          <a:xfrm flipH="1" flipV="1">
            <a:off x="4461721" y="4456821"/>
            <a:ext cx="33048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Line 22"/>
          <p:cNvSpPr>
            <a:spLocks noChangeShapeType="1"/>
          </p:cNvSpPr>
          <p:nvPr/>
        </p:nvSpPr>
        <p:spPr bwMode="auto">
          <a:xfrm flipH="1">
            <a:off x="4475842" y="4378080"/>
            <a:ext cx="13915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Line 37"/>
          <p:cNvSpPr>
            <a:spLocks noChangeShapeType="1"/>
          </p:cNvSpPr>
          <p:nvPr/>
        </p:nvSpPr>
        <p:spPr bwMode="auto">
          <a:xfrm flipH="1" flipV="1">
            <a:off x="4475842" y="4206298"/>
            <a:ext cx="1391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Freeform 106"/>
          <p:cNvSpPr>
            <a:spLocks/>
          </p:cNvSpPr>
          <p:nvPr/>
        </p:nvSpPr>
        <p:spPr bwMode="auto">
          <a:xfrm flipV="1">
            <a:off x="4474307" y="5225700"/>
            <a:ext cx="2971398" cy="274593"/>
          </a:xfrm>
          <a:custGeom>
            <a:avLst/>
            <a:gdLst/>
            <a:ahLst/>
            <a:cxnLst>
              <a:cxn ang="0">
                <a:pos x="27" y="145"/>
              </a:cxn>
              <a:cxn ang="0">
                <a:pos x="56" y="145"/>
              </a:cxn>
              <a:cxn ang="0">
                <a:pos x="84" y="149"/>
              </a:cxn>
              <a:cxn ang="0">
                <a:pos x="113" y="149"/>
              </a:cxn>
              <a:cxn ang="0">
                <a:pos x="142" y="149"/>
              </a:cxn>
              <a:cxn ang="0">
                <a:pos x="171" y="149"/>
              </a:cxn>
              <a:cxn ang="0">
                <a:pos x="199" y="149"/>
              </a:cxn>
              <a:cxn ang="0">
                <a:pos x="228" y="147"/>
              </a:cxn>
              <a:cxn ang="0">
                <a:pos x="257" y="147"/>
              </a:cxn>
              <a:cxn ang="0">
                <a:pos x="285" y="147"/>
              </a:cxn>
              <a:cxn ang="0">
                <a:pos x="314" y="152"/>
              </a:cxn>
              <a:cxn ang="0">
                <a:pos x="343" y="153"/>
              </a:cxn>
              <a:cxn ang="0">
                <a:pos x="371" y="152"/>
              </a:cxn>
              <a:cxn ang="0">
                <a:pos x="400" y="153"/>
              </a:cxn>
              <a:cxn ang="0">
                <a:pos x="429" y="150"/>
              </a:cxn>
              <a:cxn ang="0">
                <a:pos x="458" y="149"/>
              </a:cxn>
              <a:cxn ang="0">
                <a:pos x="486" y="149"/>
              </a:cxn>
              <a:cxn ang="0">
                <a:pos x="515" y="156"/>
              </a:cxn>
              <a:cxn ang="0">
                <a:pos x="544" y="157"/>
              </a:cxn>
              <a:cxn ang="0">
                <a:pos x="572" y="157"/>
              </a:cxn>
              <a:cxn ang="0">
                <a:pos x="601" y="157"/>
              </a:cxn>
              <a:cxn ang="0">
                <a:pos x="630" y="157"/>
              </a:cxn>
              <a:cxn ang="0">
                <a:pos x="658" y="151"/>
              </a:cxn>
              <a:cxn ang="0">
                <a:pos x="687" y="151"/>
              </a:cxn>
              <a:cxn ang="0">
                <a:pos x="716" y="150"/>
              </a:cxn>
              <a:cxn ang="0">
                <a:pos x="745" y="164"/>
              </a:cxn>
              <a:cxn ang="0">
                <a:pos x="773" y="166"/>
              </a:cxn>
              <a:cxn ang="0">
                <a:pos x="802" y="166"/>
              </a:cxn>
              <a:cxn ang="0">
                <a:pos x="831" y="166"/>
              </a:cxn>
              <a:cxn ang="0">
                <a:pos x="859" y="160"/>
              </a:cxn>
              <a:cxn ang="0">
                <a:pos x="888" y="155"/>
              </a:cxn>
              <a:cxn ang="0">
                <a:pos x="917" y="154"/>
              </a:cxn>
              <a:cxn ang="0">
                <a:pos x="946" y="170"/>
              </a:cxn>
              <a:cxn ang="0">
                <a:pos x="974" y="177"/>
              </a:cxn>
              <a:cxn ang="0">
                <a:pos x="1003" y="178"/>
              </a:cxn>
              <a:cxn ang="0">
                <a:pos x="1032" y="178"/>
              </a:cxn>
              <a:cxn ang="0">
                <a:pos x="1060" y="179"/>
              </a:cxn>
              <a:cxn ang="0">
                <a:pos x="1089" y="161"/>
              </a:cxn>
              <a:cxn ang="0">
                <a:pos x="1118" y="158"/>
              </a:cxn>
              <a:cxn ang="0">
                <a:pos x="1146" y="157"/>
              </a:cxn>
              <a:cxn ang="0">
                <a:pos x="1175" y="156"/>
              </a:cxn>
              <a:cxn ang="0">
                <a:pos x="1204" y="155"/>
              </a:cxn>
              <a:cxn ang="0">
                <a:pos x="1233" y="155"/>
              </a:cxn>
              <a:cxn ang="0">
                <a:pos x="1261" y="154"/>
              </a:cxn>
              <a:cxn ang="0">
                <a:pos x="1290" y="154"/>
              </a:cxn>
              <a:cxn ang="0">
                <a:pos x="1319" y="154"/>
              </a:cxn>
              <a:cxn ang="0">
                <a:pos x="1347" y="154"/>
              </a:cxn>
              <a:cxn ang="0">
                <a:pos x="1376" y="154"/>
              </a:cxn>
              <a:cxn ang="0">
                <a:pos x="1405" y="153"/>
              </a:cxn>
              <a:cxn ang="0">
                <a:pos x="1433" y="153"/>
              </a:cxn>
              <a:cxn ang="0">
                <a:pos x="1462" y="153"/>
              </a:cxn>
              <a:cxn ang="0">
                <a:pos x="1491" y="153"/>
              </a:cxn>
              <a:cxn ang="0">
                <a:pos x="1520" y="153"/>
              </a:cxn>
              <a:cxn ang="0">
                <a:pos x="1548" y="153"/>
              </a:cxn>
              <a:cxn ang="0">
                <a:pos x="1577" y="153"/>
              </a:cxn>
              <a:cxn ang="0">
                <a:pos x="1606" y="153"/>
              </a:cxn>
              <a:cxn ang="0">
                <a:pos x="1634" y="153"/>
              </a:cxn>
              <a:cxn ang="0">
                <a:pos x="1663" y="153"/>
              </a:cxn>
              <a:cxn ang="0">
                <a:pos x="1692" y="152"/>
              </a:cxn>
              <a:cxn ang="0">
                <a:pos x="1720" y="152"/>
              </a:cxn>
              <a:cxn ang="0">
                <a:pos x="1749" y="152"/>
              </a:cxn>
              <a:cxn ang="0">
                <a:pos x="1778" y="152"/>
              </a:cxn>
              <a:cxn ang="0">
                <a:pos x="1807" y="153"/>
              </a:cxn>
            </a:cxnLst>
            <a:rect l="0" t="0" r="r" b="b"/>
            <a:pathLst>
              <a:path w="1825" h="189">
                <a:moveTo>
                  <a:pt x="0" y="145"/>
                </a:moveTo>
                <a:lnTo>
                  <a:pt x="1" y="145"/>
                </a:lnTo>
                <a:lnTo>
                  <a:pt x="2" y="145"/>
                </a:lnTo>
                <a:lnTo>
                  <a:pt x="3" y="145"/>
                </a:lnTo>
                <a:lnTo>
                  <a:pt x="5" y="145"/>
                </a:lnTo>
                <a:lnTo>
                  <a:pt x="6" y="145"/>
                </a:lnTo>
                <a:lnTo>
                  <a:pt x="7" y="145"/>
                </a:lnTo>
                <a:lnTo>
                  <a:pt x="8" y="145"/>
                </a:lnTo>
                <a:lnTo>
                  <a:pt x="10" y="145"/>
                </a:lnTo>
                <a:lnTo>
                  <a:pt x="11" y="145"/>
                </a:lnTo>
                <a:lnTo>
                  <a:pt x="12" y="145"/>
                </a:lnTo>
                <a:lnTo>
                  <a:pt x="13" y="145"/>
                </a:lnTo>
                <a:lnTo>
                  <a:pt x="15" y="145"/>
                </a:lnTo>
                <a:lnTo>
                  <a:pt x="16" y="145"/>
                </a:lnTo>
                <a:lnTo>
                  <a:pt x="17" y="145"/>
                </a:lnTo>
                <a:lnTo>
                  <a:pt x="18" y="145"/>
                </a:lnTo>
                <a:lnTo>
                  <a:pt x="20" y="145"/>
                </a:lnTo>
                <a:lnTo>
                  <a:pt x="21" y="145"/>
                </a:lnTo>
                <a:lnTo>
                  <a:pt x="22" y="145"/>
                </a:lnTo>
                <a:lnTo>
                  <a:pt x="23" y="145"/>
                </a:lnTo>
                <a:lnTo>
                  <a:pt x="25" y="145"/>
                </a:lnTo>
                <a:lnTo>
                  <a:pt x="26" y="145"/>
                </a:lnTo>
                <a:lnTo>
                  <a:pt x="27" y="145"/>
                </a:lnTo>
                <a:lnTo>
                  <a:pt x="28" y="145"/>
                </a:lnTo>
                <a:lnTo>
                  <a:pt x="30" y="145"/>
                </a:lnTo>
                <a:lnTo>
                  <a:pt x="31" y="145"/>
                </a:lnTo>
                <a:lnTo>
                  <a:pt x="32" y="145"/>
                </a:lnTo>
                <a:lnTo>
                  <a:pt x="33" y="145"/>
                </a:lnTo>
                <a:lnTo>
                  <a:pt x="35" y="145"/>
                </a:lnTo>
                <a:lnTo>
                  <a:pt x="36" y="145"/>
                </a:lnTo>
                <a:lnTo>
                  <a:pt x="37" y="145"/>
                </a:lnTo>
                <a:lnTo>
                  <a:pt x="38" y="145"/>
                </a:lnTo>
                <a:lnTo>
                  <a:pt x="40" y="145"/>
                </a:lnTo>
                <a:lnTo>
                  <a:pt x="41" y="145"/>
                </a:lnTo>
                <a:lnTo>
                  <a:pt x="42" y="145"/>
                </a:lnTo>
                <a:lnTo>
                  <a:pt x="43" y="145"/>
                </a:lnTo>
                <a:lnTo>
                  <a:pt x="45" y="145"/>
                </a:lnTo>
                <a:lnTo>
                  <a:pt x="46" y="145"/>
                </a:lnTo>
                <a:lnTo>
                  <a:pt x="47" y="145"/>
                </a:lnTo>
                <a:lnTo>
                  <a:pt x="48" y="145"/>
                </a:lnTo>
                <a:lnTo>
                  <a:pt x="50" y="145"/>
                </a:lnTo>
                <a:lnTo>
                  <a:pt x="51" y="145"/>
                </a:lnTo>
                <a:lnTo>
                  <a:pt x="52" y="145"/>
                </a:lnTo>
                <a:lnTo>
                  <a:pt x="53" y="145"/>
                </a:lnTo>
                <a:lnTo>
                  <a:pt x="55" y="145"/>
                </a:lnTo>
                <a:lnTo>
                  <a:pt x="56" y="145"/>
                </a:lnTo>
                <a:lnTo>
                  <a:pt x="57" y="145"/>
                </a:lnTo>
                <a:lnTo>
                  <a:pt x="58" y="145"/>
                </a:lnTo>
                <a:lnTo>
                  <a:pt x="60" y="145"/>
                </a:lnTo>
                <a:lnTo>
                  <a:pt x="61" y="145"/>
                </a:lnTo>
                <a:lnTo>
                  <a:pt x="62" y="145"/>
                </a:lnTo>
                <a:lnTo>
                  <a:pt x="63" y="145"/>
                </a:lnTo>
                <a:lnTo>
                  <a:pt x="65" y="146"/>
                </a:lnTo>
                <a:lnTo>
                  <a:pt x="66" y="145"/>
                </a:lnTo>
                <a:lnTo>
                  <a:pt x="67" y="145"/>
                </a:lnTo>
                <a:lnTo>
                  <a:pt x="68" y="146"/>
                </a:lnTo>
                <a:lnTo>
                  <a:pt x="69" y="144"/>
                </a:lnTo>
                <a:lnTo>
                  <a:pt x="71" y="147"/>
                </a:lnTo>
                <a:lnTo>
                  <a:pt x="72" y="148"/>
                </a:lnTo>
                <a:lnTo>
                  <a:pt x="73" y="148"/>
                </a:lnTo>
                <a:lnTo>
                  <a:pt x="74" y="148"/>
                </a:lnTo>
                <a:lnTo>
                  <a:pt x="76" y="148"/>
                </a:lnTo>
                <a:lnTo>
                  <a:pt x="77" y="149"/>
                </a:lnTo>
                <a:lnTo>
                  <a:pt x="78" y="149"/>
                </a:lnTo>
                <a:lnTo>
                  <a:pt x="79" y="149"/>
                </a:lnTo>
                <a:lnTo>
                  <a:pt x="81" y="149"/>
                </a:lnTo>
                <a:lnTo>
                  <a:pt x="82" y="149"/>
                </a:lnTo>
                <a:lnTo>
                  <a:pt x="83" y="149"/>
                </a:lnTo>
                <a:lnTo>
                  <a:pt x="84" y="149"/>
                </a:lnTo>
                <a:lnTo>
                  <a:pt x="86" y="149"/>
                </a:lnTo>
                <a:lnTo>
                  <a:pt x="87" y="149"/>
                </a:lnTo>
                <a:lnTo>
                  <a:pt x="88" y="149"/>
                </a:lnTo>
                <a:lnTo>
                  <a:pt x="89" y="149"/>
                </a:lnTo>
                <a:lnTo>
                  <a:pt x="91" y="149"/>
                </a:lnTo>
                <a:lnTo>
                  <a:pt x="92" y="149"/>
                </a:lnTo>
                <a:lnTo>
                  <a:pt x="93" y="149"/>
                </a:lnTo>
                <a:lnTo>
                  <a:pt x="94" y="149"/>
                </a:lnTo>
                <a:lnTo>
                  <a:pt x="96" y="149"/>
                </a:lnTo>
                <a:lnTo>
                  <a:pt x="97" y="149"/>
                </a:lnTo>
                <a:lnTo>
                  <a:pt x="98" y="149"/>
                </a:lnTo>
                <a:lnTo>
                  <a:pt x="99" y="149"/>
                </a:lnTo>
                <a:lnTo>
                  <a:pt x="101" y="149"/>
                </a:lnTo>
                <a:lnTo>
                  <a:pt x="102" y="149"/>
                </a:lnTo>
                <a:lnTo>
                  <a:pt x="103" y="149"/>
                </a:lnTo>
                <a:lnTo>
                  <a:pt x="104" y="149"/>
                </a:lnTo>
                <a:lnTo>
                  <a:pt x="106" y="149"/>
                </a:lnTo>
                <a:lnTo>
                  <a:pt x="107" y="149"/>
                </a:lnTo>
                <a:lnTo>
                  <a:pt x="108" y="149"/>
                </a:lnTo>
                <a:lnTo>
                  <a:pt x="109" y="149"/>
                </a:lnTo>
                <a:lnTo>
                  <a:pt x="111" y="149"/>
                </a:lnTo>
                <a:lnTo>
                  <a:pt x="112" y="149"/>
                </a:lnTo>
                <a:lnTo>
                  <a:pt x="113" y="149"/>
                </a:lnTo>
                <a:lnTo>
                  <a:pt x="114" y="149"/>
                </a:lnTo>
                <a:lnTo>
                  <a:pt x="116" y="149"/>
                </a:lnTo>
                <a:lnTo>
                  <a:pt x="117" y="149"/>
                </a:lnTo>
                <a:lnTo>
                  <a:pt x="118" y="149"/>
                </a:lnTo>
                <a:lnTo>
                  <a:pt x="119" y="149"/>
                </a:lnTo>
                <a:lnTo>
                  <a:pt x="121" y="149"/>
                </a:lnTo>
                <a:lnTo>
                  <a:pt x="122" y="149"/>
                </a:lnTo>
                <a:lnTo>
                  <a:pt x="123" y="149"/>
                </a:lnTo>
                <a:lnTo>
                  <a:pt x="124" y="149"/>
                </a:lnTo>
                <a:lnTo>
                  <a:pt x="126" y="149"/>
                </a:lnTo>
                <a:lnTo>
                  <a:pt x="127" y="149"/>
                </a:lnTo>
                <a:lnTo>
                  <a:pt x="128" y="149"/>
                </a:lnTo>
                <a:lnTo>
                  <a:pt x="129" y="149"/>
                </a:lnTo>
                <a:lnTo>
                  <a:pt x="131" y="149"/>
                </a:lnTo>
                <a:lnTo>
                  <a:pt x="132" y="149"/>
                </a:lnTo>
                <a:lnTo>
                  <a:pt x="133" y="149"/>
                </a:lnTo>
                <a:lnTo>
                  <a:pt x="134" y="149"/>
                </a:lnTo>
                <a:lnTo>
                  <a:pt x="136" y="149"/>
                </a:lnTo>
                <a:lnTo>
                  <a:pt x="137" y="149"/>
                </a:lnTo>
                <a:lnTo>
                  <a:pt x="138" y="149"/>
                </a:lnTo>
                <a:lnTo>
                  <a:pt x="139" y="149"/>
                </a:lnTo>
                <a:lnTo>
                  <a:pt x="141" y="149"/>
                </a:lnTo>
                <a:lnTo>
                  <a:pt x="142" y="149"/>
                </a:lnTo>
                <a:lnTo>
                  <a:pt x="143" y="149"/>
                </a:lnTo>
                <a:lnTo>
                  <a:pt x="144" y="149"/>
                </a:lnTo>
                <a:lnTo>
                  <a:pt x="146" y="149"/>
                </a:lnTo>
                <a:lnTo>
                  <a:pt x="147" y="149"/>
                </a:lnTo>
                <a:lnTo>
                  <a:pt x="148" y="149"/>
                </a:lnTo>
                <a:lnTo>
                  <a:pt x="149" y="149"/>
                </a:lnTo>
                <a:lnTo>
                  <a:pt x="151" y="149"/>
                </a:lnTo>
                <a:lnTo>
                  <a:pt x="152" y="149"/>
                </a:lnTo>
                <a:lnTo>
                  <a:pt x="153" y="149"/>
                </a:lnTo>
                <a:lnTo>
                  <a:pt x="154" y="149"/>
                </a:lnTo>
                <a:lnTo>
                  <a:pt x="156" y="149"/>
                </a:lnTo>
                <a:lnTo>
                  <a:pt x="157" y="149"/>
                </a:lnTo>
                <a:lnTo>
                  <a:pt x="158" y="149"/>
                </a:lnTo>
                <a:lnTo>
                  <a:pt x="159" y="149"/>
                </a:lnTo>
                <a:lnTo>
                  <a:pt x="161" y="149"/>
                </a:lnTo>
                <a:lnTo>
                  <a:pt x="162" y="149"/>
                </a:lnTo>
                <a:lnTo>
                  <a:pt x="163" y="149"/>
                </a:lnTo>
                <a:lnTo>
                  <a:pt x="164" y="149"/>
                </a:lnTo>
                <a:lnTo>
                  <a:pt x="166" y="149"/>
                </a:lnTo>
                <a:lnTo>
                  <a:pt x="167" y="149"/>
                </a:lnTo>
                <a:lnTo>
                  <a:pt x="168" y="149"/>
                </a:lnTo>
                <a:lnTo>
                  <a:pt x="169" y="149"/>
                </a:lnTo>
                <a:lnTo>
                  <a:pt x="171" y="149"/>
                </a:lnTo>
                <a:lnTo>
                  <a:pt x="172" y="149"/>
                </a:lnTo>
                <a:lnTo>
                  <a:pt x="173" y="149"/>
                </a:lnTo>
                <a:lnTo>
                  <a:pt x="174" y="149"/>
                </a:lnTo>
                <a:lnTo>
                  <a:pt x="176" y="149"/>
                </a:lnTo>
                <a:lnTo>
                  <a:pt x="177" y="149"/>
                </a:lnTo>
                <a:lnTo>
                  <a:pt x="178" y="149"/>
                </a:lnTo>
                <a:lnTo>
                  <a:pt x="179" y="149"/>
                </a:lnTo>
                <a:lnTo>
                  <a:pt x="181" y="149"/>
                </a:lnTo>
                <a:lnTo>
                  <a:pt x="182" y="149"/>
                </a:lnTo>
                <a:lnTo>
                  <a:pt x="183" y="149"/>
                </a:lnTo>
                <a:lnTo>
                  <a:pt x="184" y="149"/>
                </a:lnTo>
                <a:lnTo>
                  <a:pt x="186" y="149"/>
                </a:lnTo>
                <a:lnTo>
                  <a:pt x="187" y="149"/>
                </a:lnTo>
                <a:lnTo>
                  <a:pt x="188" y="149"/>
                </a:lnTo>
                <a:lnTo>
                  <a:pt x="189" y="149"/>
                </a:lnTo>
                <a:lnTo>
                  <a:pt x="191" y="149"/>
                </a:lnTo>
                <a:lnTo>
                  <a:pt x="192" y="149"/>
                </a:lnTo>
                <a:lnTo>
                  <a:pt x="193" y="149"/>
                </a:lnTo>
                <a:lnTo>
                  <a:pt x="194" y="149"/>
                </a:lnTo>
                <a:lnTo>
                  <a:pt x="196" y="149"/>
                </a:lnTo>
                <a:lnTo>
                  <a:pt x="197" y="149"/>
                </a:lnTo>
                <a:lnTo>
                  <a:pt x="198" y="149"/>
                </a:lnTo>
                <a:lnTo>
                  <a:pt x="199" y="149"/>
                </a:lnTo>
                <a:lnTo>
                  <a:pt x="201" y="149"/>
                </a:lnTo>
                <a:lnTo>
                  <a:pt x="202" y="149"/>
                </a:lnTo>
                <a:lnTo>
                  <a:pt x="203" y="149"/>
                </a:lnTo>
                <a:lnTo>
                  <a:pt x="204" y="149"/>
                </a:lnTo>
                <a:lnTo>
                  <a:pt x="206" y="148"/>
                </a:lnTo>
                <a:lnTo>
                  <a:pt x="207" y="148"/>
                </a:lnTo>
                <a:lnTo>
                  <a:pt x="208" y="148"/>
                </a:lnTo>
                <a:lnTo>
                  <a:pt x="209" y="148"/>
                </a:lnTo>
                <a:lnTo>
                  <a:pt x="211" y="148"/>
                </a:lnTo>
                <a:lnTo>
                  <a:pt x="212" y="147"/>
                </a:lnTo>
                <a:lnTo>
                  <a:pt x="213" y="147"/>
                </a:lnTo>
                <a:lnTo>
                  <a:pt x="214" y="147"/>
                </a:lnTo>
                <a:lnTo>
                  <a:pt x="215" y="147"/>
                </a:lnTo>
                <a:lnTo>
                  <a:pt x="217" y="147"/>
                </a:lnTo>
                <a:lnTo>
                  <a:pt x="218" y="147"/>
                </a:lnTo>
                <a:lnTo>
                  <a:pt x="219" y="147"/>
                </a:lnTo>
                <a:lnTo>
                  <a:pt x="220" y="147"/>
                </a:lnTo>
                <a:lnTo>
                  <a:pt x="222" y="147"/>
                </a:lnTo>
                <a:lnTo>
                  <a:pt x="223" y="147"/>
                </a:lnTo>
                <a:lnTo>
                  <a:pt x="224" y="147"/>
                </a:lnTo>
                <a:lnTo>
                  <a:pt x="225" y="147"/>
                </a:lnTo>
                <a:lnTo>
                  <a:pt x="227" y="147"/>
                </a:lnTo>
                <a:lnTo>
                  <a:pt x="228" y="147"/>
                </a:lnTo>
                <a:lnTo>
                  <a:pt x="229" y="147"/>
                </a:lnTo>
                <a:lnTo>
                  <a:pt x="230" y="147"/>
                </a:lnTo>
                <a:lnTo>
                  <a:pt x="232" y="147"/>
                </a:lnTo>
                <a:lnTo>
                  <a:pt x="233" y="147"/>
                </a:lnTo>
                <a:lnTo>
                  <a:pt x="234" y="147"/>
                </a:lnTo>
                <a:lnTo>
                  <a:pt x="235" y="147"/>
                </a:lnTo>
                <a:lnTo>
                  <a:pt x="237" y="147"/>
                </a:lnTo>
                <a:lnTo>
                  <a:pt x="238" y="147"/>
                </a:lnTo>
                <a:lnTo>
                  <a:pt x="239" y="147"/>
                </a:lnTo>
                <a:lnTo>
                  <a:pt x="240" y="147"/>
                </a:lnTo>
                <a:lnTo>
                  <a:pt x="242" y="147"/>
                </a:lnTo>
                <a:lnTo>
                  <a:pt x="243" y="147"/>
                </a:lnTo>
                <a:lnTo>
                  <a:pt x="244" y="147"/>
                </a:lnTo>
                <a:lnTo>
                  <a:pt x="245" y="147"/>
                </a:lnTo>
                <a:lnTo>
                  <a:pt x="247" y="147"/>
                </a:lnTo>
                <a:lnTo>
                  <a:pt x="248" y="147"/>
                </a:lnTo>
                <a:lnTo>
                  <a:pt x="249" y="147"/>
                </a:lnTo>
                <a:lnTo>
                  <a:pt x="250" y="147"/>
                </a:lnTo>
                <a:lnTo>
                  <a:pt x="252" y="147"/>
                </a:lnTo>
                <a:lnTo>
                  <a:pt x="253" y="147"/>
                </a:lnTo>
                <a:lnTo>
                  <a:pt x="254" y="147"/>
                </a:lnTo>
                <a:lnTo>
                  <a:pt x="255" y="147"/>
                </a:lnTo>
                <a:lnTo>
                  <a:pt x="257" y="147"/>
                </a:lnTo>
                <a:lnTo>
                  <a:pt x="258" y="147"/>
                </a:lnTo>
                <a:lnTo>
                  <a:pt x="259" y="147"/>
                </a:lnTo>
                <a:lnTo>
                  <a:pt x="260" y="147"/>
                </a:lnTo>
                <a:lnTo>
                  <a:pt x="262" y="147"/>
                </a:lnTo>
                <a:lnTo>
                  <a:pt x="263" y="147"/>
                </a:lnTo>
                <a:lnTo>
                  <a:pt x="264" y="147"/>
                </a:lnTo>
                <a:lnTo>
                  <a:pt x="265" y="147"/>
                </a:lnTo>
                <a:lnTo>
                  <a:pt x="267" y="147"/>
                </a:lnTo>
                <a:lnTo>
                  <a:pt x="268" y="147"/>
                </a:lnTo>
                <a:lnTo>
                  <a:pt x="269" y="147"/>
                </a:lnTo>
                <a:lnTo>
                  <a:pt x="270" y="147"/>
                </a:lnTo>
                <a:lnTo>
                  <a:pt x="272" y="147"/>
                </a:lnTo>
                <a:lnTo>
                  <a:pt x="273" y="147"/>
                </a:lnTo>
                <a:lnTo>
                  <a:pt x="274" y="147"/>
                </a:lnTo>
                <a:lnTo>
                  <a:pt x="275" y="147"/>
                </a:lnTo>
                <a:lnTo>
                  <a:pt x="277" y="147"/>
                </a:lnTo>
                <a:lnTo>
                  <a:pt x="278" y="147"/>
                </a:lnTo>
                <a:lnTo>
                  <a:pt x="279" y="147"/>
                </a:lnTo>
                <a:lnTo>
                  <a:pt x="280" y="147"/>
                </a:lnTo>
                <a:lnTo>
                  <a:pt x="282" y="147"/>
                </a:lnTo>
                <a:lnTo>
                  <a:pt x="283" y="147"/>
                </a:lnTo>
                <a:lnTo>
                  <a:pt x="284" y="147"/>
                </a:lnTo>
                <a:lnTo>
                  <a:pt x="285" y="147"/>
                </a:lnTo>
                <a:lnTo>
                  <a:pt x="287" y="146"/>
                </a:lnTo>
                <a:lnTo>
                  <a:pt x="288" y="148"/>
                </a:lnTo>
                <a:lnTo>
                  <a:pt x="289" y="150"/>
                </a:lnTo>
                <a:lnTo>
                  <a:pt x="290" y="151"/>
                </a:lnTo>
                <a:lnTo>
                  <a:pt x="292" y="151"/>
                </a:lnTo>
                <a:lnTo>
                  <a:pt x="293" y="151"/>
                </a:lnTo>
                <a:lnTo>
                  <a:pt x="294" y="151"/>
                </a:lnTo>
                <a:lnTo>
                  <a:pt x="295" y="152"/>
                </a:lnTo>
                <a:lnTo>
                  <a:pt x="297" y="152"/>
                </a:lnTo>
                <a:lnTo>
                  <a:pt x="298" y="152"/>
                </a:lnTo>
                <a:lnTo>
                  <a:pt x="299" y="152"/>
                </a:lnTo>
                <a:lnTo>
                  <a:pt x="300" y="152"/>
                </a:lnTo>
                <a:lnTo>
                  <a:pt x="302" y="152"/>
                </a:lnTo>
                <a:lnTo>
                  <a:pt x="303" y="152"/>
                </a:lnTo>
                <a:lnTo>
                  <a:pt x="304" y="152"/>
                </a:lnTo>
                <a:lnTo>
                  <a:pt x="305" y="152"/>
                </a:lnTo>
                <a:lnTo>
                  <a:pt x="307" y="152"/>
                </a:lnTo>
                <a:lnTo>
                  <a:pt x="308" y="152"/>
                </a:lnTo>
                <a:lnTo>
                  <a:pt x="309" y="152"/>
                </a:lnTo>
                <a:lnTo>
                  <a:pt x="310" y="152"/>
                </a:lnTo>
                <a:lnTo>
                  <a:pt x="312" y="152"/>
                </a:lnTo>
                <a:lnTo>
                  <a:pt x="313" y="152"/>
                </a:lnTo>
                <a:lnTo>
                  <a:pt x="314" y="152"/>
                </a:lnTo>
                <a:lnTo>
                  <a:pt x="315" y="152"/>
                </a:lnTo>
                <a:lnTo>
                  <a:pt x="317" y="152"/>
                </a:lnTo>
                <a:lnTo>
                  <a:pt x="318" y="152"/>
                </a:lnTo>
                <a:lnTo>
                  <a:pt x="319" y="152"/>
                </a:lnTo>
                <a:lnTo>
                  <a:pt x="320" y="152"/>
                </a:lnTo>
                <a:lnTo>
                  <a:pt x="322" y="152"/>
                </a:lnTo>
                <a:lnTo>
                  <a:pt x="323" y="152"/>
                </a:lnTo>
                <a:lnTo>
                  <a:pt x="324" y="152"/>
                </a:lnTo>
                <a:lnTo>
                  <a:pt x="325" y="152"/>
                </a:lnTo>
                <a:lnTo>
                  <a:pt x="327" y="152"/>
                </a:lnTo>
                <a:lnTo>
                  <a:pt x="328" y="153"/>
                </a:lnTo>
                <a:lnTo>
                  <a:pt x="329" y="153"/>
                </a:lnTo>
                <a:lnTo>
                  <a:pt x="330" y="153"/>
                </a:lnTo>
                <a:lnTo>
                  <a:pt x="332" y="153"/>
                </a:lnTo>
                <a:lnTo>
                  <a:pt x="333" y="153"/>
                </a:lnTo>
                <a:lnTo>
                  <a:pt x="334" y="153"/>
                </a:lnTo>
                <a:lnTo>
                  <a:pt x="335" y="153"/>
                </a:lnTo>
                <a:lnTo>
                  <a:pt x="337" y="153"/>
                </a:lnTo>
                <a:lnTo>
                  <a:pt x="338" y="153"/>
                </a:lnTo>
                <a:lnTo>
                  <a:pt x="339" y="153"/>
                </a:lnTo>
                <a:lnTo>
                  <a:pt x="340" y="153"/>
                </a:lnTo>
                <a:lnTo>
                  <a:pt x="342" y="153"/>
                </a:lnTo>
                <a:lnTo>
                  <a:pt x="343" y="153"/>
                </a:lnTo>
                <a:lnTo>
                  <a:pt x="344" y="153"/>
                </a:lnTo>
                <a:lnTo>
                  <a:pt x="345" y="153"/>
                </a:lnTo>
                <a:lnTo>
                  <a:pt x="347" y="153"/>
                </a:lnTo>
                <a:lnTo>
                  <a:pt x="348" y="153"/>
                </a:lnTo>
                <a:lnTo>
                  <a:pt x="349" y="153"/>
                </a:lnTo>
                <a:lnTo>
                  <a:pt x="350" y="153"/>
                </a:lnTo>
                <a:lnTo>
                  <a:pt x="352" y="153"/>
                </a:lnTo>
                <a:lnTo>
                  <a:pt x="353" y="153"/>
                </a:lnTo>
                <a:lnTo>
                  <a:pt x="354" y="152"/>
                </a:lnTo>
                <a:lnTo>
                  <a:pt x="355" y="152"/>
                </a:lnTo>
                <a:lnTo>
                  <a:pt x="357" y="152"/>
                </a:lnTo>
                <a:lnTo>
                  <a:pt x="358" y="152"/>
                </a:lnTo>
                <a:lnTo>
                  <a:pt x="359" y="152"/>
                </a:lnTo>
                <a:lnTo>
                  <a:pt x="360" y="152"/>
                </a:lnTo>
                <a:lnTo>
                  <a:pt x="362" y="152"/>
                </a:lnTo>
                <a:lnTo>
                  <a:pt x="363" y="152"/>
                </a:lnTo>
                <a:lnTo>
                  <a:pt x="364" y="152"/>
                </a:lnTo>
                <a:lnTo>
                  <a:pt x="365" y="152"/>
                </a:lnTo>
                <a:lnTo>
                  <a:pt x="366" y="152"/>
                </a:lnTo>
                <a:lnTo>
                  <a:pt x="368" y="152"/>
                </a:lnTo>
                <a:lnTo>
                  <a:pt x="369" y="152"/>
                </a:lnTo>
                <a:lnTo>
                  <a:pt x="370" y="152"/>
                </a:lnTo>
                <a:lnTo>
                  <a:pt x="371" y="152"/>
                </a:lnTo>
                <a:lnTo>
                  <a:pt x="373" y="152"/>
                </a:lnTo>
                <a:lnTo>
                  <a:pt x="374" y="152"/>
                </a:lnTo>
                <a:lnTo>
                  <a:pt x="375" y="152"/>
                </a:lnTo>
                <a:lnTo>
                  <a:pt x="376" y="152"/>
                </a:lnTo>
                <a:lnTo>
                  <a:pt x="378" y="153"/>
                </a:lnTo>
                <a:lnTo>
                  <a:pt x="379" y="153"/>
                </a:lnTo>
                <a:lnTo>
                  <a:pt x="380" y="153"/>
                </a:lnTo>
                <a:lnTo>
                  <a:pt x="381" y="153"/>
                </a:lnTo>
                <a:lnTo>
                  <a:pt x="383" y="153"/>
                </a:lnTo>
                <a:lnTo>
                  <a:pt x="384" y="153"/>
                </a:lnTo>
                <a:lnTo>
                  <a:pt x="385" y="153"/>
                </a:lnTo>
                <a:lnTo>
                  <a:pt x="386" y="153"/>
                </a:lnTo>
                <a:lnTo>
                  <a:pt x="388" y="153"/>
                </a:lnTo>
                <a:lnTo>
                  <a:pt x="389" y="153"/>
                </a:lnTo>
                <a:lnTo>
                  <a:pt x="390" y="153"/>
                </a:lnTo>
                <a:lnTo>
                  <a:pt x="391" y="153"/>
                </a:lnTo>
                <a:lnTo>
                  <a:pt x="393" y="153"/>
                </a:lnTo>
                <a:lnTo>
                  <a:pt x="394" y="153"/>
                </a:lnTo>
                <a:lnTo>
                  <a:pt x="395" y="153"/>
                </a:lnTo>
                <a:lnTo>
                  <a:pt x="396" y="153"/>
                </a:lnTo>
                <a:lnTo>
                  <a:pt x="398" y="153"/>
                </a:lnTo>
                <a:lnTo>
                  <a:pt x="399" y="153"/>
                </a:lnTo>
                <a:lnTo>
                  <a:pt x="400" y="153"/>
                </a:lnTo>
                <a:lnTo>
                  <a:pt x="401" y="153"/>
                </a:lnTo>
                <a:lnTo>
                  <a:pt x="403" y="153"/>
                </a:lnTo>
                <a:lnTo>
                  <a:pt x="404" y="153"/>
                </a:lnTo>
                <a:lnTo>
                  <a:pt x="405" y="153"/>
                </a:lnTo>
                <a:lnTo>
                  <a:pt x="406" y="153"/>
                </a:lnTo>
                <a:lnTo>
                  <a:pt x="408" y="153"/>
                </a:lnTo>
                <a:lnTo>
                  <a:pt x="409" y="153"/>
                </a:lnTo>
                <a:lnTo>
                  <a:pt x="410" y="153"/>
                </a:lnTo>
                <a:lnTo>
                  <a:pt x="411" y="153"/>
                </a:lnTo>
                <a:lnTo>
                  <a:pt x="413" y="153"/>
                </a:lnTo>
                <a:lnTo>
                  <a:pt x="414" y="153"/>
                </a:lnTo>
                <a:lnTo>
                  <a:pt x="415" y="153"/>
                </a:lnTo>
                <a:lnTo>
                  <a:pt x="416" y="153"/>
                </a:lnTo>
                <a:lnTo>
                  <a:pt x="418" y="153"/>
                </a:lnTo>
                <a:lnTo>
                  <a:pt x="419" y="153"/>
                </a:lnTo>
                <a:lnTo>
                  <a:pt x="420" y="153"/>
                </a:lnTo>
                <a:lnTo>
                  <a:pt x="421" y="153"/>
                </a:lnTo>
                <a:lnTo>
                  <a:pt x="423" y="151"/>
                </a:lnTo>
                <a:lnTo>
                  <a:pt x="424" y="151"/>
                </a:lnTo>
                <a:lnTo>
                  <a:pt x="425" y="150"/>
                </a:lnTo>
                <a:lnTo>
                  <a:pt x="426" y="150"/>
                </a:lnTo>
                <a:lnTo>
                  <a:pt x="428" y="150"/>
                </a:lnTo>
                <a:lnTo>
                  <a:pt x="429" y="150"/>
                </a:lnTo>
                <a:lnTo>
                  <a:pt x="430" y="150"/>
                </a:lnTo>
                <a:lnTo>
                  <a:pt x="431" y="150"/>
                </a:lnTo>
                <a:lnTo>
                  <a:pt x="433" y="150"/>
                </a:lnTo>
                <a:lnTo>
                  <a:pt x="434" y="149"/>
                </a:lnTo>
                <a:lnTo>
                  <a:pt x="435" y="149"/>
                </a:lnTo>
                <a:lnTo>
                  <a:pt x="436" y="149"/>
                </a:lnTo>
                <a:lnTo>
                  <a:pt x="438" y="149"/>
                </a:lnTo>
                <a:lnTo>
                  <a:pt x="439" y="149"/>
                </a:lnTo>
                <a:lnTo>
                  <a:pt x="440" y="149"/>
                </a:lnTo>
                <a:lnTo>
                  <a:pt x="441" y="149"/>
                </a:lnTo>
                <a:lnTo>
                  <a:pt x="443" y="149"/>
                </a:lnTo>
                <a:lnTo>
                  <a:pt x="444" y="149"/>
                </a:lnTo>
                <a:lnTo>
                  <a:pt x="445" y="149"/>
                </a:lnTo>
                <a:lnTo>
                  <a:pt x="446" y="149"/>
                </a:lnTo>
                <a:lnTo>
                  <a:pt x="448" y="149"/>
                </a:lnTo>
                <a:lnTo>
                  <a:pt x="449" y="149"/>
                </a:lnTo>
                <a:lnTo>
                  <a:pt x="450" y="149"/>
                </a:lnTo>
                <a:lnTo>
                  <a:pt x="451" y="149"/>
                </a:lnTo>
                <a:lnTo>
                  <a:pt x="453" y="149"/>
                </a:lnTo>
                <a:lnTo>
                  <a:pt x="454" y="149"/>
                </a:lnTo>
                <a:lnTo>
                  <a:pt x="455" y="149"/>
                </a:lnTo>
                <a:lnTo>
                  <a:pt x="456" y="149"/>
                </a:lnTo>
                <a:lnTo>
                  <a:pt x="458" y="149"/>
                </a:lnTo>
                <a:lnTo>
                  <a:pt x="459" y="149"/>
                </a:lnTo>
                <a:lnTo>
                  <a:pt x="460" y="149"/>
                </a:lnTo>
                <a:lnTo>
                  <a:pt x="461" y="149"/>
                </a:lnTo>
                <a:lnTo>
                  <a:pt x="463" y="149"/>
                </a:lnTo>
                <a:lnTo>
                  <a:pt x="464" y="149"/>
                </a:lnTo>
                <a:lnTo>
                  <a:pt x="465" y="149"/>
                </a:lnTo>
                <a:lnTo>
                  <a:pt x="466" y="149"/>
                </a:lnTo>
                <a:lnTo>
                  <a:pt x="468" y="149"/>
                </a:lnTo>
                <a:lnTo>
                  <a:pt x="469" y="149"/>
                </a:lnTo>
                <a:lnTo>
                  <a:pt x="470" y="149"/>
                </a:lnTo>
                <a:lnTo>
                  <a:pt x="471" y="149"/>
                </a:lnTo>
                <a:lnTo>
                  <a:pt x="473" y="149"/>
                </a:lnTo>
                <a:lnTo>
                  <a:pt x="474" y="149"/>
                </a:lnTo>
                <a:lnTo>
                  <a:pt x="475" y="149"/>
                </a:lnTo>
                <a:lnTo>
                  <a:pt x="476" y="149"/>
                </a:lnTo>
                <a:lnTo>
                  <a:pt x="478" y="149"/>
                </a:lnTo>
                <a:lnTo>
                  <a:pt x="479" y="149"/>
                </a:lnTo>
                <a:lnTo>
                  <a:pt x="480" y="149"/>
                </a:lnTo>
                <a:lnTo>
                  <a:pt x="481" y="149"/>
                </a:lnTo>
                <a:lnTo>
                  <a:pt x="483" y="149"/>
                </a:lnTo>
                <a:lnTo>
                  <a:pt x="484" y="149"/>
                </a:lnTo>
                <a:lnTo>
                  <a:pt x="485" y="149"/>
                </a:lnTo>
                <a:lnTo>
                  <a:pt x="486" y="149"/>
                </a:lnTo>
                <a:lnTo>
                  <a:pt x="488" y="149"/>
                </a:lnTo>
                <a:lnTo>
                  <a:pt x="489" y="149"/>
                </a:lnTo>
                <a:lnTo>
                  <a:pt x="490" y="149"/>
                </a:lnTo>
                <a:lnTo>
                  <a:pt x="491" y="149"/>
                </a:lnTo>
                <a:lnTo>
                  <a:pt x="493" y="148"/>
                </a:lnTo>
                <a:lnTo>
                  <a:pt x="494" y="148"/>
                </a:lnTo>
                <a:lnTo>
                  <a:pt x="495" y="148"/>
                </a:lnTo>
                <a:lnTo>
                  <a:pt x="496" y="148"/>
                </a:lnTo>
                <a:lnTo>
                  <a:pt x="498" y="148"/>
                </a:lnTo>
                <a:lnTo>
                  <a:pt x="499" y="148"/>
                </a:lnTo>
                <a:lnTo>
                  <a:pt x="500" y="148"/>
                </a:lnTo>
                <a:lnTo>
                  <a:pt x="501" y="148"/>
                </a:lnTo>
                <a:lnTo>
                  <a:pt x="503" y="148"/>
                </a:lnTo>
                <a:lnTo>
                  <a:pt x="504" y="149"/>
                </a:lnTo>
                <a:lnTo>
                  <a:pt x="505" y="137"/>
                </a:lnTo>
                <a:lnTo>
                  <a:pt x="506" y="152"/>
                </a:lnTo>
                <a:lnTo>
                  <a:pt x="508" y="154"/>
                </a:lnTo>
                <a:lnTo>
                  <a:pt x="509" y="154"/>
                </a:lnTo>
                <a:lnTo>
                  <a:pt x="510" y="155"/>
                </a:lnTo>
                <a:lnTo>
                  <a:pt x="511" y="155"/>
                </a:lnTo>
                <a:lnTo>
                  <a:pt x="512" y="155"/>
                </a:lnTo>
                <a:lnTo>
                  <a:pt x="514" y="156"/>
                </a:lnTo>
                <a:lnTo>
                  <a:pt x="515" y="156"/>
                </a:lnTo>
                <a:lnTo>
                  <a:pt x="516" y="156"/>
                </a:lnTo>
                <a:lnTo>
                  <a:pt x="517" y="156"/>
                </a:lnTo>
                <a:lnTo>
                  <a:pt x="519" y="156"/>
                </a:lnTo>
                <a:lnTo>
                  <a:pt x="520" y="156"/>
                </a:lnTo>
                <a:lnTo>
                  <a:pt x="521" y="156"/>
                </a:lnTo>
                <a:lnTo>
                  <a:pt x="522" y="156"/>
                </a:lnTo>
                <a:lnTo>
                  <a:pt x="524" y="156"/>
                </a:lnTo>
                <a:lnTo>
                  <a:pt x="525" y="156"/>
                </a:lnTo>
                <a:lnTo>
                  <a:pt x="526" y="156"/>
                </a:lnTo>
                <a:lnTo>
                  <a:pt x="527" y="156"/>
                </a:lnTo>
                <a:lnTo>
                  <a:pt x="529" y="156"/>
                </a:lnTo>
                <a:lnTo>
                  <a:pt x="530" y="156"/>
                </a:lnTo>
                <a:lnTo>
                  <a:pt x="531" y="156"/>
                </a:lnTo>
                <a:lnTo>
                  <a:pt x="532" y="156"/>
                </a:lnTo>
                <a:lnTo>
                  <a:pt x="534" y="156"/>
                </a:lnTo>
                <a:lnTo>
                  <a:pt x="535" y="157"/>
                </a:lnTo>
                <a:lnTo>
                  <a:pt x="536" y="157"/>
                </a:lnTo>
                <a:lnTo>
                  <a:pt x="537" y="157"/>
                </a:lnTo>
                <a:lnTo>
                  <a:pt x="539" y="157"/>
                </a:lnTo>
                <a:lnTo>
                  <a:pt x="540" y="157"/>
                </a:lnTo>
                <a:lnTo>
                  <a:pt x="541" y="157"/>
                </a:lnTo>
                <a:lnTo>
                  <a:pt x="542" y="157"/>
                </a:lnTo>
                <a:lnTo>
                  <a:pt x="544" y="157"/>
                </a:lnTo>
                <a:lnTo>
                  <a:pt x="545" y="157"/>
                </a:lnTo>
                <a:lnTo>
                  <a:pt x="546" y="157"/>
                </a:lnTo>
                <a:lnTo>
                  <a:pt x="547" y="157"/>
                </a:lnTo>
                <a:lnTo>
                  <a:pt x="549" y="157"/>
                </a:lnTo>
                <a:lnTo>
                  <a:pt x="550" y="157"/>
                </a:lnTo>
                <a:lnTo>
                  <a:pt x="551" y="157"/>
                </a:lnTo>
                <a:lnTo>
                  <a:pt x="552" y="157"/>
                </a:lnTo>
                <a:lnTo>
                  <a:pt x="554" y="157"/>
                </a:lnTo>
                <a:lnTo>
                  <a:pt x="555" y="157"/>
                </a:lnTo>
                <a:lnTo>
                  <a:pt x="556" y="157"/>
                </a:lnTo>
                <a:lnTo>
                  <a:pt x="557" y="157"/>
                </a:lnTo>
                <a:lnTo>
                  <a:pt x="559" y="157"/>
                </a:lnTo>
                <a:lnTo>
                  <a:pt x="560" y="157"/>
                </a:lnTo>
                <a:lnTo>
                  <a:pt x="561" y="157"/>
                </a:lnTo>
                <a:lnTo>
                  <a:pt x="562" y="157"/>
                </a:lnTo>
                <a:lnTo>
                  <a:pt x="564" y="157"/>
                </a:lnTo>
                <a:lnTo>
                  <a:pt x="565" y="157"/>
                </a:lnTo>
                <a:lnTo>
                  <a:pt x="566" y="157"/>
                </a:lnTo>
                <a:lnTo>
                  <a:pt x="567" y="157"/>
                </a:lnTo>
                <a:lnTo>
                  <a:pt x="569" y="157"/>
                </a:lnTo>
                <a:lnTo>
                  <a:pt x="570" y="157"/>
                </a:lnTo>
                <a:lnTo>
                  <a:pt x="571" y="157"/>
                </a:lnTo>
                <a:lnTo>
                  <a:pt x="572" y="157"/>
                </a:lnTo>
                <a:lnTo>
                  <a:pt x="574" y="157"/>
                </a:lnTo>
                <a:lnTo>
                  <a:pt x="575" y="157"/>
                </a:lnTo>
                <a:lnTo>
                  <a:pt x="576" y="157"/>
                </a:lnTo>
                <a:lnTo>
                  <a:pt x="577" y="157"/>
                </a:lnTo>
                <a:lnTo>
                  <a:pt x="579" y="157"/>
                </a:lnTo>
                <a:lnTo>
                  <a:pt x="580" y="157"/>
                </a:lnTo>
                <a:lnTo>
                  <a:pt x="581" y="157"/>
                </a:lnTo>
                <a:lnTo>
                  <a:pt x="582" y="157"/>
                </a:lnTo>
                <a:lnTo>
                  <a:pt x="584" y="157"/>
                </a:lnTo>
                <a:lnTo>
                  <a:pt x="585" y="157"/>
                </a:lnTo>
                <a:lnTo>
                  <a:pt x="586" y="157"/>
                </a:lnTo>
                <a:lnTo>
                  <a:pt x="587" y="157"/>
                </a:lnTo>
                <a:lnTo>
                  <a:pt x="589" y="157"/>
                </a:lnTo>
                <a:lnTo>
                  <a:pt x="590" y="157"/>
                </a:lnTo>
                <a:lnTo>
                  <a:pt x="591" y="157"/>
                </a:lnTo>
                <a:lnTo>
                  <a:pt x="592" y="157"/>
                </a:lnTo>
                <a:lnTo>
                  <a:pt x="594" y="157"/>
                </a:lnTo>
                <a:lnTo>
                  <a:pt x="595" y="157"/>
                </a:lnTo>
                <a:lnTo>
                  <a:pt x="596" y="157"/>
                </a:lnTo>
                <a:lnTo>
                  <a:pt x="597" y="157"/>
                </a:lnTo>
                <a:lnTo>
                  <a:pt x="599" y="157"/>
                </a:lnTo>
                <a:lnTo>
                  <a:pt x="600" y="157"/>
                </a:lnTo>
                <a:lnTo>
                  <a:pt x="601" y="157"/>
                </a:lnTo>
                <a:lnTo>
                  <a:pt x="602" y="157"/>
                </a:lnTo>
                <a:lnTo>
                  <a:pt x="604" y="157"/>
                </a:lnTo>
                <a:lnTo>
                  <a:pt x="605" y="157"/>
                </a:lnTo>
                <a:lnTo>
                  <a:pt x="606" y="157"/>
                </a:lnTo>
                <a:lnTo>
                  <a:pt x="607" y="157"/>
                </a:lnTo>
                <a:lnTo>
                  <a:pt x="609" y="157"/>
                </a:lnTo>
                <a:lnTo>
                  <a:pt x="610" y="157"/>
                </a:lnTo>
                <a:lnTo>
                  <a:pt x="611" y="157"/>
                </a:lnTo>
                <a:lnTo>
                  <a:pt x="612" y="157"/>
                </a:lnTo>
                <a:lnTo>
                  <a:pt x="614" y="157"/>
                </a:lnTo>
                <a:lnTo>
                  <a:pt x="615" y="157"/>
                </a:lnTo>
                <a:lnTo>
                  <a:pt x="616" y="157"/>
                </a:lnTo>
                <a:lnTo>
                  <a:pt x="617" y="157"/>
                </a:lnTo>
                <a:lnTo>
                  <a:pt x="619" y="157"/>
                </a:lnTo>
                <a:lnTo>
                  <a:pt x="620" y="157"/>
                </a:lnTo>
                <a:lnTo>
                  <a:pt x="621" y="157"/>
                </a:lnTo>
                <a:lnTo>
                  <a:pt x="622" y="157"/>
                </a:lnTo>
                <a:lnTo>
                  <a:pt x="624" y="157"/>
                </a:lnTo>
                <a:lnTo>
                  <a:pt x="625" y="157"/>
                </a:lnTo>
                <a:lnTo>
                  <a:pt x="626" y="157"/>
                </a:lnTo>
                <a:lnTo>
                  <a:pt x="627" y="157"/>
                </a:lnTo>
                <a:lnTo>
                  <a:pt x="629" y="157"/>
                </a:lnTo>
                <a:lnTo>
                  <a:pt x="630" y="157"/>
                </a:lnTo>
                <a:lnTo>
                  <a:pt x="631" y="157"/>
                </a:lnTo>
                <a:lnTo>
                  <a:pt x="632" y="157"/>
                </a:lnTo>
                <a:lnTo>
                  <a:pt x="634" y="157"/>
                </a:lnTo>
                <a:lnTo>
                  <a:pt x="635" y="157"/>
                </a:lnTo>
                <a:lnTo>
                  <a:pt x="636" y="157"/>
                </a:lnTo>
                <a:lnTo>
                  <a:pt x="637" y="157"/>
                </a:lnTo>
                <a:lnTo>
                  <a:pt x="639" y="157"/>
                </a:lnTo>
                <a:lnTo>
                  <a:pt x="640" y="157"/>
                </a:lnTo>
                <a:lnTo>
                  <a:pt x="641" y="156"/>
                </a:lnTo>
                <a:lnTo>
                  <a:pt x="642" y="153"/>
                </a:lnTo>
                <a:lnTo>
                  <a:pt x="644" y="153"/>
                </a:lnTo>
                <a:lnTo>
                  <a:pt x="645" y="152"/>
                </a:lnTo>
                <a:lnTo>
                  <a:pt x="646" y="152"/>
                </a:lnTo>
                <a:lnTo>
                  <a:pt x="647" y="152"/>
                </a:lnTo>
                <a:lnTo>
                  <a:pt x="649" y="152"/>
                </a:lnTo>
                <a:lnTo>
                  <a:pt x="650" y="152"/>
                </a:lnTo>
                <a:lnTo>
                  <a:pt x="651" y="152"/>
                </a:lnTo>
                <a:lnTo>
                  <a:pt x="652" y="152"/>
                </a:lnTo>
                <a:lnTo>
                  <a:pt x="654" y="152"/>
                </a:lnTo>
                <a:lnTo>
                  <a:pt x="655" y="151"/>
                </a:lnTo>
                <a:lnTo>
                  <a:pt x="656" y="151"/>
                </a:lnTo>
                <a:lnTo>
                  <a:pt x="657" y="151"/>
                </a:lnTo>
                <a:lnTo>
                  <a:pt x="658" y="151"/>
                </a:lnTo>
                <a:lnTo>
                  <a:pt x="660" y="151"/>
                </a:lnTo>
                <a:lnTo>
                  <a:pt x="661" y="151"/>
                </a:lnTo>
                <a:lnTo>
                  <a:pt x="662" y="151"/>
                </a:lnTo>
                <a:lnTo>
                  <a:pt x="663" y="151"/>
                </a:lnTo>
                <a:lnTo>
                  <a:pt x="665" y="151"/>
                </a:lnTo>
                <a:lnTo>
                  <a:pt x="666" y="151"/>
                </a:lnTo>
                <a:lnTo>
                  <a:pt x="667" y="151"/>
                </a:lnTo>
                <a:lnTo>
                  <a:pt x="668" y="151"/>
                </a:lnTo>
                <a:lnTo>
                  <a:pt x="670" y="151"/>
                </a:lnTo>
                <a:lnTo>
                  <a:pt x="671" y="151"/>
                </a:lnTo>
                <a:lnTo>
                  <a:pt x="672" y="151"/>
                </a:lnTo>
                <a:lnTo>
                  <a:pt x="673" y="151"/>
                </a:lnTo>
                <a:lnTo>
                  <a:pt x="675" y="151"/>
                </a:lnTo>
                <a:lnTo>
                  <a:pt x="676" y="151"/>
                </a:lnTo>
                <a:lnTo>
                  <a:pt x="677" y="151"/>
                </a:lnTo>
                <a:lnTo>
                  <a:pt x="678" y="151"/>
                </a:lnTo>
                <a:lnTo>
                  <a:pt x="680" y="151"/>
                </a:lnTo>
                <a:lnTo>
                  <a:pt x="681" y="151"/>
                </a:lnTo>
                <a:lnTo>
                  <a:pt x="682" y="151"/>
                </a:lnTo>
                <a:lnTo>
                  <a:pt x="683" y="151"/>
                </a:lnTo>
                <a:lnTo>
                  <a:pt x="685" y="151"/>
                </a:lnTo>
                <a:lnTo>
                  <a:pt x="686" y="151"/>
                </a:lnTo>
                <a:lnTo>
                  <a:pt x="687" y="151"/>
                </a:lnTo>
                <a:lnTo>
                  <a:pt x="688" y="150"/>
                </a:lnTo>
                <a:lnTo>
                  <a:pt x="690" y="150"/>
                </a:lnTo>
                <a:lnTo>
                  <a:pt x="691" y="150"/>
                </a:lnTo>
                <a:lnTo>
                  <a:pt x="692" y="150"/>
                </a:lnTo>
                <a:lnTo>
                  <a:pt x="693" y="150"/>
                </a:lnTo>
                <a:lnTo>
                  <a:pt x="695" y="150"/>
                </a:lnTo>
                <a:lnTo>
                  <a:pt x="696" y="150"/>
                </a:lnTo>
                <a:lnTo>
                  <a:pt x="697" y="150"/>
                </a:lnTo>
                <a:lnTo>
                  <a:pt x="698" y="150"/>
                </a:lnTo>
                <a:lnTo>
                  <a:pt x="700" y="150"/>
                </a:lnTo>
                <a:lnTo>
                  <a:pt x="701" y="150"/>
                </a:lnTo>
                <a:lnTo>
                  <a:pt x="702" y="150"/>
                </a:lnTo>
                <a:lnTo>
                  <a:pt x="703" y="150"/>
                </a:lnTo>
                <a:lnTo>
                  <a:pt x="705" y="150"/>
                </a:lnTo>
                <a:lnTo>
                  <a:pt x="706" y="150"/>
                </a:lnTo>
                <a:lnTo>
                  <a:pt x="707" y="150"/>
                </a:lnTo>
                <a:lnTo>
                  <a:pt x="708" y="150"/>
                </a:lnTo>
                <a:lnTo>
                  <a:pt x="710" y="150"/>
                </a:lnTo>
                <a:lnTo>
                  <a:pt x="711" y="150"/>
                </a:lnTo>
                <a:lnTo>
                  <a:pt x="712" y="150"/>
                </a:lnTo>
                <a:lnTo>
                  <a:pt x="713" y="150"/>
                </a:lnTo>
                <a:lnTo>
                  <a:pt x="715" y="150"/>
                </a:lnTo>
                <a:lnTo>
                  <a:pt x="716" y="150"/>
                </a:lnTo>
                <a:lnTo>
                  <a:pt x="717" y="150"/>
                </a:lnTo>
                <a:lnTo>
                  <a:pt x="718" y="150"/>
                </a:lnTo>
                <a:lnTo>
                  <a:pt x="720" y="150"/>
                </a:lnTo>
                <a:lnTo>
                  <a:pt x="721" y="150"/>
                </a:lnTo>
                <a:lnTo>
                  <a:pt x="722" y="150"/>
                </a:lnTo>
                <a:lnTo>
                  <a:pt x="723" y="148"/>
                </a:lnTo>
                <a:lnTo>
                  <a:pt x="725" y="158"/>
                </a:lnTo>
                <a:lnTo>
                  <a:pt x="726" y="160"/>
                </a:lnTo>
                <a:lnTo>
                  <a:pt x="727" y="161"/>
                </a:lnTo>
                <a:lnTo>
                  <a:pt x="728" y="161"/>
                </a:lnTo>
                <a:lnTo>
                  <a:pt x="730" y="162"/>
                </a:lnTo>
                <a:lnTo>
                  <a:pt x="731" y="162"/>
                </a:lnTo>
                <a:lnTo>
                  <a:pt x="732" y="163"/>
                </a:lnTo>
                <a:lnTo>
                  <a:pt x="733" y="163"/>
                </a:lnTo>
                <a:lnTo>
                  <a:pt x="735" y="163"/>
                </a:lnTo>
                <a:lnTo>
                  <a:pt x="736" y="163"/>
                </a:lnTo>
                <a:lnTo>
                  <a:pt x="737" y="163"/>
                </a:lnTo>
                <a:lnTo>
                  <a:pt x="738" y="164"/>
                </a:lnTo>
                <a:lnTo>
                  <a:pt x="740" y="164"/>
                </a:lnTo>
                <a:lnTo>
                  <a:pt x="741" y="164"/>
                </a:lnTo>
                <a:lnTo>
                  <a:pt x="742" y="164"/>
                </a:lnTo>
                <a:lnTo>
                  <a:pt x="743" y="164"/>
                </a:lnTo>
                <a:lnTo>
                  <a:pt x="745" y="164"/>
                </a:lnTo>
                <a:lnTo>
                  <a:pt x="746" y="164"/>
                </a:lnTo>
                <a:lnTo>
                  <a:pt x="747" y="164"/>
                </a:lnTo>
                <a:lnTo>
                  <a:pt x="748" y="164"/>
                </a:lnTo>
                <a:lnTo>
                  <a:pt x="750" y="165"/>
                </a:lnTo>
                <a:lnTo>
                  <a:pt x="751" y="165"/>
                </a:lnTo>
                <a:lnTo>
                  <a:pt x="752" y="165"/>
                </a:lnTo>
                <a:lnTo>
                  <a:pt x="753" y="165"/>
                </a:lnTo>
                <a:lnTo>
                  <a:pt x="755" y="165"/>
                </a:lnTo>
                <a:lnTo>
                  <a:pt x="756" y="165"/>
                </a:lnTo>
                <a:lnTo>
                  <a:pt x="757" y="165"/>
                </a:lnTo>
                <a:lnTo>
                  <a:pt x="758" y="165"/>
                </a:lnTo>
                <a:lnTo>
                  <a:pt x="760" y="165"/>
                </a:lnTo>
                <a:lnTo>
                  <a:pt x="761" y="165"/>
                </a:lnTo>
                <a:lnTo>
                  <a:pt x="762" y="165"/>
                </a:lnTo>
                <a:lnTo>
                  <a:pt x="763" y="165"/>
                </a:lnTo>
                <a:lnTo>
                  <a:pt x="765" y="165"/>
                </a:lnTo>
                <a:lnTo>
                  <a:pt x="766" y="165"/>
                </a:lnTo>
                <a:lnTo>
                  <a:pt x="767" y="165"/>
                </a:lnTo>
                <a:lnTo>
                  <a:pt x="768" y="165"/>
                </a:lnTo>
                <a:lnTo>
                  <a:pt x="770" y="165"/>
                </a:lnTo>
                <a:lnTo>
                  <a:pt x="771" y="165"/>
                </a:lnTo>
                <a:lnTo>
                  <a:pt x="772" y="165"/>
                </a:lnTo>
                <a:lnTo>
                  <a:pt x="773" y="166"/>
                </a:lnTo>
                <a:lnTo>
                  <a:pt x="775" y="166"/>
                </a:lnTo>
                <a:lnTo>
                  <a:pt x="776" y="166"/>
                </a:lnTo>
                <a:lnTo>
                  <a:pt x="777" y="166"/>
                </a:lnTo>
                <a:lnTo>
                  <a:pt x="778" y="166"/>
                </a:lnTo>
                <a:lnTo>
                  <a:pt x="780" y="166"/>
                </a:lnTo>
                <a:lnTo>
                  <a:pt x="781" y="166"/>
                </a:lnTo>
                <a:lnTo>
                  <a:pt x="782" y="166"/>
                </a:lnTo>
                <a:lnTo>
                  <a:pt x="783" y="166"/>
                </a:lnTo>
                <a:lnTo>
                  <a:pt x="785" y="166"/>
                </a:lnTo>
                <a:lnTo>
                  <a:pt x="786" y="166"/>
                </a:lnTo>
                <a:lnTo>
                  <a:pt x="787" y="166"/>
                </a:lnTo>
                <a:lnTo>
                  <a:pt x="788" y="166"/>
                </a:lnTo>
                <a:lnTo>
                  <a:pt x="790" y="166"/>
                </a:lnTo>
                <a:lnTo>
                  <a:pt x="791" y="166"/>
                </a:lnTo>
                <a:lnTo>
                  <a:pt x="792" y="166"/>
                </a:lnTo>
                <a:lnTo>
                  <a:pt x="793" y="166"/>
                </a:lnTo>
                <a:lnTo>
                  <a:pt x="795" y="166"/>
                </a:lnTo>
                <a:lnTo>
                  <a:pt x="796" y="166"/>
                </a:lnTo>
                <a:lnTo>
                  <a:pt x="797" y="166"/>
                </a:lnTo>
                <a:lnTo>
                  <a:pt x="798" y="166"/>
                </a:lnTo>
                <a:lnTo>
                  <a:pt x="800" y="166"/>
                </a:lnTo>
                <a:lnTo>
                  <a:pt x="801" y="166"/>
                </a:lnTo>
                <a:lnTo>
                  <a:pt x="802" y="166"/>
                </a:lnTo>
                <a:lnTo>
                  <a:pt x="803" y="166"/>
                </a:lnTo>
                <a:lnTo>
                  <a:pt x="805" y="166"/>
                </a:lnTo>
                <a:lnTo>
                  <a:pt x="806" y="166"/>
                </a:lnTo>
                <a:lnTo>
                  <a:pt x="807" y="166"/>
                </a:lnTo>
                <a:lnTo>
                  <a:pt x="808" y="166"/>
                </a:lnTo>
                <a:lnTo>
                  <a:pt x="809" y="166"/>
                </a:lnTo>
                <a:lnTo>
                  <a:pt x="811" y="166"/>
                </a:lnTo>
                <a:lnTo>
                  <a:pt x="812" y="166"/>
                </a:lnTo>
                <a:lnTo>
                  <a:pt x="813" y="166"/>
                </a:lnTo>
                <a:lnTo>
                  <a:pt x="814" y="166"/>
                </a:lnTo>
                <a:lnTo>
                  <a:pt x="816" y="166"/>
                </a:lnTo>
                <a:lnTo>
                  <a:pt x="817" y="166"/>
                </a:lnTo>
                <a:lnTo>
                  <a:pt x="818" y="166"/>
                </a:lnTo>
                <a:lnTo>
                  <a:pt x="819" y="166"/>
                </a:lnTo>
                <a:lnTo>
                  <a:pt x="821" y="166"/>
                </a:lnTo>
                <a:lnTo>
                  <a:pt x="822" y="166"/>
                </a:lnTo>
                <a:lnTo>
                  <a:pt x="823" y="166"/>
                </a:lnTo>
                <a:lnTo>
                  <a:pt x="824" y="166"/>
                </a:lnTo>
                <a:lnTo>
                  <a:pt x="826" y="166"/>
                </a:lnTo>
                <a:lnTo>
                  <a:pt x="827" y="166"/>
                </a:lnTo>
                <a:lnTo>
                  <a:pt x="828" y="166"/>
                </a:lnTo>
                <a:lnTo>
                  <a:pt x="829" y="166"/>
                </a:lnTo>
                <a:lnTo>
                  <a:pt x="831" y="166"/>
                </a:lnTo>
                <a:lnTo>
                  <a:pt x="832" y="166"/>
                </a:lnTo>
                <a:lnTo>
                  <a:pt x="833" y="166"/>
                </a:lnTo>
                <a:lnTo>
                  <a:pt x="834" y="166"/>
                </a:lnTo>
                <a:lnTo>
                  <a:pt x="836" y="166"/>
                </a:lnTo>
                <a:lnTo>
                  <a:pt x="837" y="166"/>
                </a:lnTo>
                <a:lnTo>
                  <a:pt x="838" y="166"/>
                </a:lnTo>
                <a:lnTo>
                  <a:pt x="839" y="166"/>
                </a:lnTo>
                <a:lnTo>
                  <a:pt x="841" y="166"/>
                </a:lnTo>
                <a:lnTo>
                  <a:pt x="842" y="166"/>
                </a:lnTo>
                <a:lnTo>
                  <a:pt x="843" y="166"/>
                </a:lnTo>
                <a:lnTo>
                  <a:pt x="844" y="166"/>
                </a:lnTo>
                <a:lnTo>
                  <a:pt x="846" y="167"/>
                </a:lnTo>
                <a:lnTo>
                  <a:pt x="847" y="167"/>
                </a:lnTo>
                <a:lnTo>
                  <a:pt x="848" y="167"/>
                </a:lnTo>
                <a:lnTo>
                  <a:pt x="849" y="167"/>
                </a:lnTo>
                <a:lnTo>
                  <a:pt x="851" y="167"/>
                </a:lnTo>
                <a:lnTo>
                  <a:pt x="852" y="167"/>
                </a:lnTo>
                <a:lnTo>
                  <a:pt x="853" y="167"/>
                </a:lnTo>
                <a:lnTo>
                  <a:pt x="854" y="167"/>
                </a:lnTo>
                <a:lnTo>
                  <a:pt x="856" y="167"/>
                </a:lnTo>
                <a:lnTo>
                  <a:pt x="857" y="167"/>
                </a:lnTo>
                <a:lnTo>
                  <a:pt x="858" y="167"/>
                </a:lnTo>
                <a:lnTo>
                  <a:pt x="859" y="160"/>
                </a:lnTo>
                <a:lnTo>
                  <a:pt x="861" y="159"/>
                </a:lnTo>
                <a:lnTo>
                  <a:pt x="862" y="158"/>
                </a:lnTo>
                <a:lnTo>
                  <a:pt x="863" y="157"/>
                </a:lnTo>
                <a:lnTo>
                  <a:pt x="864" y="157"/>
                </a:lnTo>
                <a:lnTo>
                  <a:pt x="866" y="157"/>
                </a:lnTo>
                <a:lnTo>
                  <a:pt x="867" y="157"/>
                </a:lnTo>
                <a:lnTo>
                  <a:pt x="868" y="156"/>
                </a:lnTo>
                <a:lnTo>
                  <a:pt x="869" y="156"/>
                </a:lnTo>
                <a:lnTo>
                  <a:pt x="871" y="156"/>
                </a:lnTo>
                <a:lnTo>
                  <a:pt x="872" y="156"/>
                </a:lnTo>
                <a:lnTo>
                  <a:pt x="873" y="156"/>
                </a:lnTo>
                <a:lnTo>
                  <a:pt x="874" y="156"/>
                </a:lnTo>
                <a:lnTo>
                  <a:pt x="876" y="156"/>
                </a:lnTo>
                <a:lnTo>
                  <a:pt x="877" y="155"/>
                </a:lnTo>
                <a:lnTo>
                  <a:pt x="878" y="155"/>
                </a:lnTo>
                <a:lnTo>
                  <a:pt x="879" y="155"/>
                </a:lnTo>
                <a:lnTo>
                  <a:pt x="881" y="155"/>
                </a:lnTo>
                <a:lnTo>
                  <a:pt x="882" y="155"/>
                </a:lnTo>
                <a:lnTo>
                  <a:pt x="883" y="155"/>
                </a:lnTo>
                <a:lnTo>
                  <a:pt x="884" y="155"/>
                </a:lnTo>
                <a:lnTo>
                  <a:pt x="886" y="155"/>
                </a:lnTo>
                <a:lnTo>
                  <a:pt x="887" y="155"/>
                </a:lnTo>
                <a:lnTo>
                  <a:pt x="888" y="155"/>
                </a:lnTo>
                <a:lnTo>
                  <a:pt x="889" y="155"/>
                </a:lnTo>
                <a:lnTo>
                  <a:pt x="891" y="155"/>
                </a:lnTo>
                <a:lnTo>
                  <a:pt x="892" y="155"/>
                </a:lnTo>
                <a:lnTo>
                  <a:pt x="893" y="154"/>
                </a:lnTo>
                <a:lnTo>
                  <a:pt x="894" y="154"/>
                </a:lnTo>
                <a:lnTo>
                  <a:pt x="896" y="154"/>
                </a:lnTo>
                <a:lnTo>
                  <a:pt x="897" y="154"/>
                </a:lnTo>
                <a:lnTo>
                  <a:pt x="898" y="154"/>
                </a:lnTo>
                <a:lnTo>
                  <a:pt x="899" y="154"/>
                </a:lnTo>
                <a:lnTo>
                  <a:pt x="901" y="154"/>
                </a:lnTo>
                <a:lnTo>
                  <a:pt x="902" y="154"/>
                </a:lnTo>
                <a:lnTo>
                  <a:pt x="903" y="154"/>
                </a:lnTo>
                <a:lnTo>
                  <a:pt x="904" y="154"/>
                </a:lnTo>
                <a:lnTo>
                  <a:pt x="906" y="154"/>
                </a:lnTo>
                <a:lnTo>
                  <a:pt x="907" y="154"/>
                </a:lnTo>
                <a:lnTo>
                  <a:pt x="908" y="154"/>
                </a:lnTo>
                <a:lnTo>
                  <a:pt x="909" y="154"/>
                </a:lnTo>
                <a:lnTo>
                  <a:pt x="911" y="154"/>
                </a:lnTo>
                <a:lnTo>
                  <a:pt x="912" y="154"/>
                </a:lnTo>
                <a:lnTo>
                  <a:pt x="913" y="154"/>
                </a:lnTo>
                <a:lnTo>
                  <a:pt x="914" y="154"/>
                </a:lnTo>
                <a:lnTo>
                  <a:pt x="916" y="154"/>
                </a:lnTo>
                <a:lnTo>
                  <a:pt x="917" y="154"/>
                </a:lnTo>
                <a:lnTo>
                  <a:pt x="918" y="154"/>
                </a:lnTo>
                <a:lnTo>
                  <a:pt x="919" y="154"/>
                </a:lnTo>
                <a:lnTo>
                  <a:pt x="921" y="154"/>
                </a:lnTo>
                <a:lnTo>
                  <a:pt x="922" y="154"/>
                </a:lnTo>
                <a:lnTo>
                  <a:pt x="923" y="153"/>
                </a:lnTo>
                <a:lnTo>
                  <a:pt x="924" y="153"/>
                </a:lnTo>
                <a:lnTo>
                  <a:pt x="926" y="153"/>
                </a:lnTo>
                <a:lnTo>
                  <a:pt x="927" y="153"/>
                </a:lnTo>
                <a:lnTo>
                  <a:pt x="928" y="153"/>
                </a:lnTo>
                <a:lnTo>
                  <a:pt x="929" y="153"/>
                </a:lnTo>
                <a:lnTo>
                  <a:pt x="931" y="153"/>
                </a:lnTo>
                <a:lnTo>
                  <a:pt x="932" y="153"/>
                </a:lnTo>
                <a:lnTo>
                  <a:pt x="933" y="153"/>
                </a:lnTo>
                <a:lnTo>
                  <a:pt x="934" y="153"/>
                </a:lnTo>
                <a:lnTo>
                  <a:pt x="936" y="153"/>
                </a:lnTo>
                <a:lnTo>
                  <a:pt x="937" y="153"/>
                </a:lnTo>
                <a:lnTo>
                  <a:pt x="938" y="153"/>
                </a:lnTo>
                <a:lnTo>
                  <a:pt x="939" y="154"/>
                </a:lnTo>
                <a:lnTo>
                  <a:pt x="941" y="0"/>
                </a:lnTo>
                <a:lnTo>
                  <a:pt x="942" y="154"/>
                </a:lnTo>
                <a:lnTo>
                  <a:pt x="943" y="166"/>
                </a:lnTo>
                <a:lnTo>
                  <a:pt x="944" y="169"/>
                </a:lnTo>
                <a:lnTo>
                  <a:pt x="946" y="170"/>
                </a:lnTo>
                <a:lnTo>
                  <a:pt x="947" y="172"/>
                </a:lnTo>
                <a:lnTo>
                  <a:pt x="948" y="172"/>
                </a:lnTo>
                <a:lnTo>
                  <a:pt x="949" y="173"/>
                </a:lnTo>
                <a:lnTo>
                  <a:pt x="951" y="173"/>
                </a:lnTo>
                <a:lnTo>
                  <a:pt x="952" y="174"/>
                </a:lnTo>
                <a:lnTo>
                  <a:pt x="953" y="174"/>
                </a:lnTo>
                <a:lnTo>
                  <a:pt x="954" y="174"/>
                </a:lnTo>
                <a:lnTo>
                  <a:pt x="955" y="175"/>
                </a:lnTo>
                <a:lnTo>
                  <a:pt x="957" y="175"/>
                </a:lnTo>
                <a:lnTo>
                  <a:pt x="958" y="175"/>
                </a:lnTo>
                <a:lnTo>
                  <a:pt x="959" y="175"/>
                </a:lnTo>
                <a:lnTo>
                  <a:pt x="960" y="176"/>
                </a:lnTo>
                <a:lnTo>
                  <a:pt x="962" y="176"/>
                </a:lnTo>
                <a:lnTo>
                  <a:pt x="963" y="176"/>
                </a:lnTo>
                <a:lnTo>
                  <a:pt x="964" y="176"/>
                </a:lnTo>
                <a:lnTo>
                  <a:pt x="965" y="176"/>
                </a:lnTo>
                <a:lnTo>
                  <a:pt x="967" y="176"/>
                </a:lnTo>
                <a:lnTo>
                  <a:pt x="968" y="176"/>
                </a:lnTo>
                <a:lnTo>
                  <a:pt x="969" y="176"/>
                </a:lnTo>
                <a:lnTo>
                  <a:pt x="970" y="177"/>
                </a:lnTo>
                <a:lnTo>
                  <a:pt x="972" y="177"/>
                </a:lnTo>
                <a:lnTo>
                  <a:pt x="973" y="177"/>
                </a:lnTo>
                <a:lnTo>
                  <a:pt x="974" y="177"/>
                </a:lnTo>
                <a:lnTo>
                  <a:pt x="975" y="177"/>
                </a:lnTo>
                <a:lnTo>
                  <a:pt x="977" y="177"/>
                </a:lnTo>
                <a:lnTo>
                  <a:pt x="978" y="177"/>
                </a:lnTo>
                <a:lnTo>
                  <a:pt x="979" y="177"/>
                </a:lnTo>
                <a:lnTo>
                  <a:pt x="980" y="177"/>
                </a:lnTo>
                <a:lnTo>
                  <a:pt x="982" y="177"/>
                </a:lnTo>
                <a:lnTo>
                  <a:pt x="983" y="177"/>
                </a:lnTo>
                <a:lnTo>
                  <a:pt x="984" y="178"/>
                </a:lnTo>
                <a:lnTo>
                  <a:pt x="985" y="178"/>
                </a:lnTo>
                <a:lnTo>
                  <a:pt x="987" y="178"/>
                </a:lnTo>
                <a:lnTo>
                  <a:pt x="988" y="178"/>
                </a:lnTo>
                <a:lnTo>
                  <a:pt x="989" y="178"/>
                </a:lnTo>
                <a:lnTo>
                  <a:pt x="990" y="178"/>
                </a:lnTo>
                <a:lnTo>
                  <a:pt x="992" y="178"/>
                </a:lnTo>
                <a:lnTo>
                  <a:pt x="993" y="178"/>
                </a:lnTo>
                <a:lnTo>
                  <a:pt x="994" y="178"/>
                </a:lnTo>
                <a:lnTo>
                  <a:pt x="995" y="178"/>
                </a:lnTo>
                <a:lnTo>
                  <a:pt x="997" y="178"/>
                </a:lnTo>
                <a:lnTo>
                  <a:pt x="998" y="178"/>
                </a:lnTo>
                <a:lnTo>
                  <a:pt x="999" y="178"/>
                </a:lnTo>
                <a:lnTo>
                  <a:pt x="1000" y="178"/>
                </a:lnTo>
                <a:lnTo>
                  <a:pt x="1002" y="178"/>
                </a:lnTo>
                <a:lnTo>
                  <a:pt x="1003" y="178"/>
                </a:lnTo>
                <a:lnTo>
                  <a:pt x="1004" y="178"/>
                </a:lnTo>
                <a:lnTo>
                  <a:pt x="1005" y="178"/>
                </a:lnTo>
                <a:lnTo>
                  <a:pt x="1007" y="178"/>
                </a:lnTo>
                <a:lnTo>
                  <a:pt x="1008" y="178"/>
                </a:lnTo>
                <a:lnTo>
                  <a:pt x="1009" y="178"/>
                </a:lnTo>
                <a:lnTo>
                  <a:pt x="1010" y="178"/>
                </a:lnTo>
                <a:lnTo>
                  <a:pt x="1012" y="178"/>
                </a:lnTo>
                <a:lnTo>
                  <a:pt x="1013" y="178"/>
                </a:lnTo>
                <a:lnTo>
                  <a:pt x="1014" y="178"/>
                </a:lnTo>
                <a:lnTo>
                  <a:pt x="1015" y="178"/>
                </a:lnTo>
                <a:lnTo>
                  <a:pt x="1017" y="178"/>
                </a:lnTo>
                <a:lnTo>
                  <a:pt x="1018" y="178"/>
                </a:lnTo>
                <a:lnTo>
                  <a:pt x="1019" y="178"/>
                </a:lnTo>
                <a:lnTo>
                  <a:pt x="1020" y="178"/>
                </a:lnTo>
                <a:lnTo>
                  <a:pt x="1022" y="178"/>
                </a:lnTo>
                <a:lnTo>
                  <a:pt x="1023" y="178"/>
                </a:lnTo>
                <a:lnTo>
                  <a:pt x="1024" y="178"/>
                </a:lnTo>
                <a:lnTo>
                  <a:pt x="1025" y="178"/>
                </a:lnTo>
                <a:lnTo>
                  <a:pt x="1027" y="178"/>
                </a:lnTo>
                <a:lnTo>
                  <a:pt x="1028" y="178"/>
                </a:lnTo>
                <a:lnTo>
                  <a:pt x="1029" y="178"/>
                </a:lnTo>
                <a:lnTo>
                  <a:pt x="1030" y="178"/>
                </a:lnTo>
                <a:lnTo>
                  <a:pt x="1032" y="178"/>
                </a:lnTo>
                <a:lnTo>
                  <a:pt x="1033" y="179"/>
                </a:lnTo>
                <a:lnTo>
                  <a:pt x="1034" y="179"/>
                </a:lnTo>
                <a:lnTo>
                  <a:pt x="1035" y="179"/>
                </a:lnTo>
                <a:lnTo>
                  <a:pt x="1037" y="179"/>
                </a:lnTo>
                <a:lnTo>
                  <a:pt x="1038" y="179"/>
                </a:lnTo>
                <a:lnTo>
                  <a:pt x="1039" y="179"/>
                </a:lnTo>
                <a:lnTo>
                  <a:pt x="1040" y="179"/>
                </a:lnTo>
                <a:lnTo>
                  <a:pt x="1042" y="179"/>
                </a:lnTo>
                <a:lnTo>
                  <a:pt x="1043" y="179"/>
                </a:lnTo>
                <a:lnTo>
                  <a:pt x="1044" y="179"/>
                </a:lnTo>
                <a:lnTo>
                  <a:pt x="1045" y="179"/>
                </a:lnTo>
                <a:lnTo>
                  <a:pt x="1047" y="179"/>
                </a:lnTo>
                <a:lnTo>
                  <a:pt x="1048" y="179"/>
                </a:lnTo>
                <a:lnTo>
                  <a:pt x="1049" y="179"/>
                </a:lnTo>
                <a:lnTo>
                  <a:pt x="1050" y="179"/>
                </a:lnTo>
                <a:lnTo>
                  <a:pt x="1052" y="179"/>
                </a:lnTo>
                <a:lnTo>
                  <a:pt x="1053" y="179"/>
                </a:lnTo>
                <a:lnTo>
                  <a:pt x="1054" y="179"/>
                </a:lnTo>
                <a:lnTo>
                  <a:pt x="1055" y="179"/>
                </a:lnTo>
                <a:lnTo>
                  <a:pt x="1057" y="179"/>
                </a:lnTo>
                <a:lnTo>
                  <a:pt x="1058" y="179"/>
                </a:lnTo>
                <a:lnTo>
                  <a:pt x="1059" y="179"/>
                </a:lnTo>
                <a:lnTo>
                  <a:pt x="1060" y="179"/>
                </a:lnTo>
                <a:lnTo>
                  <a:pt x="1062" y="179"/>
                </a:lnTo>
                <a:lnTo>
                  <a:pt x="1063" y="179"/>
                </a:lnTo>
                <a:lnTo>
                  <a:pt x="1064" y="179"/>
                </a:lnTo>
                <a:lnTo>
                  <a:pt x="1065" y="179"/>
                </a:lnTo>
                <a:lnTo>
                  <a:pt x="1067" y="179"/>
                </a:lnTo>
                <a:lnTo>
                  <a:pt x="1068" y="179"/>
                </a:lnTo>
                <a:lnTo>
                  <a:pt x="1069" y="179"/>
                </a:lnTo>
                <a:lnTo>
                  <a:pt x="1070" y="179"/>
                </a:lnTo>
                <a:lnTo>
                  <a:pt x="1072" y="179"/>
                </a:lnTo>
                <a:lnTo>
                  <a:pt x="1073" y="179"/>
                </a:lnTo>
                <a:lnTo>
                  <a:pt x="1074" y="179"/>
                </a:lnTo>
                <a:lnTo>
                  <a:pt x="1075" y="179"/>
                </a:lnTo>
                <a:lnTo>
                  <a:pt x="1077" y="189"/>
                </a:lnTo>
                <a:lnTo>
                  <a:pt x="1078" y="167"/>
                </a:lnTo>
                <a:lnTo>
                  <a:pt x="1079" y="165"/>
                </a:lnTo>
                <a:lnTo>
                  <a:pt x="1080" y="164"/>
                </a:lnTo>
                <a:lnTo>
                  <a:pt x="1082" y="163"/>
                </a:lnTo>
                <a:lnTo>
                  <a:pt x="1083" y="163"/>
                </a:lnTo>
                <a:lnTo>
                  <a:pt x="1084" y="162"/>
                </a:lnTo>
                <a:lnTo>
                  <a:pt x="1085" y="162"/>
                </a:lnTo>
                <a:lnTo>
                  <a:pt x="1087" y="162"/>
                </a:lnTo>
                <a:lnTo>
                  <a:pt x="1088" y="162"/>
                </a:lnTo>
                <a:lnTo>
                  <a:pt x="1089" y="161"/>
                </a:lnTo>
                <a:lnTo>
                  <a:pt x="1090" y="161"/>
                </a:lnTo>
                <a:lnTo>
                  <a:pt x="1092" y="161"/>
                </a:lnTo>
                <a:lnTo>
                  <a:pt x="1093" y="160"/>
                </a:lnTo>
                <a:lnTo>
                  <a:pt x="1094" y="160"/>
                </a:lnTo>
                <a:lnTo>
                  <a:pt x="1095" y="160"/>
                </a:lnTo>
                <a:lnTo>
                  <a:pt x="1097" y="160"/>
                </a:lnTo>
                <a:lnTo>
                  <a:pt x="1098" y="160"/>
                </a:lnTo>
                <a:lnTo>
                  <a:pt x="1099" y="160"/>
                </a:lnTo>
                <a:lnTo>
                  <a:pt x="1100" y="160"/>
                </a:lnTo>
                <a:lnTo>
                  <a:pt x="1101" y="159"/>
                </a:lnTo>
                <a:lnTo>
                  <a:pt x="1103" y="159"/>
                </a:lnTo>
                <a:lnTo>
                  <a:pt x="1104" y="159"/>
                </a:lnTo>
                <a:lnTo>
                  <a:pt x="1105" y="159"/>
                </a:lnTo>
                <a:lnTo>
                  <a:pt x="1106" y="159"/>
                </a:lnTo>
                <a:lnTo>
                  <a:pt x="1108" y="159"/>
                </a:lnTo>
                <a:lnTo>
                  <a:pt x="1109" y="159"/>
                </a:lnTo>
                <a:lnTo>
                  <a:pt x="1110" y="159"/>
                </a:lnTo>
                <a:lnTo>
                  <a:pt x="1111" y="158"/>
                </a:lnTo>
                <a:lnTo>
                  <a:pt x="1113" y="158"/>
                </a:lnTo>
                <a:lnTo>
                  <a:pt x="1114" y="158"/>
                </a:lnTo>
                <a:lnTo>
                  <a:pt x="1115" y="158"/>
                </a:lnTo>
                <a:lnTo>
                  <a:pt x="1116" y="158"/>
                </a:lnTo>
                <a:lnTo>
                  <a:pt x="1118" y="158"/>
                </a:lnTo>
                <a:lnTo>
                  <a:pt x="1119" y="158"/>
                </a:lnTo>
                <a:lnTo>
                  <a:pt x="1120" y="158"/>
                </a:lnTo>
                <a:lnTo>
                  <a:pt x="1121" y="158"/>
                </a:lnTo>
                <a:lnTo>
                  <a:pt x="1123" y="158"/>
                </a:lnTo>
                <a:lnTo>
                  <a:pt x="1124" y="158"/>
                </a:lnTo>
                <a:lnTo>
                  <a:pt x="1125" y="158"/>
                </a:lnTo>
                <a:lnTo>
                  <a:pt x="1126" y="157"/>
                </a:lnTo>
                <a:lnTo>
                  <a:pt x="1128" y="157"/>
                </a:lnTo>
                <a:lnTo>
                  <a:pt x="1129" y="157"/>
                </a:lnTo>
                <a:lnTo>
                  <a:pt x="1130" y="157"/>
                </a:lnTo>
                <a:lnTo>
                  <a:pt x="1131" y="157"/>
                </a:lnTo>
                <a:lnTo>
                  <a:pt x="1133" y="157"/>
                </a:lnTo>
                <a:lnTo>
                  <a:pt x="1134" y="157"/>
                </a:lnTo>
                <a:lnTo>
                  <a:pt x="1135" y="157"/>
                </a:lnTo>
                <a:lnTo>
                  <a:pt x="1136" y="157"/>
                </a:lnTo>
                <a:lnTo>
                  <a:pt x="1138" y="157"/>
                </a:lnTo>
                <a:lnTo>
                  <a:pt x="1139" y="157"/>
                </a:lnTo>
                <a:lnTo>
                  <a:pt x="1140" y="157"/>
                </a:lnTo>
                <a:lnTo>
                  <a:pt x="1141" y="157"/>
                </a:lnTo>
                <a:lnTo>
                  <a:pt x="1143" y="157"/>
                </a:lnTo>
                <a:lnTo>
                  <a:pt x="1144" y="157"/>
                </a:lnTo>
                <a:lnTo>
                  <a:pt x="1145" y="157"/>
                </a:lnTo>
                <a:lnTo>
                  <a:pt x="1146" y="157"/>
                </a:lnTo>
                <a:lnTo>
                  <a:pt x="1148" y="157"/>
                </a:lnTo>
                <a:lnTo>
                  <a:pt x="1149" y="157"/>
                </a:lnTo>
                <a:lnTo>
                  <a:pt x="1150" y="157"/>
                </a:lnTo>
                <a:lnTo>
                  <a:pt x="1151" y="156"/>
                </a:lnTo>
                <a:lnTo>
                  <a:pt x="1153" y="156"/>
                </a:lnTo>
                <a:lnTo>
                  <a:pt x="1154" y="156"/>
                </a:lnTo>
                <a:lnTo>
                  <a:pt x="1155" y="156"/>
                </a:lnTo>
                <a:lnTo>
                  <a:pt x="1156" y="156"/>
                </a:lnTo>
                <a:lnTo>
                  <a:pt x="1158" y="156"/>
                </a:lnTo>
                <a:lnTo>
                  <a:pt x="1159" y="156"/>
                </a:lnTo>
                <a:lnTo>
                  <a:pt x="1160" y="156"/>
                </a:lnTo>
                <a:lnTo>
                  <a:pt x="1161" y="156"/>
                </a:lnTo>
                <a:lnTo>
                  <a:pt x="1163" y="156"/>
                </a:lnTo>
                <a:lnTo>
                  <a:pt x="1164" y="156"/>
                </a:lnTo>
                <a:lnTo>
                  <a:pt x="1165" y="156"/>
                </a:lnTo>
                <a:lnTo>
                  <a:pt x="1166" y="156"/>
                </a:lnTo>
                <a:lnTo>
                  <a:pt x="1168" y="156"/>
                </a:lnTo>
                <a:lnTo>
                  <a:pt x="1169" y="156"/>
                </a:lnTo>
                <a:lnTo>
                  <a:pt x="1170" y="156"/>
                </a:lnTo>
                <a:lnTo>
                  <a:pt x="1171" y="156"/>
                </a:lnTo>
                <a:lnTo>
                  <a:pt x="1173" y="156"/>
                </a:lnTo>
                <a:lnTo>
                  <a:pt x="1174" y="156"/>
                </a:lnTo>
                <a:lnTo>
                  <a:pt x="1175" y="156"/>
                </a:lnTo>
                <a:lnTo>
                  <a:pt x="1176" y="156"/>
                </a:lnTo>
                <a:lnTo>
                  <a:pt x="1178" y="156"/>
                </a:lnTo>
                <a:lnTo>
                  <a:pt x="1179" y="156"/>
                </a:lnTo>
                <a:lnTo>
                  <a:pt x="1180" y="156"/>
                </a:lnTo>
                <a:lnTo>
                  <a:pt x="1181" y="156"/>
                </a:lnTo>
                <a:lnTo>
                  <a:pt x="1183" y="156"/>
                </a:lnTo>
                <a:lnTo>
                  <a:pt x="1184" y="156"/>
                </a:lnTo>
                <a:lnTo>
                  <a:pt x="1185" y="156"/>
                </a:lnTo>
                <a:lnTo>
                  <a:pt x="1186" y="156"/>
                </a:lnTo>
                <a:lnTo>
                  <a:pt x="1188" y="156"/>
                </a:lnTo>
                <a:lnTo>
                  <a:pt x="1189" y="156"/>
                </a:lnTo>
                <a:lnTo>
                  <a:pt x="1190" y="155"/>
                </a:lnTo>
                <a:lnTo>
                  <a:pt x="1191" y="155"/>
                </a:lnTo>
                <a:lnTo>
                  <a:pt x="1193" y="155"/>
                </a:lnTo>
                <a:lnTo>
                  <a:pt x="1194" y="155"/>
                </a:lnTo>
                <a:lnTo>
                  <a:pt x="1195" y="155"/>
                </a:lnTo>
                <a:lnTo>
                  <a:pt x="1196" y="155"/>
                </a:lnTo>
                <a:lnTo>
                  <a:pt x="1198" y="155"/>
                </a:lnTo>
                <a:lnTo>
                  <a:pt x="1199" y="155"/>
                </a:lnTo>
                <a:lnTo>
                  <a:pt x="1200" y="155"/>
                </a:lnTo>
                <a:lnTo>
                  <a:pt x="1201" y="155"/>
                </a:lnTo>
                <a:lnTo>
                  <a:pt x="1203" y="155"/>
                </a:lnTo>
                <a:lnTo>
                  <a:pt x="1204" y="155"/>
                </a:lnTo>
                <a:lnTo>
                  <a:pt x="1205" y="155"/>
                </a:lnTo>
                <a:lnTo>
                  <a:pt x="1206" y="155"/>
                </a:lnTo>
                <a:lnTo>
                  <a:pt x="1208" y="155"/>
                </a:lnTo>
                <a:lnTo>
                  <a:pt x="1209" y="155"/>
                </a:lnTo>
                <a:lnTo>
                  <a:pt x="1210" y="155"/>
                </a:lnTo>
                <a:lnTo>
                  <a:pt x="1211" y="155"/>
                </a:lnTo>
                <a:lnTo>
                  <a:pt x="1213" y="155"/>
                </a:lnTo>
                <a:lnTo>
                  <a:pt x="1214" y="155"/>
                </a:lnTo>
                <a:lnTo>
                  <a:pt x="1215" y="155"/>
                </a:lnTo>
                <a:lnTo>
                  <a:pt x="1216" y="155"/>
                </a:lnTo>
                <a:lnTo>
                  <a:pt x="1218" y="155"/>
                </a:lnTo>
                <a:lnTo>
                  <a:pt x="1219" y="155"/>
                </a:lnTo>
                <a:lnTo>
                  <a:pt x="1220" y="155"/>
                </a:lnTo>
                <a:lnTo>
                  <a:pt x="1221" y="155"/>
                </a:lnTo>
                <a:lnTo>
                  <a:pt x="1223" y="155"/>
                </a:lnTo>
                <a:lnTo>
                  <a:pt x="1224" y="155"/>
                </a:lnTo>
                <a:lnTo>
                  <a:pt x="1225" y="155"/>
                </a:lnTo>
                <a:lnTo>
                  <a:pt x="1226" y="155"/>
                </a:lnTo>
                <a:lnTo>
                  <a:pt x="1228" y="155"/>
                </a:lnTo>
                <a:lnTo>
                  <a:pt x="1229" y="155"/>
                </a:lnTo>
                <a:lnTo>
                  <a:pt x="1230" y="155"/>
                </a:lnTo>
                <a:lnTo>
                  <a:pt x="1231" y="155"/>
                </a:lnTo>
                <a:lnTo>
                  <a:pt x="1233" y="155"/>
                </a:lnTo>
                <a:lnTo>
                  <a:pt x="1234" y="155"/>
                </a:lnTo>
                <a:lnTo>
                  <a:pt x="1235" y="155"/>
                </a:lnTo>
                <a:lnTo>
                  <a:pt x="1236" y="155"/>
                </a:lnTo>
                <a:lnTo>
                  <a:pt x="1238" y="155"/>
                </a:lnTo>
                <a:lnTo>
                  <a:pt x="1239" y="155"/>
                </a:lnTo>
                <a:lnTo>
                  <a:pt x="1240" y="155"/>
                </a:lnTo>
                <a:lnTo>
                  <a:pt x="1241" y="155"/>
                </a:lnTo>
                <a:lnTo>
                  <a:pt x="1243" y="155"/>
                </a:lnTo>
                <a:lnTo>
                  <a:pt x="1244" y="155"/>
                </a:lnTo>
                <a:lnTo>
                  <a:pt x="1245" y="155"/>
                </a:lnTo>
                <a:lnTo>
                  <a:pt x="1246" y="155"/>
                </a:lnTo>
                <a:lnTo>
                  <a:pt x="1248" y="155"/>
                </a:lnTo>
                <a:lnTo>
                  <a:pt x="1249" y="155"/>
                </a:lnTo>
                <a:lnTo>
                  <a:pt x="1250" y="155"/>
                </a:lnTo>
                <a:lnTo>
                  <a:pt x="1251" y="155"/>
                </a:lnTo>
                <a:lnTo>
                  <a:pt x="1252" y="155"/>
                </a:lnTo>
                <a:lnTo>
                  <a:pt x="1254" y="155"/>
                </a:lnTo>
                <a:lnTo>
                  <a:pt x="1255" y="154"/>
                </a:lnTo>
                <a:lnTo>
                  <a:pt x="1256" y="154"/>
                </a:lnTo>
                <a:lnTo>
                  <a:pt x="1257" y="154"/>
                </a:lnTo>
                <a:lnTo>
                  <a:pt x="1259" y="154"/>
                </a:lnTo>
                <a:lnTo>
                  <a:pt x="1260" y="154"/>
                </a:lnTo>
                <a:lnTo>
                  <a:pt x="1261" y="154"/>
                </a:lnTo>
                <a:lnTo>
                  <a:pt x="1262" y="154"/>
                </a:lnTo>
                <a:lnTo>
                  <a:pt x="1264" y="154"/>
                </a:lnTo>
                <a:lnTo>
                  <a:pt x="1265" y="154"/>
                </a:lnTo>
                <a:lnTo>
                  <a:pt x="1266" y="154"/>
                </a:lnTo>
                <a:lnTo>
                  <a:pt x="1267" y="154"/>
                </a:lnTo>
                <a:lnTo>
                  <a:pt x="1269" y="154"/>
                </a:lnTo>
                <a:lnTo>
                  <a:pt x="1270" y="154"/>
                </a:lnTo>
                <a:lnTo>
                  <a:pt x="1271" y="154"/>
                </a:lnTo>
                <a:lnTo>
                  <a:pt x="1272" y="154"/>
                </a:lnTo>
                <a:lnTo>
                  <a:pt x="1274" y="154"/>
                </a:lnTo>
                <a:lnTo>
                  <a:pt x="1275" y="154"/>
                </a:lnTo>
                <a:lnTo>
                  <a:pt x="1276" y="154"/>
                </a:lnTo>
                <a:lnTo>
                  <a:pt x="1277" y="154"/>
                </a:lnTo>
                <a:lnTo>
                  <a:pt x="1279" y="154"/>
                </a:lnTo>
                <a:lnTo>
                  <a:pt x="1280" y="154"/>
                </a:lnTo>
                <a:lnTo>
                  <a:pt x="1281" y="154"/>
                </a:lnTo>
                <a:lnTo>
                  <a:pt x="1282" y="154"/>
                </a:lnTo>
                <a:lnTo>
                  <a:pt x="1284" y="154"/>
                </a:lnTo>
                <a:lnTo>
                  <a:pt x="1285" y="154"/>
                </a:lnTo>
                <a:lnTo>
                  <a:pt x="1286" y="154"/>
                </a:lnTo>
                <a:lnTo>
                  <a:pt x="1287" y="154"/>
                </a:lnTo>
                <a:lnTo>
                  <a:pt x="1289" y="154"/>
                </a:lnTo>
                <a:lnTo>
                  <a:pt x="1290" y="154"/>
                </a:lnTo>
                <a:lnTo>
                  <a:pt x="1291" y="154"/>
                </a:lnTo>
                <a:lnTo>
                  <a:pt x="1292" y="154"/>
                </a:lnTo>
                <a:lnTo>
                  <a:pt x="1294" y="154"/>
                </a:lnTo>
                <a:lnTo>
                  <a:pt x="1295" y="154"/>
                </a:lnTo>
                <a:lnTo>
                  <a:pt x="1296" y="154"/>
                </a:lnTo>
                <a:lnTo>
                  <a:pt x="1297" y="154"/>
                </a:lnTo>
                <a:lnTo>
                  <a:pt x="1299" y="154"/>
                </a:lnTo>
                <a:lnTo>
                  <a:pt x="1300" y="154"/>
                </a:lnTo>
                <a:lnTo>
                  <a:pt x="1301" y="154"/>
                </a:lnTo>
                <a:lnTo>
                  <a:pt x="1302" y="154"/>
                </a:lnTo>
                <a:lnTo>
                  <a:pt x="1304" y="154"/>
                </a:lnTo>
                <a:lnTo>
                  <a:pt x="1305" y="154"/>
                </a:lnTo>
                <a:lnTo>
                  <a:pt x="1306" y="154"/>
                </a:lnTo>
                <a:lnTo>
                  <a:pt x="1307" y="154"/>
                </a:lnTo>
                <a:lnTo>
                  <a:pt x="1309" y="154"/>
                </a:lnTo>
                <a:lnTo>
                  <a:pt x="1310" y="154"/>
                </a:lnTo>
                <a:lnTo>
                  <a:pt x="1311" y="154"/>
                </a:lnTo>
                <a:lnTo>
                  <a:pt x="1312" y="154"/>
                </a:lnTo>
                <a:lnTo>
                  <a:pt x="1314" y="154"/>
                </a:lnTo>
                <a:lnTo>
                  <a:pt x="1315" y="154"/>
                </a:lnTo>
                <a:lnTo>
                  <a:pt x="1316" y="154"/>
                </a:lnTo>
                <a:lnTo>
                  <a:pt x="1317" y="154"/>
                </a:lnTo>
                <a:lnTo>
                  <a:pt x="1319" y="154"/>
                </a:lnTo>
                <a:lnTo>
                  <a:pt x="1320" y="154"/>
                </a:lnTo>
                <a:lnTo>
                  <a:pt x="1321" y="154"/>
                </a:lnTo>
                <a:lnTo>
                  <a:pt x="1322" y="154"/>
                </a:lnTo>
                <a:lnTo>
                  <a:pt x="1324" y="154"/>
                </a:lnTo>
                <a:lnTo>
                  <a:pt x="1325" y="154"/>
                </a:lnTo>
                <a:lnTo>
                  <a:pt x="1326" y="154"/>
                </a:lnTo>
                <a:lnTo>
                  <a:pt x="1327" y="154"/>
                </a:lnTo>
                <a:lnTo>
                  <a:pt x="1329" y="154"/>
                </a:lnTo>
                <a:lnTo>
                  <a:pt x="1330" y="154"/>
                </a:lnTo>
                <a:lnTo>
                  <a:pt x="1331" y="154"/>
                </a:lnTo>
                <a:lnTo>
                  <a:pt x="1332" y="154"/>
                </a:lnTo>
                <a:lnTo>
                  <a:pt x="1334" y="154"/>
                </a:lnTo>
                <a:lnTo>
                  <a:pt x="1335" y="154"/>
                </a:lnTo>
                <a:lnTo>
                  <a:pt x="1336" y="154"/>
                </a:lnTo>
                <a:lnTo>
                  <a:pt x="1337" y="154"/>
                </a:lnTo>
                <a:lnTo>
                  <a:pt x="1339" y="154"/>
                </a:lnTo>
                <a:lnTo>
                  <a:pt x="1340" y="154"/>
                </a:lnTo>
                <a:lnTo>
                  <a:pt x="1341" y="154"/>
                </a:lnTo>
                <a:lnTo>
                  <a:pt x="1342" y="154"/>
                </a:lnTo>
                <a:lnTo>
                  <a:pt x="1344" y="154"/>
                </a:lnTo>
                <a:lnTo>
                  <a:pt x="1345" y="154"/>
                </a:lnTo>
                <a:lnTo>
                  <a:pt x="1346" y="154"/>
                </a:lnTo>
                <a:lnTo>
                  <a:pt x="1347" y="154"/>
                </a:lnTo>
                <a:lnTo>
                  <a:pt x="1349" y="154"/>
                </a:lnTo>
                <a:lnTo>
                  <a:pt x="1350" y="154"/>
                </a:lnTo>
                <a:lnTo>
                  <a:pt x="1351" y="154"/>
                </a:lnTo>
                <a:lnTo>
                  <a:pt x="1352" y="154"/>
                </a:lnTo>
                <a:lnTo>
                  <a:pt x="1354" y="154"/>
                </a:lnTo>
                <a:lnTo>
                  <a:pt x="1355" y="154"/>
                </a:lnTo>
                <a:lnTo>
                  <a:pt x="1356" y="154"/>
                </a:lnTo>
                <a:lnTo>
                  <a:pt x="1357" y="154"/>
                </a:lnTo>
                <a:lnTo>
                  <a:pt x="1359" y="154"/>
                </a:lnTo>
                <a:lnTo>
                  <a:pt x="1360" y="154"/>
                </a:lnTo>
                <a:lnTo>
                  <a:pt x="1361" y="154"/>
                </a:lnTo>
                <a:lnTo>
                  <a:pt x="1362" y="154"/>
                </a:lnTo>
                <a:lnTo>
                  <a:pt x="1364" y="154"/>
                </a:lnTo>
                <a:lnTo>
                  <a:pt x="1365" y="154"/>
                </a:lnTo>
                <a:lnTo>
                  <a:pt x="1366" y="154"/>
                </a:lnTo>
                <a:lnTo>
                  <a:pt x="1367" y="154"/>
                </a:lnTo>
                <a:lnTo>
                  <a:pt x="1369" y="154"/>
                </a:lnTo>
                <a:lnTo>
                  <a:pt x="1370" y="154"/>
                </a:lnTo>
                <a:lnTo>
                  <a:pt x="1371" y="154"/>
                </a:lnTo>
                <a:lnTo>
                  <a:pt x="1372" y="154"/>
                </a:lnTo>
                <a:lnTo>
                  <a:pt x="1374" y="154"/>
                </a:lnTo>
                <a:lnTo>
                  <a:pt x="1375" y="154"/>
                </a:lnTo>
                <a:lnTo>
                  <a:pt x="1376" y="154"/>
                </a:lnTo>
                <a:lnTo>
                  <a:pt x="1377" y="154"/>
                </a:lnTo>
                <a:lnTo>
                  <a:pt x="1379" y="154"/>
                </a:lnTo>
                <a:lnTo>
                  <a:pt x="1380" y="154"/>
                </a:lnTo>
                <a:lnTo>
                  <a:pt x="1381" y="153"/>
                </a:lnTo>
                <a:lnTo>
                  <a:pt x="1382" y="153"/>
                </a:lnTo>
                <a:lnTo>
                  <a:pt x="1384" y="153"/>
                </a:lnTo>
                <a:lnTo>
                  <a:pt x="1385" y="153"/>
                </a:lnTo>
                <a:lnTo>
                  <a:pt x="1386" y="153"/>
                </a:lnTo>
                <a:lnTo>
                  <a:pt x="1387" y="153"/>
                </a:lnTo>
                <a:lnTo>
                  <a:pt x="1389" y="153"/>
                </a:lnTo>
                <a:lnTo>
                  <a:pt x="1390" y="153"/>
                </a:lnTo>
                <a:lnTo>
                  <a:pt x="1391" y="153"/>
                </a:lnTo>
                <a:lnTo>
                  <a:pt x="1392" y="153"/>
                </a:lnTo>
                <a:lnTo>
                  <a:pt x="1394" y="153"/>
                </a:lnTo>
                <a:lnTo>
                  <a:pt x="1395" y="153"/>
                </a:lnTo>
                <a:lnTo>
                  <a:pt x="1396" y="153"/>
                </a:lnTo>
                <a:lnTo>
                  <a:pt x="1397" y="153"/>
                </a:lnTo>
                <a:lnTo>
                  <a:pt x="1398" y="153"/>
                </a:lnTo>
                <a:lnTo>
                  <a:pt x="1400" y="153"/>
                </a:lnTo>
                <a:lnTo>
                  <a:pt x="1401" y="153"/>
                </a:lnTo>
                <a:lnTo>
                  <a:pt x="1402" y="153"/>
                </a:lnTo>
                <a:lnTo>
                  <a:pt x="1403" y="153"/>
                </a:lnTo>
                <a:lnTo>
                  <a:pt x="1405" y="153"/>
                </a:lnTo>
                <a:lnTo>
                  <a:pt x="1406" y="153"/>
                </a:lnTo>
                <a:lnTo>
                  <a:pt x="1407" y="153"/>
                </a:lnTo>
                <a:lnTo>
                  <a:pt x="1408" y="153"/>
                </a:lnTo>
                <a:lnTo>
                  <a:pt x="1410" y="153"/>
                </a:lnTo>
                <a:lnTo>
                  <a:pt x="1411" y="153"/>
                </a:lnTo>
                <a:lnTo>
                  <a:pt x="1412" y="153"/>
                </a:lnTo>
                <a:lnTo>
                  <a:pt x="1413" y="153"/>
                </a:lnTo>
                <a:lnTo>
                  <a:pt x="1415" y="153"/>
                </a:lnTo>
                <a:lnTo>
                  <a:pt x="1416" y="153"/>
                </a:lnTo>
                <a:lnTo>
                  <a:pt x="1417" y="153"/>
                </a:lnTo>
                <a:lnTo>
                  <a:pt x="1418" y="153"/>
                </a:lnTo>
                <a:lnTo>
                  <a:pt x="1420" y="153"/>
                </a:lnTo>
                <a:lnTo>
                  <a:pt x="1421" y="153"/>
                </a:lnTo>
                <a:lnTo>
                  <a:pt x="1422" y="153"/>
                </a:lnTo>
                <a:lnTo>
                  <a:pt x="1423" y="153"/>
                </a:lnTo>
                <a:lnTo>
                  <a:pt x="1425" y="153"/>
                </a:lnTo>
                <a:lnTo>
                  <a:pt x="1426" y="153"/>
                </a:lnTo>
                <a:lnTo>
                  <a:pt x="1427" y="153"/>
                </a:lnTo>
                <a:lnTo>
                  <a:pt x="1428" y="153"/>
                </a:lnTo>
                <a:lnTo>
                  <a:pt x="1430" y="153"/>
                </a:lnTo>
                <a:lnTo>
                  <a:pt x="1431" y="153"/>
                </a:lnTo>
                <a:lnTo>
                  <a:pt x="1432" y="153"/>
                </a:lnTo>
                <a:lnTo>
                  <a:pt x="1433" y="153"/>
                </a:lnTo>
                <a:lnTo>
                  <a:pt x="1435" y="153"/>
                </a:lnTo>
                <a:lnTo>
                  <a:pt x="1436" y="153"/>
                </a:lnTo>
                <a:lnTo>
                  <a:pt x="1437" y="153"/>
                </a:lnTo>
                <a:lnTo>
                  <a:pt x="1438" y="153"/>
                </a:lnTo>
                <a:lnTo>
                  <a:pt x="1440" y="153"/>
                </a:lnTo>
                <a:lnTo>
                  <a:pt x="1441" y="153"/>
                </a:lnTo>
                <a:lnTo>
                  <a:pt x="1442" y="153"/>
                </a:lnTo>
                <a:lnTo>
                  <a:pt x="1443" y="153"/>
                </a:lnTo>
                <a:lnTo>
                  <a:pt x="1445" y="153"/>
                </a:lnTo>
                <a:lnTo>
                  <a:pt x="1446" y="153"/>
                </a:lnTo>
                <a:lnTo>
                  <a:pt x="1447" y="153"/>
                </a:lnTo>
                <a:lnTo>
                  <a:pt x="1448" y="153"/>
                </a:lnTo>
                <a:lnTo>
                  <a:pt x="1450" y="153"/>
                </a:lnTo>
                <a:lnTo>
                  <a:pt x="1451" y="153"/>
                </a:lnTo>
                <a:lnTo>
                  <a:pt x="1452" y="153"/>
                </a:lnTo>
                <a:lnTo>
                  <a:pt x="1453" y="153"/>
                </a:lnTo>
                <a:lnTo>
                  <a:pt x="1455" y="153"/>
                </a:lnTo>
                <a:lnTo>
                  <a:pt x="1456" y="153"/>
                </a:lnTo>
                <a:lnTo>
                  <a:pt x="1457" y="153"/>
                </a:lnTo>
                <a:lnTo>
                  <a:pt x="1458" y="153"/>
                </a:lnTo>
                <a:lnTo>
                  <a:pt x="1460" y="153"/>
                </a:lnTo>
                <a:lnTo>
                  <a:pt x="1461" y="153"/>
                </a:lnTo>
                <a:lnTo>
                  <a:pt x="1462" y="153"/>
                </a:lnTo>
                <a:lnTo>
                  <a:pt x="1463" y="153"/>
                </a:lnTo>
                <a:lnTo>
                  <a:pt x="1465" y="153"/>
                </a:lnTo>
                <a:lnTo>
                  <a:pt x="1466" y="153"/>
                </a:lnTo>
                <a:lnTo>
                  <a:pt x="1467" y="153"/>
                </a:lnTo>
                <a:lnTo>
                  <a:pt x="1468" y="153"/>
                </a:lnTo>
                <a:lnTo>
                  <a:pt x="1470" y="153"/>
                </a:lnTo>
                <a:lnTo>
                  <a:pt x="1471" y="153"/>
                </a:lnTo>
                <a:lnTo>
                  <a:pt x="1472" y="153"/>
                </a:lnTo>
                <a:lnTo>
                  <a:pt x="1473" y="153"/>
                </a:lnTo>
                <a:lnTo>
                  <a:pt x="1475" y="153"/>
                </a:lnTo>
                <a:lnTo>
                  <a:pt x="1476" y="153"/>
                </a:lnTo>
                <a:lnTo>
                  <a:pt x="1477" y="153"/>
                </a:lnTo>
                <a:lnTo>
                  <a:pt x="1478" y="153"/>
                </a:lnTo>
                <a:lnTo>
                  <a:pt x="1480" y="153"/>
                </a:lnTo>
                <a:lnTo>
                  <a:pt x="1481" y="153"/>
                </a:lnTo>
                <a:lnTo>
                  <a:pt x="1482" y="153"/>
                </a:lnTo>
                <a:lnTo>
                  <a:pt x="1483" y="153"/>
                </a:lnTo>
                <a:lnTo>
                  <a:pt x="1485" y="153"/>
                </a:lnTo>
                <a:lnTo>
                  <a:pt x="1486" y="153"/>
                </a:lnTo>
                <a:lnTo>
                  <a:pt x="1487" y="153"/>
                </a:lnTo>
                <a:lnTo>
                  <a:pt x="1488" y="153"/>
                </a:lnTo>
                <a:lnTo>
                  <a:pt x="1490" y="153"/>
                </a:lnTo>
                <a:lnTo>
                  <a:pt x="1491" y="153"/>
                </a:lnTo>
                <a:lnTo>
                  <a:pt x="1492" y="153"/>
                </a:lnTo>
                <a:lnTo>
                  <a:pt x="1493" y="153"/>
                </a:lnTo>
                <a:lnTo>
                  <a:pt x="1495" y="153"/>
                </a:lnTo>
                <a:lnTo>
                  <a:pt x="1496" y="153"/>
                </a:lnTo>
                <a:lnTo>
                  <a:pt x="1497" y="153"/>
                </a:lnTo>
                <a:lnTo>
                  <a:pt x="1498" y="153"/>
                </a:lnTo>
                <a:lnTo>
                  <a:pt x="1500" y="153"/>
                </a:lnTo>
                <a:lnTo>
                  <a:pt x="1501" y="153"/>
                </a:lnTo>
                <a:lnTo>
                  <a:pt x="1502" y="153"/>
                </a:lnTo>
                <a:lnTo>
                  <a:pt x="1503" y="153"/>
                </a:lnTo>
                <a:lnTo>
                  <a:pt x="1505" y="153"/>
                </a:lnTo>
                <a:lnTo>
                  <a:pt x="1506" y="153"/>
                </a:lnTo>
                <a:lnTo>
                  <a:pt x="1507" y="153"/>
                </a:lnTo>
                <a:lnTo>
                  <a:pt x="1508" y="153"/>
                </a:lnTo>
                <a:lnTo>
                  <a:pt x="1510" y="153"/>
                </a:lnTo>
                <a:lnTo>
                  <a:pt x="1511" y="153"/>
                </a:lnTo>
                <a:lnTo>
                  <a:pt x="1512" y="153"/>
                </a:lnTo>
                <a:lnTo>
                  <a:pt x="1513" y="153"/>
                </a:lnTo>
                <a:lnTo>
                  <a:pt x="1515" y="153"/>
                </a:lnTo>
                <a:lnTo>
                  <a:pt x="1516" y="153"/>
                </a:lnTo>
                <a:lnTo>
                  <a:pt x="1517" y="153"/>
                </a:lnTo>
                <a:lnTo>
                  <a:pt x="1518" y="153"/>
                </a:lnTo>
                <a:lnTo>
                  <a:pt x="1520" y="153"/>
                </a:lnTo>
                <a:lnTo>
                  <a:pt x="1521" y="153"/>
                </a:lnTo>
                <a:lnTo>
                  <a:pt x="1522" y="153"/>
                </a:lnTo>
                <a:lnTo>
                  <a:pt x="1523" y="153"/>
                </a:lnTo>
                <a:lnTo>
                  <a:pt x="1525" y="153"/>
                </a:lnTo>
                <a:lnTo>
                  <a:pt x="1526" y="153"/>
                </a:lnTo>
                <a:lnTo>
                  <a:pt x="1527" y="153"/>
                </a:lnTo>
                <a:lnTo>
                  <a:pt x="1528" y="153"/>
                </a:lnTo>
                <a:lnTo>
                  <a:pt x="1530" y="153"/>
                </a:lnTo>
                <a:lnTo>
                  <a:pt x="1531" y="153"/>
                </a:lnTo>
                <a:lnTo>
                  <a:pt x="1532" y="153"/>
                </a:lnTo>
                <a:lnTo>
                  <a:pt x="1533" y="153"/>
                </a:lnTo>
                <a:lnTo>
                  <a:pt x="1535" y="153"/>
                </a:lnTo>
                <a:lnTo>
                  <a:pt x="1536" y="153"/>
                </a:lnTo>
                <a:lnTo>
                  <a:pt x="1537" y="153"/>
                </a:lnTo>
                <a:lnTo>
                  <a:pt x="1538" y="153"/>
                </a:lnTo>
                <a:lnTo>
                  <a:pt x="1540" y="153"/>
                </a:lnTo>
                <a:lnTo>
                  <a:pt x="1541" y="153"/>
                </a:lnTo>
                <a:lnTo>
                  <a:pt x="1542" y="153"/>
                </a:lnTo>
                <a:lnTo>
                  <a:pt x="1543" y="153"/>
                </a:lnTo>
                <a:lnTo>
                  <a:pt x="1544" y="153"/>
                </a:lnTo>
                <a:lnTo>
                  <a:pt x="1546" y="153"/>
                </a:lnTo>
                <a:lnTo>
                  <a:pt x="1547" y="153"/>
                </a:lnTo>
                <a:lnTo>
                  <a:pt x="1548" y="153"/>
                </a:lnTo>
                <a:lnTo>
                  <a:pt x="1549" y="153"/>
                </a:lnTo>
                <a:lnTo>
                  <a:pt x="1551" y="153"/>
                </a:lnTo>
                <a:lnTo>
                  <a:pt x="1552" y="153"/>
                </a:lnTo>
                <a:lnTo>
                  <a:pt x="1553" y="153"/>
                </a:lnTo>
                <a:lnTo>
                  <a:pt x="1554" y="153"/>
                </a:lnTo>
                <a:lnTo>
                  <a:pt x="1556" y="153"/>
                </a:lnTo>
                <a:lnTo>
                  <a:pt x="1557" y="153"/>
                </a:lnTo>
                <a:lnTo>
                  <a:pt x="1558" y="153"/>
                </a:lnTo>
                <a:lnTo>
                  <a:pt x="1559" y="153"/>
                </a:lnTo>
                <a:lnTo>
                  <a:pt x="1561" y="153"/>
                </a:lnTo>
                <a:lnTo>
                  <a:pt x="1562" y="153"/>
                </a:lnTo>
                <a:lnTo>
                  <a:pt x="1563" y="153"/>
                </a:lnTo>
                <a:lnTo>
                  <a:pt x="1564" y="153"/>
                </a:lnTo>
                <a:lnTo>
                  <a:pt x="1566" y="153"/>
                </a:lnTo>
                <a:lnTo>
                  <a:pt x="1567" y="153"/>
                </a:lnTo>
                <a:lnTo>
                  <a:pt x="1568" y="153"/>
                </a:lnTo>
                <a:lnTo>
                  <a:pt x="1569" y="153"/>
                </a:lnTo>
                <a:lnTo>
                  <a:pt x="1571" y="153"/>
                </a:lnTo>
                <a:lnTo>
                  <a:pt x="1572" y="153"/>
                </a:lnTo>
                <a:lnTo>
                  <a:pt x="1573" y="153"/>
                </a:lnTo>
                <a:lnTo>
                  <a:pt x="1574" y="153"/>
                </a:lnTo>
                <a:lnTo>
                  <a:pt x="1576" y="153"/>
                </a:lnTo>
                <a:lnTo>
                  <a:pt x="1577" y="153"/>
                </a:lnTo>
                <a:lnTo>
                  <a:pt x="1578" y="153"/>
                </a:lnTo>
                <a:lnTo>
                  <a:pt x="1579" y="153"/>
                </a:lnTo>
                <a:lnTo>
                  <a:pt x="1581" y="153"/>
                </a:lnTo>
                <a:lnTo>
                  <a:pt x="1582" y="153"/>
                </a:lnTo>
                <a:lnTo>
                  <a:pt x="1583" y="153"/>
                </a:lnTo>
                <a:lnTo>
                  <a:pt x="1584" y="153"/>
                </a:lnTo>
                <a:lnTo>
                  <a:pt x="1586" y="153"/>
                </a:lnTo>
                <a:lnTo>
                  <a:pt x="1587" y="153"/>
                </a:lnTo>
                <a:lnTo>
                  <a:pt x="1588" y="153"/>
                </a:lnTo>
                <a:lnTo>
                  <a:pt x="1589" y="153"/>
                </a:lnTo>
                <a:lnTo>
                  <a:pt x="1591" y="153"/>
                </a:lnTo>
                <a:lnTo>
                  <a:pt x="1592" y="153"/>
                </a:lnTo>
                <a:lnTo>
                  <a:pt x="1593" y="153"/>
                </a:lnTo>
                <a:lnTo>
                  <a:pt x="1594" y="153"/>
                </a:lnTo>
                <a:lnTo>
                  <a:pt x="1596" y="153"/>
                </a:lnTo>
                <a:lnTo>
                  <a:pt x="1597" y="153"/>
                </a:lnTo>
                <a:lnTo>
                  <a:pt x="1598" y="153"/>
                </a:lnTo>
                <a:lnTo>
                  <a:pt x="1599" y="153"/>
                </a:lnTo>
                <a:lnTo>
                  <a:pt x="1601" y="153"/>
                </a:lnTo>
                <a:lnTo>
                  <a:pt x="1602" y="153"/>
                </a:lnTo>
                <a:lnTo>
                  <a:pt x="1603" y="153"/>
                </a:lnTo>
                <a:lnTo>
                  <a:pt x="1604" y="153"/>
                </a:lnTo>
                <a:lnTo>
                  <a:pt x="1606" y="153"/>
                </a:lnTo>
                <a:lnTo>
                  <a:pt x="1607" y="153"/>
                </a:lnTo>
                <a:lnTo>
                  <a:pt x="1608" y="153"/>
                </a:lnTo>
                <a:lnTo>
                  <a:pt x="1609" y="153"/>
                </a:lnTo>
                <a:lnTo>
                  <a:pt x="1611" y="153"/>
                </a:lnTo>
                <a:lnTo>
                  <a:pt x="1612" y="153"/>
                </a:lnTo>
                <a:lnTo>
                  <a:pt x="1613" y="153"/>
                </a:lnTo>
                <a:lnTo>
                  <a:pt x="1614" y="153"/>
                </a:lnTo>
                <a:lnTo>
                  <a:pt x="1616" y="153"/>
                </a:lnTo>
                <a:lnTo>
                  <a:pt x="1617" y="153"/>
                </a:lnTo>
                <a:lnTo>
                  <a:pt x="1618" y="153"/>
                </a:lnTo>
                <a:lnTo>
                  <a:pt x="1619" y="153"/>
                </a:lnTo>
                <a:lnTo>
                  <a:pt x="1621" y="153"/>
                </a:lnTo>
                <a:lnTo>
                  <a:pt x="1622" y="153"/>
                </a:lnTo>
                <a:lnTo>
                  <a:pt x="1623" y="153"/>
                </a:lnTo>
                <a:lnTo>
                  <a:pt x="1624" y="153"/>
                </a:lnTo>
                <a:lnTo>
                  <a:pt x="1626" y="153"/>
                </a:lnTo>
                <a:lnTo>
                  <a:pt x="1627" y="153"/>
                </a:lnTo>
                <a:lnTo>
                  <a:pt x="1628" y="153"/>
                </a:lnTo>
                <a:lnTo>
                  <a:pt x="1629" y="153"/>
                </a:lnTo>
                <a:lnTo>
                  <a:pt x="1631" y="153"/>
                </a:lnTo>
                <a:lnTo>
                  <a:pt x="1632" y="153"/>
                </a:lnTo>
                <a:lnTo>
                  <a:pt x="1633" y="153"/>
                </a:lnTo>
                <a:lnTo>
                  <a:pt x="1634" y="153"/>
                </a:lnTo>
                <a:lnTo>
                  <a:pt x="1636" y="153"/>
                </a:lnTo>
                <a:lnTo>
                  <a:pt x="1637" y="153"/>
                </a:lnTo>
                <a:lnTo>
                  <a:pt x="1638" y="153"/>
                </a:lnTo>
                <a:lnTo>
                  <a:pt x="1639" y="153"/>
                </a:lnTo>
                <a:lnTo>
                  <a:pt x="1641" y="153"/>
                </a:lnTo>
                <a:lnTo>
                  <a:pt x="1642" y="153"/>
                </a:lnTo>
                <a:lnTo>
                  <a:pt x="1643" y="153"/>
                </a:lnTo>
                <a:lnTo>
                  <a:pt x="1644" y="153"/>
                </a:lnTo>
                <a:lnTo>
                  <a:pt x="1646" y="153"/>
                </a:lnTo>
                <a:lnTo>
                  <a:pt x="1647" y="153"/>
                </a:lnTo>
                <a:lnTo>
                  <a:pt x="1648" y="153"/>
                </a:lnTo>
                <a:lnTo>
                  <a:pt x="1649" y="153"/>
                </a:lnTo>
                <a:lnTo>
                  <a:pt x="1651" y="153"/>
                </a:lnTo>
                <a:lnTo>
                  <a:pt x="1652" y="153"/>
                </a:lnTo>
                <a:lnTo>
                  <a:pt x="1653" y="153"/>
                </a:lnTo>
                <a:lnTo>
                  <a:pt x="1654" y="153"/>
                </a:lnTo>
                <a:lnTo>
                  <a:pt x="1656" y="153"/>
                </a:lnTo>
                <a:lnTo>
                  <a:pt x="1657" y="153"/>
                </a:lnTo>
                <a:lnTo>
                  <a:pt x="1658" y="153"/>
                </a:lnTo>
                <a:lnTo>
                  <a:pt x="1659" y="153"/>
                </a:lnTo>
                <a:lnTo>
                  <a:pt x="1661" y="153"/>
                </a:lnTo>
                <a:lnTo>
                  <a:pt x="1662" y="153"/>
                </a:lnTo>
                <a:lnTo>
                  <a:pt x="1663" y="153"/>
                </a:lnTo>
                <a:lnTo>
                  <a:pt x="1664" y="153"/>
                </a:lnTo>
                <a:lnTo>
                  <a:pt x="1666" y="153"/>
                </a:lnTo>
                <a:lnTo>
                  <a:pt x="1667" y="153"/>
                </a:lnTo>
                <a:lnTo>
                  <a:pt x="1668" y="153"/>
                </a:lnTo>
                <a:lnTo>
                  <a:pt x="1669" y="153"/>
                </a:lnTo>
                <a:lnTo>
                  <a:pt x="1671" y="153"/>
                </a:lnTo>
                <a:lnTo>
                  <a:pt x="1672" y="152"/>
                </a:lnTo>
                <a:lnTo>
                  <a:pt x="1673" y="152"/>
                </a:lnTo>
                <a:lnTo>
                  <a:pt x="1674" y="152"/>
                </a:lnTo>
                <a:lnTo>
                  <a:pt x="1676" y="152"/>
                </a:lnTo>
                <a:lnTo>
                  <a:pt x="1677" y="152"/>
                </a:lnTo>
                <a:lnTo>
                  <a:pt x="1678" y="152"/>
                </a:lnTo>
                <a:lnTo>
                  <a:pt x="1679" y="152"/>
                </a:lnTo>
                <a:lnTo>
                  <a:pt x="1681" y="152"/>
                </a:lnTo>
                <a:lnTo>
                  <a:pt x="1682" y="152"/>
                </a:lnTo>
                <a:lnTo>
                  <a:pt x="1683" y="152"/>
                </a:lnTo>
                <a:lnTo>
                  <a:pt x="1684" y="152"/>
                </a:lnTo>
                <a:lnTo>
                  <a:pt x="1686" y="152"/>
                </a:lnTo>
                <a:lnTo>
                  <a:pt x="1687" y="152"/>
                </a:lnTo>
                <a:lnTo>
                  <a:pt x="1688" y="152"/>
                </a:lnTo>
                <a:lnTo>
                  <a:pt x="1689" y="152"/>
                </a:lnTo>
                <a:lnTo>
                  <a:pt x="1691" y="152"/>
                </a:lnTo>
                <a:lnTo>
                  <a:pt x="1692" y="152"/>
                </a:lnTo>
                <a:lnTo>
                  <a:pt x="1693" y="152"/>
                </a:lnTo>
                <a:lnTo>
                  <a:pt x="1694" y="152"/>
                </a:lnTo>
                <a:lnTo>
                  <a:pt x="1695" y="152"/>
                </a:lnTo>
                <a:lnTo>
                  <a:pt x="1697" y="152"/>
                </a:lnTo>
                <a:lnTo>
                  <a:pt x="1698" y="152"/>
                </a:lnTo>
                <a:lnTo>
                  <a:pt x="1699" y="152"/>
                </a:lnTo>
                <a:lnTo>
                  <a:pt x="1700" y="152"/>
                </a:lnTo>
                <a:lnTo>
                  <a:pt x="1702" y="152"/>
                </a:lnTo>
                <a:lnTo>
                  <a:pt x="1703" y="152"/>
                </a:lnTo>
                <a:lnTo>
                  <a:pt x="1704" y="152"/>
                </a:lnTo>
                <a:lnTo>
                  <a:pt x="1705" y="152"/>
                </a:lnTo>
                <a:lnTo>
                  <a:pt x="1707" y="152"/>
                </a:lnTo>
                <a:lnTo>
                  <a:pt x="1708" y="152"/>
                </a:lnTo>
                <a:lnTo>
                  <a:pt x="1709" y="152"/>
                </a:lnTo>
                <a:lnTo>
                  <a:pt x="1710" y="152"/>
                </a:lnTo>
                <a:lnTo>
                  <a:pt x="1712" y="152"/>
                </a:lnTo>
                <a:lnTo>
                  <a:pt x="1713" y="152"/>
                </a:lnTo>
                <a:lnTo>
                  <a:pt x="1714" y="152"/>
                </a:lnTo>
                <a:lnTo>
                  <a:pt x="1715" y="152"/>
                </a:lnTo>
                <a:lnTo>
                  <a:pt x="1717" y="152"/>
                </a:lnTo>
                <a:lnTo>
                  <a:pt x="1718" y="152"/>
                </a:lnTo>
                <a:lnTo>
                  <a:pt x="1719" y="152"/>
                </a:lnTo>
                <a:lnTo>
                  <a:pt x="1720" y="152"/>
                </a:lnTo>
                <a:lnTo>
                  <a:pt x="1722" y="152"/>
                </a:lnTo>
                <a:lnTo>
                  <a:pt x="1723" y="152"/>
                </a:lnTo>
                <a:lnTo>
                  <a:pt x="1724" y="152"/>
                </a:lnTo>
                <a:lnTo>
                  <a:pt x="1725" y="152"/>
                </a:lnTo>
                <a:lnTo>
                  <a:pt x="1727" y="152"/>
                </a:lnTo>
                <a:lnTo>
                  <a:pt x="1728" y="152"/>
                </a:lnTo>
                <a:lnTo>
                  <a:pt x="1729" y="152"/>
                </a:lnTo>
                <a:lnTo>
                  <a:pt x="1730" y="152"/>
                </a:lnTo>
                <a:lnTo>
                  <a:pt x="1732" y="152"/>
                </a:lnTo>
                <a:lnTo>
                  <a:pt x="1733" y="152"/>
                </a:lnTo>
                <a:lnTo>
                  <a:pt x="1734" y="152"/>
                </a:lnTo>
                <a:lnTo>
                  <a:pt x="1735" y="152"/>
                </a:lnTo>
                <a:lnTo>
                  <a:pt x="1737" y="152"/>
                </a:lnTo>
                <a:lnTo>
                  <a:pt x="1738" y="152"/>
                </a:lnTo>
                <a:lnTo>
                  <a:pt x="1739" y="152"/>
                </a:lnTo>
                <a:lnTo>
                  <a:pt x="1740" y="152"/>
                </a:lnTo>
                <a:lnTo>
                  <a:pt x="1742" y="152"/>
                </a:lnTo>
                <a:lnTo>
                  <a:pt x="1743" y="152"/>
                </a:lnTo>
                <a:lnTo>
                  <a:pt x="1744" y="152"/>
                </a:lnTo>
                <a:lnTo>
                  <a:pt x="1745" y="152"/>
                </a:lnTo>
                <a:lnTo>
                  <a:pt x="1747" y="152"/>
                </a:lnTo>
                <a:lnTo>
                  <a:pt x="1748" y="152"/>
                </a:lnTo>
                <a:lnTo>
                  <a:pt x="1749" y="152"/>
                </a:lnTo>
                <a:lnTo>
                  <a:pt x="1750" y="152"/>
                </a:lnTo>
                <a:lnTo>
                  <a:pt x="1752" y="152"/>
                </a:lnTo>
                <a:lnTo>
                  <a:pt x="1753" y="152"/>
                </a:lnTo>
                <a:lnTo>
                  <a:pt x="1754" y="152"/>
                </a:lnTo>
                <a:lnTo>
                  <a:pt x="1755" y="152"/>
                </a:lnTo>
                <a:lnTo>
                  <a:pt x="1757" y="152"/>
                </a:lnTo>
                <a:lnTo>
                  <a:pt x="1758" y="152"/>
                </a:lnTo>
                <a:lnTo>
                  <a:pt x="1759" y="152"/>
                </a:lnTo>
                <a:lnTo>
                  <a:pt x="1760" y="152"/>
                </a:lnTo>
                <a:lnTo>
                  <a:pt x="1762" y="152"/>
                </a:lnTo>
                <a:lnTo>
                  <a:pt x="1763" y="152"/>
                </a:lnTo>
                <a:lnTo>
                  <a:pt x="1764" y="152"/>
                </a:lnTo>
                <a:lnTo>
                  <a:pt x="1765" y="152"/>
                </a:lnTo>
                <a:lnTo>
                  <a:pt x="1767" y="152"/>
                </a:lnTo>
                <a:lnTo>
                  <a:pt x="1768" y="152"/>
                </a:lnTo>
                <a:lnTo>
                  <a:pt x="1769" y="150"/>
                </a:lnTo>
                <a:lnTo>
                  <a:pt x="1770" y="153"/>
                </a:lnTo>
                <a:lnTo>
                  <a:pt x="1772" y="154"/>
                </a:lnTo>
                <a:lnTo>
                  <a:pt x="1773" y="154"/>
                </a:lnTo>
                <a:lnTo>
                  <a:pt x="1774" y="154"/>
                </a:lnTo>
                <a:lnTo>
                  <a:pt x="1775" y="152"/>
                </a:lnTo>
                <a:lnTo>
                  <a:pt x="1777" y="152"/>
                </a:lnTo>
                <a:lnTo>
                  <a:pt x="1778" y="152"/>
                </a:lnTo>
                <a:lnTo>
                  <a:pt x="1779" y="152"/>
                </a:lnTo>
                <a:lnTo>
                  <a:pt x="1780" y="152"/>
                </a:lnTo>
                <a:lnTo>
                  <a:pt x="1782" y="152"/>
                </a:lnTo>
                <a:lnTo>
                  <a:pt x="1783" y="152"/>
                </a:lnTo>
                <a:lnTo>
                  <a:pt x="1784" y="153"/>
                </a:lnTo>
                <a:lnTo>
                  <a:pt x="1785" y="153"/>
                </a:lnTo>
                <a:lnTo>
                  <a:pt x="1787" y="154"/>
                </a:lnTo>
                <a:lnTo>
                  <a:pt x="1788" y="152"/>
                </a:lnTo>
                <a:lnTo>
                  <a:pt x="1789" y="152"/>
                </a:lnTo>
                <a:lnTo>
                  <a:pt x="1790" y="152"/>
                </a:lnTo>
                <a:lnTo>
                  <a:pt x="1792" y="152"/>
                </a:lnTo>
                <a:lnTo>
                  <a:pt x="1793" y="153"/>
                </a:lnTo>
                <a:lnTo>
                  <a:pt x="1794" y="153"/>
                </a:lnTo>
                <a:lnTo>
                  <a:pt x="1795" y="153"/>
                </a:lnTo>
                <a:lnTo>
                  <a:pt x="1797" y="153"/>
                </a:lnTo>
                <a:lnTo>
                  <a:pt x="1798" y="153"/>
                </a:lnTo>
                <a:lnTo>
                  <a:pt x="1799" y="153"/>
                </a:lnTo>
                <a:lnTo>
                  <a:pt x="1800" y="153"/>
                </a:lnTo>
                <a:lnTo>
                  <a:pt x="1802" y="153"/>
                </a:lnTo>
                <a:lnTo>
                  <a:pt x="1803" y="153"/>
                </a:lnTo>
                <a:lnTo>
                  <a:pt x="1804" y="153"/>
                </a:lnTo>
                <a:lnTo>
                  <a:pt x="1805" y="153"/>
                </a:lnTo>
                <a:lnTo>
                  <a:pt x="1807" y="153"/>
                </a:lnTo>
                <a:lnTo>
                  <a:pt x="1808" y="153"/>
                </a:lnTo>
                <a:lnTo>
                  <a:pt x="1809" y="153"/>
                </a:lnTo>
                <a:lnTo>
                  <a:pt x="1810" y="153"/>
                </a:lnTo>
                <a:lnTo>
                  <a:pt x="1812" y="153"/>
                </a:lnTo>
                <a:lnTo>
                  <a:pt x="1813" y="153"/>
                </a:lnTo>
                <a:lnTo>
                  <a:pt x="1814" y="153"/>
                </a:lnTo>
                <a:lnTo>
                  <a:pt x="1815" y="153"/>
                </a:lnTo>
                <a:lnTo>
                  <a:pt x="1817" y="153"/>
                </a:lnTo>
                <a:lnTo>
                  <a:pt x="1818" y="153"/>
                </a:lnTo>
                <a:lnTo>
                  <a:pt x="1819" y="153"/>
                </a:lnTo>
                <a:lnTo>
                  <a:pt x="1820" y="153"/>
                </a:lnTo>
                <a:lnTo>
                  <a:pt x="1822" y="153"/>
                </a:lnTo>
                <a:lnTo>
                  <a:pt x="1823" y="153"/>
                </a:lnTo>
                <a:lnTo>
                  <a:pt x="1824" y="153"/>
                </a:lnTo>
                <a:lnTo>
                  <a:pt x="1825" y="153"/>
                </a:lnTo>
              </a:path>
            </a:pathLst>
          </a:custGeom>
          <a:noFill/>
          <a:ln w="19050" cap="flat" cmpd="sng" algn="ctr">
            <a:solidFill>
              <a:srgbClr val="077E97"/>
            </a:solidFill>
            <a:prstDash val="solid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Line 6"/>
          <p:cNvSpPr>
            <a:spLocks noChangeShapeType="1"/>
          </p:cNvSpPr>
          <p:nvPr/>
        </p:nvSpPr>
        <p:spPr bwMode="auto">
          <a:xfrm flipV="1">
            <a:off x="571595" y="3957708"/>
            <a:ext cx="709" cy="1674516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Line 7"/>
          <p:cNvSpPr>
            <a:spLocks noChangeShapeType="1"/>
          </p:cNvSpPr>
          <p:nvPr/>
        </p:nvSpPr>
        <p:spPr bwMode="auto">
          <a:xfrm flipH="1">
            <a:off x="562383" y="5632224"/>
            <a:ext cx="12047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Line 10"/>
          <p:cNvSpPr>
            <a:spLocks noChangeShapeType="1"/>
          </p:cNvSpPr>
          <p:nvPr/>
        </p:nvSpPr>
        <p:spPr bwMode="auto">
          <a:xfrm flipH="1" flipV="1">
            <a:off x="558665" y="5379965"/>
            <a:ext cx="1285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Line 11"/>
          <p:cNvSpPr>
            <a:spLocks noChangeShapeType="1"/>
          </p:cNvSpPr>
          <p:nvPr/>
        </p:nvSpPr>
        <p:spPr bwMode="auto">
          <a:xfrm flipH="1">
            <a:off x="562383" y="5297738"/>
            <a:ext cx="12047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Line 19"/>
          <p:cNvSpPr>
            <a:spLocks noChangeShapeType="1"/>
          </p:cNvSpPr>
          <p:nvPr/>
        </p:nvSpPr>
        <p:spPr bwMode="auto">
          <a:xfrm flipH="1">
            <a:off x="562383" y="4628071"/>
            <a:ext cx="12047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Line 20"/>
          <p:cNvSpPr>
            <a:spLocks noChangeShapeType="1"/>
          </p:cNvSpPr>
          <p:nvPr/>
        </p:nvSpPr>
        <p:spPr bwMode="auto">
          <a:xfrm flipH="1">
            <a:off x="562383" y="4545147"/>
            <a:ext cx="12047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Line 25"/>
          <p:cNvSpPr>
            <a:spLocks noChangeShapeType="1"/>
          </p:cNvSpPr>
          <p:nvPr/>
        </p:nvSpPr>
        <p:spPr bwMode="auto">
          <a:xfrm flipH="1">
            <a:off x="562383" y="4126343"/>
            <a:ext cx="12047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Line 26"/>
          <p:cNvSpPr>
            <a:spLocks noChangeShapeType="1"/>
          </p:cNvSpPr>
          <p:nvPr/>
        </p:nvSpPr>
        <p:spPr bwMode="auto">
          <a:xfrm flipH="1">
            <a:off x="562383" y="4042025"/>
            <a:ext cx="12047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Line 27"/>
          <p:cNvSpPr>
            <a:spLocks noChangeShapeType="1"/>
          </p:cNvSpPr>
          <p:nvPr/>
        </p:nvSpPr>
        <p:spPr bwMode="auto">
          <a:xfrm flipH="1">
            <a:off x="562383" y="3957707"/>
            <a:ext cx="12047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Line 28"/>
          <p:cNvSpPr>
            <a:spLocks noChangeShapeType="1"/>
          </p:cNvSpPr>
          <p:nvPr/>
        </p:nvSpPr>
        <p:spPr bwMode="auto">
          <a:xfrm flipH="1">
            <a:off x="550336" y="5632224"/>
            <a:ext cx="30471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Line 30"/>
          <p:cNvSpPr>
            <a:spLocks noChangeShapeType="1"/>
          </p:cNvSpPr>
          <p:nvPr/>
        </p:nvSpPr>
        <p:spPr bwMode="auto">
          <a:xfrm flipH="1">
            <a:off x="550336" y="5297738"/>
            <a:ext cx="30471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Line 33"/>
          <p:cNvSpPr>
            <a:spLocks noChangeShapeType="1"/>
          </p:cNvSpPr>
          <p:nvPr/>
        </p:nvSpPr>
        <p:spPr bwMode="auto">
          <a:xfrm flipH="1">
            <a:off x="545312" y="4789594"/>
            <a:ext cx="30471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Line 34"/>
          <p:cNvSpPr>
            <a:spLocks noChangeShapeType="1"/>
          </p:cNvSpPr>
          <p:nvPr/>
        </p:nvSpPr>
        <p:spPr bwMode="auto">
          <a:xfrm flipH="1">
            <a:off x="547752" y="4628072"/>
            <a:ext cx="30532" cy="349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4" name="Line 37"/>
          <p:cNvSpPr>
            <a:spLocks noChangeShapeType="1"/>
          </p:cNvSpPr>
          <p:nvPr/>
        </p:nvSpPr>
        <p:spPr bwMode="auto">
          <a:xfrm flipH="1">
            <a:off x="550336" y="4126343"/>
            <a:ext cx="30471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Line 38"/>
          <p:cNvSpPr>
            <a:spLocks noChangeShapeType="1"/>
          </p:cNvSpPr>
          <p:nvPr/>
        </p:nvSpPr>
        <p:spPr bwMode="auto">
          <a:xfrm flipH="1">
            <a:off x="550336" y="3957707"/>
            <a:ext cx="30471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Rectangle 39"/>
          <p:cNvSpPr>
            <a:spLocks noChangeArrowheads="1"/>
          </p:cNvSpPr>
          <p:nvPr/>
        </p:nvSpPr>
        <p:spPr bwMode="auto">
          <a:xfrm>
            <a:off x="369793" y="5579344"/>
            <a:ext cx="185154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Rectangle 40"/>
          <p:cNvSpPr>
            <a:spLocks noChangeArrowheads="1"/>
          </p:cNvSpPr>
          <p:nvPr/>
        </p:nvSpPr>
        <p:spPr bwMode="auto">
          <a:xfrm>
            <a:off x="365631" y="5401547"/>
            <a:ext cx="21595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Rectangle 41"/>
          <p:cNvSpPr>
            <a:spLocks noChangeArrowheads="1"/>
          </p:cNvSpPr>
          <p:nvPr/>
        </p:nvSpPr>
        <p:spPr bwMode="auto">
          <a:xfrm>
            <a:off x="470050" y="5254311"/>
            <a:ext cx="59775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Rectangle 42"/>
          <p:cNvSpPr>
            <a:spLocks noChangeArrowheads="1"/>
          </p:cNvSpPr>
          <p:nvPr/>
        </p:nvSpPr>
        <p:spPr bwMode="auto">
          <a:xfrm>
            <a:off x="397601" y="5073640"/>
            <a:ext cx="179323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0" name="Rectangle 43"/>
          <p:cNvSpPr>
            <a:spLocks noChangeArrowheads="1"/>
          </p:cNvSpPr>
          <p:nvPr/>
        </p:nvSpPr>
        <p:spPr bwMode="auto">
          <a:xfrm>
            <a:off x="391757" y="4893572"/>
            <a:ext cx="179323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Rectangle 44"/>
          <p:cNvSpPr>
            <a:spLocks noChangeArrowheads="1"/>
          </p:cNvSpPr>
          <p:nvPr/>
        </p:nvSpPr>
        <p:spPr bwMode="auto">
          <a:xfrm>
            <a:off x="397601" y="4737762"/>
            <a:ext cx="179323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Rectangle 45"/>
          <p:cNvSpPr>
            <a:spLocks noChangeArrowheads="1"/>
          </p:cNvSpPr>
          <p:nvPr/>
        </p:nvSpPr>
        <p:spPr bwMode="auto">
          <a:xfrm>
            <a:off x="397601" y="4571216"/>
            <a:ext cx="179323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Rectangle 46"/>
          <p:cNvSpPr>
            <a:spLocks noChangeArrowheads="1"/>
          </p:cNvSpPr>
          <p:nvPr/>
        </p:nvSpPr>
        <p:spPr bwMode="auto">
          <a:xfrm>
            <a:off x="397601" y="4403973"/>
            <a:ext cx="179323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Rectangle 47"/>
          <p:cNvSpPr>
            <a:spLocks noChangeArrowheads="1"/>
          </p:cNvSpPr>
          <p:nvPr/>
        </p:nvSpPr>
        <p:spPr bwMode="auto">
          <a:xfrm>
            <a:off x="397601" y="4236730"/>
            <a:ext cx="179323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Rectangle 48"/>
          <p:cNvSpPr>
            <a:spLocks noChangeArrowheads="1"/>
          </p:cNvSpPr>
          <p:nvPr/>
        </p:nvSpPr>
        <p:spPr bwMode="auto">
          <a:xfrm>
            <a:off x="397601" y="4069488"/>
            <a:ext cx="179323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Rectangle 49"/>
          <p:cNvSpPr>
            <a:spLocks noChangeArrowheads="1"/>
          </p:cNvSpPr>
          <p:nvPr/>
        </p:nvSpPr>
        <p:spPr bwMode="auto">
          <a:xfrm>
            <a:off x="397601" y="3900852"/>
            <a:ext cx="179323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7" name="Line 50"/>
          <p:cNvSpPr>
            <a:spLocks noChangeShapeType="1"/>
          </p:cNvSpPr>
          <p:nvPr/>
        </p:nvSpPr>
        <p:spPr bwMode="auto">
          <a:xfrm>
            <a:off x="571595" y="5632224"/>
            <a:ext cx="3071121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Line 51"/>
          <p:cNvSpPr>
            <a:spLocks noChangeShapeType="1"/>
          </p:cNvSpPr>
          <p:nvPr/>
        </p:nvSpPr>
        <p:spPr bwMode="auto">
          <a:xfrm>
            <a:off x="571595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Line 52"/>
          <p:cNvSpPr>
            <a:spLocks noChangeShapeType="1"/>
          </p:cNvSpPr>
          <p:nvPr/>
        </p:nvSpPr>
        <p:spPr bwMode="auto">
          <a:xfrm>
            <a:off x="741661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Line 53"/>
          <p:cNvSpPr>
            <a:spLocks noChangeShapeType="1"/>
          </p:cNvSpPr>
          <p:nvPr/>
        </p:nvSpPr>
        <p:spPr bwMode="auto">
          <a:xfrm>
            <a:off x="911728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Line 54"/>
          <p:cNvSpPr>
            <a:spLocks noChangeShapeType="1"/>
          </p:cNvSpPr>
          <p:nvPr/>
        </p:nvSpPr>
        <p:spPr bwMode="auto">
          <a:xfrm>
            <a:off x="1083212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Line 55"/>
          <p:cNvSpPr>
            <a:spLocks noChangeShapeType="1"/>
          </p:cNvSpPr>
          <p:nvPr/>
        </p:nvSpPr>
        <p:spPr bwMode="auto">
          <a:xfrm>
            <a:off x="1252570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Line 56"/>
          <p:cNvSpPr>
            <a:spLocks noChangeShapeType="1"/>
          </p:cNvSpPr>
          <p:nvPr/>
        </p:nvSpPr>
        <p:spPr bwMode="auto">
          <a:xfrm>
            <a:off x="1424054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" name="Line 57"/>
          <p:cNvSpPr>
            <a:spLocks noChangeShapeType="1"/>
          </p:cNvSpPr>
          <p:nvPr/>
        </p:nvSpPr>
        <p:spPr bwMode="auto">
          <a:xfrm>
            <a:off x="1594121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5" name="Line 58"/>
          <p:cNvSpPr>
            <a:spLocks noChangeShapeType="1"/>
          </p:cNvSpPr>
          <p:nvPr/>
        </p:nvSpPr>
        <p:spPr bwMode="auto">
          <a:xfrm>
            <a:off x="1765605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Line 59"/>
          <p:cNvSpPr>
            <a:spLocks noChangeShapeType="1"/>
          </p:cNvSpPr>
          <p:nvPr/>
        </p:nvSpPr>
        <p:spPr bwMode="auto">
          <a:xfrm>
            <a:off x="1935672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7" name="Line 60"/>
          <p:cNvSpPr>
            <a:spLocks noChangeShapeType="1"/>
          </p:cNvSpPr>
          <p:nvPr/>
        </p:nvSpPr>
        <p:spPr bwMode="auto">
          <a:xfrm>
            <a:off x="2107156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Line 61"/>
          <p:cNvSpPr>
            <a:spLocks noChangeShapeType="1"/>
          </p:cNvSpPr>
          <p:nvPr/>
        </p:nvSpPr>
        <p:spPr bwMode="auto">
          <a:xfrm>
            <a:off x="2277222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9" name="Line 62"/>
          <p:cNvSpPr>
            <a:spLocks noChangeShapeType="1"/>
          </p:cNvSpPr>
          <p:nvPr/>
        </p:nvSpPr>
        <p:spPr bwMode="auto">
          <a:xfrm>
            <a:off x="2447289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0" name="Line 63"/>
          <p:cNvSpPr>
            <a:spLocks noChangeShapeType="1"/>
          </p:cNvSpPr>
          <p:nvPr/>
        </p:nvSpPr>
        <p:spPr bwMode="auto">
          <a:xfrm>
            <a:off x="2618773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1" name="Line 64"/>
          <p:cNvSpPr>
            <a:spLocks noChangeShapeType="1"/>
          </p:cNvSpPr>
          <p:nvPr/>
        </p:nvSpPr>
        <p:spPr bwMode="auto">
          <a:xfrm>
            <a:off x="2788840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Line 65"/>
          <p:cNvSpPr>
            <a:spLocks noChangeShapeType="1"/>
          </p:cNvSpPr>
          <p:nvPr/>
        </p:nvSpPr>
        <p:spPr bwMode="auto">
          <a:xfrm>
            <a:off x="2960323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Line 66"/>
          <p:cNvSpPr>
            <a:spLocks noChangeShapeType="1"/>
          </p:cNvSpPr>
          <p:nvPr/>
        </p:nvSpPr>
        <p:spPr bwMode="auto">
          <a:xfrm>
            <a:off x="3130390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4" name="Line 67"/>
          <p:cNvSpPr>
            <a:spLocks noChangeShapeType="1"/>
          </p:cNvSpPr>
          <p:nvPr/>
        </p:nvSpPr>
        <p:spPr bwMode="auto">
          <a:xfrm>
            <a:off x="3301874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5" name="Line 68"/>
          <p:cNvSpPr>
            <a:spLocks noChangeShapeType="1"/>
          </p:cNvSpPr>
          <p:nvPr/>
        </p:nvSpPr>
        <p:spPr bwMode="auto">
          <a:xfrm>
            <a:off x="3471232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Line 69"/>
          <p:cNvSpPr>
            <a:spLocks noChangeShapeType="1"/>
          </p:cNvSpPr>
          <p:nvPr/>
        </p:nvSpPr>
        <p:spPr bwMode="auto">
          <a:xfrm>
            <a:off x="3642716" y="5628739"/>
            <a:ext cx="709" cy="1184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7" name="Line 70"/>
          <p:cNvSpPr>
            <a:spLocks noChangeShapeType="1"/>
          </p:cNvSpPr>
          <p:nvPr/>
        </p:nvSpPr>
        <p:spPr bwMode="auto">
          <a:xfrm>
            <a:off x="571595" y="5623165"/>
            <a:ext cx="709" cy="2926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8" name="Line 71"/>
          <p:cNvSpPr>
            <a:spLocks noChangeShapeType="1"/>
          </p:cNvSpPr>
          <p:nvPr/>
        </p:nvSpPr>
        <p:spPr bwMode="auto">
          <a:xfrm>
            <a:off x="911728" y="5623165"/>
            <a:ext cx="709" cy="2926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9" name="Line 72"/>
          <p:cNvSpPr>
            <a:spLocks noChangeShapeType="1"/>
          </p:cNvSpPr>
          <p:nvPr/>
        </p:nvSpPr>
        <p:spPr bwMode="auto">
          <a:xfrm>
            <a:off x="1252570" y="5623165"/>
            <a:ext cx="709" cy="2926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Line 73"/>
          <p:cNvSpPr>
            <a:spLocks noChangeShapeType="1"/>
          </p:cNvSpPr>
          <p:nvPr/>
        </p:nvSpPr>
        <p:spPr bwMode="auto">
          <a:xfrm>
            <a:off x="1594121" y="5623165"/>
            <a:ext cx="709" cy="2926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1" name="Line 74"/>
          <p:cNvSpPr>
            <a:spLocks noChangeShapeType="1"/>
          </p:cNvSpPr>
          <p:nvPr/>
        </p:nvSpPr>
        <p:spPr bwMode="auto">
          <a:xfrm>
            <a:off x="1935672" y="5623165"/>
            <a:ext cx="709" cy="2926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2" name="Line 75"/>
          <p:cNvSpPr>
            <a:spLocks noChangeShapeType="1"/>
          </p:cNvSpPr>
          <p:nvPr/>
        </p:nvSpPr>
        <p:spPr bwMode="auto">
          <a:xfrm>
            <a:off x="2277222" y="5623165"/>
            <a:ext cx="709" cy="2926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3" name="Line 76"/>
          <p:cNvSpPr>
            <a:spLocks noChangeShapeType="1"/>
          </p:cNvSpPr>
          <p:nvPr/>
        </p:nvSpPr>
        <p:spPr bwMode="auto">
          <a:xfrm>
            <a:off x="2618773" y="5623165"/>
            <a:ext cx="709" cy="2926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" name="Line 77"/>
          <p:cNvSpPr>
            <a:spLocks noChangeShapeType="1"/>
          </p:cNvSpPr>
          <p:nvPr/>
        </p:nvSpPr>
        <p:spPr bwMode="auto">
          <a:xfrm>
            <a:off x="2960323" y="5623165"/>
            <a:ext cx="709" cy="2926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5" name="Line 78"/>
          <p:cNvSpPr>
            <a:spLocks noChangeShapeType="1"/>
          </p:cNvSpPr>
          <p:nvPr/>
        </p:nvSpPr>
        <p:spPr bwMode="auto">
          <a:xfrm>
            <a:off x="3301874" y="5623165"/>
            <a:ext cx="709" cy="2926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Line 79"/>
          <p:cNvSpPr>
            <a:spLocks noChangeShapeType="1"/>
          </p:cNvSpPr>
          <p:nvPr/>
        </p:nvSpPr>
        <p:spPr bwMode="auto">
          <a:xfrm>
            <a:off x="3642716" y="5623165"/>
            <a:ext cx="709" cy="2926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Rectangle 80"/>
          <p:cNvSpPr>
            <a:spLocks noChangeArrowheads="1"/>
          </p:cNvSpPr>
          <p:nvPr/>
        </p:nvSpPr>
        <p:spPr bwMode="auto">
          <a:xfrm>
            <a:off x="526951" y="5667762"/>
            <a:ext cx="49694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Rectangle 81"/>
          <p:cNvSpPr>
            <a:spLocks noChangeArrowheads="1"/>
          </p:cNvSpPr>
          <p:nvPr/>
        </p:nvSpPr>
        <p:spPr bwMode="auto">
          <a:xfrm>
            <a:off x="845826" y="5667762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Rectangle 82"/>
          <p:cNvSpPr>
            <a:spLocks noChangeArrowheads="1"/>
          </p:cNvSpPr>
          <p:nvPr/>
        </p:nvSpPr>
        <p:spPr bwMode="auto">
          <a:xfrm>
            <a:off x="1187376" y="5667762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Rectangle 83"/>
          <p:cNvSpPr>
            <a:spLocks noChangeArrowheads="1"/>
          </p:cNvSpPr>
          <p:nvPr/>
        </p:nvSpPr>
        <p:spPr bwMode="auto">
          <a:xfrm>
            <a:off x="1528927" y="5667762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Rectangle 84"/>
          <p:cNvSpPr>
            <a:spLocks noChangeArrowheads="1"/>
          </p:cNvSpPr>
          <p:nvPr/>
        </p:nvSpPr>
        <p:spPr bwMode="auto">
          <a:xfrm>
            <a:off x="1870478" y="5667762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Rectangle 85"/>
          <p:cNvSpPr>
            <a:spLocks noChangeArrowheads="1"/>
          </p:cNvSpPr>
          <p:nvPr/>
        </p:nvSpPr>
        <p:spPr bwMode="auto">
          <a:xfrm>
            <a:off x="2201399" y="5667762"/>
            <a:ext cx="1987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Rectangle 86"/>
          <p:cNvSpPr>
            <a:spLocks noChangeArrowheads="1"/>
          </p:cNvSpPr>
          <p:nvPr/>
        </p:nvSpPr>
        <p:spPr bwMode="auto">
          <a:xfrm>
            <a:off x="2542241" y="5667762"/>
            <a:ext cx="1987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Rectangle 87"/>
          <p:cNvSpPr>
            <a:spLocks noChangeArrowheads="1"/>
          </p:cNvSpPr>
          <p:nvPr/>
        </p:nvSpPr>
        <p:spPr bwMode="auto">
          <a:xfrm>
            <a:off x="2883792" y="5667762"/>
            <a:ext cx="1987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Rectangle 88"/>
          <p:cNvSpPr>
            <a:spLocks noChangeArrowheads="1"/>
          </p:cNvSpPr>
          <p:nvPr/>
        </p:nvSpPr>
        <p:spPr bwMode="auto">
          <a:xfrm>
            <a:off x="3225343" y="5667762"/>
            <a:ext cx="1987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1600</a:t>
            </a: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Rectangle 89"/>
          <p:cNvSpPr>
            <a:spLocks noChangeArrowheads="1"/>
          </p:cNvSpPr>
          <p:nvPr/>
        </p:nvSpPr>
        <p:spPr bwMode="auto">
          <a:xfrm>
            <a:off x="3566893" y="5667762"/>
            <a:ext cx="1987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1800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Rectangle 90"/>
          <p:cNvSpPr>
            <a:spLocks noChangeArrowheads="1"/>
          </p:cNvSpPr>
          <p:nvPr/>
        </p:nvSpPr>
        <p:spPr bwMode="auto">
          <a:xfrm>
            <a:off x="1991651" y="5757488"/>
            <a:ext cx="23500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Rectangle 91"/>
          <p:cNvSpPr>
            <a:spLocks noChangeArrowheads="1"/>
          </p:cNvSpPr>
          <p:nvPr/>
        </p:nvSpPr>
        <p:spPr bwMode="auto">
          <a:xfrm>
            <a:off x="3678854" y="5755079"/>
            <a:ext cx="9039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Rectangle 92"/>
          <p:cNvSpPr>
            <a:spLocks noChangeArrowheads="1"/>
          </p:cNvSpPr>
          <p:nvPr/>
        </p:nvSpPr>
        <p:spPr bwMode="auto">
          <a:xfrm rot="16200000">
            <a:off x="-303875" y="4695312"/>
            <a:ext cx="94202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SPR </a:t>
            </a:r>
            <a:r>
              <a:rPr lang="fr-FR" sz="700" b="1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Response</a:t>
            </a: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700" b="1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Units</a:t>
            </a: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(0=</a:t>
            </a:r>
            <a:r>
              <a:rPr lang="fr-FR" sz="700" b="1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Rectangle 93"/>
          <p:cNvSpPr>
            <a:spLocks noChangeArrowheads="1"/>
          </p:cNvSpPr>
          <p:nvPr/>
        </p:nvSpPr>
        <p:spPr bwMode="auto">
          <a:xfrm>
            <a:off x="356884" y="3806893"/>
            <a:ext cx="1458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914431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7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</a:t>
            </a:r>
            <a:endParaRPr lang="fr-FR" sz="7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Freeform 103"/>
          <p:cNvSpPr>
            <a:spLocks/>
          </p:cNvSpPr>
          <p:nvPr/>
        </p:nvSpPr>
        <p:spPr bwMode="auto">
          <a:xfrm flipV="1">
            <a:off x="571594" y="5291467"/>
            <a:ext cx="2745160" cy="6272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56" y="0"/>
              </a:cxn>
              <a:cxn ang="0">
                <a:pos x="84" y="1"/>
              </a:cxn>
              <a:cxn ang="0">
                <a:pos x="113" y="1"/>
              </a:cxn>
              <a:cxn ang="0">
                <a:pos x="142" y="1"/>
              </a:cxn>
              <a:cxn ang="0">
                <a:pos x="171" y="0"/>
              </a:cxn>
              <a:cxn ang="0">
                <a:pos x="199" y="0"/>
              </a:cxn>
              <a:cxn ang="0">
                <a:pos x="228" y="0"/>
              </a:cxn>
              <a:cxn ang="0">
                <a:pos x="257" y="0"/>
              </a:cxn>
              <a:cxn ang="0">
                <a:pos x="285" y="0"/>
              </a:cxn>
              <a:cxn ang="0">
                <a:pos x="314" y="1"/>
              </a:cxn>
              <a:cxn ang="0">
                <a:pos x="343" y="1"/>
              </a:cxn>
              <a:cxn ang="0">
                <a:pos x="371" y="1"/>
              </a:cxn>
              <a:cxn ang="0">
                <a:pos x="400" y="1"/>
              </a:cxn>
              <a:cxn ang="0">
                <a:pos x="429" y="0"/>
              </a:cxn>
              <a:cxn ang="0">
                <a:pos x="458" y="0"/>
              </a:cxn>
              <a:cxn ang="0">
                <a:pos x="486" y="0"/>
              </a:cxn>
              <a:cxn ang="0">
                <a:pos x="515" y="2"/>
              </a:cxn>
              <a:cxn ang="0">
                <a:pos x="544" y="2"/>
              </a:cxn>
              <a:cxn ang="0">
                <a:pos x="572" y="1"/>
              </a:cxn>
              <a:cxn ang="0">
                <a:pos x="601" y="1"/>
              </a:cxn>
              <a:cxn ang="0">
                <a:pos x="630" y="1"/>
              </a:cxn>
              <a:cxn ang="0">
                <a:pos x="658" y="0"/>
              </a:cxn>
              <a:cxn ang="0">
                <a:pos x="687" y="1"/>
              </a:cxn>
              <a:cxn ang="0">
                <a:pos x="716" y="1"/>
              </a:cxn>
              <a:cxn ang="0">
                <a:pos x="745" y="2"/>
              </a:cxn>
              <a:cxn ang="0">
                <a:pos x="773" y="2"/>
              </a:cxn>
              <a:cxn ang="0">
                <a:pos x="802" y="1"/>
              </a:cxn>
              <a:cxn ang="0">
                <a:pos x="831" y="1"/>
              </a:cxn>
              <a:cxn ang="0">
                <a:pos x="859" y="1"/>
              </a:cxn>
              <a:cxn ang="0">
                <a:pos x="888" y="1"/>
              </a:cxn>
              <a:cxn ang="0">
                <a:pos x="917" y="1"/>
              </a:cxn>
              <a:cxn ang="0">
                <a:pos x="946" y="2"/>
              </a:cxn>
              <a:cxn ang="0">
                <a:pos x="974" y="2"/>
              </a:cxn>
              <a:cxn ang="0">
                <a:pos x="1003" y="2"/>
              </a:cxn>
              <a:cxn ang="0">
                <a:pos x="1032" y="2"/>
              </a:cxn>
              <a:cxn ang="0">
                <a:pos x="1060" y="2"/>
              </a:cxn>
              <a:cxn ang="0">
                <a:pos x="1089" y="1"/>
              </a:cxn>
              <a:cxn ang="0">
                <a:pos x="1118" y="1"/>
              </a:cxn>
              <a:cxn ang="0">
                <a:pos x="1146" y="1"/>
              </a:cxn>
              <a:cxn ang="0">
                <a:pos x="1175" y="1"/>
              </a:cxn>
              <a:cxn ang="0">
                <a:pos x="1204" y="1"/>
              </a:cxn>
              <a:cxn ang="0">
                <a:pos x="1233" y="1"/>
              </a:cxn>
              <a:cxn ang="0">
                <a:pos x="1261" y="1"/>
              </a:cxn>
              <a:cxn ang="0">
                <a:pos x="1290" y="1"/>
              </a:cxn>
              <a:cxn ang="0">
                <a:pos x="1319" y="1"/>
              </a:cxn>
              <a:cxn ang="0">
                <a:pos x="1347" y="1"/>
              </a:cxn>
              <a:cxn ang="0">
                <a:pos x="1376" y="2"/>
              </a:cxn>
              <a:cxn ang="0">
                <a:pos x="1405" y="2"/>
              </a:cxn>
              <a:cxn ang="0">
                <a:pos x="1433" y="2"/>
              </a:cxn>
              <a:cxn ang="0">
                <a:pos x="1462" y="2"/>
              </a:cxn>
              <a:cxn ang="0">
                <a:pos x="1491" y="2"/>
              </a:cxn>
              <a:cxn ang="0">
                <a:pos x="1520" y="2"/>
              </a:cxn>
              <a:cxn ang="0">
                <a:pos x="1548" y="2"/>
              </a:cxn>
              <a:cxn ang="0">
                <a:pos x="1577" y="2"/>
              </a:cxn>
              <a:cxn ang="0">
                <a:pos x="1606" y="2"/>
              </a:cxn>
              <a:cxn ang="0">
                <a:pos x="1634" y="2"/>
              </a:cxn>
              <a:cxn ang="0">
                <a:pos x="1663" y="2"/>
              </a:cxn>
              <a:cxn ang="0">
                <a:pos x="1692" y="2"/>
              </a:cxn>
              <a:cxn ang="0">
                <a:pos x="1720" y="2"/>
              </a:cxn>
              <a:cxn ang="0">
                <a:pos x="1749" y="2"/>
              </a:cxn>
              <a:cxn ang="0">
                <a:pos x="1778" y="2"/>
              </a:cxn>
              <a:cxn ang="0">
                <a:pos x="1807" y="2"/>
              </a:cxn>
            </a:cxnLst>
            <a:rect l="0" t="0" r="r" b="b"/>
            <a:pathLst>
              <a:path w="1825" h="4">
                <a:moveTo>
                  <a:pt x="0" y="0"/>
                </a:move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6" y="0"/>
                </a:lnTo>
                <a:lnTo>
                  <a:pt x="7" y="0"/>
                </a:lnTo>
                <a:lnTo>
                  <a:pt x="8" y="0"/>
                </a:lnTo>
                <a:lnTo>
                  <a:pt x="10" y="0"/>
                </a:lnTo>
                <a:lnTo>
                  <a:pt x="11" y="0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16" y="0"/>
                </a:lnTo>
                <a:lnTo>
                  <a:pt x="17" y="0"/>
                </a:lnTo>
                <a:lnTo>
                  <a:pt x="18" y="0"/>
                </a:lnTo>
                <a:lnTo>
                  <a:pt x="20" y="0"/>
                </a:lnTo>
                <a:lnTo>
                  <a:pt x="21" y="0"/>
                </a:lnTo>
                <a:lnTo>
                  <a:pt x="22" y="0"/>
                </a:lnTo>
                <a:lnTo>
                  <a:pt x="23" y="0"/>
                </a:lnTo>
                <a:lnTo>
                  <a:pt x="25" y="0"/>
                </a:lnTo>
                <a:lnTo>
                  <a:pt x="26" y="0"/>
                </a:lnTo>
                <a:lnTo>
                  <a:pt x="27" y="0"/>
                </a:lnTo>
                <a:lnTo>
                  <a:pt x="28" y="0"/>
                </a:lnTo>
                <a:lnTo>
                  <a:pt x="30" y="0"/>
                </a:lnTo>
                <a:lnTo>
                  <a:pt x="31" y="0"/>
                </a:lnTo>
                <a:lnTo>
                  <a:pt x="32" y="0"/>
                </a:lnTo>
                <a:lnTo>
                  <a:pt x="33" y="0"/>
                </a:lnTo>
                <a:lnTo>
                  <a:pt x="35" y="0"/>
                </a:lnTo>
                <a:lnTo>
                  <a:pt x="36" y="0"/>
                </a:lnTo>
                <a:lnTo>
                  <a:pt x="37" y="0"/>
                </a:lnTo>
                <a:lnTo>
                  <a:pt x="38" y="0"/>
                </a:lnTo>
                <a:lnTo>
                  <a:pt x="40" y="0"/>
                </a:lnTo>
                <a:lnTo>
                  <a:pt x="41" y="0"/>
                </a:lnTo>
                <a:lnTo>
                  <a:pt x="42" y="0"/>
                </a:lnTo>
                <a:lnTo>
                  <a:pt x="43" y="0"/>
                </a:lnTo>
                <a:lnTo>
                  <a:pt x="45" y="0"/>
                </a:lnTo>
                <a:lnTo>
                  <a:pt x="46" y="0"/>
                </a:lnTo>
                <a:lnTo>
                  <a:pt x="47" y="0"/>
                </a:lnTo>
                <a:lnTo>
                  <a:pt x="48" y="0"/>
                </a:lnTo>
                <a:lnTo>
                  <a:pt x="50" y="0"/>
                </a:lnTo>
                <a:lnTo>
                  <a:pt x="51" y="0"/>
                </a:lnTo>
                <a:lnTo>
                  <a:pt x="52" y="0"/>
                </a:lnTo>
                <a:lnTo>
                  <a:pt x="53" y="0"/>
                </a:lnTo>
                <a:lnTo>
                  <a:pt x="55" y="0"/>
                </a:lnTo>
                <a:lnTo>
                  <a:pt x="56" y="0"/>
                </a:lnTo>
                <a:lnTo>
                  <a:pt x="57" y="0"/>
                </a:lnTo>
                <a:lnTo>
                  <a:pt x="58" y="0"/>
                </a:lnTo>
                <a:lnTo>
                  <a:pt x="60" y="0"/>
                </a:lnTo>
                <a:lnTo>
                  <a:pt x="61" y="0"/>
                </a:lnTo>
                <a:lnTo>
                  <a:pt x="62" y="0"/>
                </a:lnTo>
                <a:lnTo>
                  <a:pt x="63" y="0"/>
                </a:lnTo>
                <a:lnTo>
                  <a:pt x="65" y="0"/>
                </a:lnTo>
                <a:lnTo>
                  <a:pt x="66" y="0"/>
                </a:lnTo>
                <a:lnTo>
                  <a:pt x="67" y="1"/>
                </a:lnTo>
                <a:lnTo>
                  <a:pt x="68" y="1"/>
                </a:lnTo>
                <a:lnTo>
                  <a:pt x="69" y="0"/>
                </a:lnTo>
                <a:lnTo>
                  <a:pt x="71" y="0"/>
                </a:lnTo>
                <a:lnTo>
                  <a:pt x="72" y="0"/>
                </a:lnTo>
                <a:lnTo>
                  <a:pt x="73" y="1"/>
                </a:lnTo>
                <a:lnTo>
                  <a:pt x="74" y="1"/>
                </a:lnTo>
                <a:lnTo>
                  <a:pt x="76" y="1"/>
                </a:lnTo>
                <a:lnTo>
                  <a:pt x="77" y="1"/>
                </a:lnTo>
                <a:lnTo>
                  <a:pt x="78" y="1"/>
                </a:lnTo>
                <a:lnTo>
                  <a:pt x="79" y="1"/>
                </a:lnTo>
                <a:lnTo>
                  <a:pt x="81" y="1"/>
                </a:lnTo>
                <a:lnTo>
                  <a:pt x="82" y="1"/>
                </a:lnTo>
                <a:lnTo>
                  <a:pt x="83" y="1"/>
                </a:lnTo>
                <a:lnTo>
                  <a:pt x="84" y="1"/>
                </a:lnTo>
                <a:lnTo>
                  <a:pt x="86" y="1"/>
                </a:lnTo>
                <a:lnTo>
                  <a:pt x="87" y="1"/>
                </a:lnTo>
                <a:lnTo>
                  <a:pt x="88" y="1"/>
                </a:lnTo>
                <a:lnTo>
                  <a:pt x="89" y="1"/>
                </a:lnTo>
                <a:lnTo>
                  <a:pt x="91" y="1"/>
                </a:lnTo>
                <a:lnTo>
                  <a:pt x="92" y="1"/>
                </a:lnTo>
                <a:lnTo>
                  <a:pt x="93" y="1"/>
                </a:lnTo>
                <a:lnTo>
                  <a:pt x="94" y="1"/>
                </a:lnTo>
                <a:lnTo>
                  <a:pt x="96" y="1"/>
                </a:lnTo>
                <a:lnTo>
                  <a:pt x="97" y="1"/>
                </a:lnTo>
                <a:lnTo>
                  <a:pt x="98" y="1"/>
                </a:lnTo>
                <a:lnTo>
                  <a:pt x="99" y="1"/>
                </a:lnTo>
                <a:lnTo>
                  <a:pt x="101" y="1"/>
                </a:lnTo>
                <a:lnTo>
                  <a:pt x="102" y="1"/>
                </a:lnTo>
                <a:lnTo>
                  <a:pt x="103" y="1"/>
                </a:lnTo>
                <a:lnTo>
                  <a:pt x="104" y="1"/>
                </a:lnTo>
                <a:lnTo>
                  <a:pt x="106" y="1"/>
                </a:lnTo>
                <a:lnTo>
                  <a:pt x="107" y="1"/>
                </a:lnTo>
                <a:lnTo>
                  <a:pt x="108" y="1"/>
                </a:lnTo>
                <a:lnTo>
                  <a:pt x="109" y="1"/>
                </a:lnTo>
                <a:lnTo>
                  <a:pt x="111" y="1"/>
                </a:lnTo>
                <a:lnTo>
                  <a:pt x="112" y="1"/>
                </a:lnTo>
                <a:lnTo>
                  <a:pt x="113" y="1"/>
                </a:lnTo>
                <a:lnTo>
                  <a:pt x="114" y="1"/>
                </a:lnTo>
                <a:lnTo>
                  <a:pt x="116" y="1"/>
                </a:lnTo>
                <a:lnTo>
                  <a:pt x="117" y="1"/>
                </a:lnTo>
                <a:lnTo>
                  <a:pt x="118" y="1"/>
                </a:lnTo>
                <a:lnTo>
                  <a:pt x="119" y="1"/>
                </a:lnTo>
                <a:lnTo>
                  <a:pt x="121" y="1"/>
                </a:lnTo>
                <a:lnTo>
                  <a:pt x="122" y="1"/>
                </a:lnTo>
                <a:lnTo>
                  <a:pt x="123" y="1"/>
                </a:lnTo>
                <a:lnTo>
                  <a:pt x="124" y="1"/>
                </a:lnTo>
                <a:lnTo>
                  <a:pt x="126" y="1"/>
                </a:lnTo>
                <a:lnTo>
                  <a:pt x="127" y="1"/>
                </a:lnTo>
                <a:lnTo>
                  <a:pt x="128" y="1"/>
                </a:lnTo>
                <a:lnTo>
                  <a:pt x="129" y="1"/>
                </a:lnTo>
                <a:lnTo>
                  <a:pt x="131" y="1"/>
                </a:lnTo>
                <a:lnTo>
                  <a:pt x="132" y="1"/>
                </a:lnTo>
                <a:lnTo>
                  <a:pt x="133" y="1"/>
                </a:lnTo>
                <a:lnTo>
                  <a:pt x="134" y="1"/>
                </a:lnTo>
                <a:lnTo>
                  <a:pt x="136" y="1"/>
                </a:lnTo>
                <a:lnTo>
                  <a:pt x="137" y="1"/>
                </a:lnTo>
                <a:lnTo>
                  <a:pt x="138" y="1"/>
                </a:lnTo>
                <a:lnTo>
                  <a:pt x="139" y="1"/>
                </a:lnTo>
                <a:lnTo>
                  <a:pt x="141" y="1"/>
                </a:lnTo>
                <a:lnTo>
                  <a:pt x="142" y="1"/>
                </a:lnTo>
                <a:lnTo>
                  <a:pt x="143" y="1"/>
                </a:lnTo>
                <a:lnTo>
                  <a:pt x="144" y="0"/>
                </a:lnTo>
                <a:lnTo>
                  <a:pt x="146" y="0"/>
                </a:lnTo>
                <a:lnTo>
                  <a:pt x="147" y="0"/>
                </a:lnTo>
                <a:lnTo>
                  <a:pt x="148" y="0"/>
                </a:lnTo>
                <a:lnTo>
                  <a:pt x="149" y="0"/>
                </a:lnTo>
                <a:lnTo>
                  <a:pt x="151" y="0"/>
                </a:lnTo>
                <a:lnTo>
                  <a:pt x="152" y="0"/>
                </a:lnTo>
                <a:lnTo>
                  <a:pt x="153" y="0"/>
                </a:lnTo>
                <a:lnTo>
                  <a:pt x="154" y="0"/>
                </a:lnTo>
                <a:lnTo>
                  <a:pt x="156" y="0"/>
                </a:lnTo>
                <a:lnTo>
                  <a:pt x="157" y="0"/>
                </a:lnTo>
                <a:lnTo>
                  <a:pt x="158" y="0"/>
                </a:lnTo>
                <a:lnTo>
                  <a:pt x="159" y="0"/>
                </a:lnTo>
                <a:lnTo>
                  <a:pt x="161" y="0"/>
                </a:lnTo>
                <a:lnTo>
                  <a:pt x="162" y="0"/>
                </a:lnTo>
                <a:lnTo>
                  <a:pt x="163" y="0"/>
                </a:lnTo>
                <a:lnTo>
                  <a:pt x="164" y="0"/>
                </a:lnTo>
                <a:lnTo>
                  <a:pt x="166" y="0"/>
                </a:lnTo>
                <a:lnTo>
                  <a:pt x="167" y="0"/>
                </a:lnTo>
                <a:lnTo>
                  <a:pt x="168" y="0"/>
                </a:lnTo>
                <a:lnTo>
                  <a:pt x="169" y="0"/>
                </a:lnTo>
                <a:lnTo>
                  <a:pt x="171" y="0"/>
                </a:lnTo>
                <a:lnTo>
                  <a:pt x="172" y="0"/>
                </a:lnTo>
                <a:lnTo>
                  <a:pt x="173" y="0"/>
                </a:lnTo>
                <a:lnTo>
                  <a:pt x="174" y="0"/>
                </a:lnTo>
                <a:lnTo>
                  <a:pt x="176" y="0"/>
                </a:lnTo>
                <a:lnTo>
                  <a:pt x="177" y="0"/>
                </a:lnTo>
                <a:lnTo>
                  <a:pt x="178" y="0"/>
                </a:lnTo>
                <a:lnTo>
                  <a:pt x="179" y="0"/>
                </a:lnTo>
                <a:lnTo>
                  <a:pt x="181" y="0"/>
                </a:lnTo>
                <a:lnTo>
                  <a:pt x="182" y="0"/>
                </a:lnTo>
                <a:lnTo>
                  <a:pt x="183" y="0"/>
                </a:lnTo>
                <a:lnTo>
                  <a:pt x="184" y="0"/>
                </a:lnTo>
                <a:lnTo>
                  <a:pt x="186" y="0"/>
                </a:lnTo>
                <a:lnTo>
                  <a:pt x="187" y="0"/>
                </a:lnTo>
                <a:lnTo>
                  <a:pt x="188" y="0"/>
                </a:lnTo>
                <a:lnTo>
                  <a:pt x="189" y="0"/>
                </a:lnTo>
                <a:lnTo>
                  <a:pt x="191" y="0"/>
                </a:lnTo>
                <a:lnTo>
                  <a:pt x="192" y="0"/>
                </a:lnTo>
                <a:lnTo>
                  <a:pt x="193" y="0"/>
                </a:lnTo>
                <a:lnTo>
                  <a:pt x="194" y="0"/>
                </a:lnTo>
                <a:lnTo>
                  <a:pt x="196" y="0"/>
                </a:lnTo>
                <a:lnTo>
                  <a:pt x="197" y="0"/>
                </a:lnTo>
                <a:lnTo>
                  <a:pt x="198" y="0"/>
                </a:lnTo>
                <a:lnTo>
                  <a:pt x="199" y="0"/>
                </a:lnTo>
                <a:lnTo>
                  <a:pt x="201" y="0"/>
                </a:lnTo>
                <a:lnTo>
                  <a:pt x="202" y="0"/>
                </a:lnTo>
                <a:lnTo>
                  <a:pt x="203" y="0"/>
                </a:lnTo>
                <a:lnTo>
                  <a:pt x="204" y="0"/>
                </a:lnTo>
                <a:lnTo>
                  <a:pt x="206" y="0"/>
                </a:lnTo>
                <a:lnTo>
                  <a:pt x="207" y="0"/>
                </a:lnTo>
                <a:lnTo>
                  <a:pt x="208" y="1"/>
                </a:lnTo>
                <a:lnTo>
                  <a:pt x="209" y="0"/>
                </a:lnTo>
                <a:lnTo>
                  <a:pt x="211" y="0"/>
                </a:lnTo>
                <a:lnTo>
                  <a:pt x="212" y="0"/>
                </a:lnTo>
                <a:lnTo>
                  <a:pt x="213" y="0"/>
                </a:lnTo>
                <a:lnTo>
                  <a:pt x="214" y="0"/>
                </a:lnTo>
                <a:lnTo>
                  <a:pt x="215" y="0"/>
                </a:lnTo>
                <a:lnTo>
                  <a:pt x="217" y="0"/>
                </a:lnTo>
                <a:lnTo>
                  <a:pt x="218" y="0"/>
                </a:lnTo>
                <a:lnTo>
                  <a:pt x="219" y="0"/>
                </a:lnTo>
                <a:lnTo>
                  <a:pt x="220" y="0"/>
                </a:lnTo>
                <a:lnTo>
                  <a:pt x="222" y="0"/>
                </a:lnTo>
                <a:lnTo>
                  <a:pt x="223" y="0"/>
                </a:lnTo>
                <a:lnTo>
                  <a:pt x="224" y="0"/>
                </a:lnTo>
                <a:lnTo>
                  <a:pt x="225" y="0"/>
                </a:lnTo>
                <a:lnTo>
                  <a:pt x="227" y="0"/>
                </a:lnTo>
                <a:lnTo>
                  <a:pt x="228" y="0"/>
                </a:lnTo>
                <a:lnTo>
                  <a:pt x="229" y="0"/>
                </a:lnTo>
                <a:lnTo>
                  <a:pt x="230" y="0"/>
                </a:lnTo>
                <a:lnTo>
                  <a:pt x="232" y="0"/>
                </a:lnTo>
                <a:lnTo>
                  <a:pt x="233" y="0"/>
                </a:lnTo>
                <a:lnTo>
                  <a:pt x="234" y="0"/>
                </a:lnTo>
                <a:lnTo>
                  <a:pt x="235" y="0"/>
                </a:lnTo>
                <a:lnTo>
                  <a:pt x="237" y="0"/>
                </a:lnTo>
                <a:lnTo>
                  <a:pt x="238" y="0"/>
                </a:lnTo>
                <a:lnTo>
                  <a:pt x="239" y="0"/>
                </a:lnTo>
                <a:lnTo>
                  <a:pt x="240" y="0"/>
                </a:lnTo>
                <a:lnTo>
                  <a:pt x="242" y="0"/>
                </a:lnTo>
                <a:lnTo>
                  <a:pt x="243" y="0"/>
                </a:lnTo>
                <a:lnTo>
                  <a:pt x="244" y="0"/>
                </a:lnTo>
                <a:lnTo>
                  <a:pt x="245" y="0"/>
                </a:lnTo>
                <a:lnTo>
                  <a:pt x="247" y="0"/>
                </a:lnTo>
                <a:lnTo>
                  <a:pt x="248" y="0"/>
                </a:lnTo>
                <a:lnTo>
                  <a:pt x="249" y="0"/>
                </a:lnTo>
                <a:lnTo>
                  <a:pt x="250" y="0"/>
                </a:lnTo>
                <a:lnTo>
                  <a:pt x="252" y="0"/>
                </a:lnTo>
                <a:lnTo>
                  <a:pt x="253" y="0"/>
                </a:lnTo>
                <a:lnTo>
                  <a:pt x="254" y="0"/>
                </a:lnTo>
                <a:lnTo>
                  <a:pt x="255" y="0"/>
                </a:lnTo>
                <a:lnTo>
                  <a:pt x="257" y="0"/>
                </a:lnTo>
                <a:lnTo>
                  <a:pt x="258" y="0"/>
                </a:lnTo>
                <a:lnTo>
                  <a:pt x="259" y="0"/>
                </a:lnTo>
                <a:lnTo>
                  <a:pt x="260" y="0"/>
                </a:lnTo>
                <a:lnTo>
                  <a:pt x="262" y="0"/>
                </a:lnTo>
                <a:lnTo>
                  <a:pt x="263" y="0"/>
                </a:lnTo>
                <a:lnTo>
                  <a:pt x="264" y="0"/>
                </a:lnTo>
                <a:lnTo>
                  <a:pt x="265" y="0"/>
                </a:lnTo>
                <a:lnTo>
                  <a:pt x="267" y="0"/>
                </a:lnTo>
                <a:lnTo>
                  <a:pt x="268" y="0"/>
                </a:lnTo>
                <a:lnTo>
                  <a:pt x="269" y="0"/>
                </a:lnTo>
                <a:lnTo>
                  <a:pt x="270" y="0"/>
                </a:lnTo>
                <a:lnTo>
                  <a:pt x="272" y="0"/>
                </a:lnTo>
                <a:lnTo>
                  <a:pt x="273" y="0"/>
                </a:lnTo>
                <a:lnTo>
                  <a:pt x="274" y="0"/>
                </a:lnTo>
                <a:lnTo>
                  <a:pt x="275" y="0"/>
                </a:lnTo>
                <a:lnTo>
                  <a:pt x="277" y="0"/>
                </a:lnTo>
                <a:lnTo>
                  <a:pt x="278" y="0"/>
                </a:lnTo>
                <a:lnTo>
                  <a:pt x="279" y="0"/>
                </a:lnTo>
                <a:lnTo>
                  <a:pt x="280" y="0"/>
                </a:lnTo>
                <a:lnTo>
                  <a:pt x="282" y="0"/>
                </a:lnTo>
                <a:lnTo>
                  <a:pt x="283" y="0"/>
                </a:lnTo>
                <a:lnTo>
                  <a:pt x="284" y="0"/>
                </a:lnTo>
                <a:lnTo>
                  <a:pt x="285" y="0"/>
                </a:lnTo>
                <a:lnTo>
                  <a:pt x="287" y="0"/>
                </a:lnTo>
                <a:lnTo>
                  <a:pt x="288" y="0"/>
                </a:lnTo>
                <a:lnTo>
                  <a:pt x="289" y="1"/>
                </a:lnTo>
                <a:lnTo>
                  <a:pt x="290" y="1"/>
                </a:lnTo>
                <a:lnTo>
                  <a:pt x="292" y="1"/>
                </a:lnTo>
                <a:lnTo>
                  <a:pt x="293" y="2"/>
                </a:lnTo>
                <a:lnTo>
                  <a:pt x="294" y="2"/>
                </a:lnTo>
                <a:lnTo>
                  <a:pt x="295" y="2"/>
                </a:lnTo>
                <a:lnTo>
                  <a:pt x="297" y="2"/>
                </a:lnTo>
                <a:lnTo>
                  <a:pt x="298" y="2"/>
                </a:lnTo>
                <a:lnTo>
                  <a:pt x="299" y="2"/>
                </a:lnTo>
                <a:lnTo>
                  <a:pt x="300" y="2"/>
                </a:lnTo>
                <a:lnTo>
                  <a:pt x="302" y="2"/>
                </a:lnTo>
                <a:lnTo>
                  <a:pt x="303" y="2"/>
                </a:lnTo>
                <a:lnTo>
                  <a:pt x="304" y="2"/>
                </a:lnTo>
                <a:lnTo>
                  <a:pt x="305" y="2"/>
                </a:lnTo>
                <a:lnTo>
                  <a:pt x="307" y="1"/>
                </a:lnTo>
                <a:lnTo>
                  <a:pt x="308" y="1"/>
                </a:lnTo>
                <a:lnTo>
                  <a:pt x="309" y="1"/>
                </a:lnTo>
                <a:lnTo>
                  <a:pt x="310" y="1"/>
                </a:lnTo>
                <a:lnTo>
                  <a:pt x="312" y="1"/>
                </a:lnTo>
                <a:lnTo>
                  <a:pt x="313" y="1"/>
                </a:lnTo>
                <a:lnTo>
                  <a:pt x="314" y="1"/>
                </a:lnTo>
                <a:lnTo>
                  <a:pt x="315" y="1"/>
                </a:lnTo>
                <a:lnTo>
                  <a:pt x="317" y="1"/>
                </a:lnTo>
                <a:lnTo>
                  <a:pt x="318" y="1"/>
                </a:lnTo>
                <a:lnTo>
                  <a:pt x="319" y="1"/>
                </a:lnTo>
                <a:lnTo>
                  <a:pt x="320" y="1"/>
                </a:lnTo>
                <a:lnTo>
                  <a:pt x="322" y="1"/>
                </a:lnTo>
                <a:lnTo>
                  <a:pt x="323" y="1"/>
                </a:lnTo>
                <a:lnTo>
                  <a:pt x="324" y="1"/>
                </a:lnTo>
                <a:lnTo>
                  <a:pt x="325" y="1"/>
                </a:lnTo>
                <a:lnTo>
                  <a:pt x="327" y="1"/>
                </a:lnTo>
                <a:lnTo>
                  <a:pt x="328" y="1"/>
                </a:lnTo>
                <a:lnTo>
                  <a:pt x="329" y="1"/>
                </a:lnTo>
                <a:lnTo>
                  <a:pt x="330" y="1"/>
                </a:lnTo>
                <a:lnTo>
                  <a:pt x="332" y="1"/>
                </a:lnTo>
                <a:lnTo>
                  <a:pt x="333" y="1"/>
                </a:lnTo>
                <a:lnTo>
                  <a:pt x="334" y="1"/>
                </a:lnTo>
                <a:lnTo>
                  <a:pt x="335" y="1"/>
                </a:lnTo>
                <a:lnTo>
                  <a:pt x="337" y="1"/>
                </a:lnTo>
                <a:lnTo>
                  <a:pt x="338" y="1"/>
                </a:lnTo>
                <a:lnTo>
                  <a:pt x="339" y="1"/>
                </a:lnTo>
                <a:lnTo>
                  <a:pt x="340" y="1"/>
                </a:lnTo>
                <a:lnTo>
                  <a:pt x="342" y="1"/>
                </a:lnTo>
                <a:lnTo>
                  <a:pt x="343" y="1"/>
                </a:lnTo>
                <a:lnTo>
                  <a:pt x="344" y="1"/>
                </a:lnTo>
                <a:lnTo>
                  <a:pt x="345" y="1"/>
                </a:lnTo>
                <a:lnTo>
                  <a:pt x="347" y="1"/>
                </a:lnTo>
                <a:lnTo>
                  <a:pt x="348" y="1"/>
                </a:lnTo>
                <a:lnTo>
                  <a:pt x="349" y="1"/>
                </a:lnTo>
                <a:lnTo>
                  <a:pt x="350" y="1"/>
                </a:lnTo>
                <a:lnTo>
                  <a:pt x="352" y="1"/>
                </a:lnTo>
                <a:lnTo>
                  <a:pt x="353" y="1"/>
                </a:lnTo>
                <a:lnTo>
                  <a:pt x="354" y="1"/>
                </a:lnTo>
                <a:lnTo>
                  <a:pt x="355" y="1"/>
                </a:lnTo>
                <a:lnTo>
                  <a:pt x="357" y="1"/>
                </a:lnTo>
                <a:lnTo>
                  <a:pt x="358" y="1"/>
                </a:lnTo>
                <a:lnTo>
                  <a:pt x="359" y="1"/>
                </a:lnTo>
                <a:lnTo>
                  <a:pt x="360" y="1"/>
                </a:lnTo>
                <a:lnTo>
                  <a:pt x="362" y="1"/>
                </a:lnTo>
                <a:lnTo>
                  <a:pt x="363" y="1"/>
                </a:lnTo>
                <a:lnTo>
                  <a:pt x="364" y="1"/>
                </a:lnTo>
                <a:lnTo>
                  <a:pt x="365" y="1"/>
                </a:lnTo>
                <a:lnTo>
                  <a:pt x="366" y="1"/>
                </a:lnTo>
                <a:lnTo>
                  <a:pt x="368" y="1"/>
                </a:lnTo>
                <a:lnTo>
                  <a:pt x="369" y="1"/>
                </a:lnTo>
                <a:lnTo>
                  <a:pt x="370" y="1"/>
                </a:lnTo>
                <a:lnTo>
                  <a:pt x="371" y="1"/>
                </a:lnTo>
                <a:lnTo>
                  <a:pt x="373" y="1"/>
                </a:lnTo>
                <a:lnTo>
                  <a:pt x="374" y="1"/>
                </a:lnTo>
                <a:lnTo>
                  <a:pt x="375" y="1"/>
                </a:lnTo>
                <a:lnTo>
                  <a:pt x="376" y="1"/>
                </a:lnTo>
                <a:lnTo>
                  <a:pt x="378" y="1"/>
                </a:lnTo>
                <a:lnTo>
                  <a:pt x="379" y="1"/>
                </a:lnTo>
                <a:lnTo>
                  <a:pt x="380" y="1"/>
                </a:lnTo>
                <a:lnTo>
                  <a:pt x="381" y="1"/>
                </a:lnTo>
                <a:lnTo>
                  <a:pt x="383" y="1"/>
                </a:lnTo>
                <a:lnTo>
                  <a:pt x="384" y="1"/>
                </a:lnTo>
                <a:lnTo>
                  <a:pt x="385" y="1"/>
                </a:lnTo>
                <a:lnTo>
                  <a:pt x="386" y="1"/>
                </a:lnTo>
                <a:lnTo>
                  <a:pt x="388" y="1"/>
                </a:lnTo>
                <a:lnTo>
                  <a:pt x="389" y="1"/>
                </a:lnTo>
                <a:lnTo>
                  <a:pt x="390" y="1"/>
                </a:lnTo>
                <a:lnTo>
                  <a:pt x="391" y="1"/>
                </a:lnTo>
                <a:lnTo>
                  <a:pt x="393" y="1"/>
                </a:lnTo>
                <a:lnTo>
                  <a:pt x="394" y="1"/>
                </a:lnTo>
                <a:lnTo>
                  <a:pt x="395" y="1"/>
                </a:lnTo>
                <a:lnTo>
                  <a:pt x="396" y="1"/>
                </a:lnTo>
                <a:lnTo>
                  <a:pt x="398" y="1"/>
                </a:lnTo>
                <a:lnTo>
                  <a:pt x="399" y="1"/>
                </a:lnTo>
                <a:lnTo>
                  <a:pt x="400" y="1"/>
                </a:lnTo>
                <a:lnTo>
                  <a:pt x="401" y="1"/>
                </a:lnTo>
                <a:lnTo>
                  <a:pt x="403" y="1"/>
                </a:lnTo>
                <a:lnTo>
                  <a:pt x="404" y="1"/>
                </a:lnTo>
                <a:lnTo>
                  <a:pt x="405" y="1"/>
                </a:lnTo>
                <a:lnTo>
                  <a:pt x="406" y="1"/>
                </a:lnTo>
                <a:lnTo>
                  <a:pt x="408" y="1"/>
                </a:lnTo>
                <a:lnTo>
                  <a:pt x="409" y="1"/>
                </a:lnTo>
                <a:lnTo>
                  <a:pt x="410" y="1"/>
                </a:lnTo>
                <a:lnTo>
                  <a:pt x="411" y="1"/>
                </a:lnTo>
                <a:lnTo>
                  <a:pt x="413" y="1"/>
                </a:lnTo>
                <a:lnTo>
                  <a:pt x="414" y="1"/>
                </a:lnTo>
                <a:lnTo>
                  <a:pt x="415" y="1"/>
                </a:lnTo>
                <a:lnTo>
                  <a:pt x="416" y="1"/>
                </a:lnTo>
                <a:lnTo>
                  <a:pt x="418" y="1"/>
                </a:lnTo>
                <a:lnTo>
                  <a:pt x="419" y="1"/>
                </a:lnTo>
                <a:lnTo>
                  <a:pt x="420" y="1"/>
                </a:lnTo>
                <a:lnTo>
                  <a:pt x="421" y="1"/>
                </a:lnTo>
                <a:lnTo>
                  <a:pt x="423" y="1"/>
                </a:lnTo>
                <a:lnTo>
                  <a:pt x="424" y="1"/>
                </a:lnTo>
                <a:lnTo>
                  <a:pt x="425" y="1"/>
                </a:lnTo>
                <a:lnTo>
                  <a:pt x="426" y="0"/>
                </a:lnTo>
                <a:lnTo>
                  <a:pt x="428" y="0"/>
                </a:lnTo>
                <a:lnTo>
                  <a:pt x="429" y="0"/>
                </a:lnTo>
                <a:lnTo>
                  <a:pt x="430" y="0"/>
                </a:lnTo>
                <a:lnTo>
                  <a:pt x="431" y="0"/>
                </a:lnTo>
                <a:lnTo>
                  <a:pt x="433" y="0"/>
                </a:lnTo>
                <a:lnTo>
                  <a:pt x="434" y="0"/>
                </a:lnTo>
                <a:lnTo>
                  <a:pt x="435" y="0"/>
                </a:lnTo>
                <a:lnTo>
                  <a:pt x="436" y="0"/>
                </a:lnTo>
                <a:lnTo>
                  <a:pt x="438" y="0"/>
                </a:lnTo>
                <a:lnTo>
                  <a:pt x="439" y="0"/>
                </a:lnTo>
                <a:lnTo>
                  <a:pt x="440" y="0"/>
                </a:lnTo>
                <a:lnTo>
                  <a:pt x="441" y="0"/>
                </a:lnTo>
                <a:lnTo>
                  <a:pt x="443" y="0"/>
                </a:lnTo>
                <a:lnTo>
                  <a:pt x="444" y="0"/>
                </a:lnTo>
                <a:lnTo>
                  <a:pt x="445" y="0"/>
                </a:lnTo>
                <a:lnTo>
                  <a:pt x="446" y="0"/>
                </a:lnTo>
                <a:lnTo>
                  <a:pt x="448" y="0"/>
                </a:lnTo>
                <a:lnTo>
                  <a:pt x="449" y="0"/>
                </a:lnTo>
                <a:lnTo>
                  <a:pt x="450" y="0"/>
                </a:lnTo>
                <a:lnTo>
                  <a:pt x="451" y="0"/>
                </a:lnTo>
                <a:lnTo>
                  <a:pt x="453" y="0"/>
                </a:lnTo>
                <a:lnTo>
                  <a:pt x="454" y="0"/>
                </a:lnTo>
                <a:lnTo>
                  <a:pt x="455" y="0"/>
                </a:lnTo>
                <a:lnTo>
                  <a:pt x="456" y="0"/>
                </a:lnTo>
                <a:lnTo>
                  <a:pt x="458" y="0"/>
                </a:lnTo>
                <a:lnTo>
                  <a:pt x="459" y="0"/>
                </a:lnTo>
                <a:lnTo>
                  <a:pt x="460" y="0"/>
                </a:lnTo>
                <a:lnTo>
                  <a:pt x="461" y="0"/>
                </a:lnTo>
                <a:lnTo>
                  <a:pt x="463" y="0"/>
                </a:lnTo>
                <a:lnTo>
                  <a:pt x="464" y="0"/>
                </a:lnTo>
                <a:lnTo>
                  <a:pt x="465" y="0"/>
                </a:lnTo>
                <a:lnTo>
                  <a:pt x="466" y="0"/>
                </a:lnTo>
                <a:lnTo>
                  <a:pt x="468" y="0"/>
                </a:lnTo>
                <a:lnTo>
                  <a:pt x="469" y="0"/>
                </a:lnTo>
                <a:lnTo>
                  <a:pt x="470" y="0"/>
                </a:lnTo>
                <a:lnTo>
                  <a:pt x="471" y="0"/>
                </a:lnTo>
                <a:lnTo>
                  <a:pt x="473" y="0"/>
                </a:lnTo>
                <a:lnTo>
                  <a:pt x="474" y="0"/>
                </a:lnTo>
                <a:lnTo>
                  <a:pt x="475" y="0"/>
                </a:lnTo>
                <a:lnTo>
                  <a:pt x="476" y="0"/>
                </a:lnTo>
                <a:lnTo>
                  <a:pt x="478" y="0"/>
                </a:lnTo>
                <a:lnTo>
                  <a:pt x="479" y="0"/>
                </a:lnTo>
                <a:lnTo>
                  <a:pt x="480" y="0"/>
                </a:lnTo>
                <a:lnTo>
                  <a:pt x="481" y="0"/>
                </a:lnTo>
                <a:lnTo>
                  <a:pt x="483" y="0"/>
                </a:lnTo>
                <a:lnTo>
                  <a:pt x="484" y="0"/>
                </a:lnTo>
                <a:lnTo>
                  <a:pt x="485" y="0"/>
                </a:lnTo>
                <a:lnTo>
                  <a:pt x="486" y="0"/>
                </a:lnTo>
                <a:lnTo>
                  <a:pt x="488" y="0"/>
                </a:lnTo>
                <a:lnTo>
                  <a:pt x="489" y="0"/>
                </a:lnTo>
                <a:lnTo>
                  <a:pt x="490" y="0"/>
                </a:lnTo>
                <a:lnTo>
                  <a:pt x="491" y="0"/>
                </a:lnTo>
                <a:lnTo>
                  <a:pt x="493" y="0"/>
                </a:lnTo>
                <a:lnTo>
                  <a:pt x="494" y="0"/>
                </a:lnTo>
                <a:lnTo>
                  <a:pt x="495" y="0"/>
                </a:lnTo>
                <a:lnTo>
                  <a:pt x="496" y="0"/>
                </a:lnTo>
                <a:lnTo>
                  <a:pt x="498" y="0"/>
                </a:lnTo>
                <a:lnTo>
                  <a:pt x="499" y="0"/>
                </a:lnTo>
                <a:lnTo>
                  <a:pt x="500" y="0"/>
                </a:lnTo>
                <a:lnTo>
                  <a:pt x="501" y="0"/>
                </a:lnTo>
                <a:lnTo>
                  <a:pt x="503" y="0"/>
                </a:lnTo>
                <a:lnTo>
                  <a:pt x="504" y="0"/>
                </a:lnTo>
                <a:lnTo>
                  <a:pt x="505" y="0"/>
                </a:lnTo>
                <a:lnTo>
                  <a:pt x="506" y="1"/>
                </a:lnTo>
                <a:lnTo>
                  <a:pt x="508" y="1"/>
                </a:lnTo>
                <a:lnTo>
                  <a:pt x="509" y="2"/>
                </a:lnTo>
                <a:lnTo>
                  <a:pt x="510" y="2"/>
                </a:lnTo>
                <a:lnTo>
                  <a:pt x="511" y="2"/>
                </a:lnTo>
                <a:lnTo>
                  <a:pt x="512" y="2"/>
                </a:lnTo>
                <a:lnTo>
                  <a:pt x="514" y="2"/>
                </a:lnTo>
                <a:lnTo>
                  <a:pt x="515" y="2"/>
                </a:lnTo>
                <a:lnTo>
                  <a:pt x="516" y="2"/>
                </a:lnTo>
                <a:lnTo>
                  <a:pt x="517" y="2"/>
                </a:lnTo>
                <a:lnTo>
                  <a:pt x="519" y="2"/>
                </a:lnTo>
                <a:lnTo>
                  <a:pt x="520" y="2"/>
                </a:lnTo>
                <a:lnTo>
                  <a:pt x="521" y="2"/>
                </a:lnTo>
                <a:lnTo>
                  <a:pt x="522" y="2"/>
                </a:lnTo>
                <a:lnTo>
                  <a:pt x="524" y="2"/>
                </a:lnTo>
                <a:lnTo>
                  <a:pt x="525" y="2"/>
                </a:lnTo>
                <a:lnTo>
                  <a:pt x="526" y="2"/>
                </a:lnTo>
                <a:lnTo>
                  <a:pt x="527" y="2"/>
                </a:lnTo>
                <a:lnTo>
                  <a:pt x="529" y="2"/>
                </a:lnTo>
                <a:lnTo>
                  <a:pt x="530" y="2"/>
                </a:lnTo>
                <a:lnTo>
                  <a:pt x="531" y="2"/>
                </a:lnTo>
                <a:lnTo>
                  <a:pt x="532" y="2"/>
                </a:lnTo>
                <a:lnTo>
                  <a:pt x="534" y="2"/>
                </a:lnTo>
                <a:lnTo>
                  <a:pt x="535" y="2"/>
                </a:lnTo>
                <a:lnTo>
                  <a:pt x="536" y="2"/>
                </a:lnTo>
                <a:lnTo>
                  <a:pt x="537" y="2"/>
                </a:lnTo>
                <a:lnTo>
                  <a:pt x="539" y="2"/>
                </a:lnTo>
                <a:lnTo>
                  <a:pt x="540" y="2"/>
                </a:lnTo>
                <a:lnTo>
                  <a:pt x="541" y="2"/>
                </a:lnTo>
                <a:lnTo>
                  <a:pt x="542" y="2"/>
                </a:lnTo>
                <a:lnTo>
                  <a:pt x="544" y="2"/>
                </a:lnTo>
                <a:lnTo>
                  <a:pt x="545" y="2"/>
                </a:lnTo>
                <a:lnTo>
                  <a:pt x="546" y="2"/>
                </a:lnTo>
                <a:lnTo>
                  <a:pt x="547" y="2"/>
                </a:lnTo>
                <a:lnTo>
                  <a:pt x="549" y="2"/>
                </a:lnTo>
                <a:lnTo>
                  <a:pt x="550" y="1"/>
                </a:lnTo>
                <a:lnTo>
                  <a:pt x="551" y="1"/>
                </a:lnTo>
                <a:lnTo>
                  <a:pt x="552" y="1"/>
                </a:lnTo>
                <a:lnTo>
                  <a:pt x="554" y="1"/>
                </a:lnTo>
                <a:lnTo>
                  <a:pt x="555" y="1"/>
                </a:lnTo>
                <a:lnTo>
                  <a:pt x="556" y="1"/>
                </a:lnTo>
                <a:lnTo>
                  <a:pt x="557" y="1"/>
                </a:lnTo>
                <a:lnTo>
                  <a:pt x="559" y="1"/>
                </a:lnTo>
                <a:lnTo>
                  <a:pt x="560" y="1"/>
                </a:lnTo>
                <a:lnTo>
                  <a:pt x="561" y="1"/>
                </a:lnTo>
                <a:lnTo>
                  <a:pt x="562" y="1"/>
                </a:lnTo>
                <a:lnTo>
                  <a:pt x="564" y="1"/>
                </a:lnTo>
                <a:lnTo>
                  <a:pt x="565" y="1"/>
                </a:lnTo>
                <a:lnTo>
                  <a:pt x="566" y="1"/>
                </a:lnTo>
                <a:lnTo>
                  <a:pt x="567" y="1"/>
                </a:lnTo>
                <a:lnTo>
                  <a:pt x="569" y="1"/>
                </a:lnTo>
                <a:lnTo>
                  <a:pt x="570" y="1"/>
                </a:lnTo>
                <a:lnTo>
                  <a:pt x="571" y="1"/>
                </a:lnTo>
                <a:lnTo>
                  <a:pt x="572" y="1"/>
                </a:lnTo>
                <a:lnTo>
                  <a:pt x="574" y="1"/>
                </a:lnTo>
                <a:lnTo>
                  <a:pt x="575" y="1"/>
                </a:lnTo>
                <a:lnTo>
                  <a:pt x="576" y="1"/>
                </a:lnTo>
                <a:lnTo>
                  <a:pt x="577" y="1"/>
                </a:lnTo>
                <a:lnTo>
                  <a:pt x="579" y="1"/>
                </a:lnTo>
                <a:lnTo>
                  <a:pt x="580" y="1"/>
                </a:lnTo>
                <a:lnTo>
                  <a:pt x="581" y="1"/>
                </a:lnTo>
                <a:lnTo>
                  <a:pt x="582" y="1"/>
                </a:lnTo>
                <a:lnTo>
                  <a:pt x="584" y="1"/>
                </a:lnTo>
                <a:lnTo>
                  <a:pt x="585" y="1"/>
                </a:lnTo>
                <a:lnTo>
                  <a:pt x="586" y="1"/>
                </a:lnTo>
                <a:lnTo>
                  <a:pt x="587" y="1"/>
                </a:lnTo>
                <a:lnTo>
                  <a:pt x="589" y="1"/>
                </a:lnTo>
                <a:lnTo>
                  <a:pt x="590" y="1"/>
                </a:lnTo>
                <a:lnTo>
                  <a:pt x="591" y="1"/>
                </a:lnTo>
                <a:lnTo>
                  <a:pt x="592" y="1"/>
                </a:lnTo>
                <a:lnTo>
                  <a:pt x="594" y="1"/>
                </a:lnTo>
                <a:lnTo>
                  <a:pt x="595" y="1"/>
                </a:lnTo>
                <a:lnTo>
                  <a:pt x="596" y="1"/>
                </a:lnTo>
                <a:lnTo>
                  <a:pt x="597" y="1"/>
                </a:lnTo>
                <a:lnTo>
                  <a:pt x="599" y="1"/>
                </a:lnTo>
                <a:lnTo>
                  <a:pt x="600" y="1"/>
                </a:lnTo>
                <a:lnTo>
                  <a:pt x="601" y="1"/>
                </a:lnTo>
                <a:lnTo>
                  <a:pt x="602" y="1"/>
                </a:lnTo>
                <a:lnTo>
                  <a:pt x="604" y="1"/>
                </a:lnTo>
                <a:lnTo>
                  <a:pt x="605" y="1"/>
                </a:lnTo>
                <a:lnTo>
                  <a:pt x="606" y="1"/>
                </a:lnTo>
                <a:lnTo>
                  <a:pt x="607" y="1"/>
                </a:lnTo>
                <a:lnTo>
                  <a:pt x="609" y="1"/>
                </a:lnTo>
                <a:lnTo>
                  <a:pt x="610" y="1"/>
                </a:lnTo>
                <a:lnTo>
                  <a:pt x="611" y="1"/>
                </a:lnTo>
                <a:lnTo>
                  <a:pt x="612" y="1"/>
                </a:lnTo>
                <a:lnTo>
                  <a:pt x="614" y="1"/>
                </a:lnTo>
                <a:lnTo>
                  <a:pt x="615" y="1"/>
                </a:lnTo>
                <a:lnTo>
                  <a:pt x="616" y="1"/>
                </a:lnTo>
                <a:lnTo>
                  <a:pt x="617" y="1"/>
                </a:lnTo>
                <a:lnTo>
                  <a:pt x="619" y="1"/>
                </a:lnTo>
                <a:lnTo>
                  <a:pt x="620" y="1"/>
                </a:lnTo>
                <a:lnTo>
                  <a:pt x="621" y="1"/>
                </a:lnTo>
                <a:lnTo>
                  <a:pt x="622" y="1"/>
                </a:lnTo>
                <a:lnTo>
                  <a:pt x="624" y="1"/>
                </a:lnTo>
                <a:lnTo>
                  <a:pt x="625" y="1"/>
                </a:lnTo>
                <a:lnTo>
                  <a:pt x="626" y="1"/>
                </a:lnTo>
                <a:lnTo>
                  <a:pt x="627" y="1"/>
                </a:lnTo>
                <a:lnTo>
                  <a:pt x="629" y="1"/>
                </a:lnTo>
                <a:lnTo>
                  <a:pt x="630" y="1"/>
                </a:lnTo>
                <a:lnTo>
                  <a:pt x="631" y="1"/>
                </a:lnTo>
                <a:lnTo>
                  <a:pt x="632" y="1"/>
                </a:lnTo>
                <a:lnTo>
                  <a:pt x="634" y="1"/>
                </a:lnTo>
                <a:lnTo>
                  <a:pt x="635" y="1"/>
                </a:lnTo>
                <a:lnTo>
                  <a:pt x="636" y="1"/>
                </a:lnTo>
                <a:lnTo>
                  <a:pt x="637" y="1"/>
                </a:lnTo>
                <a:lnTo>
                  <a:pt x="639" y="1"/>
                </a:lnTo>
                <a:lnTo>
                  <a:pt x="640" y="1"/>
                </a:lnTo>
                <a:lnTo>
                  <a:pt x="641" y="1"/>
                </a:lnTo>
                <a:lnTo>
                  <a:pt x="642" y="1"/>
                </a:lnTo>
                <a:lnTo>
                  <a:pt x="644" y="1"/>
                </a:lnTo>
                <a:lnTo>
                  <a:pt x="645" y="0"/>
                </a:lnTo>
                <a:lnTo>
                  <a:pt x="646" y="0"/>
                </a:lnTo>
                <a:lnTo>
                  <a:pt x="647" y="0"/>
                </a:lnTo>
                <a:lnTo>
                  <a:pt x="649" y="0"/>
                </a:lnTo>
                <a:lnTo>
                  <a:pt x="650" y="0"/>
                </a:lnTo>
                <a:lnTo>
                  <a:pt x="651" y="0"/>
                </a:lnTo>
                <a:lnTo>
                  <a:pt x="652" y="0"/>
                </a:lnTo>
                <a:lnTo>
                  <a:pt x="654" y="0"/>
                </a:lnTo>
                <a:lnTo>
                  <a:pt x="655" y="0"/>
                </a:lnTo>
                <a:lnTo>
                  <a:pt x="656" y="0"/>
                </a:lnTo>
                <a:lnTo>
                  <a:pt x="657" y="0"/>
                </a:lnTo>
                <a:lnTo>
                  <a:pt x="658" y="0"/>
                </a:lnTo>
                <a:lnTo>
                  <a:pt x="660" y="0"/>
                </a:lnTo>
                <a:lnTo>
                  <a:pt x="661" y="0"/>
                </a:lnTo>
                <a:lnTo>
                  <a:pt x="662" y="0"/>
                </a:lnTo>
                <a:lnTo>
                  <a:pt x="663" y="0"/>
                </a:lnTo>
                <a:lnTo>
                  <a:pt x="665" y="0"/>
                </a:lnTo>
                <a:lnTo>
                  <a:pt x="666" y="0"/>
                </a:lnTo>
                <a:lnTo>
                  <a:pt x="667" y="0"/>
                </a:lnTo>
                <a:lnTo>
                  <a:pt x="668" y="0"/>
                </a:lnTo>
                <a:lnTo>
                  <a:pt x="670" y="0"/>
                </a:lnTo>
                <a:lnTo>
                  <a:pt x="671" y="0"/>
                </a:lnTo>
                <a:lnTo>
                  <a:pt x="672" y="0"/>
                </a:lnTo>
                <a:lnTo>
                  <a:pt x="673" y="0"/>
                </a:lnTo>
                <a:lnTo>
                  <a:pt x="675" y="0"/>
                </a:lnTo>
                <a:lnTo>
                  <a:pt x="676" y="0"/>
                </a:lnTo>
                <a:lnTo>
                  <a:pt x="677" y="0"/>
                </a:lnTo>
                <a:lnTo>
                  <a:pt x="678" y="0"/>
                </a:lnTo>
                <a:lnTo>
                  <a:pt x="680" y="1"/>
                </a:lnTo>
                <a:lnTo>
                  <a:pt x="681" y="1"/>
                </a:lnTo>
                <a:lnTo>
                  <a:pt x="682" y="0"/>
                </a:lnTo>
                <a:lnTo>
                  <a:pt x="683" y="0"/>
                </a:lnTo>
                <a:lnTo>
                  <a:pt x="685" y="0"/>
                </a:lnTo>
                <a:lnTo>
                  <a:pt x="686" y="0"/>
                </a:lnTo>
                <a:lnTo>
                  <a:pt x="687" y="1"/>
                </a:lnTo>
                <a:lnTo>
                  <a:pt x="688" y="1"/>
                </a:lnTo>
                <a:lnTo>
                  <a:pt x="690" y="1"/>
                </a:lnTo>
                <a:lnTo>
                  <a:pt x="691" y="1"/>
                </a:lnTo>
                <a:lnTo>
                  <a:pt x="692" y="1"/>
                </a:lnTo>
                <a:lnTo>
                  <a:pt x="693" y="1"/>
                </a:lnTo>
                <a:lnTo>
                  <a:pt x="695" y="1"/>
                </a:lnTo>
                <a:lnTo>
                  <a:pt x="696" y="1"/>
                </a:lnTo>
                <a:lnTo>
                  <a:pt x="697" y="1"/>
                </a:lnTo>
                <a:lnTo>
                  <a:pt x="698" y="1"/>
                </a:lnTo>
                <a:lnTo>
                  <a:pt x="700" y="1"/>
                </a:lnTo>
                <a:lnTo>
                  <a:pt x="701" y="1"/>
                </a:lnTo>
                <a:lnTo>
                  <a:pt x="702" y="1"/>
                </a:lnTo>
                <a:lnTo>
                  <a:pt x="703" y="1"/>
                </a:lnTo>
                <a:lnTo>
                  <a:pt x="705" y="1"/>
                </a:lnTo>
                <a:lnTo>
                  <a:pt x="706" y="1"/>
                </a:lnTo>
                <a:lnTo>
                  <a:pt x="707" y="1"/>
                </a:lnTo>
                <a:lnTo>
                  <a:pt x="708" y="1"/>
                </a:lnTo>
                <a:lnTo>
                  <a:pt x="710" y="1"/>
                </a:lnTo>
                <a:lnTo>
                  <a:pt x="711" y="1"/>
                </a:lnTo>
                <a:lnTo>
                  <a:pt x="712" y="1"/>
                </a:lnTo>
                <a:lnTo>
                  <a:pt x="713" y="1"/>
                </a:lnTo>
                <a:lnTo>
                  <a:pt x="715" y="1"/>
                </a:lnTo>
                <a:lnTo>
                  <a:pt x="716" y="1"/>
                </a:lnTo>
                <a:lnTo>
                  <a:pt x="717" y="0"/>
                </a:lnTo>
                <a:lnTo>
                  <a:pt x="718" y="0"/>
                </a:lnTo>
                <a:lnTo>
                  <a:pt x="720" y="1"/>
                </a:lnTo>
                <a:lnTo>
                  <a:pt x="721" y="1"/>
                </a:lnTo>
                <a:lnTo>
                  <a:pt x="722" y="1"/>
                </a:lnTo>
                <a:lnTo>
                  <a:pt x="723" y="1"/>
                </a:lnTo>
                <a:lnTo>
                  <a:pt x="725" y="1"/>
                </a:lnTo>
                <a:lnTo>
                  <a:pt x="726" y="2"/>
                </a:lnTo>
                <a:lnTo>
                  <a:pt x="727" y="2"/>
                </a:lnTo>
                <a:lnTo>
                  <a:pt x="728" y="2"/>
                </a:lnTo>
                <a:lnTo>
                  <a:pt x="730" y="2"/>
                </a:lnTo>
                <a:lnTo>
                  <a:pt x="731" y="2"/>
                </a:lnTo>
                <a:lnTo>
                  <a:pt x="732" y="2"/>
                </a:lnTo>
                <a:lnTo>
                  <a:pt x="733" y="2"/>
                </a:lnTo>
                <a:lnTo>
                  <a:pt x="735" y="2"/>
                </a:lnTo>
                <a:lnTo>
                  <a:pt x="736" y="2"/>
                </a:lnTo>
                <a:lnTo>
                  <a:pt x="737" y="2"/>
                </a:lnTo>
                <a:lnTo>
                  <a:pt x="738" y="2"/>
                </a:lnTo>
                <a:lnTo>
                  <a:pt x="740" y="2"/>
                </a:lnTo>
                <a:lnTo>
                  <a:pt x="741" y="2"/>
                </a:lnTo>
                <a:lnTo>
                  <a:pt x="742" y="2"/>
                </a:lnTo>
                <a:lnTo>
                  <a:pt x="743" y="2"/>
                </a:lnTo>
                <a:lnTo>
                  <a:pt x="745" y="2"/>
                </a:lnTo>
                <a:lnTo>
                  <a:pt x="746" y="2"/>
                </a:lnTo>
                <a:lnTo>
                  <a:pt x="747" y="2"/>
                </a:lnTo>
                <a:lnTo>
                  <a:pt x="748" y="2"/>
                </a:lnTo>
                <a:lnTo>
                  <a:pt x="750" y="2"/>
                </a:lnTo>
                <a:lnTo>
                  <a:pt x="751" y="2"/>
                </a:lnTo>
                <a:lnTo>
                  <a:pt x="752" y="2"/>
                </a:lnTo>
                <a:lnTo>
                  <a:pt x="753" y="2"/>
                </a:lnTo>
                <a:lnTo>
                  <a:pt x="755" y="2"/>
                </a:lnTo>
                <a:lnTo>
                  <a:pt x="756" y="2"/>
                </a:lnTo>
                <a:lnTo>
                  <a:pt x="757" y="2"/>
                </a:lnTo>
                <a:lnTo>
                  <a:pt x="758" y="2"/>
                </a:lnTo>
                <a:lnTo>
                  <a:pt x="760" y="2"/>
                </a:lnTo>
                <a:lnTo>
                  <a:pt x="761" y="2"/>
                </a:lnTo>
                <a:lnTo>
                  <a:pt x="762" y="2"/>
                </a:lnTo>
                <a:lnTo>
                  <a:pt x="763" y="2"/>
                </a:lnTo>
                <a:lnTo>
                  <a:pt x="765" y="2"/>
                </a:lnTo>
                <a:lnTo>
                  <a:pt x="766" y="2"/>
                </a:lnTo>
                <a:lnTo>
                  <a:pt x="767" y="2"/>
                </a:lnTo>
                <a:lnTo>
                  <a:pt x="768" y="2"/>
                </a:lnTo>
                <a:lnTo>
                  <a:pt x="770" y="2"/>
                </a:lnTo>
                <a:lnTo>
                  <a:pt x="771" y="2"/>
                </a:lnTo>
                <a:lnTo>
                  <a:pt x="772" y="2"/>
                </a:lnTo>
                <a:lnTo>
                  <a:pt x="773" y="2"/>
                </a:lnTo>
                <a:lnTo>
                  <a:pt x="775" y="2"/>
                </a:lnTo>
                <a:lnTo>
                  <a:pt x="776" y="2"/>
                </a:lnTo>
                <a:lnTo>
                  <a:pt x="777" y="2"/>
                </a:lnTo>
                <a:lnTo>
                  <a:pt x="778" y="2"/>
                </a:lnTo>
                <a:lnTo>
                  <a:pt x="780" y="2"/>
                </a:lnTo>
                <a:lnTo>
                  <a:pt x="781" y="2"/>
                </a:lnTo>
                <a:lnTo>
                  <a:pt x="782" y="2"/>
                </a:lnTo>
                <a:lnTo>
                  <a:pt x="783" y="2"/>
                </a:lnTo>
                <a:lnTo>
                  <a:pt x="785" y="2"/>
                </a:lnTo>
                <a:lnTo>
                  <a:pt x="786" y="2"/>
                </a:lnTo>
                <a:lnTo>
                  <a:pt x="787" y="2"/>
                </a:lnTo>
                <a:lnTo>
                  <a:pt x="788" y="2"/>
                </a:lnTo>
                <a:lnTo>
                  <a:pt x="790" y="2"/>
                </a:lnTo>
                <a:lnTo>
                  <a:pt x="791" y="2"/>
                </a:lnTo>
                <a:lnTo>
                  <a:pt x="792" y="2"/>
                </a:lnTo>
                <a:lnTo>
                  <a:pt x="793" y="2"/>
                </a:lnTo>
                <a:lnTo>
                  <a:pt x="795" y="2"/>
                </a:lnTo>
                <a:lnTo>
                  <a:pt x="796" y="2"/>
                </a:lnTo>
                <a:lnTo>
                  <a:pt x="797" y="1"/>
                </a:lnTo>
                <a:lnTo>
                  <a:pt x="798" y="1"/>
                </a:lnTo>
                <a:lnTo>
                  <a:pt x="800" y="1"/>
                </a:lnTo>
                <a:lnTo>
                  <a:pt x="801" y="1"/>
                </a:lnTo>
                <a:lnTo>
                  <a:pt x="802" y="1"/>
                </a:lnTo>
                <a:lnTo>
                  <a:pt x="803" y="1"/>
                </a:lnTo>
                <a:lnTo>
                  <a:pt x="805" y="1"/>
                </a:lnTo>
                <a:lnTo>
                  <a:pt x="806" y="1"/>
                </a:lnTo>
                <a:lnTo>
                  <a:pt x="807" y="1"/>
                </a:lnTo>
                <a:lnTo>
                  <a:pt x="808" y="1"/>
                </a:lnTo>
                <a:lnTo>
                  <a:pt x="809" y="1"/>
                </a:lnTo>
                <a:lnTo>
                  <a:pt x="811" y="1"/>
                </a:lnTo>
                <a:lnTo>
                  <a:pt x="812" y="1"/>
                </a:lnTo>
                <a:lnTo>
                  <a:pt x="813" y="1"/>
                </a:lnTo>
                <a:lnTo>
                  <a:pt x="814" y="1"/>
                </a:lnTo>
                <a:lnTo>
                  <a:pt x="816" y="1"/>
                </a:lnTo>
                <a:lnTo>
                  <a:pt x="817" y="1"/>
                </a:lnTo>
                <a:lnTo>
                  <a:pt x="818" y="1"/>
                </a:lnTo>
                <a:lnTo>
                  <a:pt x="819" y="1"/>
                </a:lnTo>
                <a:lnTo>
                  <a:pt x="821" y="1"/>
                </a:lnTo>
                <a:lnTo>
                  <a:pt x="822" y="1"/>
                </a:lnTo>
                <a:lnTo>
                  <a:pt x="823" y="1"/>
                </a:lnTo>
                <a:lnTo>
                  <a:pt x="824" y="1"/>
                </a:lnTo>
                <a:lnTo>
                  <a:pt x="826" y="1"/>
                </a:lnTo>
                <a:lnTo>
                  <a:pt x="827" y="1"/>
                </a:lnTo>
                <a:lnTo>
                  <a:pt x="828" y="1"/>
                </a:lnTo>
                <a:lnTo>
                  <a:pt x="829" y="1"/>
                </a:lnTo>
                <a:lnTo>
                  <a:pt x="831" y="1"/>
                </a:lnTo>
                <a:lnTo>
                  <a:pt x="832" y="1"/>
                </a:lnTo>
                <a:lnTo>
                  <a:pt x="833" y="1"/>
                </a:lnTo>
                <a:lnTo>
                  <a:pt x="834" y="1"/>
                </a:lnTo>
                <a:lnTo>
                  <a:pt x="836" y="1"/>
                </a:lnTo>
                <a:lnTo>
                  <a:pt x="837" y="1"/>
                </a:lnTo>
                <a:lnTo>
                  <a:pt x="838" y="1"/>
                </a:lnTo>
                <a:lnTo>
                  <a:pt x="839" y="1"/>
                </a:lnTo>
                <a:lnTo>
                  <a:pt x="841" y="1"/>
                </a:lnTo>
                <a:lnTo>
                  <a:pt x="842" y="1"/>
                </a:lnTo>
                <a:lnTo>
                  <a:pt x="843" y="1"/>
                </a:lnTo>
                <a:lnTo>
                  <a:pt x="844" y="1"/>
                </a:lnTo>
                <a:lnTo>
                  <a:pt x="846" y="1"/>
                </a:lnTo>
                <a:lnTo>
                  <a:pt x="847" y="1"/>
                </a:lnTo>
                <a:lnTo>
                  <a:pt x="848" y="1"/>
                </a:lnTo>
                <a:lnTo>
                  <a:pt x="849" y="1"/>
                </a:lnTo>
                <a:lnTo>
                  <a:pt x="851" y="1"/>
                </a:lnTo>
                <a:lnTo>
                  <a:pt x="852" y="1"/>
                </a:lnTo>
                <a:lnTo>
                  <a:pt x="853" y="1"/>
                </a:lnTo>
                <a:lnTo>
                  <a:pt x="854" y="1"/>
                </a:lnTo>
                <a:lnTo>
                  <a:pt x="856" y="1"/>
                </a:lnTo>
                <a:lnTo>
                  <a:pt x="857" y="1"/>
                </a:lnTo>
                <a:lnTo>
                  <a:pt x="858" y="1"/>
                </a:lnTo>
                <a:lnTo>
                  <a:pt x="859" y="1"/>
                </a:lnTo>
                <a:lnTo>
                  <a:pt x="861" y="1"/>
                </a:lnTo>
                <a:lnTo>
                  <a:pt x="862" y="1"/>
                </a:lnTo>
                <a:lnTo>
                  <a:pt x="863" y="1"/>
                </a:lnTo>
                <a:lnTo>
                  <a:pt x="864" y="1"/>
                </a:lnTo>
                <a:lnTo>
                  <a:pt x="866" y="1"/>
                </a:lnTo>
                <a:lnTo>
                  <a:pt x="867" y="0"/>
                </a:lnTo>
                <a:lnTo>
                  <a:pt x="868" y="0"/>
                </a:lnTo>
                <a:lnTo>
                  <a:pt x="869" y="1"/>
                </a:lnTo>
                <a:lnTo>
                  <a:pt x="871" y="1"/>
                </a:lnTo>
                <a:lnTo>
                  <a:pt x="872" y="1"/>
                </a:lnTo>
                <a:lnTo>
                  <a:pt x="873" y="1"/>
                </a:lnTo>
                <a:lnTo>
                  <a:pt x="874" y="1"/>
                </a:lnTo>
                <a:lnTo>
                  <a:pt x="876" y="1"/>
                </a:lnTo>
                <a:lnTo>
                  <a:pt x="877" y="1"/>
                </a:lnTo>
                <a:lnTo>
                  <a:pt x="878" y="1"/>
                </a:lnTo>
                <a:lnTo>
                  <a:pt x="879" y="1"/>
                </a:lnTo>
                <a:lnTo>
                  <a:pt x="881" y="1"/>
                </a:lnTo>
                <a:lnTo>
                  <a:pt x="882" y="1"/>
                </a:lnTo>
                <a:lnTo>
                  <a:pt x="883" y="1"/>
                </a:lnTo>
                <a:lnTo>
                  <a:pt x="884" y="1"/>
                </a:lnTo>
                <a:lnTo>
                  <a:pt x="886" y="1"/>
                </a:lnTo>
                <a:lnTo>
                  <a:pt x="887" y="1"/>
                </a:lnTo>
                <a:lnTo>
                  <a:pt x="888" y="1"/>
                </a:lnTo>
                <a:lnTo>
                  <a:pt x="889" y="1"/>
                </a:lnTo>
                <a:lnTo>
                  <a:pt x="891" y="1"/>
                </a:lnTo>
                <a:lnTo>
                  <a:pt x="892" y="1"/>
                </a:lnTo>
                <a:lnTo>
                  <a:pt x="893" y="1"/>
                </a:lnTo>
                <a:lnTo>
                  <a:pt x="894" y="1"/>
                </a:lnTo>
                <a:lnTo>
                  <a:pt x="896" y="1"/>
                </a:lnTo>
                <a:lnTo>
                  <a:pt x="897" y="1"/>
                </a:lnTo>
                <a:lnTo>
                  <a:pt x="898" y="1"/>
                </a:lnTo>
                <a:lnTo>
                  <a:pt x="899" y="1"/>
                </a:lnTo>
                <a:lnTo>
                  <a:pt x="901" y="1"/>
                </a:lnTo>
                <a:lnTo>
                  <a:pt x="902" y="1"/>
                </a:lnTo>
                <a:lnTo>
                  <a:pt x="903" y="1"/>
                </a:lnTo>
                <a:lnTo>
                  <a:pt x="904" y="1"/>
                </a:lnTo>
                <a:lnTo>
                  <a:pt x="906" y="1"/>
                </a:lnTo>
                <a:lnTo>
                  <a:pt x="907" y="1"/>
                </a:lnTo>
                <a:lnTo>
                  <a:pt x="908" y="1"/>
                </a:lnTo>
                <a:lnTo>
                  <a:pt x="909" y="1"/>
                </a:lnTo>
                <a:lnTo>
                  <a:pt x="911" y="1"/>
                </a:lnTo>
                <a:lnTo>
                  <a:pt x="912" y="1"/>
                </a:lnTo>
                <a:lnTo>
                  <a:pt x="913" y="1"/>
                </a:lnTo>
                <a:lnTo>
                  <a:pt x="914" y="1"/>
                </a:lnTo>
                <a:lnTo>
                  <a:pt x="916" y="1"/>
                </a:lnTo>
                <a:lnTo>
                  <a:pt x="917" y="1"/>
                </a:lnTo>
                <a:lnTo>
                  <a:pt x="918" y="1"/>
                </a:lnTo>
                <a:lnTo>
                  <a:pt x="919" y="1"/>
                </a:lnTo>
                <a:lnTo>
                  <a:pt x="921" y="1"/>
                </a:lnTo>
                <a:lnTo>
                  <a:pt x="922" y="1"/>
                </a:lnTo>
                <a:lnTo>
                  <a:pt x="923" y="1"/>
                </a:lnTo>
                <a:lnTo>
                  <a:pt x="924" y="1"/>
                </a:lnTo>
                <a:lnTo>
                  <a:pt x="926" y="1"/>
                </a:lnTo>
                <a:lnTo>
                  <a:pt x="927" y="1"/>
                </a:lnTo>
                <a:lnTo>
                  <a:pt x="928" y="1"/>
                </a:lnTo>
                <a:lnTo>
                  <a:pt x="929" y="1"/>
                </a:lnTo>
                <a:lnTo>
                  <a:pt x="931" y="1"/>
                </a:lnTo>
                <a:lnTo>
                  <a:pt x="932" y="1"/>
                </a:lnTo>
                <a:lnTo>
                  <a:pt x="933" y="1"/>
                </a:lnTo>
                <a:lnTo>
                  <a:pt x="934" y="1"/>
                </a:lnTo>
                <a:lnTo>
                  <a:pt x="936" y="1"/>
                </a:lnTo>
                <a:lnTo>
                  <a:pt x="937" y="1"/>
                </a:lnTo>
                <a:lnTo>
                  <a:pt x="938" y="1"/>
                </a:lnTo>
                <a:lnTo>
                  <a:pt x="939" y="1"/>
                </a:lnTo>
                <a:lnTo>
                  <a:pt x="941" y="1"/>
                </a:lnTo>
                <a:lnTo>
                  <a:pt x="942" y="1"/>
                </a:lnTo>
                <a:lnTo>
                  <a:pt x="943" y="2"/>
                </a:lnTo>
                <a:lnTo>
                  <a:pt x="944" y="2"/>
                </a:lnTo>
                <a:lnTo>
                  <a:pt x="946" y="2"/>
                </a:lnTo>
                <a:lnTo>
                  <a:pt x="947" y="2"/>
                </a:lnTo>
                <a:lnTo>
                  <a:pt x="948" y="3"/>
                </a:lnTo>
                <a:lnTo>
                  <a:pt x="949" y="3"/>
                </a:lnTo>
                <a:lnTo>
                  <a:pt x="951" y="3"/>
                </a:lnTo>
                <a:lnTo>
                  <a:pt x="952" y="3"/>
                </a:lnTo>
                <a:lnTo>
                  <a:pt x="953" y="3"/>
                </a:lnTo>
                <a:lnTo>
                  <a:pt x="954" y="3"/>
                </a:lnTo>
                <a:lnTo>
                  <a:pt x="955" y="3"/>
                </a:lnTo>
                <a:lnTo>
                  <a:pt x="957" y="3"/>
                </a:lnTo>
                <a:lnTo>
                  <a:pt x="958" y="3"/>
                </a:lnTo>
                <a:lnTo>
                  <a:pt x="959" y="3"/>
                </a:lnTo>
                <a:lnTo>
                  <a:pt x="960" y="3"/>
                </a:lnTo>
                <a:lnTo>
                  <a:pt x="962" y="3"/>
                </a:lnTo>
                <a:lnTo>
                  <a:pt x="963" y="3"/>
                </a:lnTo>
                <a:lnTo>
                  <a:pt x="964" y="3"/>
                </a:lnTo>
                <a:lnTo>
                  <a:pt x="965" y="3"/>
                </a:lnTo>
                <a:lnTo>
                  <a:pt x="967" y="3"/>
                </a:lnTo>
                <a:lnTo>
                  <a:pt x="968" y="2"/>
                </a:lnTo>
                <a:lnTo>
                  <a:pt x="969" y="2"/>
                </a:lnTo>
                <a:lnTo>
                  <a:pt x="970" y="3"/>
                </a:lnTo>
                <a:lnTo>
                  <a:pt x="972" y="3"/>
                </a:lnTo>
                <a:lnTo>
                  <a:pt x="973" y="2"/>
                </a:lnTo>
                <a:lnTo>
                  <a:pt x="974" y="2"/>
                </a:lnTo>
                <a:lnTo>
                  <a:pt x="975" y="2"/>
                </a:lnTo>
                <a:lnTo>
                  <a:pt x="977" y="2"/>
                </a:lnTo>
                <a:lnTo>
                  <a:pt x="978" y="2"/>
                </a:lnTo>
                <a:lnTo>
                  <a:pt x="979" y="2"/>
                </a:lnTo>
                <a:lnTo>
                  <a:pt x="980" y="2"/>
                </a:lnTo>
                <a:lnTo>
                  <a:pt x="982" y="2"/>
                </a:lnTo>
                <a:lnTo>
                  <a:pt x="983" y="2"/>
                </a:lnTo>
                <a:lnTo>
                  <a:pt x="984" y="2"/>
                </a:lnTo>
                <a:lnTo>
                  <a:pt x="985" y="2"/>
                </a:lnTo>
                <a:lnTo>
                  <a:pt x="987" y="2"/>
                </a:lnTo>
                <a:lnTo>
                  <a:pt x="988" y="2"/>
                </a:lnTo>
                <a:lnTo>
                  <a:pt x="989" y="2"/>
                </a:lnTo>
                <a:lnTo>
                  <a:pt x="990" y="2"/>
                </a:lnTo>
                <a:lnTo>
                  <a:pt x="992" y="2"/>
                </a:lnTo>
                <a:lnTo>
                  <a:pt x="993" y="2"/>
                </a:lnTo>
                <a:lnTo>
                  <a:pt x="994" y="2"/>
                </a:lnTo>
                <a:lnTo>
                  <a:pt x="995" y="2"/>
                </a:lnTo>
                <a:lnTo>
                  <a:pt x="997" y="2"/>
                </a:lnTo>
                <a:lnTo>
                  <a:pt x="998" y="2"/>
                </a:lnTo>
                <a:lnTo>
                  <a:pt x="999" y="2"/>
                </a:lnTo>
                <a:lnTo>
                  <a:pt x="1000" y="2"/>
                </a:lnTo>
                <a:lnTo>
                  <a:pt x="1002" y="2"/>
                </a:lnTo>
                <a:lnTo>
                  <a:pt x="1003" y="2"/>
                </a:lnTo>
                <a:lnTo>
                  <a:pt x="1004" y="2"/>
                </a:lnTo>
                <a:lnTo>
                  <a:pt x="1005" y="2"/>
                </a:lnTo>
                <a:lnTo>
                  <a:pt x="1007" y="2"/>
                </a:lnTo>
                <a:lnTo>
                  <a:pt x="1008" y="2"/>
                </a:lnTo>
                <a:lnTo>
                  <a:pt x="1009" y="2"/>
                </a:lnTo>
                <a:lnTo>
                  <a:pt x="1010" y="2"/>
                </a:lnTo>
                <a:lnTo>
                  <a:pt x="1012" y="2"/>
                </a:lnTo>
                <a:lnTo>
                  <a:pt x="1013" y="2"/>
                </a:lnTo>
                <a:lnTo>
                  <a:pt x="1014" y="2"/>
                </a:lnTo>
                <a:lnTo>
                  <a:pt x="1015" y="2"/>
                </a:lnTo>
                <a:lnTo>
                  <a:pt x="1017" y="2"/>
                </a:lnTo>
                <a:lnTo>
                  <a:pt x="1018" y="2"/>
                </a:lnTo>
                <a:lnTo>
                  <a:pt x="1019" y="2"/>
                </a:lnTo>
                <a:lnTo>
                  <a:pt x="1020" y="2"/>
                </a:lnTo>
                <a:lnTo>
                  <a:pt x="1022" y="2"/>
                </a:lnTo>
                <a:lnTo>
                  <a:pt x="1023" y="2"/>
                </a:lnTo>
                <a:lnTo>
                  <a:pt x="1024" y="2"/>
                </a:lnTo>
                <a:lnTo>
                  <a:pt x="1025" y="2"/>
                </a:lnTo>
                <a:lnTo>
                  <a:pt x="1027" y="2"/>
                </a:lnTo>
                <a:lnTo>
                  <a:pt x="1028" y="2"/>
                </a:lnTo>
                <a:lnTo>
                  <a:pt x="1029" y="2"/>
                </a:lnTo>
                <a:lnTo>
                  <a:pt x="1030" y="2"/>
                </a:lnTo>
                <a:lnTo>
                  <a:pt x="1032" y="2"/>
                </a:lnTo>
                <a:lnTo>
                  <a:pt x="1033" y="2"/>
                </a:lnTo>
                <a:lnTo>
                  <a:pt x="1034" y="2"/>
                </a:lnTo>
                <a:lnTo>
                  <a:pt x="1035" y="2"/>
                </a:lnTo>
                <a:lnTo>
                  <a:pt x="1037" y="2"/>
                </a:lnTo>
                <a:lnTo>
                  <a:pt x="1038" y="2"/>
                </a:lnTo>
                <a:lnTo>
                  <a:pt x="1039" y="2"/>
                </a:lnTo>
                <a:lnTo>
                  <a:pt x="1040" y="2"/>
                </a:lnTo>
                <a:lnTo>
                  <a:pt x="1042" y="2"/>
                </a:lnTo>
                <a:lnTo>
                  <a:pt x="1043" y="2"/>
                </a:lnTo>
                <a:lnTo>
                  <a:pt x="1044" y="2"/>
                </a:lnTo>
                <a:lnTo>
                  <a:pt x="1045" y="2"/>
                </a:lnTo>
                <a:lnTo>
                  <a:pt x="1047" y="2"/>
                </a:lnTo>
                <a:lnTo>
                  <a:pt x="1048" y="2"/>
                </a:lnTo>
                <a:lnTo>
                  <a:pt x="1049" y="2"/>
                </a:lnTo>
                <a:lnTo>
                  <a:pt x="1050" y="2"/>
                </a:lnTo>
                <a:lnTo>
                  <a:pt x="1052" y="2"/>
                </a:lnTo>
                <a:lnTo>
                  <a:pt x="1053" y="2"/>
                </a:lnTo>
                <a:lnTo>
                  <a:pt x="1054" y="2"/>
                </a:lnTo>
                <a:lnTo>
                  <a:pt x="1055" y="2"/>
                </a:lnTo>
                <a:lnTo>
                  <a:pt x="1057" y="2"/>
                </a:lnTo>
                <a:lnTo>
                  <a:pt x="1058" y="2"/>
                </a:lnTo>
                <a:lnTo>
                  <a:pt x="1059" y="2"/>
                </a:lnTo>
                <a:lnTo>
                  <a:pt x="1060" y="2"/>
                </a:lnTo>
                <a:lnTo>
                  <a:pt x="1062" y="2"/>
                </a:lnTo>
                <a:lnTo>
                  <a:pt x="1063" y="2"/>
                </a:lnTo>
                <a:lnTo>
                  <a:pt x="1064" y="2"/>
                </a:lnTo>
                <a:lnTo>
                  <a:pt x="1065" y="2"/>
                </a:lnTo>
                <a:lnTo>
                  <a:pt x="1067" y="2"/>
                </a:lnTo>
                <a:lnTo>
                  <a:pt x="1068" y="2"/>
                </a:lnTo>
                <a:lnTo>
                  <a:pt x="1069" y="2"/>
                </a:lnTo>
                <a:lnTo>
                  <a:pt x="1070" y="2"/>
                </a:lnTo>
                <a:lnTo>
                  <a:pt x="1072" y="2"/>
                </a:lnTo>
                <a:lnTo>
                  <a:pt x="1073" y="2"/>
                </a:lnTo>
                <a:lnTo>
                  <a:pt x="1074" y="2"/>
                </a:lnTo>
                <a:lnTo>
                  <a:pt x="1075" y="2"/>
                </a:lnTo>
                <a:lnTo>
                  <a:pt x="1077" y="2"/>
                </a:lnTo>
                <a:lnTo>
                  <a:pt x="1078" y="2"/>
                </a:lnTo>
                <a:lnTo>
                  <a:pt x="1079" y="2"/>
                </a:lnTo>
                <a:lnTo>
                  <a:pt x="1080" y="1"/>
                </a:lnTo>
                <a:lnTo>
                  <a:pt x="1082" y="1"/>
                </a:lnTo>
                <a:lnTo>
                  <a:pt x="1083" y="1"/>
                </a:lnTo>
                <a:lnTo>
                  <a:pt x="1084" y="1"/>
                </a:lnTo>
                <a:lnTo>
                  <a:pt x="1085" y="1"/>
                </a:lnTo>
                <a:lnTo>
                  <a:pt x="1087" y="1"/>
                </a:lnTo>
                <a:lnTo>
                  <a:pt x="1088" y="1"/>
                </a:lnTo>
                <a:lnTo>
                  <a:pt x="1089" y="1"/>
                </a:lnTo>
                <a:lnTo>
                  <a:pt x="1090" y="1"/>
                </a:lnTo>
                <a:lnTo>
                  <a:pt x="1092" y="1"/>
                </a:lnTo>
                <a:lnTo>
                  <a:pt x="1093" y="1"/>
                </a:lnTo>
                <a:lnTo>
                  <a:pt x="1094" y="1"/>
                </a:lnTo>
                <a:lnTo>
                  <a:pt x="1095" y="1"/>
                </a:lnTo>
                <a:lnTo>
                  <a:pt x="1097" y="1"/>
                </a:lnTo>
                <a:lnTo>
                  <a:pt x="1098" y="1"/>
                </a:lnTo>
                <a:lnTo>
                  <a:pt x="1099" y="1"/>
                </a:lnTo>
                <a:lnTo>
                  <a:pt x="1100" y="1"/>
                </a:lnTo>
                <a:lnTo>
                  <a:pt x="1101" y="1"/>
                </a:lnTo>
                <a:lnTo>
                  <a:pt x="1103" y="1"/>
                </a:lnTo>
                <a:lnTo>
                  <a:pt x="1104" y="1"/>
                </a:lnTo>
                <a:lnTo>
                  <a:pt x="1105" y="1"/>
                </a:lnTo>
                <a:lnTo>
                  <a:pt x="1106" y="1"/>
                </a:lnTo>
                <a:lnTo>
                  <a:pt x="1108" y="1"/>
                </a:lnTo>
                <a:lnTo>
                  <a:pt x="1109" y="1"/>
                </a:lnTo>
                <a:lnTo>
                  <a:pt x="1110" y="1"/>
                </a:lnTo>
                <a:lnTo>
                  <a:pt x="1111" y="1"/>
                </a:lnTo>
                <a:lnTo>
                  <a:pt x="1113" y="1"/>
                </a:lnTo>
                <a:lnTo>
                  <a:pt x="1114" y="1"/>
                </a:lnTo>
                <a:lnTo>
                  <a:pt x="1115" y="1"/>
                </a:lnTo>
                <a:lnTo>
                  <a:pt x="1116" y="1"/>
                </a:lnTo>
                <a:lnTo>
                  <a:pt x="1118" y="1"/>
                </a:lnTo>
                <a:lnTo>
                  <a:pt x="1119" y="1"/>
                </a:lnTo>
                <a:lnTo>
                  <a:pt x="1120" y="1"/>
                </a:lnTo>
                <a:lnTo>
                  <a:pt x="1121" y="1"/>
                </a:lnTo>
                <a:lnTo>
                  <a:pt x="1123" y="1"/>
                </a:lnTo>
                <a:lnTo>
                  <a:pt x="1124" y="1"/>
                </a:lnTo>
                <a:lnTo>
                  <a:pt x="1125" y="1"/>
                </a:lnTo>
                <a:lnTo>
                  <a:pt x="1126" y="1"/>
                </a:lnTo>
                <a:lnTo>
                  <a:pt x="1128" y="1"/>
                </a:lnTo>
                <a:lnTo>
                  <a:pt x="1129" y="1"/>
                </a:lnTo>
                <a:lnTo>
                  <a:pt x="1130" y="1"/>
                </a:lnTo>
                <a:lnTo>
                  <a:pt x="1131" y="1"/>
                </a:lnTo>
                <a:lnTo>
                  <a:pt x="1133" y="1"/>
                </a:lnTo>
                <a:lnTo>
                  <a:pt x="1134" y="1"/>
                </a:lnTo>
                <a:lnTo>
                  <a:pt x="1135" y="1"/>
                </a:lnTo>
                <a:lnTo>
                  <a:pt x="1136" y="1"/>
                </a:lnTo>
                <a:lnTo>
                  <a:pt x="1138" y="1"/>
                </a:lnTo>
                <a:lnTo>
                  <a:pt x="1139" y="1"/>
                </a:lnTo>
                <a:lnTo>
                  <a:pt x="1140" y="1"/>
                </a:lnTo>
                <a:lnTo>
                  <a:pt x="1141" y="1"/>
                </a:lnTo>
                <a:lnTo>
                  <a:pt x="1143" y="1"/>
                </a:lnTo>
                <a:lnTo>
                  <a:pt x="1144" y="1"/>
                </a:lnTo>
                <a:lnTo>
                  <a:pt x="1145" y="1"/>
                </a:lnTo>
                <a:lnTo>
                  <a:pt x="1146" y="1"/>
                </a:lnTo>
                <a:lnTo>
                  <a:pt x="1148" y="1"/>
                </a:lnTo>
                <a:lnTo>
                  <a:pt x="1149" y="1"/>
                </a:lnTo>
                <a:lnTo>
                  <a:pt x="1150" y="1"/>
                </a:lnTo>
                <a:lnTo>
                  <a:pt x="1151" y="1"/>
                </a:lnTo>
                <a:lnTo>
                  <a:pt x="1153" y="1"/>
                </a:lnTo>
                <a:lnTo>
                  <a:pt x="1154" y="1"/>
                </a:lnTo>
                <a:lnTo>
                  <a:pt x="1155" y="1"/>
                </a:lnTo>
                <a:lnTo>
                  <a:pt x="1156" y="1"/>
                </a:lnTo>
                <a:lnTo>
                  <a:pt x="1158" y="1"/>
                </a:lnTo>
                <a:lnTo>
                  <a:pt x="1159" y="1"/>
                </a:lnTo>
                <a:lnTo>
                  <a:pt x="1160" y="1"/>
                </a:lnTo>
                <a:lnTo>
                  <a:pt x="1161" y="1"/>
                </a:lnTo>
                <a:lnTo>
                  <a:pt x="1163" y="1"/>
                </a:lnTo>
                <a:lnTo>
                  <a:pt x="1164" y="1"/>
                </a:lnTo>
                <a:lnTo>
                  <a:pt x="1165" y="1"/>
                </a:lnTo>
                <a:lnTo>
                  <a:pt x="1166" y="1"/>
                </a:lnTo>
                <a:lnTo>
                  <a:pt x="1168" y="1"/>
                </a:lnTo>
                <a:lnTo>
                  <a:pt x="1169" y="1"/>
                </a:lnTo>
                <a:lnTo>
                  <a:pt x="1170" y="1"/>
                </a:lnTo>
                <a:lnTo>
                  <a:pt x="1171" y="1"/>
                </a:lnTo>
                <a:lnTo>
                  <a:pt x="1173" y="1"/>
                </a:lnTo>
                <a:lnTo>
                  <a:pt x="1174" y="1"/>
                </a:lnTo>
                <a:lnTo>
                  <a:pt x="1175" y="1"/>
                </a:lnTo>
                <a:lnTo>
                  <a:pt x="1176" y="1"/>
                </a:lnTo>
                <a:lnTo>
                  <a:pt x="1178" y="1"/>
                </a:lnTo>
                <a:lnTo>
                  <a:pt x="1179" y="1"/>
                </a:lnTo>
                <a:lnTo>
                  <a:pt x="1180" y="1"/>
                </a:lnTo>
                <a:lnTo>
                  <a:pt x="1181" y="1"/>
                </a:lnTo>
                <a:lnTo>
                  <a:pt x="1183" y="1"/>
                </a:lnTo>
                <a:lnTo>
                  <a:pt x="1184" y="1"/>
                </a:lnTo>
                <a:lnTo>
                  <a:pt x="1185" y="1"/>
                </a:lnTo>
                <a:lnTo>
                  <a:pt x="1186" y="1"/>
                </a:lnTo>
                <a:lnTo>
                  <a:pt x="1188" y="1"/>
                </a:lnTo>
                <a:lnTo>
                  <a:pt x="1189" y="1"/>
                </a:lnTo>
                <a:lnTo>
                  <a:pt x="1190" y="1"/>
                </a:lnTo>
                <a:lnTo>
                  <a:pt x="1191" y="1"/>
                </a:lnTo>
                <a:lnTo>
                  <a:pt x="1193" y="1"/>
                </a:lnTo>
                <a:lnTo>
                  <a:pt x="1194" y="1"/>
                </a:lnTo>
                <a:lnTo>
                  <a:pt x="1195" y="1"/>
                </a:lnTo>
                <a:lnTo>
                  <a:pt x="1196" y="1"/>
                </a:lnTo>
                <a:lnTo>
                  <a:pt x="1198" y="1"/>
                </a:lnTo>
                <a:lnTo>
                  <a:pt x="1199" y="1"/>
                </a:lnTo>
                <a:lnTo>
                  <a:pt x="1200" y="1"/>
                </a:lnTo>
                <a:lnTo>
                  <a:pt x="1201" y="1"/>
                </a:lnTo>
                <a:lnTo>
                  <a:pt x="1203" y="1"/>
                </a:lnTo>
                <a:lnTo>
                  <a:pt x="1204" y="1"/>
                </a:lnTo>
                <a:lnTo>
                  <a:pt x="1205" y="1"/>
                </a:lnTo>
                <a:lnTo>
                  <a:pt x="1206" y="1"/>
                </a:lnTo>
                <a:lnTo>
                  <a:pt x="1208" y="1"/>
                </a:lnTo>
                <a:lnTo>
                  <a:pt x="1209" y="1"/>
                </a:lnTo>
                <a:lnTo>
                  <a:pt x="1210" y="1"/>
                </a:lnTo>
                <a:lnTo>
                  <a:pt x="1211" y="1"/>
                </a:lnTo>
                <a:lnTo>
                  <a:pt x="1213" y="1"/>
                </a:lnTo>
                <a:lnTo>
                  <a:pt x="1214" y="1"/>
                </a:lnTo>
                <a:lnTo>
                  <a:pt x="1215" y="1"/>
                </a:lnTo>
                <a:lnTo>
                  <a:pt x="1216" y="1"/>
                </a:lnTo>
                <a:lnTo>
                  <a:pt x="1218" y="1"/>
                </a:lnTo>
                <a:lnTo>
                  <a:pt x="1219" y="1"/>
                </a:lnTo>
                <a:lnTo>
                  <a:pt x="1220" y="1"/>
                </a:lnTo>
                <a:lnTo>
                  <a:pt x="1221" y="1"/>
                </a:lnTo>
                <a:lnTo>
                  <a:pt x="1223" y="1"/>
                </a:lnTo>
                <a:lnTo>
                  <a:pt x="1224" y="1"/>
                </a:lnTo>
                <a:lnTo>
                  <a:pt x="1225" y="1"/>
                </a:lnTo>
                <a:lnTo>
                  <a:pt x="1226" y="1"/>
                </a:lnTo>
                <a:lnTo>
                  <a:pt x="1228" y="1"/>
                </a:lnTo>
                <a:lnTo>
                  <a:pt x="1229" y="1"/>
                </a:lnTo>
                <a:lnTo>
                  <a:pt x="1230" y="1"/>
                </a:lnTo>
                <a:lnTo>
                  <a:pt x="1231" y="1"/>
                </a:lnTo>
                <a:lnTo>
                  <a:pt x="1233" y="1"/>
                </a:lnTo>
                <a:lnTo>
                  <a:pt x="1234" y="1"/>
                </a:lnTo>
                <a:lnTo>
                  <a:pt x="1235" y="1"/>
                </a:lnTo>
                <a:lnTo>
                  <a:pt x="1236" y="1"/>
                </a:lnTo>
                <a:lnTo>
                  <a:pt x="1238" y="1"/>
                </a:lnTo>
                <a:lnTo>
                  <a:pt x="1239" y="1"/>
                </a:lnTo>
                <a:lnTo>
                  <a:pt x="1240" y="1"/>
                </a:lnTo>
                <a:lnTo>
                  <a:pt x="1241" y="1"/>
                </a:lnTo>
                <a:lnTo>
                  <a:pt x="1243" y="1"/>
                </a:lnTo>
                <a:lnTo>
                  <a:pt x="1244" y="1"/>
                </a:lnTo>
                <a:lnTo>
                  <a:pt x="1245" y="1"/>
                </a:lnTo>
                <a:lnTo>
                  <a:pt x="1246" y="1"/>
                </a:lnTo>
                <a:lnTo>
                  <a:pt x="1248" y="1"/>
                </a:lnTo>
                <a:lnTo>
                  <a:pt x="1249" y="1"/>
                </a:lnTo>
                <a:lnTo>
                  <a:pt x="1250" y="1"/>
                </a:lnTo>
                <a:lnTo>
                  <a:pt x="1251" y="1"/>
                </a:lnTo>
                <a:lnTo>
                  <a:pt x="1252" y="1"/>
                </a:lnTo>
                <a:lnTo>
                  <a:pt x="1254" y="1"/>
                </a:lnTo>
                <a:lnTo>
                  <a:pt x="1255" y="1"/>
                </a:lnTo>
                <a:lnTo>
                  <a:pt x="1256" y="1"/>
                </a:lnTo>
                <a:lnTo>
                  <a:pt x="1257" y="1"/>
                </a:lnTo>
                <a:lnTo>
                  <a:pt x="1259" y="1"/>
                </a:lnTo>
                <a:lnTo>
                  <a:pt x="1260" y="1"/>
                </a:lnTo>
                <a:lnTo>
                  <a:pt x="1261" y="1"/>
                </a:lnTo>
                <a:lnTo>
                  <a:pt x="1262" y="1"/>
                </a:lnTo>
                <a:lnTo>
                  <a:pt x="1264" y="1"/>
                </a:lnTo>
                <a:lnTo>
                  <a:pt x="1265" y="1"/>
                </a:lnTo>
                <a:lnTo>
                  <a:pt x="1266" y="1"/>
                </a:lnTo>
                <a:lnTo>
                  <a:pt x="1267" y="1"/>
                </a:lnTo>
                <a:lnTo>
                  <a:pt x="1269" y="1"/>
                </a:lnTo>
                <a:lnTo>
                  <a:pt x="1270" y="1"/>
                </a:lnTo>
                <a:lnTo>
                  <a:pt x="1271" y="1"/>
                </a:lnTo>
                <a:lnTo>
                  <a:pt x="1272" y="1"/>
                </a:lnTo>
                <a:lnTo>
                  <a:pt x="1274" y="1"/>
                </a:lnTo>
                <a:lnTo>
                  <a:pt x="1275" y="1"/>
                </a:lnTo>
                <a:lnTo>
                  <a:pt x="1276" y="1"/>
                </a:lnTo>
                <a:lnTo>
                  <a:pt x="1277" y="1"/>
                </a:lnTo>
                <a:lnTo>
                  <a:pt x="1279" y="1"/>
                </a:lnTo>
                <a:lnTo>
                  <a:pt x="1280" y="1"/>
                </a:lnTo>
                <a:lnTo>
                  <a:pt x="1281" y="1"/>
                </a:lnTo>
                <a:lnTo>
                  <a:pt x="1282" y="1"/>
                </a:lnTo>
                <a:lnTo>
                  <a:pt x="1284" y="1"/>
                </a:lnTo>
                <a:lnTo>
                  <a:pt x="1285" y="1"/>
                </a:lnTo>
                <a:lnTo>
                  <a:pt x="1286" y="1"/>
                </a:lnTo>
                <a:lnTo>
                  <a:pt x="1287" y="1"/>
                </a:lnTo>
                <a:lnTo>
                  <a:pt x="1289" y="1"/>
                </a:lnTo>
                <a:lnTo>
                  <a:pt x="1290" y="1"/>
                </a:lnTo>
                <a:lnTo>
                  <a:pt x="1291" y="1"/>
                </a:lnTo>
                <a:lnTo>
                  <a:pt x="1292" y="1"/>
                </a:lnTo>
                <a:lnTo>
                  <a:pt x="1294" y="1"/>
                </a:lnTo>
                <a:lnTo>
                  <a:pt x="1295" y="1"/>
                </a:lnTo>
                <a:lnTo>
                  <a:pt x="1296" y="1"/>
                </a:lnTo>
                <a:lnTo>
                  <a:pt x="1297" y="1"/>
                </a:lnTo>
                <a:lnTo>
                  <a:pt x="1299" y="1"/>
                </a:lnTo>
                <a:lnTo>
                  <a:pt x="1300" y="1"/>
                </a:lnTo>
                <a:lnTo>
                  <a:pt x="1301" y="1"/>
                </a:lnTo>
                <a:lnTo>
                  <a:pt x="1302" y="1"/>
                </a:lnTo>
                <a:lnTo>
                  <a:pt x="1304" y="1"/>
                </a:lnTo>
                <a:lnTo>
                  <a:pt x="1305" y="1"/>
                </a:lnTo>
                <a:lnTo>
                  <a:pt x="1306" y="1"/>
                </a:lnTo>
                <a:lnTo>
                  <a:pt x="1307" y="1"/>
                </a:lnTo>
                <a:lnTo>
                  <a:pt x="1309" y="1"/>
                </a:lnTo>
                <a:lnTo>
                  <a:pt x="1310" y="1"/>
                </a:lnTo>
                <a:lnTo>
                  <a:pt x="1311" y="1"/>
                </a:lnTo>
                <a:lnTo>
                  <a:pt x="1312" y="1"/>
                </a:lnTo>
                <a:lnTo>
                  <a:pt x="1314" y="1"/>
                </a:lnTo>
                <a:lnTo>
                  <a:pt x="1315" y="1"/>
                </a:lnTo>
                <a:lnTo>
                  <a:pt x="1316" y="1"/>
                </a:lnTo>
                <a:lnTo>
                  <a:pt x="1317" y="1"/>
                </a:lnTo>
                <a:lnTo>
                  <a:pt x="1319" y="1"/>
                </a:lnTo>
                <a:lnTo>
                  <a:pt x="1320" y="1"/>
                </a:lnTo>
                <a:lnTo>
                  <a:pt x="1321" y="1"/>
                </a:lnTo>
                <a:lnTo>
                  <a:pt x="1322" y="1"/>
                </a:lnTo>
                <a:lnTo>
                  <a:pt x="1324" y="1"/>
                </a:lnTo>
                <a:lnTo>
                  <a:pt x="1325" y="1"/>
                </a:lnTo>
                <a:lnTo>
                  <a:pt x="1326" y="1"/>
                </a:lnTo>
                <a:lnTo>
                  <a:pt x="1327" y="1"/>
                </a:lnTo>
                <a:lnTo>
                  <a:pt x="1329" y="1"/>
                </a:lnTo>
                <a:lnTo>
                  <a:pt x="1330" y="1"/>
                </a:lnTo>
                <a:lnTo>
                  <a:pt x="1331" y="1"/>
                </a:lnTo>
                <a:lnTo>
                  <a:pt x="1332" y="1"/>
                </a:lnTo>
                <a:lnTo>
                  <a:pt x="1334" y="1"/>
                </a:lnTo>
                <a:lnTo>
                  <a:pt x="1335" y="1"/>
                </a:lnTo>
                <a:lnTo>
                  <a:pt x="1336" y="1"/>
                </a:lnTo>
                <a:lnTo>
                  <a:pt x="1337" y="1"/>
                </a:lnTo>
                <a:lnTo>
                  <a:pt x="1339" y="1"/>
                </a:lnTo>
                <a:lnTo>
                  <a:pt x="1340" y="1"/>
                </a:lnTo>
                <a:lnTo>
                  <a:pt x="1341" y="1"/>
                </a:lnTo>
                <a:lnTo>
                  <a:pt x="1342" y="2"/>
                </a:lnTo>
                <a:lnTo>
                  <a:pt x="1344" y="2"/>
                </a:lnTo>
                <a:lnTo>
                  <a:pt x="1345" y="2"/>
                </a:lnTo>
                <a:lnTo>
                  <a:pt x="1346" y="1"/>
                </a:lnTo>
                <a:lnTo>
                  <a:pt x="1347" y="1"/>
                </a:lnTo>
                <a:lnTo>
                  <a:pt x="1349" y="1"/>
                </a:lnTo>
                <a:lnTo>
                  <a:pt x="1350" y="1"/>
                </a:lnTo>
                <a:lnTo>
                  <a:pt x="1351" y="1"/>
                </a:lnTo>
                <a:lnTo>
                  <a:pt x="1352" y="2"/>
                </a:lnTo>
                <a:lnTo>
                  <a:pt x="1354" y="2"/>
                </a:lnTo>
                <a:lnTo>
                  <a:pt x="1355" y="2"/>
                </a:lnTo>
                <a:lnTo>
                  <a:pt x="1356" y="2"/>
                </a:lnTo>
                <a:lnTo>
                  <a:pt x="1357" y="2"/>
                </a:lnTo>
                <a:lnTo>
                  <a:pt x="1359" y="2"/>
                </a:lnTo>
                <a:lnTo>
                  <a:pt x="1360" y="2"/>
                </a:lnTo>
                <a:lnTo>
                  <a:pt x="1361" y="2"/>
                </a:lnTo>
                <a:lnTo>
                  <a:pt x="1362" y="2"/>
                </a:lnTo>
                <a:lnTo>
                  <a:pt x="1364" y="2"/>
                </a:lnTo>
                <a:lnTo>
                  <a:pt x="1365" y="2"/>
                </a:lnTo>
                <a:lnTo>
                  <a:pt x="1366" y="2"/>
                </a:lnTo>
                <a:lnTo>
                  <a:pt x="1367" y="2"/>
                </a:lnTo>
                <a:lnTo>
                  <a:pt x="1369" y="1"/>
                </a:lnTo>
                <a:lnTo>
                  <a:pt x="1370" y="1"/>
                </a:lnTo>
                <a:lnTo>
                  <a:pt x="1371" y="1"/>
                </a:lnTo>
                <a:lnTo>
                  <a:pt x="1372" y="1"/>
                </a:lnTo>
                <a:lnTo>
                  <a:pt x="1374" y="1"/>
                </a:lnTo>
                <a:lnTo>
                  <a:pt x="1375" y="2"/>
                </a:lnTo>
                <a:lnTo>
                  <a:pt x="1376" y="2"/>
                </a:lnTo>
                <a:lnTo>
                  <a:pt x="1377" y="2"/>
                </a:lnTo>
                <a:lnTo>
                  <a:pt x="1379" y="2"/>
                </a:lnTo>
                <a:lnTo>
                  <a:pt x="1380" y="2"/>
                </a:lnTo>
                <a:lnTo>
                  <a:pt x="1381" y="2"/>
                </a:lnTo>
                <a:lnTo>
                  <a:pt x="1382" y="2"/>
                </a:lnTo>
                <a:lnTo>
                  <a:pt x="1384" y="2"/>
                </a:lnTo>
                <a:lnTo>
                  <a:pt x="1385" y="2"/>
                </a:lnTo>
                <a:lnTo>
                  <a:pt x="1386" y="2"/>
                </a:lnTo>
                <a:lnTo>
                  <a:pt x="1387" y="2"/>
                </a:lnTo>
                <a:lnTo>
                  <a:pt x="1389" y="2"/>
                </a:lnTo>
                <a:lnTo>
                  <a:pt x="1390" y="2"/>
                </a:lnTo>
                <a:lnTo>
                  <a:pt x="1391" y="2"/>
                </a:lnTo>
                <a:lnTo>
                  <a:pt x="1392" y="2"/>
                </a:lnTo>
                <a:lnTo>
                  <a:pt x="1394" y="2"/>
                </a:lnTo>
                <a:lnTo>
                  <a:pt x="1395" y="2"/>
                </a:lnTo>
                <a:lnTo>
                  <a:pt x="1396" y="2"/>
                </a:lnTo>
                <a:lnTo>
                  <a:pt x="1397" y="1"/>
                </a:lnTo>
                <a:lnTo>
                  <a:pt x="1398" y="1"/>
                </a:lnTo>
                <a:lnTo>
                  <a:pt x="1400" y="1"/>
                </a:lnTo>
                <a:lnTo>
                  <a:pt x="1401" y="1"/>
                </a:lnTo>
                <a:lnTo>
                  <a:pt x="1402" y="2"/>
                </a:lnTo>
                <a:lnTo>
                  <a:pt x="1403" y="1"/>
                </a:lnTo>
                <a:lnTo>
                  <a:pt x="1405" y="2"/>
                </a:lnTo>
                <a:lnTo>
                  <a:pt x="1406" y="2"/>
                </a:lnTo>
                <a:lnTo>
                  <a:pt x="1407" y="2"/>
                </a:lnTo>
                <a:lnTo>
                  <a:pt x="1408" y="2"/>
                </a:lnTo>
                <a:lnTo>
                  <a:pt x="1410" y="1"/>
                </a:lnTo>
                <a:lnTo>
                  <a:pt x="1411" y="2"/>
                </a:lnTo>
                <a:lnTo>
                  <a:pt x="1412" y="2"/>
                </a:lnTo>
                <a:lnTo>
                  <a:pt x="1413" y="2"/>
                </a:lnTo>
                <a:lnTo>
                  <a:pt x="1415" y="2"/>
                </a:lnTo>
                <a:lnTo>
                  <a:pt x="1416" y="2"/>
                </a:lnTo>
                <a:lnTo>
                  <a:pt x="1417" y="2"/>
                </a:lnTo>
                <a:lnTo>
                  <a:pt x="1418" y="2"/>
                </a:lnTo>
                <a:lnTo>
                  <a:pt x="1420" y="2"/>
                </a:lnTo>
                <a:lnTo>
                  <a:pt x="1421" y="2"/>
                </a:lnTo>
                <a:lnTo>
                  <a:pt x="1422" y="2"/>
                </a:lnTo>
                <a:lnTo>
                  <a:pt x="1423" y="2"/>
                </a:lnTo>
                <a:lnTo>
                  <a:pt x="1425" y="2"/>
                </a:lnTo>
                <a:lnTo>
                  <a:pt x="1426" y="2"/>
                </a:lnTo>
                <a:lnTo>
                  <a:pt x="1427" y="2"/>
                </a:lnTo>
                <a:lnTo>
                  <a:pt x="1428" y="2"/>
                </a:lnTo>
                <a:lnTo>
                  <a:pt x="1430" y="2"/>
                </a:lnTo>
                <a:lnTo>
                  <a:pt x="1431" y="2"/>
                </a:lnTo>
                <a:lnTo>
                  <a:pt x="1432" y="2"/>
                </a:lnTo>
                <a:lnTo>
                  <a:pt x="1433" y="2"/>
                </a:lnTo>
                <a:lnTo>
                  <a:pt x="1435" y="2"/>
                </a:lnTo>
                <a:lnTo>
                  <a:pt x="1436" y="2"/>
                </a:lnTo>
                <a:lnTo>
                  <a:pt x="1437" y="2"/>
                </a:lnTo>
                <a:lnTo>
                  <a:pt x="1438" y="2"/>
                </a:lnTo>
                <a:lnTo>
                  <a:pt x="1440" y="2"/>
                </a:lnTo>
                <a:lnTo>
                  <a:pt x="1441" y="2"/>
                </a:lnTo>
                <a:lnTo>
                  <a:pt x="1442" y="2"/>
                </a:lnTo>
                <a:lnTo>
                  <a:pt x="1443" y="2"/>
                </a:lnTo>
                <a:lnTo>
                  <a:pt x="1445" y="2"/>
                </a:lnTo>
                <a:lnTo>
                  <a:pt x="1446" y="2"/>
                </a:lnTo>
                <a:lnTo>
                  <a:pt x="1447" y="2"/>
                </a:lnTo>
                <a:lnTo>
                  <a:pt x="1448" y="2"/>
                </a:lnTo>
                <a:lnTo>
                  <a:pt x="1450" y="2"/>
                </a:lnTo>
                <a:lnTo>
                  <a:pt x="1451" y="2"/>
                </a:lnTo>
                <a:lnTo>
                  <a:pt x="1452" y="2"/>
                </a:lnTo>
                <a:lnTo>
                  <a:pt x="1453" y="2"/>
                </a:lnTo>
                <a:lnTo>
                  <a:pt x="1455" y="2"/>
                </a:lnTo>
                <a:lnTo>
                  <a:pt x="1456" y="2"/>
                </a:lnTo>
                <a:lnTo>
                  <a:pt x="1457" y="2"/>
                </a:lnTo>
                <a:lnTo>
                  <a:pt x="1458" y="2"/>
                </a:lnTo>
                <a:lnTo>
                  <a:pt x="1460" y="2"/>
                </a:lnTo>
                <a:lnTo>
                  <a:pt x="1461" y="2"/>
                </a:lnTo>
                <a:lnTo>
                  <a:pt x="1462" y="2"/>
                </a:lnTo>
                <a:lnTo>
                  <a:pt x="1463" y="2"/>
                </a:lnTo>
                <a:lnTo>
                  <a:pt x="1465" y="2"/>
                </a:lnTo>
                <a:lnTo>
                  <a:pt x="1466" y="2"/>
                </a:lnTo>
                <a:lnTo>
                  <a:pt x="1467" y="2"/>
                </a:lnTo>
                <a:lnTo>
                  <a:pt x="1468" y="2"/>
                </a:lnTo>
                <a:lnTo>
                  <a:pt x="1470" y="2"/>
                </a:lnTo>
                <a:lnTo>
                  <a:pt x="1471" y="2"/>
                </a:lnTo>
                <a:lnTo>
                  <a:pt x="1472" y="2"/>
                </a:lnTo>
                <a:lnTo>
                  <a:pt x="1473" y="2"/>
                </a:lnTo>
                <a:lnTo>
                  <a:pt x="1475" y="2"/>
                </a:lnTo>
                <a:lnTo>
                  <a:pt x="1476" y="2"/>
                </a:lnTo>
                <a:lnTo>
                  <a:pt x="1477" y="2"/>
                </a:lnTo>
                <a:lnTo>
                  <a:pt x="1478" y="2"/>
                </a:lnTo>
                <a:lnTo>
                  <a:pt x="1480" y="2"/>
                </a:lnTo>
                <a:lnTo>
                  <a:pt x="1481" y="2"/>
                </a:lnTo>
                <a:lnTo>
                  <a:pt x="1482" y="2"/>
                </a:lnTo>
                <a:lnTo>
                  <a:pt x="1483" y="2"/>
                </a:lnTo>
                <a:lnTo>
                  <a:pt x="1485" y="2"/>
                </a:lnTo>
                <a:lnTo>
                  <a:pt x="1486" y="2"/>
                </a:lnTo>
                <a:lnTo>
                  <a:pt x="1487" y="2"/>
                </a:lnTo>
                <a:lnTo>
                  <a:pt x="1488" y="2"/>
                </a:lnTo>
                <a:lnTo>
                  <a:pt x="1490" y="2"/>
                </a:lnTo>
                <a:lnTo>
                  <a:pt x="1491" y="2"/>
                </a:lnTo>
                <a:lnTo>
                  <a:pt x="1492" y="2"/>
                </a:lnTo>
                <a:lnTo>
                  <a:pt x="1493" y="2"/>
                </a:lnTo>
                <a:lnTo>
                  <a:pt x="1495" y="2"/>
                </a:lnTo>
                <a:lnTo>
                  <a:pt x="1496" y="2"/>
                </a:lnTo>
                <a:lnTo>
                  <a:pt x="1497" y="2"/>
                </a:lnTo>
                <a:lnTo>
                  <a:pt x="1498" y="2"/>
                </a:lnTo>
                <a:lnTo>
                  <a:pt x="1500" y="2"/>
                </a:lnTo>
                <a:lnTo>
                  <a:pt x="1501" y="2"/>
                </a:lnTo>
                <a:lnTo>
                  <a:pt x="1502" y="2"/>
                </a:lnTo>
                <a:lnTo>
                  <a:pt x="1503" y="2"/>
                </a:lnTo>
                <a:lnTo>
                  <a:pt x="1505" y="2"/>
                </a:lnTo>
                <a:lnTo>
                  <a:pt x="1506" y="2"/>
                </a:lnTo>
                <a:lnTo>
                  <a:pt x="1507" y="2"/>
                </a:lnTo>
                <a:lnTo>
                  <a:pt x="1508" y="2"/>
                </a:lnTo>
                <a:lnTo>
                  <a:pt x="1510" y="2"/>
                </a:lnTo>
                <a:lnTo>
                  <a:pt x="1511" y="2"/>
                </a:lnTo>
                <a:lnTo>
                  <a:pt x="1512" y="2"/>
                </a:lnTo>
                <a:lnTo>
                  <a:pt x="1513" y="2"/>
                </a:lnTo>
                <a:lnTo>
                  <a:pt x="1515" y="2"/>
                </a:lnTo>
                <a:lnTo>
                  <a:pt x="1516" y="2"/>
                </a:lnTo>
                <a:lnTo>
                  <a:pt x="1517" y="2"/>
                </a:lnTo>
                <a:lnTo>
                  <a:pt x="1518" y="2"/>
                </a:lnTo>
                <a:lnTo>
                  <a:pt x="1520" y="2"/>
                </a:lnTo>
                <a:lnTo>
                  <a:pt x="1521" y="2"/>
                </a:lnTo>
                <a:lnTo>
                  <a:pt x="1522" y="2"/>
                </a:lnTo>
                <a:lnTo>
                  <a:pt x="1523" y="2"/>
                </a:lnTo>
                <a:lnTo>
                  <a:pt x="1525" y="2"/>
                </a:lnTo>
                <a:lnTo>
                  <a:pt x="1526" y="2"/>
                </a:lnTo>
                <a:lnTo>
                  <a:pt x="1527" y="2"/>
                </a:lnTo>
                <a:lnTo>
                  <a:pt x="1528" y="2"/>
                </a:lnTo>
                <a:lnTo>
                  <a:pt x="1530" y="2"/>
                </a:lnTo>
                <a:lnTo>
                  <a:pt x="1531" y="2"/>
                </a:lnTo>
                <a:lnTo>
                  <a:pt x="1532" y="2"/>
                </a:lnTo>
                <a:lnTo>
                  <a:pt x="1533" y="2"/>
                </a:lnTo>
                <a:lnTo>
                  <a:pt x="1535" y="2"/>
                </a:lnTo>
                <a:lnTo>
                  <a:pt x="1536" y="2"/>
                </a:lnTo>
                <a:lnTo>
                  <a:pt x="1537" y="2"/>
                </a:lnTo>
                <a:lnTo>
                  <a:pt x="1538" y="2"/>
                </a:lnTo>
                <a:lnTo>
                  <a:pt x="1540" y="2"/>
                </a:lnTo>
                <a:lnTo>
                  <a:pt x="1541" y="2"/>
                </a:lnTo>
                <a:lnTo>
                  <a:pt x="1542" y="2"/>
                </a:lnTo>
                <a:lnTo>
                  <a:pt x="1543" y="2"/>
                </a:lnTo>
                <a:lnTo>
                  <a:pt x="1544" y="2"/>
                </a:lnTo>
                <a:lnTo>
                  <a:pt x="1546" y="2"/>
                </a:lnTo>
                <a:lnTo>
                  <a:pt x="1547" y="2"/>
                </a:lnTo>
                <a:lnTo>
                  <a:pt x="1548" y="2"/>
                </a:lnTo>
                <a:lnTo>
                  <a:pt x="1549" y="2"/>
                </a:lnTo>
                <a:lnTo>
                  <a:pt x="1551" y="2"/>
                </a:lnTo>
                <a:lnTo>
                  <a:pt x="1552" y="2"/>
                </a:lnTo>
                <a:lnTo>
                  <a:pt x="1553" y="2"/>
                </a:lnTo>
                <a:lnTo>
                  <a:pt x="1554" y="2"/>
                </a:lnTo>
                <a:lnTo>
                  <a:pt x="1556" y="2"/>
                </a:lnTo>
                <a:lnTo>
                  <a:pt x="1557" y="2"/>
                </a:lnTo>
                <a:lnTo>
                  <a:pt x="1558" y="2"/>
                </a:lnTo>
                <a:lnTo>
                  <a:pt x="1559" y="2"/>
                </a:lnTo>
                <a:lnTo>
                  <a:pt x="1561" y="2"/>
                </a:lnTo>
                <a:lnTo>
                  <a:pt x="1562" y="2"/>
                </a:lnTo>
                <a:lnTo>
                  <a:pt x="1563" y="2"/>
                </a:lnTo>
                <a:lnTo>
                  <a:pt x="1564" y="2"/>
                </a:lnTo>
                <a:lnTo>
                  <a:pt x="1566" y="2"/>
                </a:lnTo>
                <a:lnTo>
                  <a:pt x="1567" y="2"/>
                </a:lnTo>
                <a:lnTo>
                  <a:pt x="1568" y="2"/>
                </a:lnTo>
                <a:lnTo>
                  <a:pt x="1569" y="2"/>
                </a:lnTo>
                <a:lnTo>
                  <a:pt x="1571" y="2"/>
                </a:lnTo>
                <a:lnTo>
                  <a:pt x="1572" y="2"/>
                </a:lnTo>
                <a:lnTo>
                  <a:pt x="1573" y="2"/>
                </a:lnTo>
                <a:lnTo>
                  <a:pt x="1574" y="2"/>
                </a:lnTo>
                <a:lnTo>
                  <a:pt x="1576" y="2"/>
                </a:lnTo>
                <a:lnTo>
                  <a:pt x="1577" y="2"/>
                </a:lnTo>
                <a:lnTo>
                  <a:pt x="1578" y="2"/>
                </a:lnTo>
                <a:lnTo>
                  <a:pt x="1579" y="2"/>
                </a:lnTo>
                <a:lnTo>
                  <a:pt x="1581" y="2"/>
                </a:lnTo>
                <a:lnTo>
                  <a:pt x="1582" y="2"/>
                </a:lnTo>
                <a:lnTo>
                  <a:pt x="1583" y="2"/>
                </a:lnTo>
                <a:lnTo>
                  <a:pt x="1584" y="2"/>
                </a:lnTo>
                <a:lnTo>
                  <a:pt x="1586" y="2"/>
                </a:lnTo>
                <a:lnTo>
                  <a:pt x="1587" y="2"/>
                </a:lnTo>
                <a:lnTo>
                  <a:pt x="1588" y="2"/>
                </a:lnTo>
                <a:lnTo>
                  <a:pt x="1589" y="2"/>
                </a:lnTo>
                <a:lnTo>
                  <a:pt x="1591" y="2"/>
                </a:lnTo>
                <a:lnTo>
                  <a:pt x="1592" y="2"/>
                </a:lnTo>
                <a:lnTo>
                  <a:pt x="1593" y="2"/>
                </a:lnTo>
                <a:lnTo>
                  <a:pt x="1594" y="2"/>
                </a:lnTo>
                <a:lnTo>
                  <a:pt x="1596" y="2"/>
                </a:lnTo>
                <a:lnTo>
                  <a:pt x="1597" y="2"/>
                </a:lnTo>
                <a:lnTo>
                  <a:pt x="1598" y="2"/>
                </a:lnTo>
                <a:lnTo>
                  <a:pt x="1599" y="2"/>
                </a:lnTo>
                <a:lnTo>
                  <a:pt x="1601" y="2"/>
                </a:lnTo>
                <a:lnTo>
                  <a:pt x="1602" y="2"/>
                </a:lnTo>
                <a:lnTo>
                  <a:pt x="1603" y="2"/>
                </a:lnTo>
                <a:lnTo>
                  <a:pt x="1604" y="2"/>
                </a:lnTo>
                <a:lnTo>
                  <a:pt x="1606" y="2"/>
                </a:lnTo>
                <a:lnTo>
                  <a:pt x="1607" y="2"/>
                </a:lnTo>
                <a:lnTo>
                  <a:pt x="1608" y="2"/>
                </a:lnTo>
                <a:lnTo>
                  <a:pt x="1609" y="2"/>
                </a:lnTo>
                <a:lnTo>
                  <a:pt x="1611" y="2"/>
                </a:lnTo>
                <a:lnTo>
                  <a:pt x="1612" y="2"/>
                </a:lnTo>
                <a:lnTo>
                  <a:pt x="1613" y="2"/>
                </a:lnTo>
                <a:lnTo>
                  <a:pt x="1614" y="2"/>
                </a:lnTo>
                <a:lnTo>
                  <a:pt x="1616" y="2"/>
                </a:lnTo>
                <a:lnTo>
                  <a:pt x="1617" y="2"/>
                </a:lnTo>
                <a:lnTo>
                  <a:pt x="1618" y="2"/>
                </a:lnTo>
                <a:lnTo>
                  <a:pt x="1619" y="2"/>
                </a:lnTo>
                <a:lnTo>
                  <a:pt x="1621" y="2"/>
                </a:lnTo>
                <a:lnTo>
                  <a:pt x="1622" y="2"/>
                </a:lnTo>
                <a:lnTo>
                  <a:pt x="1623" y="2"/>
                </a:lnTo>
                <a:lnTo>
                  <a:pt x="1624" y="2"/>
                </a:lnTo>
                <a:lnTo>
                  <a:pt x="1626" y="2"/>
                </a:lnTo>
                <a:lnTo>
                  <a:pt x="1627" y="2"/>
                </a:lnTo>
                <a:lnTo>
                  <a:pt x="1628" y="2"/>
                </a:lnTo>
                <a:lnTo>
                  <a:pt x="1629" y="2"/>
                </a:lnTo>
                <a:lnTo>
                  <a:pt x="1631" y="2"/>
                </a:lnTo>
                <a:lnTo>
                  <a:pt x="1632" y="2"/>
                </a:lnTo>
                <a:lnTo>
                  <a:pt x="1633" y="2"/>
                </a:lnTo>
                <a:lnTo>
                  <a:pt x="1634" y="2"/>
                </a:lnTo>
                <a:lnTo>
                  <a:pt x="1636" y="2"/>
                </a:lnTo>
                <a:lnTo>
                  <a:pt x="1637" y="2"/>
                </a:lnTo>
                <a:lnTo>
                  <a:pt x="1638" y="2"/>
                </a:lnTo>
                <a:lnTo>
                  <a:pt x="1639" y="2"/>
                </a:lnTo>
                <a:lnTo>
                  <a:pt x="1641" y="2"/>
                </a:lnTo>
                <a:lnTo>
                  <a:pt x="1642" y="2"/>
                </a:lnTo>
                <a:lnTo>
                  <a:pt x="1643" y="2"/>
                </a:lnTo>
                <a:lnTo>
                  <a:pt x="1644" y="2"/>
                </a:lnTo>
                <a:lnTo>
                  <a:pt x="1646" y="2"/>
                </a:lnTo>
                <a:lnTo>
                  <a:pt x="1647" y="2"/>
                </a:lnTo>
                <a:lnTo>
                  <a:pt x="1648" y="2"/>
                </a:lnTo>
                <a:lnTo>
                  <a:pt x="1649" y="2"/>
                </a:lnTo>
                <a:lnTo>
                  <a:pt x="1651" y="2"/>
                </a:lnTo>
                <a:lnTo>
                  <a:pt x="1652" y="2"/>
                </a:lnTo>
                <a:lnTo>
                  <a:pt x="1653" y="2"/>
                </a:lnTo>
                <a:lnTo>
                  <a:pt x="1654" y="2"/>
                </a:lnTo>
                <a:lnTo>
                  <a:pt x="1656" y="2"/>
                </a:lnTo>
                <a:lnTo>
                  <a:pt x="1657" y="2"/>
                </a:lnTo>
                <a:lnTo>
                  <a:pt x="1658" y="2"/>
                </a:lnTo>
                <a:lnTo>
                  <a:pt x="1659" y="2"/>
                </a:lnTo>
                <a:lnTo>
                  <a:pt x="1661" y="2"/>
                </a:lnTo>
                <a:lnTo>
                  <a:pt x="1662" y="2"/>
                </a:lnTo>
                <a:lnTo>
                  <a:pt x="1663" y="2"/>
                </a:lnTo>
                <a:lnTo>
                  <a:pt x="1664" y="2"/>
                </a:lnTo>
                <a:lnTo>
                  <a:pt x="1666" y="2"/>
                </a:lnTo>
                <a:lnTo>
                  <a:pt x="1667" y="2"/>
                </a:lnTo>
                <a:lnTo>
                  <a:pt x="1668" y="2"/>
                </a:lnTo>
                <a:lnTo>
                  <a:pt x="1669" y="2"/>
                </a:lnTo>
                <a:lnTo>
                  <a:pt x="1671" y="2"/>
                </a:lnTo>
                <a:lnTo>
                  <a:pt x="1672" y="2"/>
                </a:lnTo>
                <a:lnTo>
                  <a:pt x="1673" y="2"/>
                </a:lnTo>
                <a:lnTo>
                  <a:pt x="1674" y="2"/>
                </a:lnTo>
                <a:lnTo>
                  <a:pt x="1676" y="2"/>
                </a:lnTo>
                <a:lnTo>
                  <a:pt x="1677" y="2"/>
                </a:lnTo>
                <a:lnTo>
                  <a:pt x="1678" y="2"/>
                </a:lnTo>
                <a:lnTo>
                  <a:pt x="1679" y="2"/>
                </a:lnTo>
                <a:lnTo>
                  <a:pt x="1681" y="2"/>
                </a:lnTo>
                <a:lnTo>
                  <a:pt x="1682" y="2"/>
                </a:lnTo>
                <a:lnTo>
                  <a:pt x="1683" y="2"/>
                </a:lnTo>
                <a:lnTo>
                  <a:pt x="1684" y="2"/>
                </a:lnTo>
                <a:lnTo>
                  <a:pt x="1686" y="2"/>
                </a:lnTo>
                <a:lnTo>
                  <a:pt x="1687" y="2"/>
                </a:lnTo>
                <a:lnTo>
                  <a:pt x="1688" y="2"/>
                </a:lnTo>
                <a:lnTo>
                  <a:pt x="1689" y="2"/>
                </a:lnTo>
                <a:lnTo>
                  <a:pt x="1691" y="2"/>
                </a:lnTo>
                <a:lnTo>
                  <a:pt x="1692" y="2"/>
                </a:lnTo>
                <a:lnTo>
                  <a:pt x="1693" y="2"/>
                </a:lnTo>
                <a:lnTo>
                  <a:pt x="1694" y="2"/>
                </a:lnTo>
                <a:lnTo>
                  <a:pt x="1695" y="2"/>
                </a:lnTo>
                <a:lnTo>
                  <a:pt x="1697" y="2"/>
                </a:lnTo>
                <a:lnTo>
                  <a:pt x="1698" y="2"/>
                </a:lnTo>
                <a:lnTo>
                  <a:pt x="1699" y="2"/>
                </a:lnTo>
                <a:lnTo>
                  <a:pt x="1700" y="2"/>
                </a:lnTo>
                <a:lnTo>
                  <a:pt x="1702" y="2"/>
                </a:lnTo>
                <a:lnTo>
                  <a:pt x="1703" y="2"/>
                </a:lnTo>
                <a:lnTo>
                  <a:pt x="1704" y="2"/>
                </a:lnTo>
                <a:lnTo>
                  <a:pt x="1705" y="2"/>
                </a:lnTo>
                <a:lnTo>
                  <a:pt x="1707" y="2"/>
                </a:lnTo>
                <a:lnTo>
                  <a:pt x="1708" y="2"/>
                </a:lnTo>
                <a:lnTo>
                  <a:pt x="1709" y="2"/>
                </a:lnTo>
                <a:lnTo>
                  <a:pt x="1710" y="2"/>
                </a:lnTo>
                <a:lnTo>
                  <a:pt x="1712" y="2"/>
                </a:lnTo>
                <a:lnTo>
                  <a:pt x="1713" y="2"/>
                </a:lnTo>
                <a:lnTo>
                  <a:pt x="1714" y="2"/>
                </a:lnTo>
                <a:lnTo>
                  <a:pt x="1715" y="2"/>
                </a:lnTo>
                <a:lnTo>
                  <a:pt x="1717" y="2"/>
                </a:lnTo>
                <a:lnTo>
                  <a:pt x="1718" y="2"/>
                </a:lnTo>
                <a:lnTo>
                  <a:pt x="1719" y="2"/>
                </a:lnTo>
                <a:lnTo>
                  <a:pt x="1720" y="2"/>
                </a:lnTo>
                <a:lnTo>
                  <a:pt x="1722" y="2"/>
                </a:lnTo>
                <a:lnTo>
                  <a:pt x="1723" y="2"/>
                </a:lnTo>
                <a:lnTo>
                  <a:pt x="1724" y="2"/>
                </a:lnTo>
                <a:lnTo>
                  <a:pt x="1725" y="2"/>
                </a:lnTo>
                <a:lnTo>
                  <a:pt x="1727" y="2"/>
                </a:lnTo>
                <a:lnTo>
                  <a:pt x="1728" y="2"/>
                </a:lnTo>
                <a:lnTo>
                  <a:pt x="1729" y="2"/>
                </a:lnTo>
                <a:lnTo>
                  <a:pt x="1730" y="2"/>
                </a:lnTo>
                <a:lnTo>
                  <a:pt x="1732" y="2"/>
                </a:lnTo>
                <a:lnTo>
                  <a:pt x="1733" y="2"/>
                </a:lnTo>
                <a:lnTo>
                  <a:pt x="1734" y="2"/>
                </a:lnTo>
                <a:lnTo>
                  <a:pt x="1735" y="2"/>
                </a:lnTo>
                <a:lnTo>
                  <a:pt x="1737" y="2"/>
                </a:lnTo>
                <a:lnTo>
                  <a:pt x="1738" y="2"/>
                </a:lnTo>
                <a:lnTo>
                  <a:pt x="1739" y="2"/>
                </a:lnTo>
                <a:lnTo>
                  <a:pt x="1740" y="2"/>
                </a:lnTo>
                <a:lnTo>
                  <a:pt x="1742" y="2"/>
                </a:lnTo>
                <a:lnTo>
                  <a:pt x="1743" y="2"/>
                </a:lnTo>
                <a:lnTo>
                  <a:pt x="1744" y="2"/>
                </a:lnTo>
                <a:lnTo>
                  <a:pt x="1745" y="2"/>
                </a:lnTo>
                <a:lnTo>
                  <a:pt x="1747" y="2"/>
                </a:lnTo>
                <a:lnTo>
                  <a:pt x="1748" y="2"/>
                </a:lnTo>
                <a:lnTo>
                  <a:pt x="1749" y="2"/>
                </a:lnTo>
                <a:lnTo>
                  <a:pt x="1750" y="2"/>
                </a:lnTo>
                <a:lnTo>
                  <a:pt x="1752" y="2"/>
                </a:lnTo>
                <a:lnTo>
                  <a:pt x="1753" y="2"/>
                </a:lnTo>
                <a:lnTo>
                  <a:pt x="1754" y="2"/>
                </a:lnTo>
                <a:lnTo>
                  <a:pt x="1755" y="2"/>
                </a:lnTo>
                <a:lnTo>
                  <a:pt x="1757" y="2"/>
                </a:lnTo>
                <a:lnTo>
                  <a:pt x="1758" y="2"/>
                </a:lnTo>
                <a:lnTo>
                  <a:pt x="1759" y="2"/>
                </a:lnTo>
                <a:lnTo>
                  <a:pt x="1760" y="2"/>
                </a:lnTo>
                <a:lnTo>
                  <a:pt x="1762" y="2"/>
                </a:lnTo>
                <a:lnTo>
                  <a:pt x="1763" y="2"/>
                </a:lnTo>
                <a:lnTo>
                  <a:pt x="1764" y="1"/>
                </a:lnTo>
                <a:lnTo>
                  <a:pt x="1765" y="1"/>
                </a:lnTo>
                <a:lnTo>
                  <a:pt x="1767" y="1"/>
                </a:lnTo>
                <a:lnTo>
                  <a:pt x="1768" y="2"/>
                </a:lnTo>
                <a:lnTo>
                  <a:pt x="1769" y="2"/>
                </a:lnTo>
                <a:lnTo>
                  <a:pt x="1770" y="2"/>
                </a:lnTo>
                <a:lnTo>
                  <a:pt x="1772" y="1"/>
                </a:lnTo>
                <a:lnTo>
                  <a:pt x="1773" y="2"/>
                </a:lnTo>
                <a:lnTo>
                  <a:pt x="1774" y="3"/>
                </a:lnTo>
                <a:lnTo>
                  <a:pt x="1775" y="3"/>
                </a:lnTo>
                <a:lnTo>
                  <a:pt x="1777" y="3"/>
                </a:lnTo>
                <a:lnTo>
                  <a:pt x="1778" y="2"/>
                </a:lnTo>
                <a:lnTo>
                  <a:pt x="1779" y="2"/>
                </a:lnTo>
                <a:lnTo>
                  <a:pt x="1780" y="1"/>
                </a:lnTo>
                <a:lnTo>
                  <a:pt x="1782" y="1"/>
                </a:lnTo>
                <a:lnTo>
                  <a:pt x="1783" y="1"/>
                </a:lnTo>
                <a:lnTo>
                  <a:pt x="1784" y="1"/>
                </a:lnTo>
                <a:lnTo>
                  <a:pt x="1785" y="2"/>
                </a:lnTo>
                <a:lnTo>
                  <a:pt x="1787" y="2"/>
                </a:lnTo>
                <a:lnTo>
                  <a:pt x="1788" y="2"/>
                </a:lnTo>
                <a:lnTo>
                  <a:pt x="1789" y="4"/>
                </a:lnTo>
                <a:lnTo>
                  <a:pt x="1790" y="4"/>
                </a:lnTo>
                <a:lnTo>
                  <a:pt x="1792" y="1"/>
                </a:lnTo>
                <a:lnTo>
                  <a:pt x="1793" y="1"/>
                </a:lnTo>
                <a:lnTo>
                  <a:pt x="1794" y="1"/>
                </a:lnTo>
                <a:lnTo>
                  <a:pt x="1795" y="3"/>
                </a:lnTo>
                <a:lnTo>
                  <a:pt x="1797" y="3"/>
                </a:lnTo>
                <a:lnTo>
                  <a:pt x="1798" y="3"/>
                </a:lnTo>
                <a:lnTo>
                  <a:pt x="1799" y="2"/>
                </a:lnTo>
                <a:lnTo>
                  <a:pt x="1800" y="2"/>
                </a:lnTo>
                <a:lnTo>
                  <a:pt x="1802" y="2"/>
                </a:lnTo>
                <a:lnTo>
                  <a:pt x="1803" y="2"/>
                </a:lnTo>
                <a:lnTo>
                  <a:pt x="1804" y="2"/>
                </a:lnTo>
                <a:lnTo>
                  <a:pt x="1805" y="2"/>
                </a:lnTo>
                <a:lnTo>
                  <a:pt x="1807" y="2"/>
                </a:lnTo>
                <a:lnTo>
                  <a:pt x="1808" y="2"/>
                </a:lnTo>
                <a:lnTo>
                  <a:pt x="1809" y="2"/>
                </a:lnTo>
                <a:lnTo>
                  <a:pt x="1810" y="2"/>
                </a:lnTo>
                <a:lnTo>
                  <a:pt x="1812" y="2"/>
                </a:lnTo>
                <a:lnTo>
                  <a:pt x="1813" y="2"/>
                </a:lnTo>
                <a:lnTo>
                  <a:pt x="1814" y="2"/>
                </a:lnTo>
                <a:lnTo>
                  <a:pt x="1815" y="2"/>
                </a:lnTo>
                <a:lnTo>
                  <a:pt x="1817" y="2"/>
                </a:lnTo>
                <a:lnTo>
                  <a:pt x="1818" y="2"/>
                </a:lnTo>
                <a:lnTo>
                  <a:pt x="1819" y="2"/>
                </a:lnTo>
                <a:lnTo>
                  <a:pt x="1820" y="2"/>
                </a:lnTo>
                <a:lnTo>
                  <a:pt x="1822" y="2"/>
                </a:lnTo>
                <a:lnTo>
                  <a:pt x="1823" y="2"/>
                </a:lnTo>
                <a:lnTo>
                  <a:pt x="1824" y="2"/>
                </a:lnTo>
                <a:lnTo>
                  <a:pt x="1825" y="2"/>
                </a:lnTo>
              </a:path>
            </a:pathLst>
          </a:custGeom>
          <a:solidFill>
            <a:srgbClr val="5B9BD5">
              <a:lumMod val="50000"/>
            </a:srgbClr>
          </a:solidFill>
          <a:ln w="28575">
            <a:solidFill>
              <a:sysClr val="windowText" lastClr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ln>
                <a:solidFill>
                  <a:sysClr val="windowText" lastClr="000000"/>
                </a:solidFill>
              </a:ln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Freeform 104"/>
          <p:cNvSpPr>
            <a:spLocks/>
          </p:cNvSpPr>
          <p:nvPr/>
        </p:nvSpPr>
        <p:spPr bwMode="auto">
          <a:xfrm flipV="1">
            <a:off x="571594" y="4126343"/>
            <a:ext cx="2745160" cy="1171395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56" y="0"/>
              </a:cxn>
              <a:cxn ang="0">
                <a:pos x="84" y="2"/>
              </a:cxn>
              <a:cxn ang="0">
                <a:pos x="113" y="2"/>
              </a:cxn>
              <a:cxn ang="0">
                <a:pos x="142" y="3"/>
              </a:cxn>
              <a:cxn ang="0">
                <a:pos x="171" y="3"/>
              </a:cxn>
              <a:cxn ang="0">
                <a:pos x="199" y="3"/>
              </a:cxn>
              <a:cxn ang="0">
                <a:pos x="228" y="3"/>
              </a:cxn>
              <a:cxn ang="0">
                <a:pos x="257" y="3"/>
              </a:cxn>
              <a:cxn ang="0">
                <a:pos x="285" y="3"/>
              </a:cxn>
              <a:cxn ang="0">
                <a:pos x="314" y="8"/>
              </a:cxn>
              <a:cxn ang="0">
                <a:pos x="343" y="16"/>
              </a:cxn>
              <a:cxn ang="0">
                <a:pos x="371" y="23"/>
              </a:cxn>
              <a:cxn ang="0">
                <a:pos x="400" y="28"/>
              </a:cxn>
              <a:cxn ang="0">
                <a:pos x="429" y="29"/>
              </a:cxn>
              <a:cxn ang="0">
                <a:pos x="458" y="27"/>
              </a:cxn>
              <a:cxn ang="0">
                <a:pos x="486" y="26"/>
              </a:cxn>
              <a:cxn ang="0">
                <a:pos x="515" y="31"/>
              </a:cxn>
              <a:cxn ang="0">
                <a:pos x="544" y="84"/>
              </a:cxn>
              <a:cxn ang="0">
                <a:pos x="572" y="126"/>
              </a:cxn>
              <a:cxn ang="0">
                <a:pos x="601" y="150"/>
              </a:cxn>
              <a:cxn ang="0">
                <a:pos x="630" y="154"/>
              </a:cxn>
              <a:cxn ang="0">
                <a:pos x="658" y="142"/>
              </a:cxn>
              <a:cxn ang="0">
                <a:pos x="687" y="123"/>
              </a:cxn>
              <a:cxn ang="0">
                <a:pos x="716" y="109"/>
              </a:cxn>
              <a:cxn ang="0">
                <a:pos x="745" y="219"/>
              </a:cxn>
              <a:cxn ang="0">
                <a:pos x="773" y="371"/>
              </a:cxn>
              <a:cxn ang="0">
                <a:pos x="802" y="447"/>
              </a:cxn>
              <a:cxn ang="0">
                <a:pos x="831" y="450"/>
              </a:cxn>
              <a:cxn ang="0">
                <a:pos x="859" y="439"/>
              </a:cxn>
              <a:cxn ang="0">
                <a:pos x="888" y="360"/>
              </a:cxn>
              <a:cxn ang="0">
                <a:pos x="917" y="303"/>
              </a:cxn>
              <a:cxn ang="0">
                <a:pos x="946" y="263"/>
              </a:cxn>
              <a:cxn ang="0">
                <a:pos x="974" y="735"/>
              </a:cxn>
              <a:cxn ang="0">
                <a:pos x="1003" y="789"/>
              </a:cxn>
              <a:cxn ang="0">
                <a:pos x="1032" y="773"/>
              </a:cxn>
              <a:cxn ang="0">
                <a:pos x="1060" y="778"/>
              </a:cxn>
              <a:cxn ang="0">
                <a:pos x="1089" y="724"/>
              </a:cxn>
              <a:cxn ang="0">
                <a:pos x="1118" y="539"/>
              </a:cxn>
              <a:cxn ang="0">
                <a:pos x="1146" y="447"/>
              </a:cxn>
              <a:cxn ang="0">
                <a:pos x="1175" y="386"/>
              </a:cxn>
              <a:cxn ang="0">
                <a:pos x="1204" y="340"/>
              </a:cxn>
              <a:cxn ang="0">
                <a:pos x="1233" y="304"/>
              </a:cxn>
              <a:cxn ang="0">
                <a:pos x="1261" y="273"/>
              </a:cxn>
              <a:cxn ang="0">
                <a:pos x="1290" y="248"/>
              </a:cxn>
              <a:cxn ang="0">
                <a:pos x="1319" y="227"/>
              </a:cxn>
              <a:cxn ang="0">
                <a:pos x="1347" y="208"/>
              </a:cxn>
              <a:cxn ang="0">
                <a:pos x="1376" y="192"/>
              </a:cxn>
              <a:cxn ang="0">
                <a:pos x="1405" y="178"/>
              </a:cxn>
              <a:cxn ang="0">
                <a:pos x="1433" y="166"/>
              </a:cxn>
              <a:cxn ang="0">
                <a:pos x="1462" y="155"/>
              </a:cxn>
              <a:cxn ang="0">
                <a:pos x="1491" y="146"/>
              </a:cxn>
              <a:cxn ang="0">
                <a:pos x="1520" y="138"/>
              </a:cxn>
              <a:cxn ang="0">
                <a:pos x="1548" y="131"/>
              </a:cxn>
              <a:cxn ang="0">
                <a:pos x="1577" y="124"/>
              </a:cxn>
              <a:cxn ang="0">
                <a:pos x="1606" y="119"/>
              </a:cxn>
              <a:cxn ang="0">
                <a:pos x="1634" y="113"/>
              </a:cxn>
              <a:cxn ang="0">
                <a:pos x="1663" y="109"/>
              </a:cxn>
              <a:cxn ang="0">
                <a:pos x="1692" y="105"/>
              </a:cxn>
              <a:cxn ang="0">
                <a:pos x="1720" y="101"/>
              </a:cxn>
              <a:cxn ang="0">
                <a:pos x="1749" y="98"/>
              </a:cxn>
              <a:cxn ang="0">
                <a:pos x="1778" y="95"/>
              </a:cxn>
              <a:cxn ang="0">
                <a:pos x="1807" y="92"/>
              </a:cxn>
            </a:cxnLst>
            <a:rect l="0" t="0" r="r" b="b"/>
            <a:pathLst>
              <a:path w="1825" h="792">
                <a:moveTo>
                  <a:pt x="0" y="0"/>
                </a:moveTo>
                <a:lnTo>
                  <a:pt x="1" y="0"/>
                </a:ln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6" y="0"/>
                </a:lnTo>
                <a:lnTo>
                  <a:pt x="7" y="0"/>
                </a:lnTo>
                <a:lnTo>
                  <a:pt x="8" y="0"/>
                </a:lnTo>
                <a:lnTo>
                  <a:pt x="10" y="0"/>
                </a:lnTo>
                <a:lnTo>
                  <a:pt x="11" y="0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16" y="0"/>
                </a:lnTo>
                <a:lnTo>
                  <a:pt x="17" y="0"/>
                </a:lnTo>
                <a:lnTo>
                  <a:pt x="18" y="0"/>
                </a:lnTo>
                <a:lnTo>
                  <a:pt x="20" y="0"/>
                </a:lnTo>
                <a:lnTo>
                  <a:pt x="21" y="0"/>
                </a:lnTo>
                <a:lnTo>
                  <a:pt x="22" y="0"/>
                </a:lnTo>
                <a:lnTo>
                  <a:pt x="23" y="0"/>
                </a:lnTo>
                <a:lnTo>
                  <a:pt x="25" y="0"/>
                </a:lnTo>
                <a:lnTo>
                  <a:pt x="26" y="0"/>
                </a:lnTo>
                <a:lnTo>
                  <a:pt x="27" y="0"/>
                </a:lnTo>
                <a:lnTo>
                  <a:pt x="28" y="0"/>
                </a:lnTo>
                <a:lnTo>
                  <a:pt x="30" y="0"/>
                </a:lnTo>
                <a:lnTo>
                  <a:pt x="31" y="0"/>
                </a:lnTo>
                <a:lnTo>
                  <a:pt x="32" y="0"/>
                </a:lnTo>
                <a:lnTo>
                  <a:pt x="33" y="0"/>
                </a:lnTo>
                <a:lnTo>
                  <a:pt x="35" y="0"/>
                </a:lnTo>
                <a:lnTo>
                  <a:pt x="36" y="0"/>
                </a:lnTo>
                <a:lnTo>
                  <a:pt x="37" y="0"/>
                </a:lnTo>
                <a:lnTo>
                  <a:pt x="38" y="0"/>
                </a:lnTo>
                <a:lnTo>
                  <a:pt x="40" y="0"/>
                </a:lnTo>
                <a:lnTo>
                  <a:pt x="41" y="0"/>
                </a:lnTo>
                <a:lnTo>
                  <a:pt x="42" y="0"/>
                </a:lnTo>
                <a:lnTo>
                  <a:pt x="43" y="0"/>
                </a:lnTo>
                <a:lnTo>
                  <a:pt x="45" y="0"/>
                </a:lnTo>
                <a:lnTo>
                  <a:pt x="46" y="0"/>
                </a:lnTo>
                <a:lnTo>
                  <a:pt x="47" y="0"/>
                </a:lnTo>
                <a:lnTo>
                  <a:pt x="48" y="0"/>
                </a:lnTo>
                <a:lnTo>
                  <a:pt x="50" y="0"/>
                </a:lnTo>
                <a:lnTo>
                  <a:pt x="51" y="0"/>
                </a:lnTo>
                <a:lnTo>
                  <a:pt x="52" y="0"/>
                </a:lnTo>
                <a:lnTo>
                  <a:pt x="53" y="0"/>
                </a:lnTo>
                <a:lnTo>
                  <a:pt x="55" y="0"/>
                </a:lnTo>
                <a:lnTo>
                  <a:pt x="56" y="0"/>
                </a:lnTo>
                <a:lnTo>
                  <a:pt x="57" y="0"/>
                </a:lnTo>
                <a:lnTo>
                  <a:pt x="58" y="0"/>
                </a:lnTo>
                <a:lnTo>
                  <a:pt x="60" y="0"/>
                </a:lnTo>
                <a:lnTo>
                  <a:pt x="61" y="0"/>
                </a:lnTo>
                <a:lnTo>
                  <a:pt x="62" y="0"/>
                </a:lnTo>
                <a:lnTo>
                  <a:pt x="63" y="0"/>
                </a:lnTo>
                <a:lnTo>
                  <a:pt x="65" y="0"/>
                </a:lnTo>
                <a:lnTo>
                  <a:pt x="66" y="1"/>
                </a:lnTo>
                <a:lnTo>
                  <a:pt x="67" y="1"/>
                </a:lnTo>
                <a:lnTo>
                  <a:pt x="68" y="0"/>
                </a:lnTo>
                <a:lnTo>
                  <a:pt x="69" y="0"/>
                </a:lnTo>
                <a:lnTo>
                  <a:pt x="71" y="1"/>
                </a:lnTo>
                <a:lnTo>
                  <a:pt x="72" y="0"/>
                </a:lnTo>
                <a:lnTo>
                  <a:pt x="73" y="1"/>
                </a:lnTo>
                <a:lnTo>
                  <a:pt x="74" y="2"/>
                </a:lnTo>
                <a:lnTo>
                  <a:pt x="76" y="2"/>
                </a:lnTo>
                <a:lnTo>
                  <a:pt x="77" y="2"/>
                </a:lnTo>
                <a:lnTo>
                  <a:pt x="78" y="2"/>
                </a:lnTo>
                <a:lnTo>
                  <a:pt x="79" y="2"/>
                </a:lnTo>
                <a:lnTo>
                  <a:pt x="81" y="2"/>
                </a:lnTo>
                <a:lnTo>
                  <a:pt x="82" y="2"/>
                </a:lnTo>
                <a:lnTo>
                  <a:pt x="83" y="2"/>
                </a:lnTo>
                <a:lnTo>
                  <a:pt x="84" y="2"/>
                </a:lnTo>
                <a:lnTo>
                  <a:pt x="86" y="2"/>
                </a:lnTo>
                <a:lnTo>
                  <a:pt x="87" y="2"/>
                </a:lnTo>
                <a:lnTo>
                  <a:pt x="88" y="2"/>
                </a:lnTo>
                <a:lnTo>
                  <a:pt x="89" y="2"/>
                </a:lnTo>
                <a:lnTo>
                  <a:pt x="91" y="2"/>
                </a:lnTo>
                <a:lnTo>
                  <a:pt x="92" y="2"/>
                </a:lnTo>
                <a:lnTo>
                  <a:pt x="93" y="2"/>
                </a:lnTo>
                <a:lnTo>
                  <a:pt x="94" y="2"/>
                </a:lnTo>
                <a:lnTo>
                  <a:pt x="96" y="2"/>
                </a:lnTo>
                <a:lnTo>
                  <a:pt x="97" y="2"/>
                </a:lnTo>
                <a:lnTo>
                  <a:pt x="98" y="2"/>
                </a:lnTo>
                <a:lnTo>
                  <a:pt x="99" y="2"/>
                </a:lnTo>
                <a:lnTo>
                  <a:pt x="101" y="2"/>
                </a:lnTo>
                <a:lnTo>
                  <a:pt x="102" y="2"/>
                </a:lnTo>
                <a:lnTo>
                  <a:pt x="103" y="2"/>
                </a:lnTo>
                <a:lnTo>
                  <a:pt x="104" y="2"/>
                </a:lnTo>
                <a:lnTo>
                  <a:pt x="106" y="2"/>
                </a:lnTo>
                <a:lnTo>
                  <a:pt x="107" y="2"/>
                </a:lnTo>
                <a:lnTo>
                  <a:pt x="108" y="2"/>
                </a:lnTo>
                <a:lnTo>
                  <a:pt x="109" y="2"/>
                </a:lnTo>
                <a:lnTo>
                  <a:pt x="111" y="2"/>
                </a:lnTo>
                <a:lnTo>
                  <a:pt x="112" y="2"/>
                </a:lnTo>
                <a:lnTo>
                  <a:pt x="113" y="2"/>
                </a:lnTo>
                <a:lnTo>
                  <a:pt x="114" y="3"/>
                </a:lnTo>
                <a:lnTo>
                  <a:pt x="116" y="3"/>
                </a:lnTo>
                <a:lnTo>
                  <a:pt x="117" y="3"/>
                </a:lnTo>
                <a:lnTo>
                  <a:pt x="118" y="3"/>
                </a:lnTo>
                <a:lnTo>
                  <a:pt x="119" y="3"/>
                </a:lnTo>
                <a:lnTo>
                  <a:pt x="121" y="3"/>
                </a:lnTo>
                <a:lnTo>
                  <a:pt x="122" y="3"/>
                </a:lnTo>
                <a:lnTo>
                  <a:pt x="123" y="3"/>
                </a:lnTo>
                <a:lnTo>
                  <a:pt x="124" y="3"/>
                </a:lnTo>
                <a:lnTo>
                  <a:pt x="126" y="3"/>
                </a:lnTo>
                <a:lnTo>
                  <a:pt x="127" y="3"/>
                </a:lnTo>
                <a:lnTo>
                  <a:pt x="128" y="3"/>
                </a:lnTo>
                <a:lnTo>
                  <a:pt x="129" y="3"/>
                </a:lnTo>
                <a:lnTo>
                  <a:pt x="131" y="3"/>
                </a:lnTo>
                <a:lnTo>
                  <a:pt x="132" y="3"/>
                </a:lnTo>
                <a:lnTo>
                  <a:pt x="133" y="3"/>
                </a:lnTo>
                <a:lnTo>
                  <a:pt x="134" y="3"/>
                </a:lnTo>
                <a:lnTo>
                  <a:pt x="136" y="3"/>
                </a:lnTo>
                <a:lnTo>
                  <a:pt x="137" y="3"/>
                </a:lnTo>
                <a:lnTo>
                  <a:pt x="138" y="3"/>
                </a:lnTo>
                <a:lnTo>
                  <a:pt x="139" y="3"/>
                </a:lnTo>
                <a:lnTo>
                  <a:pt x="141" y="3"/>
                </a:lnTo>
                <a:lnTo>
                  <a:pt x="142" y="3"/>
                </a:lnTo>
                <a:lnTo>
                  <a:pt x="143" y="3"/>
                </a:lnTo>
                <a:lnTo>
                  <a:pt x="144" y="3"/>
                </a:lnTo>
                <a:lnTo>
                  <a:pt x="146" y="3"/>
                </a:lnTo>
                <a:lnTo>
                  <a:pt x="147" y="3"/>
                </a:lnTo>
                <a:lnTo>
                  <a:pt x="148" y="3"/>
                </a:lnTo>
                <a:lnTo>
                  <a:pt x="149" y="3"/>
                </a:lnTo>
                <a:lnTo>
                  <a:pt x="151" y="3"/>
                </a:lnTo>
                <a:lnTo>
                  <a:pt x="152" y="3"/>
                </a:lnTo>
                <a:lnTo>
                  <a:pt x="153" y="3"/>
                </a:lnTo>
                <a:lnTo>
                  <a:pt x="154" y="3"/>
                </a:lnTo>
                <a:lnTo>
                  <a:pt x="156" y="3"/>
                </a:lnTo>
                <a:lnTo>
                  <a:pt x="157" y="3"/>
                </a:lnTo>
                <a:lnTo>
                  <a:pt x="158" y="3"/>
                </a:lnTo>
                <a:lnTo>
                  <a:pt x="159" y="3"/>
                </a:lnTo>
                <a:lnTo>
                  <a:pt x="161" y="3"/>
                </a:lnTo>
                <a:lnTo>
                  <a:pt x="162" y="3"/>
                </a:lnTo>
                <a:lnTo>
                  <a:pt x="163" y="3"/>
                </a:lnTo>
                <a:lnTo>
                  <a:pt x="164" y="3"/>
                </a:lnTo>
                <a:lnTo>
                  <a:pt x="166" y="3"/>
                </a:lnTo>
                <a:lnTo>
                  <a:pt x="167" y="3"/>
                </a:lnTo>
                <a:lnTo>
                  <a:pt x="168" y="3"/>
                </a:lnTo>
                <a:lnTo>
                  <a:pt x="169" y="3"/>
                </a:lnTo>
                <a:lnTo>
                  <a:pt x="171" y="3"/>
                </a:lnTo>
                <a:lnTo>
                  <a:pt x="172" y="3"/>
                </a:lnTo>
                <a:lnTo>
                  <a:pt x="173" y="3"/>
                </a:lnTo>
                <a:lnTo>
                  <a:pt x="174" y="3"/>
                </a:lnTo>
                <a:lnTo>
                  <a:pt x="176" y="3"/>
                </a:lnTo>
                <a:lnTo>
                  <a:pt x="177" y="3"/>
                </a:lnTo>
                <a:lnTo>
                  <a:pt x="178" y="3"/>
                </a:lnTo>
                <a:lnTo>
                  <a:pt x="179" y="3"/>
                </a:lnTo>
                <a:lnTo>
                  <a:pt x="181" y="3"/>
                </a:lnTo>
                <a:lnTo>
                  <a:pt x="182" y="3"/>
                </a:lnTo>
                <a:lnTo>
                  <a:pt x="183" y="3"/>
                </a:lnTo>
                <a:lnTo>
                  <a:pt x="184" y="3"/>
                </a:lnTo>
                <a:lnTo>
                  <a:pt x="186" y="3"/>
                </a:lnTo>
                <a:lnTo>
                  <a:pt x="187" y="3"/>
                </a:lnTo>
                <a:lnTo>
                  <a:pt x="188" y="3"/>
                </a:lnTo>
                <a:lnTo>
                  <a:pt x="189" y="3"/>
                </a:lnTo>
                <a:lnTo>
                  <a:pt x="191" y="3"/>
                </a:lnTo>
                <a:lnTo>
                  <a:pt x="192" y="3"/>
                </a:lnTo>
                <a:lnTo>
                  <a:pt x="193" y="3"/>
                </a:lnTo>
                <a:lnTo>
                  <a:pt x="194" y="3"/>
                </a:lnTo>
                <a:lnTo>
                  <a:pt x="196" y="3"/>
                </a:lnTo>
                <a:lnTo>
                  <a:pt x="197" y="3"/>
                </a:lnTo>
                <a:lnTo>
                  <a:pt x="198" y="3"/>
                </a:lnTo>
                <a:lnTo>
                  <a:pt x="199" y="3"/>
                </a:lnTo>
                <a:lnTo>
                  <a:pt x="201" y="3"/>
                </a:lnTo>
                <a:lnTo>
                  <a:pt x="202" y="3"/>
                </a:lnTo>
                <a:lnTo>
                  <a:pt x="203" y="4"/>
                </a:lnTo>
                <a:lnTo>
                  <a:pt x="204" y="4"/>
                </a:lnTo>
                <a:lnTo>
                  <a:pt x="206" y="4"/>
                </a:lnTo>
                <a:lnTo>
                  <a:pt x="207" y="4"/>
                </a:lnTo>
                <a:lnTo>
                  <a:pt x="208" y="3"/>
                </a:lnTo>
                <a:lnTo>
                  <a:pt x="209" y="3"/>
                </a:lnTo>
                <a:lnTo>
                  <a:pt x="211" y="3"/>
                </a:lnTo>
                <a:lnTo>
                  <a:pt x="212" y="3"/>
                </a:lnTo>
                <a:lnTo>
                  <a:pt x="213" y="2"/>
                </a:lnTo>
                <a:lnTo>
                  <a:pt x="214" y="2"/>
                </a:lnTo>
                <a:lnTo>
                  <a:pt x="215" y="3"/>
                </a:lnTo>
                <a:lnTo>
                  <a:pt x="217" y="2"/>
                </a:lnTo>
                <a:lnTo>
                  <a:pt x="218" y="2"/>
                </a:lnTo>
                <a:lnTo>
                  <a:pt x="219" y="3"/>
                </a:lnTo>
                <a:lnTo>
                  <a:pt x="220" y="3"/>
                </a:lnTo>
                <a:lnTo>
                  <a:pt x="222" y="3"/>
                </a:lnTo>
                <a:lnTo>
                  <a:pt x="223" y="3"/>
                </a:lnTo>
                <a:lnTo>
                  <a:pt x="224" y="3"/>
                </a:lnTo>
                <a:lnTo>
                  <a:pt x="225" y="3"/>
                </a:lnTo>
                <a:lnTo>
                  <a:pt x="227" y="3"/>
                </a:lnTo>
                <a:lnTo>
                  <a:pt x="228" y="3"/>
                </a:lnTo>
                <a:lnTo>
                  <a:pt x="229" y="3"/>
                </a:lnTo>
                <a:lnTo>
                  <a:pt x="230" y="3"/>
                </a:lnTo>
                <a:lnTo>
                  <a:pt x="232" y="3"/>
                </a:lnTo>
                <a:lnTo>
                  <a:pt x="233" y="3"/>
                </a:lnTo>
                <a:lnTo>
                  <a:pt x="234" y="3"/>
                </a:lnTo>
                <a:lnTo>
                  <a:pt x="235" y="3"/>
                </a:lnTo>
                <a:lnTo>
                  <a:pt x="237" y="3"/>
                </a:lnTo>
                <a:lnTo>
                  <a:pt x="238" y="3"/>
                </a:lnTo>
                <a:lnTo>
                  <a:pt x="239" y="3"/>
                </a:lnTo>
                <a:lnTo>
                  <a:pt x="240" y="3"/>
                </a:lnTo>
                <a:lnTo>
                  <a:pt x="242" y="3"/>
                </a:lnTo>
                <a:lnTo>
                  <a:pt x="243" y="3"/>
                </a:lnTo>
                <a:lnTo>
                  <a:pt x="244" y="3"/>
                </a:lnTo>
                <a:lnTo>
                  <a:pt x="245" y="3"/>
                </a:lnTo>
                <a:lnTo>
                  <a:pt x="247" y="3"/>
                </a:lnTo>
                <a:lnTo>
                  <a:pt x="248" y="3"/>
                </a:lnTo>
                <a:lnTo>
                  <a:pt x="249" y="3"/>
                </a:lnTo>
                <a:lnTo>
                  <a:pt x="250" y="3"/>
                </a:lnTo>
                <a:lnTo>
                  <a:pt x="252" y="3"/>
                </a:lnTo>
                <a:lnTo>
                  <a:pt x="253" y="3"/>
                </a:lnTo>
                <a:lnTo>
                  <a:pt x="254" y="3"/>
                </a:lnTo>
                <a:lnTo>
                  <a:pt x="255" y="3"/>
                </a:lnTo>
                <a:lnTo>
                  <a:pt x="257" y="3"/>
                </a:lnTo>
                <a:lnTo>
                  <a:pt x="258" y="3"/>
                </a:lnTo>
                <a:lnTo>
                  <a:pt x="259" y="3"/>
                </a:lnTo>
                <a:lnTo>
                  <a:pt x="260" y="3"/>
                </a:lnTo>
                <a:lnTo>
                  <a:pt x="262" y="3"/>
                </a:lnTo>
                <a:lnTo>
                  <a:pt x="263" y="3"/>
                </a:lnTo>
                <a:lnTo>
                  <a:pt x="264" y="3"/>
                </a:lnTo>
                <a:lnTo>
                  <a:pt x="265" y="3"/>
                </a:lnTo>
                <a:lnTo>
                  <a:pt x="267" y="3"/>
                </a:lnTo>
                <a:lnTo>
                  <a:pt x="268" y="3"/>
                </a:lnTo>
                <a:lnTo>
                  <a:pt x="269" y="3"/>
                </a:lnTo>
                <a:lnTo>
                  <a:pt x="270" y="3"/>
                </a:lnTo>
                <a:lnTo>
                  <a:pt x="272" y="3"/>
                </a:lnTo>
                <a:lnTo>
                  <a:pt x="273" y="3"/>
                </a:lnTo>
                <a:lnTo>
                  <a:pt x="274" y="3"/>
                </a:lnTo>
                <a:lnTo>
                  <a:pt x="275" y="3"/>
                </a:lnTo>
                <a:lnTo>
                  <a:pt x="277" y="3"/>
                </a:lnTo>
                <a:lnTo>
                  <a:pt x="278" y="3"/>
                </a:lnTo>
                <a:lnTo>
                  <a:pt x="279" y="3"/>
                </a:lnTo>
                <a:lnTo>
                  <a:pt x="280" y="3"/>
                </a:lnTo>
                <a:lnTo>
                  <a:pt x="282" y="3"/>
                </a:lnTo>
                <a:lnTo>
                  <a:pt x="283" y="3"/>
                </a:lnTo>
                <a:lnTo>
                  <a:pt x="284" y="3"/>
                </a:lnTo>
                <a:lnTo>
                  <a:pt x="285" y="3"/>
                </a:lnTo>
                <a:lnTo>
                  <a:pt x="287" y="3"/>
                </a:lnTo>
                <a:lnTo>
                  <a:pt x="288" y="3"/>
                </a:lnTo>
                <a:lnTo>
                  <a:pt x="289" y="3"/>
                </a:lnTo>
                <a:lnTo>
                  <a:pt x="290" y="4"/>
                </a:lnTo>
                <a:lnTo>
                  <a:pt x="292" y="5"/>
                </a:lnTo>
                <a:lnTo>
                  <a:pt x="293" y="5"/>
                </a:lnTo>
                <a:lnTo>
                  <a:pt x="294" y="5"/>
                </a:lnTo>
                <a:lnTo>
                  <a:pt x="295" y="5"/>
                </a:lnTo>
                <a:lnTo>
                  <a:pt x="297" y="5"/>
                </a:lnTo>
                <a:lnTo>
                  <a:pt x="298" y="5"/>
                </a:lnTo>
                <a:lnTo>
                  <a:pt x="299" y="5"/>
                </a:lnTo>
                <a:lnTo>
                  <a:pt x="300" y="6"/>
                </a:lnTo>
                <a:lnTo>
                  <a:pt x="302" y="6"/>
                </a:lnTo>
                <a:lnTo>
                  <a:pt x="303" y="6"/>
                </a:lnTo>
                <a:lnTo>
                  <a:pt x="304" y="6"/>
                </a:lnTo>
                <a:lnTo>
                  <a:pt x="305" y="6"/>
                </a:lnTo>
                <a:lnTo>
                  <a:pt x="307" y="6"/>
                </a:lnTo>
                <a:lnTo>
                  <a:pt x="308" y="7"/>
                </a:lnTo>
                <a:lnTo>
                  <a:pt x="309" y="7"/>
                </a:lnTo>
                <a:lnTo>
                  <a:pt x="310" y="7"/>
                </a:lnTo>
                <a:lnTo>
                  <a:pt x="312" y="8"/>
                </a:lnTo>
                <a:lnTo>
                  <a:pt x="313" y="8"/>
                </a:lnTo>
                <a:lnTo>
                  <a:pt x="314" y="8"/>
                </a:lnTo>
                <a:lnTo>
                  <a:pt x="315" y="8"/>
                </a:lnTo>
                <a:lnTo>
                  <a:pt x="317" y="9"/>
                </a:lnTo>
                <a:lnTo>
                  <a:pt x="318" y="9"/>
                </a:lnTo>
                <a:lnTo>
                  <a:pt x="319" y="9"/>
                </a:lnTo>
                <a:lnTo>
                  <a:pt x="320" y="10"/>
                </a:lnTo>
                <a:lnTo>
                  <a:pt x="322" y="10"/>
                </a:lnTo>
                <a:lnTo>
                  <a:pt x="323" y="10"/>
                </a:lnTo>
                <a:lnTo>
                  <a:pt x="324" y="11"/>
                </a:lnTo>
                <a:lnTo>
                  <a:pt x="325" y="11"/>
                </a:lnTo>
                <a:lnTo>
                  <a:pt x="327" y="11"/>
                </a:lnTo>
                <a:lnTo>
                  <a:pt x="328" y="12"/>
                </a:lnTo>
                <a:lnTo>
                  <a:pt x="329" y="12"/>
                </a:lnTo>
                <a:lnTo>
                  <a:pt x="330" y="12"/>
                </a:lnTo>
                <a:lnTo>
                  <a:pt x="332" y="13"/>
                </a:lnTo>
                <a:lnTo>
                  <a:pt x="333" y="13"/>
                </a:lnTo>
                <a:lnTo>
                  <a:pt x="334" y="13"/>
                </a:lnTo>
                <a:lnTo>
                  <a:pt x="335" y="14"/>
                </a:lnTo>
                <a:lnTo>
                  <a:pt x="337" y="14"/>
                </a:lnTo>
                <a:lnTo>
                  <a:pt x="338" y="14"/>
                </a:lnTo>
                <a:lnTo>
                  <a:pt x="339" y="15"/>
                </a:lnTo>
                <a:lnTo>
                  <a:pt x="340" y="15"/>
                </a:lnTo>
                <a:lnTo>
                  <a:pt x="342" y="15"/>
                </a:lnTo>
                <a:lnTo>
                  <a:pt x="343" y="16"/>
                </a:lnTo>
                <a:lnTo>
                  <a:pt x="344" y="16"/>
                </a:lnTo>
                <a:lnTo>
                  <a:pt x="345" y="16"/>
                </a:lnTo>
                <a:lnTo>
                  <a:pt x="347" y="17"/>
                </a:lnTo>
                <a:lnTo>
                  <a:pt x="348" y="17"/>
                </a:lnTo>
                <a:lnTo>
                  <a:pt x="349" y="18"/>
                </a:lnTo>
                <a:lnTo>
                  <a:pt x="350" y="18"/>
                </a:lnTo>
                <a:lnTo>
                  <a:pt x="352" y="18"/>
                </a:lnTo>
                <a:lnTo>
                  <a:pt x="353" y="18"/>
                </a:lnTo>
                <a:lnTo>
                  <a:pt x="354" y="19"/>
                </a:lnTo>
                <a:lnTo>
                  <a:pt x="355" y="19"/>
                </a:lnTo>
                <a:lnTo>
                  <a:pt x="357" y="19"/>
                </a:lnTo>
                <a:lnTo>
                  <a:pt x="358" y="20"/>
                </a:lnTo>
                <a:lnTo>
                  <a:pt x="359" y="20"/>
                </a:lnTo>
                <a:lnTo>
                  <a:pt x="360" y="20"/>
                </a:lnTo>
                <a:lnTo>
                  <a:pt x="362" y="21"/>
                </a:lnTo>
                <a:lnTo>
                  <a:pt x="363" y="21"/>
                </a:lnTo>
                <a:lnTo>
                  <a:pt x="364" y="21"/>
                </a:lnTo>
                <a:lnTo>
                  <a:pt x="365" y="22"/>
                </a:lnTo>
                <a:lnTo>
                  <a:pt x="366" y="22"/>
                </a:lnTo>
                <a:lnTo>
                  <a:pt x="368" y="22"/>
                </a:lnTo>
                <a:lnTo>
                  <a:pt x="369" y="23"/>
                </a:lnTo>
                <a:lnTo>
                  <a:pt x="370" y="23"/>
                </a:lnTo>
                <a:lnTo>
                  <a:pt x="371" y="23"/>
                </a:lnTo>
                <a:lnTo>
                  <a:pt x="373" y="23"/>
                </a:lnTo>
                <a:lnTo>
                  <a:pt x="374" y="24"/>
                </a:lnTo>
                <a:lnTo>
                  <a:pt x="375" y="24"/>
                </a:lnTo>
                <a:lnTo>
                  <a:pt x="376" y="24"/>
                </a:lnTo>
                <a:lnTo>
                  <a:pt x="378" y="24"/>
                </a:lnTo>
                <a:lnTo>
                  <a:pt x="379" y="25"/>
                </a:lnTo>
                <a:lnTo>
                  <a:pt x="380" y="25"/>
                </a:lnTo>
                <a:lnTo>
                  <a:pt x="381" y="25"/>
                </a:lnTo>
                <a:lnTo>
                  <a:pt x="383" y="25"/>
                </a:lnTo>
                <a:lnTo>
                  <a:pt x="384" y="25"/>
                </a:lnTo>
                <a:lnTo>
                  <a:pt x="385" y="26"/>
                </a:lnTo>
                <a:lnTo>
                  <a:pt x="386" y="26"/>
                </a:lnTo>
                <a:lnTo>
                  <a:pt x="388" y="26"/>
                </a:lnTo>
                <a:lnTo>
                  <a:pt x="389" y="26"/>
                </a:lnTo>
                <a:lnTo>
                  <a:pt x="390" y="26"/>
                </a:lnTo>
                <a:lnTo>
                  <a:pt x="391" y="27"/>
                </a:lnTo>
                <a:lnTo>
                  <a:pt x="393" y="27"/>
                </a:lnTo>
                <a:lnTo>
                  <a:pt x="394" y="27"/>
                </a:lnTo>
                <a:lnTo>
                  <a:pt x="395" y="27"/>
                </a:lnTo>
                <a:lnTo>
                  <a:pt x="396" y="27"/>
                </a:lnTo>
                <a:lnTo>
                  <a:pt x="398" y="27"/>
                </a:lnTo>
                <a:lnTo>
                  <a:pt x="399" y="28"/>
                </a:lnTo>
                <a:lnTo>
                  <a:pt x="400" y="28"/>
                </a:lnTo>
                <a:lnTo>
                  <a:pt x="401" y="28"/>
                </a:lnTo>
                <a:lnTo>
                  <a:pt x="403" y="28"/>
                </a:lnTo>
                <a:lnTo>
                  <a:pt x="404" y="28"/>
                </a:lnTo>
                <a:lnTo>
                  <a:pt x="405" y="28"/>
                </a:lnTo>
                <a:lnTo>
                  <a:pt x="406" y="28"/>
                </a:lnTo>
                <a:lnTo>
                  <a:pt x="408" y="28"/>
                </a:lnTo>
                <a:lnTo>
                  <a:pt x="409" y="29"/>
                </a:lnTo>
                <a:lnTo>
                  <a:pt x="410" y="29"/>
                </a:lnTo>
                <a:lnTo>
                  <a:pt x="411" y="29"/>
                </a:lnTo>
                <a:lnTo>
                  <a:pt x="413" y="29"/>
                </a:lnTo>
                <a:lnTo>
                  <a:pt x="414" y="29"/>
                </a:lnTo>
                <a:lnTo>
                  <a:pt x="415" y="29"/>
                </a:lnTo>
                <a:lnTo>
                  <a:pt x="416" y="29"/>
                </a:lnTo>
                <a:lnTo>
                  <a:pt x="418" y="29"/>
                </a:lnTo>
                <a:lnTo>
                  <a:pt x="419" y="29"/>
                </a:lnTo>
                <a:lnTo>
                  <a:pt x="420" y="29"/>
                </a:lnTo>
                <a:lnTo>
                  <a:pt x="421" y="30"/>
                </a:lnTo>
                <a:lnTo>
                  <a:pt x="423" y="30"/>
                </a:lnTo>
                <a:lnTo>
                  <a:pt x="424" y="30"/>
                </a:lnTo>
                <a:lnTo>
                  <a:pt x="425" y="30"/>
                </a:lnTo>
                <a:lnTo>
                  <a:pt x="426" y="29"/>
                </a:lnTo>
                <a:lnTo>
                  <a:pt x="428" y="29"/>
                </a:lnTo>
                <a:lnTo>
                  <a:pt x="429" y="29"/>
                </a:lnTo>
                <a:lnTo>
                  <a:pt x="430" y="29"/>
                </a:lnTo>
                <a:lnTo>
                  <a:pt x="431" y="29"/>
                </a:lnTo>
                <a:lnTo>
                  <a:pt x="433" y="29"/>
                </a:lnTo>
                <a:lnTo>
                  <a:pt x="434" y="29"/>
                </a:lnTo>
                <a:lnTo>
                  <a:pt x="435" y="29"/>
                </a:lnTo>
                <a:lnTo>
                  <a:pt x="436" y="29"/>
                </a:lnTo>
                <a:lnTo>
                  <a:pt x="438" y="28"/>
                </a:lnTo>
                <a:lnTo>
                  <a:pt x="439" y="28"/>
                </a:lnTo>
                <a:lnTo>
                  <a:pt x="440" y="28"/>
                </a:lnTo>
                <a:lnTo>
                  <a:pt x="441" y="28"/>
                </a:lnTo>
                <a:lnTo>
                  <a:pt x="443" y="28"/>
                </a:lnTo>
                <a:lnTo>
                  <a:pt x="444" y="28"/>
                </a:lnTo>
                <a:lnTo>
                  <a:pt x="445" y="28"/>
                </a:lnTo>
                <a:lnTo>
                  <a:pt x="446" y="28"/>
                </a:lnTo>
                <a:lnTo>
                  <a:pt x="448" y="28"/>
                </a:lnTo>
                <a:lnTo>
                  <a:pt x="449" y="28"/>
                </a:lnTo>
                <a:lnTo>
                  <a:pt x="450" y="28"/>
                </a:lnTo>
                <a:lnTo>
                  <a:pt x="451" y="28"/>
                </a:lnTo>
                <a:lnTo>
                  <a:pt x="453" y="28"/>
                </a:lnTo>
                <a:lnTo>
                  <a:pt x="454" y="28"/>
                </a:lnTo>
                <a:lnTo>
                  <a:pt x="455" y="28"/>
                </a:lnTo>
                <a:lnTo>
                  <a:pt x="456" y="28"/>
                </a:lnTo>
                <a:lnTo>
                  <a:pt x="458" y="27"/>
                </a:lnTo>
                <a:lnTo>
                  <a:pt x="459" y="27"/>
                </a:lnTo>
                <a:lnTo>
                  <a:pt x="460" y="27"/>
                </a:lnTo>
                <a:lnTo>
                  <a:pt x="461" y="27"/>
                </a:lnTo>
                <a:lnTo>
                  <a:pt x="463" y="27"/>
                </a:lnTo>
                <a:lnTo>
                  <a:pt x="464" y="27"/>
                </a:lnTo>
                <a:lnTo>
                  <a:pt x="465" y="27"/>
                </a:lnTo>
                <a:lnTo>
                  <a:pt x="466" y="27"/>
                </a:lnTo>
                <a:lnTo>
                  <a:pt x="468" y="27"/>
                </a:lnTo>
                <a:lnTo>
                  <a:pt x="469" y="27"/>
                </a:lnTo>
                <a:lnTo>
                  <a:pt x="470" y="27"/>
                </a:lnTo>
                <a:lnTo>
                  <a:pt x="471" y="27"/>
                </a:lnTo>
                <a:lnTo>
                  <a:pt x="473" y="27"/>
                </a:lnTo>
                <a:lnTo>
                  <a:pt x="474" y="26"/>
                </a:lnTo>
                <a:lnTo>
                  <a:pt x="475" y="26"/>
                </a:lnTo>
                <a:lnTo>
                  <a:pt x="476" y="26"/>
                </a:lnTo>
                <a:lnTo>
                  <a:pt x="478" y="26"/>
                </a:lnTo>
                <a:lnTo>
                  <a:pt x="479" y="26"/>
                </a:lnTo>
                <a:lnTo>
                  <a:pt x="480" y="26"/>
                </a:lnTo>
                <a:lnTo>
                  <a:pt x="481" y="26"/>
                </a:lnTo>
                <a:lnTo>
                  <a:pt x="483" y="26"/>
                </a:lnTo>
                <a:lnTo>
                  <a:pt x="484" y="26"/>
                </a:lnTo>
                <a:lnTo>
                  <a:pt x="485" y="26"/>
                </a:lnTo>
                <a:lnTo>
                  <a:pt x="486" y="26"/>
                </a:lnTo>
                <a:lnTo>
                  <a:pt x="488" y="26"/>
                </a:lnTo>
                <a:lnTo>
                  <a:pt x="489" y="26"/>
                </a:lnTo>
                <a:lnTo>
                  <a:pt x="490" y="26"/>
                </a:lnTo>
                <a:lnTo>
                  <a:pt x="491" y="26"/>
                </a:lnTo>
                <a:lnTo>
                  <a:pt x="493" y="25"/>
                </a:lnTo>
                <a:lnTo>
                  <a:pt x="494" y="25"/>
                </a:lnTo>
                <a:lnTo>
                  <a:pt x="495" y="25"/>
                </a:lnTo>
                <a:lnTo>
                  <a:pt x="496" y="25"/>
                </a:lnTo>
                <a:lnTo>
                  <a:pt x="498" y="25"/>
                </a:lnTo>
                <a:lnTo>
                  <a:pt x="499" y="25"/>
                </a:lnTo>
                <a:lnTo>
                  <a:pt x="500" y="25"/>
                </a:lnTo>
                <a:lnTo>
                  <a:pt x="501" y="25"/>
                </a:lnTo>
                <a:lnTo>
                  <a:pt x="503" y="25"/>
                </a:lnTo>
                <a:lnTo>
                  <a:pt x="504" y="25"/>
                </a:lnTo>
                <a:lnTo>
                  <a:pt x="505" y="25"/>
                </a:lnTo>
                <a:lnTo>
                  <a:pt x="506" y="25"/>
                </a:lnTo>
                <a:lnTo>
                  <a:pt x="508" y="23"/>
                </a:lnTo>
                <a:lnTo>
                  <a:pt x="509" y="26"/>
                </a:lnTo>
                <a:lnTo>
                  <a:pt x="510" y="26"/>
                </a:lnTo>
                <a:lnTo>
                  <a:pt x="511" y="27"/>
                </a:lnTo>
                <a:lnTo>
                  <a:pt x="512" y="28"/>
                </a:lnTo>
                <a:lnTo>
                  <a:pt x="514" y="30"/>
                </a:lnTo>
                <a:lnTo>
                  <a:pt x="515" y="31"/>
                </a:lnTo>
                <a:lnTo>
                  <a:pt x="516" y="33"/>
                </a:lnTo>
                <a:lnTo>
                  <a:pt x="517" y="35"/>
                </a:lnTo>
                <a:lnTo>
                  <a:pt x="519" y="37"/>
                </a:lnTo>
                <a:lnTo>
                  <a:pt x="520" y="39"/>
                </a:lnTo>
                <a:lnTo>
                  <a:pt x="521" y="42"/>
                </a:lnTo>
                <a:lnTo>
                  <a:pt x="522" y="44"/>
                </a:lnTo>
                <a:lnTo>
                  <a:pt x="524" y="46"/>
                </a:lnTo>
                <a:lnTo>
                  <a:pt x="525" y="49"/>
                </a:lnTo>
                <a:lnTo>
                  <a:pt x="526" y="51"/>
                </a:lnTo>
                <a:lnTo>
                  <a:pt x="527" y="54"/>
                </a:lnTo>
                <a:lnTo>
                  <a:pt x="529" y="56"/>
                </a:lnTo>
                <a:lnTo>
                  <a:pt x="530" y="58"/>
                </a:lnTo>
                <a:lnTo>
                  <a:pt x="531" y="61"/>
                </a:lnTo>
                <a:lnTo>
                  <a:pt x="532" y="63"/>
                </a:lnTo>
                <a:lnTo>
                  <a:pt x="534" y="66"/>
                </a:lnTo>
                <a:lnTo>
                  <a:pt x="535" y="68"/>
                </a:lnTo>
                <a:lnTo>
                  <a:pt x="536" y="70"/>
                </a:lnTo>
                <a:lnTo>
                  <a:pt x="537" y="73"/>
                </a:lnTo>
                <a:lnTo>
                  <a:pt x="539" y="75"/>
                </a:lnTo>
                <a:lnTo>
                  <a:pt x="540" y="77"/>
                </a:lnTo>
                <a:lnTo>
                  <a:pt x="541" y="79"/>
                </a:lnTo>
                <a:lnTo>
                  <a:pt x="542" y="82"/>
                </a:lnTo>
                <a:lnTo>
                  <a:pt x="544" y="84"/>
                </a:lnTo>
                <a:lnTo>
                  <a:pt x="545" y="86"/>
                </a:lnTo>
                <a:lnTo>
                  <a:pt x="546" y="88"/>
                </a:lnTo>
                <a:lnTo>
                  <a:pt x="547" y="90"/>
                </a:lnTo>
                <a:lnTo>
                  <a:pt x="549" y="92"/>
                </a:lnTo>
                <a:lnTo>
                  <a:pt x="550" y="94"/>
                </a:lnTo>
                <a:lnTo>
                  <a:pt x="551" y="96"/>
                </a:lnTo>
                <a:lnTo>
                  <a:pt x="552" y="98"/>
                </a:lnTo>
                <a:lnTo>
                  <a:pt x="554" y="100"/>
                </a:lnTo>
                <a:lnTo>
                  <a:pt x="555" y="102"/>
                </a:lnTo>
                <a:lnTo>
                  <a:pt x="556" y="104"/>
                </a:lnTo>
                <a:lnTo>
                  <a:pt x="557" y="106"/>
                </a:lnTo>
                <a:lnTo>
                  <a:pt x="559" y="108"/>
                </a:lnTo>
                <a:lnTo>
                  <a:pt x="560" y="109"/>
                </a:lnTo>
                <a:lnTo>
                  <a:pt x="561" y="111"/>
                </a:lnTo>
                <a:lnTo>
                  <a:pt x="562" y="113"/>
                </a:lnTo>
                <a:lnTo>
                  <a:pt x="564" y="115"/>
                </a:lnTo>
                <a:lnTo>
                  <a:pt x="565" y="116"/>
                </a:lnTo>
                <a:lnTo>
                  <a:pt x="566" y="118"/>
                </a:lnTo>
                <a:lnTo>
                  <a:pt x="567" y="120"/>
                </a:lnTo>
                <a:lnTo>
                  <a:pt x="569" y="121"/>
                </a:lnTo>
                <a:lnTo>
                  <a:pt x="570" y="123"/>
                </a:lnTo>
                <a:lnTo>
                  <a:pt x="571" y="125"/>
                </a:lnTo>
                <a:lnTo>
                  <a:pt x="572" y="126"/>
                </a:lnTo>
                <a:lnTo>
                  <a:pt x="574" y="128"/>
                </a:lnTo>
                <a:lnTo>
                  <a:pt x="575" y="130"/>
                </a:lnTo>
                <a:lnTo>
                  <a:pt x="576" y="131"/>
                </a:lnTo>
                <a:lnTo>
                  <a:pt x="577" y="133"/>
                </a:lnTo>
                <a:lnTo>
                  <a:pt x="579" y="134"/>
                </a:lnTo>
                <a:lnTo>
                  <a:pt x="580" y="135"/>
                </a:lnTo>
                <a:lnTo>
                  <a:pt x="581" y="137"/>
                </a:lnTo>
                <a:lnTo>
                  <a:pt x="582" y="138"/>
                </a:lnTo>
                <a:lnTo>
                  <a:pt x="584" y="139"/>
                </a:lnTo>
                <a:lnTo>
                  <a:pt x="585" y="140"/>
                </a:lnTo>
                <a:lnTo>
                  <a:pt x="586" y="141"/>
                </a:lnTo>
                <a:lnTo>
                  <a:pt x="587" y="142"/>
                </a:lnTo>
                <a:lnTo>
                  <a:pt x="589" y="143"/>
                </a:lnTo>
                <a:lnTo>
                  <a:pt x="590" y="144"/>
                </a:lnTo>
                <a:lnTo>
                  <a:pt x="591" y="145"/>
                </a:lnTo>
                <a:lnTo>
                  <a:pt x="592" y="146"/>
                </a:lnTo>
                <a:lnTo>
                  <a:pt x="594" y="147"/>
                </a:lnTo>
                <a:lnTo>
                  <a:pt x="595" y="147"/>
                </a:lnTo>
                <a:lnTo>
                  <a:pt x="596" y="148"/>
                </a:lnTo>
                <a:lnTo>
                  <a:pt x="597" y="149"/>
                </a:lnTo>
                <a:lnTo>
                  <a:pt x="599" y="149"/>
                </a:lnTo>
                <a:lnTo>
                  <a:pt x="600" y="150"/>
                </a:lnTo>
                <a:lnTo>
                  <a:pt x="601" y="150"/>
                </a:lnTo>
                <a:lnTo>
                  <a:pt x="602" y="151"/>
                </a:lnTo>
                <a:lnTo>
                  <a:pt x="604" y="151"/>
                </a:lnTo>
                <a:lnTo>
                  <a:pt x="605" y="152"/>
                </a:lnTo>
                <a:lnTo>
                  <a:pt x="606" y="152"/>
                </a:lnTo>
                <a:lnTo>
                  <a:pt x="607" y="152"/>
                </a:lnTo>
                <a:lnTo>
                  <a:pt x="609" y="153"/>
                </a:lnTo>
                <a:lnTo>
                  <a:pt x="610" y="153"/>
                </a:lnTo>
                <a:lnTo>
                  <a:pt x="611" y="153"/>
                </a:lnTo>
                <a:lnTo>
                  <a:pt x="612" y="153"/>
                </a:lnTo>
                <a:lnTo>
                  <a:pt x="614" y="154"/>
                </a:lnTo>
                <a:lnTo>
                  <a:pt x="615" y="154"/>
                </a:lnTo>
                <a:lnTo>
                  <a:pt x="616" y="154"/>
                </a:lnTo>
                <a:lnTo>
                  <a:pt x="617" y="154"/>
                </a:lnTo>
                <a:lnTo>
                  <a:pt x="619" y="154"/>
                </a:lnTo>
                <a:lnTo>
                  <a:pt x="620" y="154"/>
                </a:lnTo>
                <a:lnTo>
                  <a:pt x="621" y="154"/>
                </a:lnTo>
                <a:lnTo>
                  <a:pt x="622" y="154"/>
                </a:lnTo>
                <a:lnTo>
                  <a:pt x="624" y="154"/>
                </a:lnTo>
                <a:lnTo>
                  <a:pt x="625" y="154"/>
                </a:lnTo>
                <a:lnTo>
                  <a:pt x="626" y="154"/>
                </a:lnTo>
                <a:lnTo>
                  <a:pt x="627" y="154"/>
                </a:lnTo>
                <a:lnTo>
                  <a:pt x="629" y="154"/>
                </a:lnTo>
                <a:lnTo>
                  <a:pt x="630" y="154"/>
                </a:lnTo>
                <a:lnTo>
                  <a:pt x="631" y="154"/>
                </a:lnTo>
                <a:lnTo>
                  <a:pt x="632" y="154"/>
                </a:lnTo>
                <a:lnTo>
                  <a:pt x="634" y="154"/>
                </a:lnTo>
                <a:lnTo>
                  <a:pt x="635" y="154"/>
                </a:lnTo>
                <a:lnTo>
                  <a:pt x="636" y="154"/>
                </a:lnTo>
                <a:lnTo>
                  <a:pt x="637" y="154"/>
                </a:lnTo>
                <a:lnTo>
                  <a:pt x="639" y="154"/>
                </a:lnTo>
                <a:lnTo>
                  <a:pt x="640" y="154"/>
                </a:lnTo>
                <a:lnTo>
                  <a:pt x="641" y="153"/>
                </a:lnTo>
                <a:lnTo>
                  <a:pt x="642" y="153"/>
                </a:lnTo>
                <a:lnTo>
                  <a:pt x="644" y="152"/>
                </a:lnTo>
                <a:lnTo>
                  <a:pt x="645" y="151"/>
                </a:lnTo>
                <a:lnTo>
                  <a:pt x="646" y="151"/>
                </a:lnTo>
                <a:lnTo>
                  <a:pt x="647" y="150"/>
                </a:lnTo>
                <a:lnTo>
                  <a:pt x="649" y="149"/>
                </a:lnTo>
                <a:lnTo>
                  <a:pt x="650" y="148"/>
                </a:lnTo>
                <a:lnTo>
                  <a:pt x="651" y="147"/>
                </a:lnTo>
                <a:lnTo>
                  <a:pt x="652" y="146"/>
                </a:lnTo>
                <a:lnTo>
                  <a:pt x="654" y="145"/>
                </a:lnTo>
                <a:lnTo>
                  <a:pt x="655" y="144"/>
                </a:lnTo>
                <a:lnTo>
                  <a:pt x="656" y="143"/>
                </a:lnTo>
                <a:lnTo>
                  <a:pt x="657" y="142"/>
                </a:lnTo>
                <a:lnTo>
                  <a:pt x="658" y="142"/>
                </a:lnTo>
                <a:lnTo>
                  <a:pt x="660" y="141"/>
                </a:lnTo>
                <a:lnTo>
                  <a:pt x="661" y="140"/>
                </a:lnTo>
                <a:lnTo>
                  <a:pt x="662" y="139"/>
                </a:lnTo>
                <a:lnTo>
                  <a:pt x="663" y="138"/>
                </a:lnTo>
                <a:lnTo>
                  <a:pt x="665" y="137"/>
                </a:lnTo>
                <a:lnTo>
                  <a:pt x="666" y="136"/>
                </a:lnTo>
                <a:lnTo>
                  <a:pt x="667" y="135"/>
                </a:lnTo>
                <a:lnTo>
                  <a:pt x="668" y="134"/>
                </a:lnTo>
                <a:lnTo>
                  <a:pt x="670" y="134"/>
                </a:lnTo>
                <a:lnTo>
                  <a:pt x="671" y="133"/>
                </a:lnTo>
                <a:lnTo>
                  <a:pt x="672" y="132"/>
                </a:lnTo>
                <a:lnTo>
                  <a:pt x="673" y="131"/>
                </a:lnTo>
                <a:lnTo>
                  <a:pt x="675" y="130"/>
                </a:lnTo>
                <a:lnTo>
                  <a:pt x="676" y="130"/>
                </a:lnTo>
                <a:lnTo>
                  <a:pt x="677" y="129"/>
                </a:lnTo>
                <a:lnTo>
                  <a:pt x="678" y="128"/>
                </a:lnTo>
                <a:lnTo>
                  <a:pt x="680" y="127"/>
                </a:lnTo>
                <a:lnTo>
                  <a:pt x="681" y="126"/>
                </a:lnTo>
                <a:lnTo>
                  <a:pt x="682" y="126"/>
                </a:lnTo>
                <a:lnTo>
                  <a:pt x="683" y="125"/>
                </a:lnTo>
                <a:lnTo>
                  <a:pt x="685" y="124"/>
                </a:lnTo>
                <a:lnTo>
                  <a:pt x="686" y="124"/>
                </a:lnTo>
                <a:lnTo>
                  <a:pt x="687" y="123"/>
                </a:lnTo>
                <a:lnTo>
                  <a:pt x="688" y="122"/>
                </a:lnTo>
                <a:lnTo>
                  <a:pt x="690" y="121"/>
                </a:lnTo>
                <a:lnTo>
                  <a:pt x="691" y="121"/>
                </a:lnTo>
                <a:lnTo>
                  <a:pt x="692" y="120"/>
                </a:lnTo>
                <a:lnTo>
                  <a:pt x="693" y="120"/>
                </a:lnTo>
                <a:lnTo>
                  <a:pt x="695" y="119"/>
                </a:lnTo>
                <a:lnTo>
                  <a:pt x="696" y="118"/>
                </a:lnTo>
                <a:lnTo>
                  <a:pt x="697" y="118"/>
                </a:lnTo>
                <a:lnTo>
                  <a:pt x="698" y="117"/>
                </a:lnTo>
                <a:lnTo>
                  <a:pt x="700" y="116"/>
                </a:lnTo>
                <a:lnTo>
                  <a:pt x="701" y="116"/>
                </a:lnTo>
                <a:lnTo>
                  <a:pt x="702" y="115"/>
                </a:lnTo>
                <a:lnTo>
                  <a:pt x="703" y="114"/>
                </a:lnTo>
                <a:lnTo>
                  <a:pt x="705" y="114"/>
                </a:lnTo>
                <a:lnTo>
                  <a:pt x="706" y="113"/>
                </a:lnTo>
                <a:lnTo>
                  <a:pt x="707" y="113"/>
                </a:lnTo>
                <a:lnTo>
                  <a:pt x="708" y="112"/>
                </a:lnTo>
                <a:lnTo>
                  <a:pt x="710" y="112"/>
                </a:lnTo>
                <a:lnTo>
                  <a:pt x="711" y="111"/>
                </a:lnTo>
                <a:lnTo>
                  <a:pt x="712" y="110"/>
                </a:lnTo>
                <a:lnTo>
                  <a:pt x="713" y="110"/>
                </a:lnTo>
                <a:lnTo>
                  <a:pt x="715" y="109"/>
                </a:lnTo>
                <a:lnTo>
                  <a:pt x="716" y="109"/>
                </a:lnTo>
                <a:lnTo>
                  <a:pt x="717" y="108"/>
                </a:lnTo>
                <a:lnTo>
                  <a:pt x="718" y="108"/>
                </a:lnTo>
                <a:lnTo>
                  <a:pt x="720" y="107"/>
                </a:lnTo>
                <a:lnTo>
                  <a:pt x="721" y="106"/>
                </a:lnTo>
                <a:lnTo>
                  <a:pt x="722" y="106"/>
                </a:lnTo>
                <a:lnTo>
                  <a:pt x="723" y="106"/>
                </a:lnTo>
                <a:lnTo>
                  <a:pt x="725" y="106"/>
                </a:lnTo>
                <a:lnTo>
                  <a:pt x="726" y="104"/>
                </a:lnTo>
                <a:lnTo>
                  <a:pt x="727" y="105"/>
                </a:lnTo>
                <a:lnTo>
                  <a:pt x="728" y="108"/>
                </a:lnTo>
                <a:lnTo>
                  <a:pt x="730" y="113"/>
                </a:lnTo>
                <a:lnTo>
                  <a:pt x="731" y="120"/>
                </a:lnTo>
                <a:lnTo>
                  <a:pt x="732" y="128"/>
                </a:lnTo>
                <a:lnTo>
                  <a:pt x="733" y="137"/>
                </a:lnTo>
                <a:lnTo>
                  <a:pt x="735" y="146"/>
                </a:lnTo>
                <a:lnTo>
                  <a:pt x="736" y="155"/>
                </a:lnTo>
                <a:lnTo>
                  <a:pt x="737" y="164"/>
                </a:lnTo>
                <a:lnTo>
                  <a:pt x="738" y="174"/>
                </a:lnTo>
                <a:lnTo>
                  <a:pt x="740" y="183"/>
                </a:lnTo>
                <a:lnTo>
                  <a:pt x="741" y="192"/>
                </a:lnTo>
                <a:lnTo>
                  <a:pt x="742" y="201"/>
                </a:lnTo>
                <a:lnTo>
                  <a:pt x="743" y="210"/>
                </a:lnTo>
                <a:lnTo>
                  <a:pt x="745" y="219"/>
                </a:lnTo>
                <a:lnTo>
                  <a:pt x="746" y="228"/>
                </a:lnTo>
                <a:lnTo>
                  <a:pt x="747" y="236"/>
                </a:lnTo>
                <a:lnTo>
                  <a:pt x="748" y="245"/>
                </a:lnTo>
                <a:lnTo>
                  <a:pt x="750" y="253"/>
                </a:lnTo>
                <a:lnTo>
                  <a:pt x="751" y="261"/>
                </a:lnTo>
                <a:lnTo>
                  <a:pt x="752" y="268"/>
                </a:lnTo>
                <a:lnTo>
                  <a:pt x="753" y="276"/>
                </a:lnTo>
                <a:lnTo>
                  <a:pt x="755" y="283"/>
                </a:lnTo>
                <a:lnTo>
                  <a:pt x="756" y="290"/>
                </a:lnTo>
                <a:lnTo>
                  <a:pt x="757" y="297"/>
                </a:lnTo>
                <a:lnTo>
                  <a:pt x="758" y="304"/>
                </a:lnTo>
                <a:lnTo>
                  <a:pt x="760" y="310"/>
                </a:lnTo>
                <a:lnTo>
                  <a:pt x="761" y="317"/>
                </a:lnTo>
                <a:lnTo>
                  <a:pt x="762" y="323"/>
                </a:lnTo>
                <a:lnTo>
                  <a:pt x="763" y="329"/>
                </a:lnTo>
                <a:lnTo>
                  <a:pt x="765" y="335"/>
                </a:lnTo>
                <a:lnTo>
                  <a:pt x="766" y="340"/>
                </a:lnTo>
                <a:lnTo>
                  <a:pt x="767" y="346"/>
                </a:lnTo>
                <a:lnTo>
                  <a:pt x="768" y="351"/>
                </a:lnTo>
                <a:lnTo>
                  <a:pt x="770" y="356"/>
                </a:lnTo>
                <a:lnTo>
                  <a:pt x="771" y="362"/>
                </a:lnTo>
                <a:lnTo>
                  <a:pt x="772" y="366"/>
                </a:lnTo>
                <a:lnTo>
                  <a:pt x="773" y="371"/>
                </a:lnTo>
                <a:lnTo>
                  <a:pt x="775" y="376"/>
                </a:lnTo>
                <a:lnTo>
                  <a:pt x="776" y="381"/>
                </a:lnTo>
                <a:lnTo>
                  <a:pt x="777" y="385"/>
                </a:lnTo>
                <a:lnTo>
                  <a:pt x="778" y="389"/>
                </a:lnTo>
                <a:lnTo>
                  <a:pt x="780" y="393"/>
                </a:lnTo>
                <a:lnTo>
                  <a:pt x="781" y="397"/>
                </a:lnTo>
                <a:lnTo>
                  <a:pt x="782" y="402"/>
                </a:lnTo>
                <a:lnTo>
                  <a:pt x="783" y="405"/>
                </a:lnTo>
                <a:lnTo>
                  <a:pt x="785" y="409"/>
                </a:lnTo>
                <a:lnTo>
                  <a:pt x="786" y="413"/>
                </a:lnTo>
                <a:lnTo>
                  <a:pt x="787" y="416"/>
                </a:lnTo>
                <a:lnTo>
                  <a:pt x="788" y="420"/>
                </a:lnTo>
                <a:lnTo>
                  <a:pt x="790" y="423"/>
                </a:lnTo>
                <a:lnTo>
                  <a:pt x="791" y="426"/>
                </a:lnTo>
                <a:lnTo>
                  <a:pt x="792" y="430"/>
                </a:lnTo>
                <a:lnTo>
                  <a:pt x="793" y="432"/>
                </a:lnTo>
                <a:lnTo>
                  <a:pt x="795" y="435"/>
                </a:lnTo>
                <a:lnTo>
                  <a:pt x="796" y="438"/>
                </a:lnTo>
                <a:lnTo>
                  <a:pt x="797" y="440"/>
                </a:lnTo>
                <a:lnTo>
                  <a:pt x="798" y="442"/>
                </a:lnTo>
                <a:lnTo>
                  <a:pt x="800" y="444"/>
                </a:lnTo>
                <a:lnTo>
                  <a:pt x="801" y="446"/>
                </a:lnTo>
                <a:lnTo>
                  <a:pt x="802" y="447"/>
                </a:lnTo>
                <a:lnTo>
                  <a:pt x="803" y="449"/>
                </a:lnTo>
                <a:lnTo>
                  <a:pt x="805" y="450"/>
                </a:lnTo>
                <a:lnTo>
                  <a:pt x="806" y="451"/>
                </a:lnTo>
                <a:lnTo>
                  <a:pt x="807" y="451"/>
                </a:lnTo>
                <a:lnTo>
                  <a:pt x="808" y="452"/>
                </a:lnTo>
                <a:lnTo>
                  <a:pt x="809" y="453"/>
                </a:lnTo>
                <a:lnTo>
                  <a:pt x="811" y="453"/>
                </a:lnTo>
                <a:lnTo>
                  <a:pt x="812" y="453"/>
                </a:lnTo>
                <a:lnTo>
                  <a:pt x="813" y="454"/>
                </a:lnTo>
                <a:lnTo>
                  <a:pt x="814" y="454"/>
                </a:lnTo>
                <a:lnTo>
                  <a:pt x="816" y="454"/>
                </a:lnTo>
                <a:lnTo>
                  <a:pt x="817" y="454"/>
                </a:lnTo>
                <a:lnTo>
                  <a:pt x="818" y="454"/>
                </a:lnTo>
                <a:lnTo>
                  <a:pt x="819" y="454"/>
                </a:lnTo>
                <a:lnTo>
                  <a:pt x="821" y="453"/>
                </a:lnTo>
                <a:lnTo>
                  <a:pt x="822" y="453"/>
                </a:lnTo>
                <a:lnTo>
                  <a:pt x="823" y="453"/>
                </a:lnTo>
                <a:lnTo>
                  <a:pt x="824" y="452"/>
                </a:lnTo>
                <a:lnTo>
                  <a:pt x="826" y="452"/>
                </a:lnTo>
                <a:lnTo>
                  <a:pt x="827" y="452"/>
                </a:lnTo>
                <a:lnTo>
                  <a:pt x="828" y="451"/>
                </a:lnTo>
                <a:lnTo>
                  <a:pt x="829" y="451"/>
                </a:lnTo>
                <a:lnTo>
                  <a:pt x="831" y="450"/>
                </a:lnTo>
                <a:lnTo>
                  <a:pt x="832" y="450"/>
                </a:lnTo>
                <a:lnTo>
                  <a:pt x="833" y="449"/>
                </a:lnTo>
                <a:lnTo>
                  <a:pt x="834" y="449"/>
                </a:lnTo>
                <a:lnTo>
                  <a:pt x="836" y="448"/>
                </a:lnTo>
                <a:lnTo>
                  <a:pt x="837" y="448"/>
                </a:lnTo>
                <a:lnTo>
                  <a:pt x="838" y="447"/>
                </a:lnTo>
                <a:lnTo>
                  <a:pt x="839" y="447"/>
                </a:lnTo>
                <a:lnTo>
                  <a:pt x="841" y="447"/>
                </a:lnTo>
                <a:lnTo>
                  <a:pt x="842" y="446"/>
                </a:lnTo>
                <a:lnTo>
                  <a:pt x="843" y="446"/>
                </a:lnTo>
                <a:lnTo>
                  <a:pt x="844" y="445"/>
                </a:lnTo>
                <a:lnTo>
                  <a:pt x="846" y="445"/>
                </a:lnTo>
                <a:lnTo>
                  <a:pt x="847" y="445"/>
                </a:lnTo>
                <a:lnTo>
                  <a:pt x="848" y="444"/>
                </a:lnTo>
                <a:lnTo>
                  <a:pt x="849" y="444"/>
                </a:lnTo>
                <a:lnTo>
                  <a:pt x="851" y="443"/>
                </a:lnTo>
                <a:lnTo>
                  <a:pt x="852" y="443"/>
                </a:lnTo>
                <a:lnTo>
                  <a:pt x="853" y="442"/>
                </a:lnTo>
                <a:lnTo>
                  <a:pt x="854" y="442"/>
                </a:lnTo>
                <a:lnTo>
                  <a:pt x="856" y="441"/>
                </a:lnTo>
                <a:lnTo>
                  <a:pt x="857" y="441"/>
                </a:lnTo>
                <a:lnTo>
                  <a:pt x="858" y="440"/>
                </a:lnTo>
                <a:lnTo>
                  <a:pt x="859" y="439"/>
                </a:lnTo>
                <a:lnTo>
                  <a:pt x="861" y="439"/>
                </a:lnTo>
                <a:lnTo>
                  <a:pt x="862" y="436"/>
                </a:lnTo>
                <a:lnTo>
                  <a:pt x="863" y="435"/>
                </a:lnTo>
                <a:lnTo>
                  <a:pt x="864" y="433"/>
                </a:lnTo>
                <a:lnTo>
                  <a:pt x="866" y="429"/>
                </a:lnTo>
                <a:lnTo>
                  <a:pt x="867" y="425"/>
                </a:lnTo>
                <a:lnTo>
                  <a:pt x="868" y="421"/>
                </a:lnTo>
                <a:lnTo>
                  <a:pt x="869" y="416"/>
                </a:lnTo>
                <a:lnTo>
                  <a:pt x="871" y="412"/>
                </a:lnTo>
                <a:lnTo>
                  <a:pt x="872" y="408"/>
                </a:lnTo>
                <a:lnTo>
                  <a:pt x="873" y="403"/>
                </a:lnTo>
                <a:lnTo>
                  <a:pt x="874" y="399"/>
                </a:lnTo>
                <a:lnTo>
                  <a:pt x="876" y="395"/>
                </a:lnTo>
                <a:lnTo>
                  <a:pt x="877" y="391"/>
                </a:lnTo>
                <a:lnTo>
                  <a:pt x="878" y="387"/>
                </a:lnTo>
                <a:lnTo>
                  <a:pt x="879" y="383"/>
                </a:lnTo>
                <a:lnTo>
                  <a:pt x="881" y="380"/>
                </a:lnTo>
                <a:lnTo>
                  <a:pt x="882" y="376"/>
                </a:lnTo>
                <a:lnTo>
                  <a:pt x="883" y="373"/>
                </a:lnTo>
                <a:lnTo>
                  <a:pt x="884" y="369"/>
                </a:lnTo>
                <a:lnTo>
                  <a:pt x="886" y="366"/>
                </a:lnTo>
                <a:lnTo>
                  <a:pt x="887" y="363"/>
                </a:lnTo>
                <a:lnTo>
                  <a:pt x="888" y="360"/>
                </a:lnTo>
                <a:lnTo>
                  <a:pt x="889" y="357"/>
                </a:lnTo>
                <a:lnTo>
                  <a:pt x="891" y="354"/>
                </a:lnTo>
                <a:lnTo>
                  <a:pt x="892" y="351"/>
                </a:lnTo>
                <a:lnTo>
                  <a:pt x="893" y="348"/>
                </a:lnTo>
                <a:lnTo>
                  <a:pt x="894" y="345"/>
                </a:lnTo>
                <a:lnTo>
                  <a:pt x="896" y="342"/>
                </a:lnTo>
                <a:lnTo>
                  <a:pt x="897" y="340"/>
                </a:lnTo>
                <a:lnTo>
                  <a:pt x="898" y="337"/>
                </a:lnTo>
                <a:lnTo>
                  <a:pt x="899" y="334"/>
                </a:lnTo>
                <a:lnTo>
                  <a:pt x="901" y="332"/>
                </a:lnTo>
                <a:lnTo>
                  <a:pt x="902" y="329"/>
                </a:lnTo>
                <a:lnTo>
                  <a:pt x="903" y="327"/>
                </a:lnTo>
                <a:lnTo>
                  <a:pt x="904" y="325"/>
                </a:lnTo>
                <a:lnTo>
                  <a:pt x="906" y="322"/>
                </a:lnTo>
                <a:lnTo>
                  <a:pt x="907" y="320"/>
                </a:lnTo>
                <a:lnTo>
                  <a:pt x="908" y="318"/>
                </a:lnTo>
                <a:lnTo>
                  <a:pt x="909" y="316"/>
                </a:lnTo>
                <a:lnTo>
                  <a:pt x="911" y="313"/>
                </a:lnTo>
                <a:lnTo>
                  <a:pt x="912" y="311"/>
                </a:lnTo>
                <a:lnTo>
                  <a:pt x="913" y="309"/>
                </a:lnTo>
                <a:lnTo>
                  <a:pt x="914" y="307"/>
                </a:lnTo>
                <a:lnTo>
                  <a:pt x="916" y="305"/>
                </a:lnTo>
                <a:lnTo>
                  <a:pt x="917" y="303"/>
                </a:lnTo>
                <a:lnTo>
                  <a:pt x="918" y="301"/>
                </a:lnTo>
                <a:lnTo>
                  <a:pt x="919" y="299"/>
                </a:lnTo>
                <a:lnTo>
                  <a:pt x="921" y="297"/>
                </a:lnTo>
                <a:lnTo>
                  <a:pt x="922" y="295"/>
                </a:lnTo>
                <a:lnTo>
                  <a:pt x="923" y="293"/>
                </a:lnTo>
                <a:lnTo>
                  <a:pt x="924" y="291"/>
                </a:lnTo>
                <a:lnTo>
                  <a:pt x="926" y="290"/>
                </a:lnTo>
                <a:lnTo>
                  <a:pt x="927" y="288"/>
                </a:lnTo>
                <a:lnTo>
                  <a:pt x="928" y="286"/>
                </a:lnTo>
                <a:lnTo>
                  <a:pt x="929" y="284"/>
                </a:lnTo>
                <a:lnTo>
                  <a:pt x="931" y="282"/>
                </a:lnTo>
                <a:lnTo>
                  <a:pt x="932" y="281"/>
                </a:lnTo>
                <a:lnTo>
                  <a:pt x="933" y="279"/>
                </a:lnTo>
                <a:lnTo>
                  <a:pt x="934" y="277"/>
                </a:lnTo>
                <a:lnTo>
                  <a:pt x="936" y="276"/>
                </a:lnTo>
                <a:lnTo>
                  <a:pt x="937" y="274"/>
                </a:lnTo>
                <a:lnTo>
                  <a:pt x="938" y="272"/>
                </a:lnTo>
                <a:lnTo>
                  <a:pt x="939" y="271"/>
                </a:lnTo>
                <a:lnTo>
                  <a:pt x="941" y="269"/>
                </a:lnTo>
                <a:lnTo>
                  <a:pt x="942" y="269"/>
                </a:lnTo>
                <a:lnTo>
                  <a:pt x="943" y="258"/>
                </a:lnTo>
                <a:lnTo>
                  <a:pt x="944" y="256"/>
                </a:lnTo>
                <a:lnTo>
                  <a:pt x="946" y="263"/>
                </a:lnTo>
                <a:lnTo>
                  <a:pt x="947" y="280"/>
                </a:lnTo>
                <a:lnTo>
                  <a:pt x="948" y="305"/>
                </a:lnTo>
                <a:lnTo>
                  <a:pt x="949" y="334"/>
                </a:lnTo>
                <a:lnTo>
                  <a:pt x="951" y="365"/>
                </a:lnTo>
                <a:lnTo>
                  <a:pt x="952" y="397"/>
                </a:lnTo>
                <a:lnTo>
                  <a:pt x="953" y="429"/>
                </a:lnTo>
                <a:lnTo>
                  <a:pt x="954" y="460"/>
                </a:lnTo>
                <a:lnTo>
                  <a:pt x="955" y="490"/>
                </a:lnTo>
                <a:lnTo>
                  <a:pt x="957" y="518"/>
                </a:lnTo>
                <a:lnTo>
                  <a:pt x="958" y="545"/>
                </a:lnTo>
                <a:lnTo>
                  <a:pt x="959" y="570"/>
                </a:lnTo>
                <a:lnTo>
                  <a:pt x="960" y="593"/>
                </a:lnTo>
                <a:lnTo>
                  <a:pt x="962" y="614"/>
                </a:lnTo>
                <a:lnTo>
                  <a:pt x="963" y="633"/>
                </a:lnTo>
                <a:lnTo>
                  <a:pt x="964" y="650"/>
                </a:lnTo>
                <a:lnTo>
                  <a:pt x="965" y="665"/>
                </a:lnTo>
                <a:lnTo>
                  <a:pt x="967" y="679"/>
                </a:lnTo>
                <a:lnTo>
                  <a:pt x="968" y="691"/>
                </a:lnTo>
                <a:lnTo>
                  <a:pt x="969" y="702"/>
                </a:lnTo>
                <a:lnTo>
                  <a:pt x="970" y="712"/>
                </a:lnTo>
                <a:lnTo>
                  <a:pt x="972" y="720"/>
                </a:lnTo>
                <a:lnTo>
                  <a:pt x="973" y="728"/>
                </a:lnTo>
                <a:lnTo>
                  <a:pt x="974" y="735"/>
                </a:lnTo>
                <a:lnTo>
                  <a:pt x="975" y="741"/>
                </a:lnTo>
                <a:lnTo>
                  <a:pt x="977" y="746"/>
                </a:lnTo>
                <a:lnTo>
                  <a:pt x="978" y="751"/>
                </a:lnTo>
                <a:lnTo>
                  <a:pt x="979" y="755"/>
                </a:lnTo>
                <a:lnTo>
                  <a:pt x="980" y="759"/>
                </a:lnTo>
                <a:lnTo>
                  <a:pt x="982" y="762"/>
                </a:lnTo>
                <a:lnTo>
                  <a:pt x="983" y="765"/>
                </a:lnTo>
                <a:lnTo>
                  <a:pt x="984" y="768"/>
                </a:lnTo>
                <a:lnTo>
                  <a:pt x="985" y="771"/>
                </a:lnTo>
                <a:lnTo>
                  <a:pt x="987" y="773"/>
                </a:lnTo>
                <a:lnTo>
                  <a:pt x="988" y="775"/>
                </a:lnTo>
                <a:lnTo>
                  <a:pt x="989" y="777"/>
                </a:lnTo>
                <a:lnTo>
                  <a:pt x="990" y="778"/>
                </a:lnTo>
                <a:lnTo>
                  <a:pt x="992" y="780"/>
                </a:lnTo>
                <a:lnTo>
                  <a:pt x="993" y="781"/>
                </a:lnTo>
                <a:lnTo>
                  <a:pt x="994" y="782"/>
                </a:lnTo>
                <a:lnTo>
                  <a:pt x="995" y="784"/>
                </a:lnTo>
                <a:lnTo>
                  <a:pt x="997" y="785"/>
                </a:lnTo>
                <a:lnTo>
                  <a:pt x="998" y="786"/>
                </a:lnTo>
                <a:lnTo>
                  <a:pt x="999" y="787"/>
                </a:lnTo>
                <a:lnTo>
                  <a:pt x="1000" y="787"/>
                </a:lnTo>
                <a:lnTo>
                  <a:pt x="1002" y="788"/>
                </a:lnTo>
                <a:lnTo>
                  <a:pt x="1003" y="789"/>
                </a:lnTo>
                <a:lnTo>
                  <a:pt x="1004" y="790"/>
                </a:lnTo>
                <a:lnTo>
                  <a:pt x="1005" y="790"/>
                </a:lnTo>
                <a:lnTo>
                  <a:pt x="1007" y="791"/>
                </a:lnTo>
                <a:lnTo>
                  <a:pt x="1008" y="791"/>
                </a:lnTo>
                <a:lnTo>
                  <a:pt x="1009" y="792"/>
                </a:lnTo>
                <a:lnTo>
                  <a:pt x="1010" y="792"/>
                </a:lnTo>
                <a:lnTo>
                  <a:pt x="1012" y="792"/>
                </a:lnTo>
                <a:lnTo>
                  <a:pt x="1013" y="792"/>
                </a:lnTo>
                <a:lnTo>
                  <a:pt x="1014" y="792"/>
                </a:lnTo>
                <a:lnTo>
                  <a:pt x="1015" y="791"/>
                </a:lnTo>
                <a:lnTo>
                  <a:pt x="1017" y="789"/>
                </a:lnTo>
                <a:lnTo>
                  <a:pt x="1018" y="788"/>
                </a:lnTo>
                <a:lnTo>
                  <a:pt x="1019" y="786"/>
                </a:lnTo>
                <a:lnTo>
                  <a:pt x="1020" y="784"/>
                </a:lnTo>
                <a:lnTo>
                  <a:pt x="1022" y="783"/>
                </a:lnTo>
                <a:lnTo>
                  <a:pt x="1023" y="781"/>
                </a:lnTo>
                <a:lnTo>
                  <a:pt x="1024" y="780"/>
                </a:lnTo>
                <a:lnTo>
                  <a:pt x="1025" y="778"/>
                </a:lnTo>
                <a:lnTo>
                  <a:pt x="1027" y="777"/>
                </a:lnTo>
                <a:lnTo>
                  <a:pt x="1028" y="775"/>
                </a:lnTo>
                <a:lnTo>
                  <a:pt x="1029" y="774"/>
                </a:lnTo>
                <a:lnTo>
                  <a:pt x="1030" y="773"/>
                </a:lnTo>
                <a:lnTo>
                  <a:pt x="1032" y="773"/>
                </a:lnTo>
                <a:lnTo>
                  <a:pt x="1033" y="772"/>
                </a:lnTo>
                <a:lnTo>
                  <a:pt x="1034" y="772"/>
                </a:lnTo>
                <a:lnTo>
                  <a:pt x="1035" y="772"/>
                </a:lnTo>
                <a:lnTo>
                  <a:pt x="1037" y="771"/>
                </a:lnTo>
                <a:lnTo>
                  <a:pt x="1038" y="771"/>
                </a:lnTo>
                <a:lnTo>
                  <a:pt x="1039" y="771"/>
                </a:lnTo>
                <a:lnTo>
                  <a:pt x="1040" y="772"/>
                </a:lnTo>
                <a:lnTo>
                  <a:pt x="1042" y="772"/>
                </a:lnTo>
                <a:lnTo>
                  <a:pt x="1043" y="772"/>
                </a:lnTo>
                <a:lnTo>
                  <a:pt x="1044" y="773"/>
                </a:lnTo>
                <a:lnTo>
                  <a:pt x="1045" y="773"/>
                </a:lnTo>
                <a:lnTo>
                  <a:pt x="1047" y="773"/>
                </a:lnTo>
                <a:lnTo>
                  <a:pt x="1048" y="774"/>
                </a:lnTo>
                <a:lnTo>
                  <a:pt x="1049" y="774"/>
                </a:lnTo>
                <a:lnTo>
                  <a:pt x="1050" y="774"/>
                </a:lnTo>
                <a:lnTo>
                  <a:pt x="1052" y="775"/>
                </a:lnTo>
                <a:lnTo>
                  <a:pt x="1053" y="775"/>
                </a:lnTo>
                <a:lnTo>
                  <a:pt x="1054" y="775"/>
                </a:lnTo>
                <a:lnTo>
                  <a:pt x="1055" y="776"/>
                </a:lnTo>
                <a:lnTo>
                  <a:pt x="1057" y="776"/>
                </a:lnTo>
                <a:lnTo>
                  <a:pt x="1058" y="777"/>
                </a:lnTo>
                <a:lnTo>
                  <a:pt x="1059" y="777"/>
                </a:lnTo>
                <a:lnTo>
                  <a:pt x="1060" y="778"/>
                </a:lnTo>
                <a:lnTo>
                  <a:pt x="1062" y="778"/>
                </a:lnTo>
                <a:lnTo>
                  <a:pt x="1063" y="778"/>
                </a:lnTo>
                <a:lnTo>
                  <a:pt x="1064" y="779"/>
                </a:lnTo>
                <a:lnTo>
                  <a:pt x="1065" y="779"/>
                </a:lnTo>
                <a:lnTo>
                  <a:pt x="1067" y="780"/>
                </a:lnTo>
                <a:lnTo>
                  <a:pt x="1068" y="780"/>
                </a:lnTo>
                <a:lnTo>
                  <a:pt x="1069" y="781"/>
                </a:lnTo>
                <a:lnTo>
                  <a:pt x="1070" y="781"/>
                </a:lnTo>
                <a:lnTo>
                  <a:pt x="1072" y="781"/>
                </a:lnTo>
                <a:lnTo>
                  <a:pt x="1073" y="782"/>
                </a:lnTo>
                <a:lnTo>
                  <a:pt x="1074" y="782"/>
                </a:lnTo>
                <a:lnTo>
                  <a:pt x="1075" y="782"/>
                </a:lnTo>
                <a:lnTo>
                  <a:pt x="1077" y="782"/>
                </a:lnTo>
                <a:lnTo>
                  <a:pt x="1078" y="783"/>
                </a:lnTo>
                <a:lnTo>
                  <a:pt x="1079" y="783"/>
                </a:lnTo>
                <a:lnTo>
                  <a:pt x="1080" y="790"/>
                </a:lnTo>
                <a:lnTo>
                  <a:pt x="1082" y="790"/>
                </a:lnTo>
                <a:lnTo>
                  <a:pt x="1083" y="784"/>
                </a:lnTo>
                <a:lnTo>
                  <a:pt x="1084" y="775"/>
                </a:lnTo>
                <a:lnTo>
                  <a:pt x="1085" y="763"/>
                </a:lnTo>
                <a:lnTo>
                  <a:pt x="1087" y="751"/>
                </a:lnTo>
                <a:lnTo>
                  <a:pt x="1088" y="737"/>
                </a:lnTo>
                <a:lnTo>
                  <a:pt x="1089" y="724"/>
                </a:lnTo>
                <a:lnTo>
                  <a:pt x="1090" y="711"/>
                </a:lnTo>
                <a:lnTo>
                  <a:pt x="1092" y="698"/>
                </a:lnTo>
                <a:lnTo>
                  <a:pt x="1093" y="686"/>
                </a:lnTo>
                <a:lnTo>
                  <a:pt x="1094" y="675"/>
                </a:lnTo>
                <a:lnTo>
                  <a:pt x="1095" y="664"/>
                </a:lnTo>
                <a:lnTo>
                  <a:pt x="1097" y="654"/>
                </a:lnTo>
                <a:lnTo>
                  <a:pt x="1098" y="644"/>
                </a:lnTo>
                <a:lnTo>
                  <a:pt x="1099" y="635"/>
                </a:lnTo>
                <a:lnTo>
                  <a:pt x="1100" y="627"/>
                </a:lnTo>
                <a:lnTo>
                  <a:pt x="1101" y="619"/>
                </a:lnTo>
                <a:lnTo>
                  <a:pt x="1103" y="611"/>
                </a:lnTo>
                <a:lnTo>
                  <a:pt x="1104" y="604"/>
                </a:lnTo>
                <a:lnTo>
                  <a:pt x="1105" y="597"/>
                </a:lnTo>
                <a:lnTo>
                  <a:pt x="1106" y="590"/>
                </a:lnTo>
                <a:lnTo>
                  <a:pt x="1108" y="583"/>
                </a:lnTo>
                <a:lnTo>
                  <a:pt x="1109" y="577"/>
                </a:lnTo>
                <a:lnTo>
                  <a:pt x="1110" y="571"/>
                </a:lnTo>
                <a:lnTo>
                  <a:pt x="1111" y="565"/>
                </a:lnTo>
                <a:lnTo>
                  <a:pt x="1113" y="560"/>
                </a:lnTo>
                <a:lnTo>
                  <a:pt x="1114" y="554"/>
                </a:lnTo>
                <a:lnTo>
                  <a:pt x="1115" y="549"/>
                </a:lnTo>
                <a:lnTo>
                  <a:pt x="1116" y="544"/>
                </a:lnTo>
                <a:lnTo>
                  <a:pt x="1118" y="539"/>
                </a:lnTo>
                <a:lnTo>
                  <a:pt x="1119" y="533"/>
                </a:lnTo>
                <a:lnTo>
                  <a:pt x="1120" y="529"/>
                </a:lnTo>
                <a:lnTo>
                  <a:pt x="1121" y="524"/>
                </a:lnTo>
                <a:lnTo>
                  <a:pt x="1123" y="519"/>
                </a:lnTo>
                <a:lnTo>
                  <a:pt x="1124" y="515"/>
                </a:lnTo>
                <a:lnTo>
                  <a:pt x="1125" y="510"/>
                </a:lnTo>
                <a:lnTo>
                  <a:pt x="1126" y="506"/>
                </a:lnTo>
                <a:lnTo>
                  <a:pt x="1128" y="502"/>
                </a:lnTo>
                <a:lnTo>
                  <a:pt x="1129" y="497"/>
                </a:lnTo>
                <a:lnTo>
                  <a:pt x="1130" y="493"/>
                </a:lnTo>
                <a:lnTo>
                  <a:pt x="1131" y="489"/>
                </a:lnTo>
                <a:lnTo>
                  <a:pt x="1133" y="486"/>
                </a:lnTo>
                <a:lnTo>
                  <a:pt x="1134" y="482"/>
                </a:lnTo>
                <a:lnTo>
                  <a:pt x="1135" y="478"/>
                </a:lnTo>
                <a:lnTo>
                  <a:pt x="1136" y="474"/>
                </a:lnTo>
                <a:lnTo>
                  <a:pt x="1138" y="471"/>
                </a:lnTo>
                <a:lnTo>
                  <a:pt x="1139" y="467"/>
                </a:lnTo>
                <a:lnTo>
                  <a:pt x="1140" y="464"/>
                </a:lnTo>
                <a:lnTo>
                  <a:pt x="1141" y="460"/>
                </a:lnTo>
                <a:lnTo>
                  <a:pt x="1143" y="457"/>
                </a:lnTo>
                <a:lnTo>
                  <a:pt x="1144" y="453"/>
                </a:lnTo>
                <a:lnTo>
                  <a:pt x="1145" y="450"/>
                </a:lnTo>
                <a:lnTo>
                  <a:pt x="1146" y="447"/>
                </a:lnTo>
                <a:lnTo>
                  <a:pt x="1148" y="444"/>
                </a:lnTo>
                <a:lnTo>
                  <a:pt x="1149" y="441"/>
                </a:lnTo>
                <a:lnTo>
                  <a:pt x="1150" y="438"/>
                </a:lnTo>
                <a:lnTo>
                  <a:pt x="1151" y="435"/>
                </a:lnTo>
                <a:lnTo>
                  <a:pt x="1153" y="432"/>
                </a:lnTo>
                <a:lnTo>
                  <a:pt x="1154" y="429"/>
                </a:lnTo>
                <a:lnTo>
                  <a:pt x="1155" y="426"/>
                </a:lnTo>
                <a:lnTo>
                  <a:pt x="1156" y="423"/>
                </a:lnTo>
                <a:lnTo>
                  <a:pt x="1158" y="420"/>
                </a:lnTo>
                <a:lnTo>
                  <a:pt x="1159" y="418"/>
                </a:lnTo>
                <a:lnTo>
                  <a:pt x="1160" y="415"/>
                </a:lnTo>
                <a:lnTo>
                  <a:pt x="1161" y="412"/>
                </a:lnTo>
                <a:lnTo>
                  <a:pt x="1163" y="410"/>
                </a:lnTo>
                <a:lnTo>
                  <a:pt x="1164" y="407"/>
                </a:lnTo>
                <a:lnTo>
                  <a:pt x="1165" y="405"/>
                </a:lnTo>
                <a:lnTo>
                  <a:pt x="1166" y="402"/>
                </a:lnTo>
                <a:lnTo>
                  <a:pt x="1168" y="400"/>
                </a:lnTo>
                <a:lnTo>
                  <a:pt x="1169" y="397"/>
                </a:lnTo>
                <a:lnTo>
                  <a:pt x="1170" y="395"/>
                </a:lnTo>
                <a:lnTo>
                  <a:pt x="1171" y="393"/>
                </a:lnTo>
                <a:lnTo>
                  <a:pt x="1173" y="390"/>
                </a:lnTo>
                <a:lnTo>
                  <a:pt x="1174" y="388"/>
                </a:lnTo>
                <a:lnTo>
                  <a:pt x="1175" y="386"/>
                </a:lnTo>
                <a:lnTo>
                  <a:pt x="1176" y="383"/>
                </a:lnTo>
                <a:lnTo>
                  <a:pt x="1178" y="381"/>
                </a:lnTo>
                <a:lnTo>
                  <a:pt x="1179" y="379"/>
                </a:lnTo>
                <a:lnTo>
                  <a:pt x="1180" y="377"/>
                </a:lnTo>
                <a:lnTo>
                  <a:pt x="1181" y="375"/>
                </a:lnTo>
                <a:lnTo>
                  <a:pt x="1183" y="373"/>
                </a:lnTo>
                <a:lnTo>
                  <a:pt x="1184" y="370"/>
                </a:lnTo>
                <a:lnTo>
                  <a:pt x="1185" y="368"/>
                </a:lnTo>
                <a:lnTo>
                  <a:pt x="1186" y="366"/>
                </a:lnTo>
                <a:lnTo>
                  <a:pt x="1188" y="364"/>
                </a:lnTo>
                <a:lnTo>
                  <a:pt x="1189" y="362"/>
                </a:lnTo>
                <a:lnTo>
                  <a:pt x="1190" y="360"/>
                </a:lnTo>
                <a:lnTo>
                  <a:pt x="1191" y="358"/>
                </a:lnTo>
                <a:lnTo>
                  <a:pt x="1193" y="356"/>
                </a:lnTo>
                <a:lnTo>
                  <a:pt x="1194" y="355"/>
                </a:lnTo>
                <a:lnTo>
                  <a:pt x="1195" y="353"/>
                </a:lnTo>
                <a:lnTo>
                  <a:pt x="1196" y="351"/>
                </a:lnTo>
                <a:lnTo>
                  <a:pt x="1198" y="349"/>
                </a:lnTo>
                <a:lnTo>
                  <a:pt x="1199" y="347"/>
                </a:lnTo>
                <a:lnTo>
                  <a:pt x="1200" y="345"/>
                </a:lnTo>
                <a:lnTo>
                  <a:pt x="1201" y="343"/>
                </a:lnTo>
                <a:lnTo>
                  <a:pt x="1203" y="342"/>
                </a:lnTo>
                <a:lnTo>
                  <a:pt x="1204" y="340"/>
                </a:lnTo>
                <a:lnTo>
                  <a:pt x="1205" y="338"/>
                </a:lnTo>
                <a:lnTo>
                  <a:pt x="1206" y="336"/>
                </a:lnTo>
                <a:lnTo>
                  <a:pt x="1208" y="335"/>
                </a:lnTo>
                <a:lnTo>
                  <a:pt x="1209" y="333"/>
                </a:lnTo>
                <a:lnTo>
                  <a:pt x="1210" y="331"/>
                </a:lnTo>
                <a:lnTo>
                  <a:pt x="1211" y="330"/>
                </a:lnTo>
                <a:lnTo>
                  <a:pt x="1213" y="328"/>
                </a:lnTo>
                <a:lnTo>
                  <a:pt x="1214" y="326"/>
                </a:lnTo>
                <a:lnTo>
                  <a:pt x="1215" y="325"/>
                </a:lnTo>
                <a:lnTo>
                  <a:pt x="1216" y="323"/>
                </a:lnTo>
                <a:lnTo>
                  <a:pt x="1218" y="322"/>
                </a:lnTo>
                <a:lnTo>
                  <a:pt x="1219" y="320"/>
                </a:lnTo>
                <a:lnTo>
                  <a:pt x="1220" y="318"/>
                </a:lnTo>
                <a:lnTo>
                  <a:pt x="1221" y="317"/>
                </a:lnTo>
                <a:lnTo>
                  <a:pt x="1223" y="315"/>
                </a:lnTo>
                <a:lnTo>
                  <a:pt x="1224" y="314"/>
                </a:lnTo>
                <a:lnTo>
                  <a:pt x="1225" y="312"/>
                </a:lnTo>
                <a:lnTo>
                  <a:pt x="1226" y="311"/>
                </a:lnTo>
                <a:lnTo>
                  <a:pt x="1228" y="309"/>
                </a:lnTo>
                <a:lnTo>
                  <a:pt x="1229" y="308"/>
                </a:lnTo>
                <a:lnTo>
                  <a:pt x="1230" y="306"/>
                </a:lnTo>
                <a:lnTo>
                  <a:pt x="1231" y="305"/>
                </a:lnTo>
                <a:lnTo>
                  <a:pt x="1233" y="304"/>
                </a:lnTo>
                <a:lnTo>
                  <a:pt x="1234" y="302"/>
                </a:lnTo>
                <a:lnTo>
                  <a:pt x="1235" y="301"/>
                </a:lnTo>
                <a:lnTo>
                  <a:pt x="1236" y="299"/>
                </a:lnTo>
                <a:lnTo>
                  <a:pt x="1238" y="298"/>
                </a:lnTo>
                <a:lnTo>
                  <a:pt x="1239" y="296"/>
                </a:lnTo>
                <a:lnTo>
                  <a:pt x="1240" y="295"/>
                </a:lnTo>
                <a:lnTo>
                  <a:pt x="1241" y="294"/>
                </a:lnTo>
                <a:lnTo>
                  <a:pt x="1243" y="292"/>
                </a:lnTo>
                <a:lnTo>
                  <a:pt x="1244" y="291"/>
                </a:lnTo>
                <a:lnTo>
                  <a:pt x="1245" y="290"/>
                </a:lnTo>
                <a:lnTo>
                  <a:pt x="1246" y="289"/>
                </a:lnTo>
                <a:lnTo>
                  <a:pt x="1248" y="287"/>
                </a:lnTo>
                <a:lnTo>
                  <a:pt x="1249" y="286"/>
                </a:lnTo>
                <a:lnTo>
                  <a:pt x="1250" y="284"/>
                </a:lnTo>
                <a:lnTo>
                  <a:pt x="1251" y="283"/>
                </a:lnTo>
                <a:lnTo>
                  <a:pt x="1252" y="282"/>
                </a:lnTo>
                <a:lnTo>
                  <a:pt x="1254" y="281"/>
                </a:lnTo>
                <a:lnTo>
                  <a:pt x="1255" y="279"/>
                </a:lnTo>
                <a:lnTo>
                  <a:pt x="1256" y="278"/>
                </a:lnTo>
                <a:lnTo>
                  <a:pt x="1257" y="277"/>
                </a:lnTo>
                <a:lnTo>
                  <a:pt x="1259" y="276"/>
                </a:lnTo>
                <a:lnTo>
                  <a:pt x="1260" y="275"/>
                </a:lnTo>
                <a:lnTo>
                  <a:pt x="1261" y="273"/>
                </a:lnTo>
                <a:lnTo>
                  <a:pt x="1262" y="272"/>
                </a:lnTo>
                <a:lnTo>
                  <a:pt x="1264" y="271"/>
                </a:lnTo>
                <a:lnTo>
                  <a:pt x="1265" y="270"/>
                </a:lnTo>
                <a:lnTo>
                  <a:pt x="1266" y="269"/>
                </a:lnTo>
                <a:lnTo>
                  <a:pt x="1267" y="268"/>
                </a:lnTo>
                <a:lnTo>
                  <a:pt x="1269" y="266"/>
                </a:lnTo>
                <a:lnTo>
                  <a:pt x="1270" y="265"/>
                </a:lnTo>
                <a:lnTo>
                  <a:pt x="1271" y="264"/>
                </a:lnTo>
                <a:lnTo>
                  <a:pt x="1272" y="263"/>
                </a:lnTo>
                <a:lnTo>
                  <a:pt x="1274" y="262"/>
                </a:lnTo>
                <a:lnTo>
                  <a:pt x="1275" y="261"/>
                </a:lnTo>
                <a:lnTo>
                  <a:pt x="1276" y="260"/>
                </a:lnTo>
                <a:lnTo>
                  <a:pt x="1277" y="259"/>
                </a:lnTo>
                <a:lnTo>
                  <a:pt x="1279" y="258"/>
                </a:lnTo>
                <a:lnTo>
                  <a:pt x="1280" y="256"/>
                </a:lnTo>
                <a:lnTo>
                  <a:pt x="1281" y="255"/>
                </a:lnTo>
                <a:lnTo>
                  <a:pt x="1282" y="254"/>
                </a:lnTo>
                <a:lnTo>
                  <a:pt x="1284" y="253"/>
                </a:lnTo>
                <a:lnTo>
                  <a:pt x="1285" y="252"/>
                </a:lnTo>
                <a:lnTo>
                  <a:pt x="1286" y="251"/>
                </a:lnTo>
                <a:lnTo>
                  <a:pt x="1287" y="250"/>
                </a:lnTo>
                <a:lnTo>
                  <a:pt x="1289" y="249"/>
                </a:lnTo>
                <a:lnTo>
                  <a:pt x="1290" y="248"/>
                </a:lnTo>
                <a:lnTo>
                  <a:pt x="1291" y="247"/>
                </a:lnTo>
                <a:lnTo>
                  <a:pt x="1292" y="246"/>
                </a:lnTo>
                <a:lnTo>
                  <a:pt x="1294" y="245"/>
                </a:lnTo>
                <a:lnTo>
                  <a:pt x="1295" y="244"/>
                </a:lnTo>
                <a:lnTo>
                  <a:pt x="1296" y="243"/>
                </a:lnTo>
                <a:lnTo>
                  <a:pt x="1297" y="242"/>
                </a:lnTo>
                <a:lnTo>
                  <a:pt x="1299" y="241"/>
                </a:lnTo>
                <a:lnTo>
                  <a:pt x="1300" y="240"/>
                </a:lnTo>
                <a:lnTo>
                  <a:pt x="1301" y="239"/>
                </a:lnTo>
                <a:lnTo>
                  <a:pt x="1302" y="238"/>
                </a:lnTo>
                <a:lnTo>
                  <a:pt x="1304" y="237"/>
                </a:lnTo>
                <a:lnTo>
                  <a:pt x="1305" y="237"/>
                </a:lnTo>
                <a:lnTo>
                  <a:pt x="1306" y="236"/>
                </a:lnTo>
                <a:lnTo>
                  <a:pt x="1307" y="235"/>
                </a:lnTo>
                <a:lnTo>
                  <a:pt x="1309" y="234"/>
                </a:lnTo>
                <a:lnTo>
                  <a:pt x="1310" y="233"/>
                </a:lnTo>
                <a:lnTo>
                  <a:pt x="1311" y="232"/>
                </a:lnTo>
                <a:lnTo>
                  <a:pt x="1312" y="231"/>
                </a:lnTo>
                <a:lnTo>
                  <a:pt x="1314" y="230"/>
                </a:lnTo>
                <a:lnTo>
                  <a:pt x="1315" y="229"/>
                </a:lnTo>
                <a:lnTo>
                  <a:pt x="1316" y="228"/>
                </a:lnTo>
                <a:lnTo>
                  <a:pt x="1317" y="227"/>
                </a:lnTo>
                <a:lnTo>
                  <a:pt x="1319" y="227"/>
                </a:lnTo>
                <a:lnTo>
                  <a:pt x="1320" y="226"/>
                </a:lnTo>
                <a:lnTo>
                  <a:pt x="1321" y="225"/>
                </a:lnTo>
                <a:lnTo>
                  <a:pt x="1322" y="224"/>
                </a:lnTo>
                <a:lnTo>
                  <a:pt x="1324" y="223"/>
                </a:lnTo>
                <a:lnTo>
                  <a:pt x="1325" y="222"/>
                </a:lnTo>
                <a:lnTo>
                  <a:pt x="1326" y="222"/>
                </a:lnTo>
                <a:lnTo>
                  <a:pt x="1327" y="221"/>
                </a:lnTo>
                <a:lnTo>
                  <a:pt x="1329" y="220"/>
                </a:lnTo>
                <a:lnTo>
                  <a:pt x="1330" y="219"/>
                </a:lnTo>
                <a:lnTo>
                  <a:pt x="1331" y="218"/>
                </a:lnTo>
                <a:lnTo>
                  <a:pt x="1332" y="217"/>
                </a:lnTo>
                <a:lnTo>
                  <a:pt x="1334" y="217"/>
                </a:lnTo>
                <a:lnTo>
                  <a:pt x="1335" y="216"/>
                </a:lnTo>
                <a:lnTo>
                  <a:pt x="1336" y="215"/>
                </a:lnTo>
                <a:lnTo>
                  <a:pt x="1337" y="214"/>
                </a:lnTo>
                <a:lnTo>
                  <a:pt x="1339" y="213"/>
                </a:lnTo>
                <a:lnTo>
                  <a:pt x="1340" y="213"/>
                </a:lnTo>
                <a:lnTo>
                  <a:pt x="1341" y="212"/>
                </a:lnTo>
                <a:lnTo>
                  <a:pt x="1342" y="211"/>
                </a:lnTo>
                <a:lnTo>
                  <a:pt x="1344" y="210"/>
                </a:lnTo>
                <a:lnTo>
                  <a:pt x="1345" y="210"/>
                </a:lnTo>
                <a:lnTo>
                  <a:pt x="1346" y="209"/>
                </a:lnTo>
                <a:lnTo>
                  <a:pt x="1347" y="208"/>
                </a:lnTo>
                <a:lnTo>
                  <a:pt x="1349" y="207"/>
                </a:lnTo>
                <a:lnTo>
                  <a:pt x="1350" y="207"/>
                </a:lnTo>
                <a:lnTo>
                  <a:pt x="1351" y="206"/>
                </a:lnTo>
                <a:lnTo>
                  <a:pt x="1352" y="205"/>
                </a:lnTo>
                <a:lnTo>
                  <a:pt x="1354" y="204"/>
                </a:lnTo>
                <a:lnTo>
                  <a:pt x="1355" y="204"/>
                </a:lnTo>
                <a:lnTo>
                  <a:pt x="1356" y="203"/>
                </a:lnTo>
                <a:lnTo>
                  <a:pt x="1357" y="202"/>
                </a:lnTo>
                <a:lnTo>
                  <a:pt x="1359" y="201"/>
                </a:lnTo>
                <a:lnTo>
                  <a:pt x="1360" y="201"/>
                </a:lnTo>
                <a:lnTo>
                  <a:pt x="1361" y="200"/>
                </a:lnTo>
                <a:lnTo>
                  <a:pt x="1362" y="199"/>
                </a:lnTo>
                <a:lnTo>
                  <a:pt x="1364" y="199"/>
                </a:lnTo>
                <a:lnTo>
                  <a:pt x="1365" y="198"/>
                </a:lnTo>
                <a:lnTo>
                  <a:pt x="1366" y="197"/>
                </a:lnTo>
                <a:lnTo>
                  <a:pt x="1367" y="197"/>
                </a:lnTo>
                <a:lnTo>
                  <a:pt x="1369" y="196"/>
                </a:lnTo>
                <a:lnTo>
                  <a:pt x="1370" y="195"/>
                </a:lnTo>
                <a:lnTo>
                  <a:pt x="1371" y="195"/>
                </a:lnTo>
                <a:lnTo>
                  <a:pt x="1372" y="194"/>
                </a:lnTo>
                <a:lnTo>
                  <a:pt x="1374" y="193"/>
                </a:lnTo>
                <a:lnTo>
                  <a:pt x="1375" y="193"/>
                </a:lnTo>
                <a:lnTo>
                  <a:pt x="1376" y="192"/>
                </a:lnTo>
                <a:lnTo>
                  <a:pt x="1377" y="191"/>
                </a:lnTo>
                <a:lnTo>
                  <a:pt x="1379" y="191"/>
                </a:lnTo>
                <a:lnTo>
                  <a:pt x="1380" y="190"/>
                </a:lnTo>
                <a:lnTo>
                  <a:pt x="1381" y="189"/>
                </a:lnTo>
                <a:lnTo>
                  <a:pt x="1382" y="189"/>
                </a:lnTo>
                <a:lnTo>
                  <a:pt x="1384" y="188"/>
                </a:lnTo>
                <a:lnTo>
                  <a:pt x="1385" y="187"/>
                </a:lnTo>
                <a:lnTo>
                  <a:pt x="1386" y="187"/>
                </a:lnTo>
                <a:lnTo>
                  <a:pt x="1387" y="186"/>
                </a:lnTo>
                <a:lnTo>
                  <a:pt x="1389" y="186"/>
                </a:lnTo>
                <a:lnTo>
                  <a:pt x="1390" y="185"/>
                </a:lnTo>
                <a:lnTo>
                  <a:pt x="1391" y="184"/>
                </a:lnTo>
                <a:lnTo>
                  <a:pt x="1392" y="184"/>
                </a:lnTo>
                <a:lnTo>
                  <a:pt x="1394" y="183"/>
                </a:lnTo>
                <a:lnTo>
                  <a:pt x="1395" y="183"/>
                </a:lnTo>
                <a:lnTo>
                  <a:pt x="1396" y="182"/>
                </a:lnTo>
                <a:lnTo>
                  <a:pt x="1397" y="181"/>
                </a:lnTo>
                <a:lnTo>
                  <a:pt x="1398" y="181"/>
                </a:lnTo>
                <a:lnTo>
                  <a:pt x="1400" y="180"/>
                </a:lnTo>
                <a:lnTo>
                  <a:pt x="1401" y="180"/>
                </a:lnTo>
                <a:lnTo>
                  <a:pt x="1402" y="179"/>
                </a:lnTo>
                <a:lnTo>
                  <a:pt x="1403" y="178"/>
                </a:lnTo>
                <a:lnTo>
                  <a:pt x="1405" y="178"/>
                </a:lnTo>
                <a:lnTo>
                  <a:pt x="1406" y="177"/>
                </a:lnTo>
                <a:lnTo>
                  <a:pt x="1407" y="177"/>
                </a:lnTo>
                <a:lnTo>
                  <a:pt x="1408" y="176"/>
                </a:lnTo>
                <a:lnTo>
                  <a:pt x="1410" y="176"/>
                </a:lnTo>
                <a:lnTo>
                  <a:pt x="1411" y="175"/>
                </a:lnTo>
                <a:lnTo>
                  <a:pt x="1412" y="175"/>
                </a:lnTo>
                <a:lnTo>
                  <a:pt x="1413" y="174"/>
                </a:lnTo>
                <a:lnTo>
                  <a:pt x="1415" y="174"/>
                </a:lnTo>
                <a:lnTo>
                  <a:pt x="1416" y="173"/>
                </a:lnTo>
                <a:lnTo>
                  <a:pt x="1417" y="172"/>
                </a:lnTo>
                <a:lnTo>
                  <a:pt x="1418" y="172"/>
                </a:lnTo>
                <a:lnTo>
                  <a:pt x="1420" y="171"/>
                </a:lnTo>
                <a:lnTo>
                  <a:pt x="1421" y="171"/>
                </a:lnTo>
                <a:lnTo>
                  <a:pt x="1422" y="170"/>
                </a:lnTo>
                <a:lnTo>
                  <a:pt x="1423" y="170"/>
                </a:lnTo>
                <a:lnTo>
                  <a:pt x="1425" y="169"/>
                </a:lnTo>
                <a:lnTo>
                  <a:pt x="1426" y="169"/>
                </a:lnTo>
                <a:lnTo>
                  <a:pt x="1427" y="168"/>
                </a:lnTo>
                <a:lnTo>
                  <a:pt x="1428" y="168"/>
                </a:lnTo>
                <a:lnTo>
                  <a:pt x="1430" y="167"/>
                </a:lnTo>
                <a:lnTo>
                  <a:pt x="1431" y="167"/>
                </a:lnTo>
                <a:lnTo>
                  <a:pt x="1432" y="166"/>
                </a:lnTo>
                <a:lnTo>
                  <a:pt x="1433" y="166"/>
                </a:lnTo>
                <a:lnTo>
                  <a:pt x="1435" y="165"/>
                </a:lnTo>
                <a:lnTo>
                  <a:pt x="1436" y="165"/>
                </a:lnTo>
                <a:lnTo>
                  <a:pt x="1437" y="164"/>
                </a:lnTo>
                <a:lnTo>
                  <a:pt x="1438" y="164"/>
                </a:lnTo>
                <a:lnTo>
                  <a:pt x="1440" y="163"/>
                </a:lnTo>
                <a:lnTo>
                  <a:pt x="1441" y="163"/>
                </a:lnTo>
                <a:lnTo>
                  <a:pt x="1442" y="162"/>
                </a:lnTo>
                <a:lnTo>
                  <a:pt x="1443" y="162"/>
                </a:lnTo>
                <a:lnTo>
                  <a:pt x="1445" y="161"/>
                </a:lnTo>
                <a:lnTo>
                  <a:pt x="1446" y="161"/>
                </a:lnTo>
                <a:lnTo>
                  <a:pt x="1447" y="160"/>
                </a:lnTo>
                <a:lnTo>
                  <a:pt x="1448" y="160"/>
                </a:lnTo>
                <a:lnTo>
                  <a:pt x="1450" y="160"/>
                </a:lnTo>
                <a:lnTo>
                  <a:pt x="1451" y="159"/>
                </a:lnTo>
                <a:lnTo>
                  <a:pt x="1452" y="159"/>
                </a:lnTo>
                <a:lnTo>
                  <a:pt x="1453" y="158"/>
                </a:lnTo>
                <a:lnTo>
                  <a:pt x="1455" y="158"/>
                </a:lnTo>
                <a:lnTo>
                  <a:pt x="1456" y="157"/>
                </a:lnTo>
                <a:lnTo>
                  <a:pt x="1457" y="157"/>
                </a:lnTo>
                <a:lnTo>
                  <a:pt x="1458" y="156"/>
                </a:lnTo>
                <a:lnTo>
                  <a:pt x="1460" y="156"/>
                </a:lnTo>
                <a:lnTo>
                  <a:pt x="1461" y="156"/>
                </a:lnTo>
                <a:lnTo>
                  <a:pt x="1462" y="155"/>
                </a:lnTo>
                <a:lnTo>
                  <a:pt x="1463" y="155"/>
                </a:lnTo>
                <a:lnTo>
                  <a:pt x="1465" y="154"/>
                </a:lnTo>
                <a:lnTo>
                  <a:pt x="1466" y="154"/>
                </a:lnTo>
                <a:lnTo>
                  <a:pt x="1467" y="154"/>
                </a:lnTo>
                <a:lnTo>
                  <a:pt x="1468" y="153"/>
                </a:lnTo>
                <a:lnTo>
                  <a:pt x="1470" y="153"/>
                </a:lnTo>
                <a:lnTo>
                  <a:pt x="1471" y="152"/>
                </a:lnTo>
                <a:lnTo>
                  <a:pt x="1472" y="152"/>
                </a:lnTo>
                <a:lnTo>
                  <a:pt x="1473" y="151"/>
                </a:lnTo>
                <a:lnTo>
                  <a:pt x="1475" y="151"/>
                </a:lnTo>
                <a:lnTo>
                  <a:pt x="1476" y="151"/>
                </a:lnTo>
                <a:lnTo>
                  <a:pt x="1477" y="150"/>
                </a:lnTo>
                <a:lnTo>
                  <a:pt x="1478" y="150"/>
                </a:lnTo>
                <a:lnTo>
                  <a:pt x="1480" y="149"/>
                </a:lnTo>
                <a:lnTo>
                  <a:pt x="1481" y="149"/>
                </a:lnTo>
                <a:lnTo>
                  <a:pt x="1482" y="149"/>
                </a:lnTo>
                <a:lnTo>
                  <a:pt x="1483" y="148"/>
                </a:lnTo>
                <a:lnTo>
                  <a:pt x="1485" y="148"/>
                </a:lnTo>
                <a:lnTo>
                  <a:pt x="1486" y="147"/>
                </a:lnTo>
                <a:lnTo>
                  <a:pt x="1487" y="147"/>
                </a:lnTo>
                <a:lnTo>
                  <a:pt x="1488" y="147"/>
                </a:lnTo>
                <a:lnTo>
                  <a:pt x="1490" y="146"/>
                </a:lnTo>
                <a:lnTo>
                  <a:pt x="1491" y="146"/>
                </a:lnTo>
                <a:lnTo>
                  <a:pt x="1492" y="145"/>
                </a:lnTo>
                <a:lnTo>
                  <a:pt x="1493" y="145"/>
                </a:lnTo>
                <a:lnTo>
                  <a:pt x="1495" y="145"/>
                </a:lnTo>
                <a:lnTo>
                  <a:pt x="1496" y="144"/>
                </a:lnTo>
                <a:lnTo>
                  <a:pt x="1497" y="144"/>
                </a:lnTo>
                <a:lnTo>
                  <a:pt x="1498" y="144"/>
                </a:lnTo>
                <a:lnTo>
                  <a:pt x="1500" y="143"/>
                </a:lnTo>
                <a:lnTo>
                  <a:pt x="1501" y="143"/>
                </a:lnTo>
                <a:lnTo>
                  <a:pt x="1502" y="143"/>
                </a:lnTo>
                <a:lnTo>
                  <a:pt x="1503" y="142"/>
                </a:lnTo>
                <a:lnTo>
                  <a:pt x="1505" y="142"/>
                </a:lnTo>
                <a:lnTo>
                  <a:pt x="1506" y="141"/>
                </a:lnTo>
                <a:lnTo>
                  <a:pt x="1507" y="141"/>
                </a:lnTo>
                <a:lnTo>
                  <a:pt x="1508" y="141"/>
                </a:lnTo>
                <a:lnTo>
                  <a:pt x="1510" y="140"/>
                </a:lnTo>
                <a:lnTo>
                  <a:pt x="1511" y="140"/>
                </a:lnTo>
                <a:lnTo>
                  <a:pt x="1512" y="140"/>
                </a:lnTo>
                <a:lnTo>
                  <a:pt x="1513" y="139"/>
                </a:lnTo>
                <a:lnTo>
                  <a:pt x="1515" y="139"/>
                </a:lnTo>
                <a:lnTo>
                  <a:pt x="1516" y="139"/>
                </a:lnTo>
                <a:lnTo>
                  <a:pt x="1517" y="138"/>
                </a:lnTo>
                <a:lnTo>
                  <a:pt x="1518" y="138"/>
                </a:lnTo>
                <a:lnTo>
                  <a:pt x="1520" y="138"/>
                </a:lnTo>
                <a:lnTo>
                  <a:pt x="1521" y="137"/>
                </a:lnTo>
                <a:lnTo>
                  <a:pt x="1522" y="137"/>
                </a:lnTo>
                <a:lnTo>
                  <a:pt x="1523" y="137"/>
                </a:lnTo>
                <a:lnTo>
                  <a:pt x="1525" y="136"/>
                </a:lnTo>
                <a:lnTo>
                  <a:pt x="1526" y="136"/>
                </a:lnTo>
                <a:lnTo>
                  <a:pt x="1527" y="136"/>
                </a:lnTo>
                <a:lnTo>
                  <a:pt x="1528" y="135"/>
                </a:lnTo>
                <a:lnTo>
                  <a:pt x="1530" y="135"/>
                </a:lnTo>
                <a:lnTo>
                  <a:pt x="1531" y="135"/>
                </a:lnTo>
                <a:lnTo>
                  <a:pt x="1532" y="134"/>
                </a:lnTo>
                <a:lnTo>
                  <a:pt x="1533" y="134"/>
                </a:lnTo>
                <a:lnTo>
                  <a:pt x="1535" y="134"/>
                </a:lnTo>
                <a:lnTo>
                  <a:pt x="1536" y="134"/>
                </a:lnTo>
                <a:lnTo>
                  <a:pt x="1537" y="133"/>
                </a:lnTo>
                <a:lnTo>
                  <a:pt x="1538" y="133"/>
                </a:lnTo>
                <a:lnTo>
                  <a:pt x="1540" y="133"/>
                </a:lnTo>
                <a:lnTo>
                  <a:pt x="1541" y="132"/>
                </a:lnTo>
                <a:lnTo>
                  <a:pt x="1542" y="132"/>
                </a:lnTo>
                <a:lnTo>
                  <a:pt x="1543" y="132"/>
                </a:lnTo>
                <a:lnTo>
                  <a:pt x="1544" y="131"/>
                </a:lnTo>
                <a:lnTo>
                  <a:pt x="1546" y="131"/>
                </a:lnTo>
                <a:lnTo>
                  <a:pt x="1547" y="131"/>
                </a:lnTo>
                <a:lnTo>
                  <a:pt x="1548" y="131"/>
                </a:lnTo>
                <a:lnTo>
                  <a:pt x="1549" y="130"/>
                </a:lnTo>
                <a:lnTo>
                  <a:pt x="1551" y="130"/>
                </a:lnTo>
                <a:lnTo>
                  <a:pt x="1552" y="130"/>
                </a:lnTo>
                <a:lnTo>
                  <a:pt x="1553" y="129"/>
                </a:lnTo>
                <a:lnTo>
                  <a:pt x="1554" y="129"/>
                </a:lnTo>
                <a:lnTo>
                  <a:pt x="1556" y="129"/>
                </a:lnTo>
                <a:lnTo>
                  <a:pt x="1557" y="128"/>
                </a:lnTo>
                <a:lnTo>
                  <a:pt x="1558" y="128"/>
                </a:lnTo>
                <a:lnTo>
                  <a:pt x="1559" y="128"/>
                </a:lnTo>
                <a:lnTo>
                  <a:pt x="1561" y="128"/>
                </a:lnTo>
                <a:lnTo>
                  <a:pt x="1562" y="127"/>
                </a:lnTo>
                <a:lnTo>
                  <a:pt x="1563" y="127"/>
                </a:lnTo>
                <a:lnTo>
                  <a:pt x="1564" y="127"/>
                </a:lnTo>
                <a:lnTo>
                  <a:pt x="1566" y="126"/>
                </a:lnTo>
                <a:lnTo>
                  <a:pt x="1567" y="126"/>
                </a:lnTo>
                <a:lnTo>
                  <a:pt x="1568" y="126"/>
                </a:lnTo>
                <a:lnTo>
                  <a:pt x="1569" y="126"/>
                </a:lnTo>
                <a:lnTo>
                  <a:pt x="1571" y="125"/>
                </a:lnTo>
                <a:lnTo>
                  <a:pt x="1572" y="125"/>
                </a:lnTo>
                <a:lnTo>
                  <a:pt x="1573" y="125"/>
                </a:lnTo>
                <a:lnTo>
                  <a:pt x="1574" y="125"/>
                </a:lnTo>
                <a:lnTo>
                  <a:pt x="1576" y="124"/>
                </a:lnTo>
                <a:lnTo>
                  <a:pt x="1577" y="124"/>
                </a:lnTo>
                <a:lnTo>
                  <a:pt x="1578" y="124"/>
                </a:lnTo>
                <a:lnTo>
                  <a:pt x="1579" y="124"/>
                </a:lnTo>
                <a:lnTo>
                  <a:pt x="1581" y="123"/>
                </a:lnTo>
                <a:lnTo>
                  <a:pt x="1582" y="123"/>
                </a:lnTo>
                <a:lnTo>
                  <a:pt x="1583" y="123"/>
                </a:lnTo>
                <a:lnTo>
                  <a:pt x="1584" y="123"/>
                </a:lnTo>
                <a:lnTo>
                  <a:pt x="1586" y="122"/>
                </a:lnTo>
                <a:lnTo>
                  <a:pt x="1587" y="122"/>
                </a:lnTo>
                <a:lnTo>
                  <a:pt x="1588" y="122"/>
                </a:lnTo>
                <a:lnTo>
                  <a:pt x="1589" y="122"/>
                </a:lnTo>
                <a:lnTo>
                  <a:pt x="1591" y="121"/>
                </a:lnTo>
                <a:lnTo>
                  <a:pt x="1592" y="121"/>
                </a:lnTo>
                <a:lnTo>
                  <a:pt x="1593" y="121"/>
                </a:lnTo>
                <a:lnTo>
                  <a:pt x="1594" y="121"/>
                </a:lnTo>
                <a:lnTo>
                  <a:pt x="1596" y="120"/>
                </a:lnTo>
                <a:lnTo>
                  <a:pt x="1597" y="120"/>
                </a:lnTo>
                <a:lnTo>
                  <a:pt x="1598" y="120"/>
                </a:lnTo>
                <a:lnTo>
                  <a:pt x="1599" y="120"/>
                </a:lnTo>
                <a:lnTo>
                  <a:pt x="1601" y="119"/>
                </a:lnTo>
                <a:lnTo>
                  <a:pt x="1602" y="119"/>
                </a:lnTo>
                <a:lnTo>
                  <a:pt x="1603" y="119"/>
                </a:lnTo>
                <a:lnTo>
                  <a:pt x="1604" y="119"/>
                </a:lnTo>
                <a:lnTo>
                  <a:pt x="1606" y="119"/>
                </a:lnTo>
                <a:lnTo>
                  <a:pt x="1607" y="118"/>
                </a:lnTo>
                <a:lnTo>
                  <a:pt x="1608" y="118"/>
                </a:lnTo>
                <a:lnTo>
                  <a:pt x="1609" y="118"/>
                </a:lnTo>
                <a:lnTo>
                  <a:pt x="1611" y="118"/>
                </a:lnTo>
                <a:lnTo>
                  <a:pt x="1612" y="117"/>
                </a:lnTo>
                <a:lnTo>
                  <a:pt x="1613" y="117"/>
                </a:lnTo>
                <a:lnTo>
                  <a:pt x="1614" y="117"/>
                </a:lnTo>
                <a:lnTo>
                  <a:pt x="1616" y="117"/>
                </a:lnTo>
                <a:lnTo>
                  <a:pt x="1617" y="116"/>
                </a:lnTo>
                <a:lnTo>
                  <a:pt x="1618" y="116"/>
                </a:lnTo>
                <a:lnTo>
                  <a:pt x="1619" y="116"/>
                </a:lnTo>
                <a:lnTo>
                  <a:pt x="1621" y="116"/>
                </a:lnTo>
                <a:lnTo>
                  <a:pt x="1622" y="116"/>
                </a:lnTo>
                <a:lnTo>
                  <a:pt x="1623" y="115"/>
                </a:lnTo>
                <a:lnTo>
                  <a:pt x="1624" y="115"/>
                </a:lnTo>
                <a:lnTo>
                  <a:pt x="1626" y="115"/>
                </a:lnTo>
                <a:lnTo>
                  <a:pt x="1627" y="115"/>
                </a:lnTo>
                <a:lnTo>
                  <a:pt x="1628" y="114"/>
                </a:lnTo>
                <a:lnTo>
                  <a:pt x="1629" y="114"/>
                </a:lnTo>
                <a:lnTo>
                  <a:pt x="1631" y="114"/>
                </a:lnTo>
                <a:lnTo>
                  <a:pt x="1632" y="114"/>
                </a:lnTo>
                <a:lnTo>
                  <a:pt x="1633" y="114"/>
                </a:lnTo>
                <a:lnTo>
                  <a:pt x="1634" y="113"/>
                </a:lnTo>
                <a:lnTo>
                  <a:pt x="1636" y="113"/>
                </a:lnTo>
                <a:lnTo>
                  <a:pt x="1637" y="113"/>
                </a:lnTo>
                <a:lnTo>
                  <a:pt x="1638" y="113"/>
                </a:lnTo>
                <a:lnTo>
                  <a:pt x="1639" y="113"/>
                </a:lnTo>
                <a:lnTo>
                  <a:pt x="1641" y="112"/>
                </a:lnTo>
                <a:lnTo>
                  <a:pt x="1642" y="112"/>
                </a:lnTo>
                <a:lnTo>
                  <a:pt x="1643" y="112"/>
                </a:lnTo>
                <a:lnTo>
                  <a:pt x="1644" y="112"/>
                </a:lnTo>
                <a:lnTo>
                  <a:pt x="1646" y="112"/>
                </a:lnTo>
                <a:lnTo>
                  <a:pt x="1647" y="111"/>
                </a:lnTo>
                <a:lnTo>
                  <a:pt x="1648" y="111"/>
                </a:lnTo>
                <a:lnTo>
                  <a:pt x="1649" y="111"/>
                </a:lnTo>
                <a:lnTo>
                  <a:pt x="1651" y="111"/>
                </a:lnTo>
                <a:lnTo>
                  <a:pt x="1652" y="111"/>
                </a:lnTo>
                <a:lnTo>
                  <a:pt x="1653" y="110"/>
                </a:lnTo>
                <a:lnTo>
                  <a:pt x="1654" y="110"/>
                </a:lnTo>
                <a:lnTo>
                  <a:pt x="1656" y="110"/>
                </a:lnTo>
                <a:lnTo>
                  <a:pt x="1657" y="110"/>
                </a:lnTo>
                <a:lnTo>
                  <a:pt x="1658" y="110"/>
                </a:lnTo>
                <a:lnTo>
                  <a:pt x="1659" y="109"/>
                </a:lnTo>
                <a:lnTo>
                  <a:pt x="1661" y="109"/>
                </a:lnTo>
                <a:lnTo>
                  <a:pt x="1662" y="109"/>
                </a:lnTo>
                <a:lnTo>
                  <a:pt x="1663" y="109"/>
                </a:lnTo>
                <a:lnTo>
                  <a:pt x="1664" y="109"/>
                </a:lnTo>
                <a:lnTo>
                  <a:pt x="1666" y="108"/>
                </a:lnTo>
                <a:lnTo>
                  <a:pt x="1667" y="108"/>
                </a:lnTo>
                <a:lnTo>
                  <a:pt x="1668" y="108"/>
                </a:lnTo>
                <a:lnTo>
                  <a:pt x="1669" y="108"/>
                </a:lnTo>
                <a:lnTo>
                  <a:pt x="1671" y="108"/>
                </a:lnTo>
                <a:lnTo>
                  <a:pt x="1672" y="108"/>
                </a:lnTo>
                <a:lnTo>
                  <a:pt x="1673" y="107"/>
                </a:lnTo>
                <a:lnTo>
                  <a:pt x="1674" y="107"/>
                </a:lnTo>
                <a:lnTo>
                  <a:pt x="1676" y="107"/>
                </a:lnTo>
                <a:lnTo>
                  <a:pt x="1677" y="107"/>
                </a:lnTo>
                <a:lnTo>
                  <a:pt x="1678" y="107"/>
                </a:lnTo>
                <a:lnTo>
                  <a:pt x="1679" y="107"/>
                </a:lnTo>
                <a:lnTo>
                  <a:pt x="1681" y="106"/>
                </a:lnTo>
                <a:lnTo>
                  <a:pt x="1682" y="106"/>
                </a:lnTo>
                <a:lnTo>
                  <a:pt x="1683" y="106"/>
                </a:lnTo>
                <a:lnTo>
                  <a:pt x="1684" y="106"/>
                </a:lnTo>
                <a:lnTo>
                  <a:pt x="1686" y="106"/>
                </a:lnTo>
                <a:lnTo>
                  <a:pt x="1687" y="105"/>
                </a:lnTo>
                <a:lnTo>
                  <a:pt x="1688" y="105"/>
                </a:lnTo>
                <a:lnTo>
                  <a:pt x="1689" y="105"/>
                </a:lnTo>
                <a:lnTo>
                  <a:pt x="1691" y="105"/>
                </a:lnTo>
                <a:lnTo>
                  <a:pt x="1692" y="105"/>
                </a:lnTo>
                <a:lnTo>
                  <a:pt x="1693" y="105"/>
                </a:lnTo>
                <a:lnTo>
                  <a:pt x="1694" y="104"/>
                </a:lnTo>
                <a:lnTo>
                  <a:pt x="1695" y="104"/>
                </a:lnTo>
                <a:lnTo>
                  <a:pt x="1697" y="104"/>
                </a:lnTo>
                <a:lnTo>
                  <a:pt x="1698" y="104"/>
                </a:lnTo>
                <a:lnTo>
                  <a:pt x="1699" y="104"/>
                </a:lnTo>
                <a:lnTo>
                  <a:pt x="1700" y="104"/>
                </a:lnTo>
                <a:lnTo>
                  <a:pt x="1702" y="103"/>
                </a:lnTo>
                <a:lnTo>
                  <a:pt x="1703" y="103"/>
                </a:lnTo>
                <a:lnTo>
                  <a:pt x="1704" y="103"/>
                </a:lnTo>
                <a:lnTo>
                  <a:pt x="1705" y="103"/>
                </a:lnTo>
                <a:lnTo>
                  <a:pt x="1707" y="103"/>
                </a:lnTo>
                <a:lnTo>
                  <a:pt x="1708" y="103"/>
                </a:lnTo>
                <a:lnTo>
                  <a:pt x="1709" y="103"/>
                </a:lnTo>
                <a:lnTo>
                  <a:pt x="1710" y="102"/>
                </a:lnTo>
                <a:lnTo>
                  <a:pt x="1712" y="102"/>
                </a:lnTo>
                <a:lnTo>
                  <a:pt x="1713" y="102"/>
                </a:lnTo>
                <a:lnTo>
                  <a:pt x="1714" y="102"/>
                </a:lnTo>
                <a:lnTo>
                  <a:pt x="1715" y="102"/>
                </a:lnTo>
                <a:lnTo>
                  <a:pt x="1717" y="102"/>
                </a:lnTo>
                <a:lnTo>
                  <a:pt x="1718" y="101"/>
                </a:lnTo>
                <a:lnTo>
                  <a:pt x="1719" y="101"/>
                </a:lnTo>
                <a:lnTo>
                  <a:pt x="1720" y="101"/>
                </a:lnTo>
                <a:lnTo>
                  <a:pt x="1722" y="101"/>
                </a:lnTo>
                <a:lnTo>
                  <a:pt x="1723" y="101"/>
                </a:lnTo>
                <a:lnTo>
                  <a:pt x="1724" y="101"/>
                </a:lnTo>
                <a:lnTo>
                  <a:pt x="1725" y="100"/>
                </a:lnTo>
                <a:lnTo>
                  <a:pt x="1727" y="100"/>
                </a:lnTo>
                <a:lnTo>
                  <a:pt x="1728" y="100"/>
                </a:lnTo>
                <a:lnTo>
                  <a:pt x="1729" y="100"/>
                </a:lnTo>
                <a:lnTo>
                  <a:pt x="1730" y="100"/>
                </a:lnTo>
                <a:lnTo>
                  <a:pt x="1732" y="100"/>
                </a:lnTo>
                <a:lnTo>
                  <a:pt x="1733" y="100"/>
                </a:lnTo>
                <a:lnTo>
                  <a:pt x="1734" y="99"/>
                </a:lnTo>
                <a:lnTo>
                  <a:pt x="1735" y="99"/>
                </a:lnTo>
                <a:lnTo>
                  <a:pt x="1737" y="99"/>
                </a:lnTo>
                <a:lnTo>
                  <a:pt x="1738" y="99"/>
                </a:lnTo>
                <a:lnTo>
                  <a:pt x="1739" y="99"/>
                </a:lnTo>
                <a:lnTo>
                  <a:pt x="1740" y="99"/>
                </a:lnTo>
                <a:lnTo>
                  <a:pt x="1742" y="99"/>
                </a:lnTo>
                <a:lnTo>
                  <a:pt x="1743" y="98"/>
                </a:lnTo>
                <a:lnTo>
                  <a:pt x="1744" y="98"/>
                </a:lnTo>
                <a:lnTo>
                  <a:pt x="1745" y="98"/>
                </a:lnTo>
                <a:lnTo>
                  <a:pt x="1747" y="98"/>
                </a:lnTo>
                <a:lnTo>
                  <a:pt x="1748" y="98"/>
                </a:lnTo>
                <a:lnTo>
                  <a:pt x="1749" y="98"/>
                </a:lnTo>
                <a:lnTo>
                  <a:pt x="1750" y="98"/>
                </a:lnTo>
                <a:lnTo>
                  <a:pt x="1752" y="97"/>
                </a:lnTo>
                <a:lnTo>
                  <a:pt x="1753" y="97"/>
                </a:lnTo>
                <a:lnTo>
                  <a:pt x="1754" y="97"/>
                </a:lnTo>
                <a:lnTo>
                  <a:pt x="1755" y="97"/>
                </a:lnTo>
                <a:lnTo>
                  <a:pt x="1757" y="97"/>
                </a:lnTo>
                <a:lnTo>
                  <a:pt x="1758" y="97"/>
                </a:lnTo>
                <a:lnTo>
                  <a:pt x="1759" y="97"/>
                </a:lnTo>
                <a:lnTo>
                  <a:pt x="1760" y="96"/>
                </a:lnTo>
                <a:lnTo>
                  <a:pt x="1762" y="96"/>
                </a:lnTo>
                <a:lnTo>
                  <a:pt x="1763" y="96"/>
                </a:lnTo>
                <a:lnTo>
                  <a:pt x="1764" y="95"/>
                </a:lnTo>
                <a:lnTo>
                  <a:pt x="1765" y="95"/>
                </a:lnTo>
                <a:lnTo>
                  <a:pt x="1767" y="95"/>
                </a:lnTo>
                <a:lnTo>
                  <a:pt x="1768" y="96"/>
                </a:lnTo>
                <a:lnTo>
                  <a:pt x="1769" y="95"/>
                </a:lnTo>
                <a:lnTo>
                  <a:pt x="1770" y="95"/>
                </a:lnTo>
                <a:lnTo>
                  <a:pt x="1772" y="94"/>
                </a:lnTo>
                <a:lnTo>
                  <a:pt x="1773" y="96"/>
                </a:lnTo>
                <a:lnTo>
                  <a:pt x="1774" y="97"/>
                </a:lnTo>
                <a:lnTo>
                  <a:pt x="1775" y="97"/>
                </a:lnTo>
                <a:lnTo>
                  <a:pt x="1777" y="96"/>
                </a:lnTo>
                <a:lnTo>
                  <a:pt x="1778" y="95"/>
                </a:lnTo>
                <a:lnTo>
                  <a:pt x="1779" y="94"/>
                </a:lnTo>
                <a:lnTo>
                  <a:pt x="1780" y="94"/>
                </a:lnTo>
                <a:lnTo>
                  <a:pt x="1782" y="94"/>
                </a:lnTo>
                <a:lnTo>
                  <a:pt x="1783" y="94"/>
                </a:lnTo>
                <a:lnTo>
                  <a:pt x="1784" y="94"/>
                </a:lnTo>
                <a:lnTo>
                  <a:pt x="1785" y="94"/>
                </a:lnTo>
                <a:lnTo>
                  <a:pt x="1787" y="94"/>
                </a:lnTo>
                <a:lnTo>
                  <a:pt x="1788" y="95"/>
                </a:lnTo>
                <a:lnTo>
                  <a:pt x="1789" y="96"/>
                </a:lnTo>
                <a:lnTo>
                  <a:pt x="1790" y="93"/>
                </a:lnTo>
                <a:lnTo>
                  <a:pt x="1792" y="93"/>
                </a:lnTo>
                <a:lnTo>
                  <a:pt x="1793" y="93"/>
                </a:lnTo>
                <a:lnTo>
                  <a:pt x="1794" y="93"/>
                </a:lnTo>
                <a:lnTo>
                  <a:pt x="1795" y="94"/>
                </a:lnTo>
                <a:lnTo>
                  <a:pt x="1797" y="94"/>
                </a:lnTo>
                <a:lnTo>
                  <a:pt x="1798" y="94"/>
                </a:lnTo>
                <a:lnTo>
                  <a:pt x="1799" y="93"/>
                </a:lnTo>
                <a:lnTo>
                  <a:pt x="1800" y="93"/>
                </a:lnTo>
                <a:lnTo>
                  <a:pt x="1802" y="93"/>
                </a:lnTo>
                <a:lnTo>
                  <a:pt x="1803" y="93"/>
                </a:lnTo>
                <a:lnTo>
                  <a:pt x="1804" y="93"/>
                </a:lnTo>
                <a:lnTo>
                  <a:pt x="1805" y="93"/>
                </a:lnTo>
                <a:lnTo>
                  <a:pt x="1807" y="92"/>
                </a:lnTo>
                <a:lnTo>
                  <a:pt x="1808" y="92"/>
                </a:lnTo>
                <a:lnTo>
                  <a:pt x="1809" y="92"/>
                </a:lnTo>
                <a:lnTo>
                  <a:pt x="1810" y="92"/>
                </a:lnTo>
                <a:lnTo>
                  <a:pt x="1812" y="92"/>
                </a:lnTo>
                <a:lnTo>
                  <a:pt x="1813" y="92"/>
                </a:lnTo>
                <a:lnTo>
                  <a:pt x="1814" y="92"/>
                </a:lnTo>
                <a:lnTo>
                  <a:pt x="1815" y="92"/>
                </a:lnTo>
                <a:lnTo>
                  <a:pt x="1817" y="92"/>
                </a:lnTo>
                <a:lnTo>
                  <a:pt x="1818" y="91"/>
                </a:lnTo>
                <a:lnTo>
                  <a:pt x="1819" y="91"/>
                </a:lnTo>
                <a:lnTo>
                  <a:pt x="1820" y="91"/>
                </a:lnTo>
                <a:lnTo>
                  <a:pt x="1822" y="91"/>
                </a:lnTo>
                <a:lnTo>
                  <a:pt x="1823" y="91"/>
                </a:lnTo>
                <a:lnTo>
                  <a:pt x="1824" y="91"/>
                </a:lnTo>
                <a:lnTo>
                  <a:pt x="1825" y="91"/>
                </a:lnTo>
              </a:path>
            </a:pathLst>
          </a:custGeom>
          <a:noFill/>
          <a:ln w="19050" cap="flat" cmpd="sng" algn="ctr">
            <a:solidFill>
              <a:srgbClr val="C00000"/>
            </a:solidFill>
            <a:prstDash val="solid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Freeform 105"/>
          <p:cNvSpPr>
            <a:spLocks/>
          </p:cNvSpPr>
          <p:nvPr/>
        </p:nvSpPr>
        <p:spPr bwMode="auto">
          <a:xfrm flipV="1">
            <a:off x="571594" y="5222480"/>
            <a:ext cx="2745160" cy="222990"/>
          </a:xfrm>
          <a:custGeom>
            <a:avLst/>
            <a:gdLst/>
            <a:ahLst/>
            <a:cxnLst>
              <a:cxn ang="0">
                <a:pos x="27" y="100"/>
              </a:cxn>
              <a:cxn ang="0">
                <a:pos x="56" y="100"/>
              </a:cxn>
              <a:cxn ang="0">
                <a:pos x="84" y="105"/>
              </a:cxn>
              <a:cxn ang="0">
                <a:pos x="113" y="106"/>
              </a:cxn>
              <a:cxn ang="0">
                <a:pos x="142" y="106"/>
              </a:cxn>
              <a:cxn ang="0">
                <a:pos x="171" y="106"/>
              </a:cxn>
              <a:cxn ang="0">
                <a:pos x="199" y="106"/>
              </a:cxn>
              <a:cxn ang="0">
                <a:pos x="228" y="103"/>
              </a:cxn>
              <a:cxn ang="0">
                <a:pos x="257" y="103"/>
              </a:cxn>
              <a:cxn ang="0">
                <a:pos x="285" y="103"/>
              </a:cxn>
              <a:cxn ang="0">
                <a:pos x="314" y="110"/>
              </a:cxn>
              <a:cxn ang="0">
                <a:pos x="343" y="110"/>
              </a:cxn>
              <a:cxn ang="0">
                <a:pos x="371" y="110"/>
              </a:cxn>
              <a:cxn ang="0">
                <a:pos x="400" y="111"/>
              </a:cxn>
              <a:cxn ang="0">
                <a:pos x="429" y="107"/>
              </a:cxn>
              <a:cxn ang="0">
                <a:pos x="458" y="106"/>
              </a:cxn>
              <a:cxn ang="0">
                <a:pos x="486" y="105"/>
              </a:cxn>
              <a:cxn ang="0">
                <a:pos x="515" y="115"/>
              </a:cxn>
              <a:cxn ang="0">
                <a:pos x="544" y="117"/>
              </a:cxn>
              <a:cxn ang="0">
                <a:pos x="572" y="118"/>
              </a:cxn>
              <a:cxn ang="0">
                <a:pos x="601" y="118"/>
              </a:cxn>
              <a:cxn ang="0">
                <a:pos x="630" y="119"/>
              </a:cxn>
              <a:cxn ang="0">
                <a:pos x="658" y="110"/>
              </a:cxn>
              <a:cxn ang="0">
                <a:pos x="687" y="109"/>
              </a:cxn>
              <a:cxn ang="0">
                <a:pos x="716" y="108"/>
              </a:cxn>
              <a:cxn ang="0">
                <a:pos x="745" y="127"/>
              </a:cxn>
              <a:cxn ang="0">
                <a:pos x="773" y="129"/>
              </a:cxn>
              <a:cxn ang="0">
                <a:pos x="802" y="130"/>
              </a:cxn>
              <a:cxn ang="0">
                <a:pos x="831" y="131"/>
              </a:cxn>
              <a:cxn ang="0">
                <a:pos x="859" y="130"/>
              </a:cxn>
              <a:cxn ang="0">
                <a:pos x="888" y="115"/>
              </a:cxn>
              <a:cxn ang="0">
                <a:pos x="917" y="113"/>
              </a:cxn>
              <a:cxn ang="0">
                <a:pos x="946" y="134"/>
              </a:cxn>
              <a:cxn ang="0">
                <a:pos x="974" y="144"/>
              </a:cxn>
              <a:cxn ang="0">
                <a:pos x="1003" y="146"/>
              </a:cxn>
              <a:cxn ang="0">
                <a:pos x="1032" y="146"/>
              </a:cxn>
              <a:cxn ang="0">
                <a:pos x="1060" y="147"/>
              </a:cxn>
              <a:cxn ang="0">
                <a:pos x="1089" y="123"/>
              </a:cxn>
              <a:cxn ang="0">
                <a:pos x="1118" y="119"/>
              </a:cxn>
              <a:cxn ang="0">
                <a:pos x="1146" y="117"/>
              </a:cxn>
              <a:cxn ang="0">
                <a:pos x="1175" y="116"/>
              </a:cxn>
              <a:cxn ang="0">
                <a:pos x="1204" y="115"/>
              </a:cxn>
              <a:cxn ang="0">
                <a:pos x="1233" y="114"/>
              </a:cxn>
              <a:cxn ang="0">
                <a:pos x="1261" y="114"/>
              </a:cxn>
              <a:cxn ang="0">
                <a:pos x="1290" y="114"/>
              </a:cxn>
              <a:cxn ang="0">
                <a:pos x="1319" y="113"/>
              </a:cxn>
              <a:cxn ang="0">
                <a:pos x="1347" y="113"/>
              </a:cxn>
              <a:cxn ang="0">
                <a:pos x="1376" y="113"/>
              </a:cxn>
              <a:cxn ang="0">
                <a:pos x="1405" y="112"/>
              </a:cxn>
              <a:cxn ang="0">
                <a:pos x="1433" y="112"/>
              </a:cxn>
              <a:cxn ang="0">
                <a:pos x="1462" y="112"/>
              </a:cxn>
              <a:cxn ang="0">
                <a:pos x="1491" y="112"/>
              </a:cxn>
              <a:cxn ang="0">
                <a:pos x="1520" y="112"/>
              </a:cxn>
              <a:cxn ang="0">
                <a:pos x="1548" y="112"/>
              </a:cxn>
              <a:cxn ang="0">
                <a:pos x="1577" y="111"/>
              </a:cxn>
              <a:cxn ang="0">
                <a:pos x="1606" y="111"/>
              </a:cxn>
              <a:cxn ang="0">
                <a:pos x="1634" y="111"/>
              </a:cxn>
              <a:cxn ang="0">
                <a:pos x="1663" y="111"/>
              </a:cxn>
              <a:cxn ang="0">
                <a:pos x="1692" y="111"/>
              </a:cxn>
              <a:cxn ang="0">
                <a:pos x="1720" y="111"/>
              </a:cxn>
              <a:cxn ang="0">
                <a:pos x="1749" y="111"/>
              </a:cxn>
              <a:cxn ang="0">
                <a:pos x="1778" y="110"/>
              </a:cxn>
              <a:cxn ang="0">
                <a:pos x="1807" y="111"/>
              </a:cxn>
            </a:cxnLst>
            <a:rect l="0" t="0" r="r" b="b"/>
            <a:pathLst>
              <a:path w="1825" h="151">
                <a:moveTo>
                  <a:pt x="0" y="100"/>
                </a:moveTo>
                <a:lnTo>
                  <a:pt x="1" y="100"/>
                </a:lnTo>
                <a:lnTo>
                  <a:pt x="2" y="100"/>
                </a:lnTo>
                <a:lnTo>
                  <a:pt x="3" y="100"/>
                </a:lnTo>
                <a:lnTo>
                  <a:pt x="5" y="100"/>
                </a:lnTo>
                <a:lnTo>
                  <a:pt x="6" y="100"/>
                </a:lnTo>
                <a:lnTo>
                  <a:pt x="7" y="100"/>
                </a:lnTo>
                <a:lnTo>
                  <a:pt x="8" y="100"/>
                </a:lnTo>
                <a:lnTo>
                  <a:pt x="10" y="100"/>
                </a:lnTo>
                <a:lnTo>
                  <a:pt x="11" y="100"/>
                </a:lnTo>
                <a:lnTo>
                  <a:pt x="12" y="100"/>
                </a:lnTo>
                <a:lnTo>
                  <a:pt x="13" y="100"/>
                </a:lnTo>
                <a:lnTo>
                  <a:pt x="15" y="100"/>
                </a:lnTo>
                <a:lnTo>
                  <a:pt x="16" y="100"/>
                </a:lnTo>
                <a:lnTo>
                  <a:pt x="17" y="100"/>
                </a:lnTo>
                <a:lnTo>
                  <a:pt x="18" y="100"/>
                </a:lnTo>
                <a:lnTo>
                  <a:pt x="20" y="100"/>
                </a:lnTo>
                <a:lnTo>
                  <a:pt x="21" y="100"/>
                </a:lnTo>
                <a:lnTo>
                  <a:pt x="22" y="100"/>
                </a:lnTo>
                <a:lnTo>
                  <a:pt x="23" y="100"/>
                </a:lnTo>
                <a:lnTo>
                  <a:pt x="25" y="100"/>
                </a:lnTo>
                <a:lnTo>
                  <a:pt x="26" y="100"/>
                </a:lnTo>
                <a:lnTo>
                  <a:pt x="27" y="100"/>
                </a:lnTo>
                <a:lnTo>
                  <a:pt x="28" y="100"/>
                </a:lnTo>
                <a:lnTo>
                  <a:pt x="30" y="100"/>
                </a:lnTo>
                <a:lnTo>
                  <a:pt x="31" y="100"/>
                </a:lnTo>
                <a:lnTo>
                  <a:pt x="32" y="100"/>
                </a:lnTo>
                <a:lnTo>
                  <a:pt x="33" y="100"/>
                </a:lnTo>
                <a:lnTo>
                  <a:pt x="35" y="100"/>
                </a:lnTo>
                <a:lnTo>
                  <a:pt x="36" y="100"/>
                </a:lnTo>
                <a:lnTo>
                  <a:pt x="37" y="100"/>
                </a:lnTo>
                <a:lnTo>
                  <a:pt x="38" y="100"/>
                </a:lnTo>
                <a:lnTo>
                  <a:pt x="40" y="100"/>
                </a:lnTo>
                <a:lnTo>
                  <a:pt x="41" y="100"/>
                </a:lnTo>
                <a:lnTo>
                  <a:pt x="42" y="100"/>
                </a:lnTo>
                <a:lnTo>
                  <a:pt x="43" y="100"/>
                </a:lnTo>
                <a:lnTo>
                  <a:pt x="45" y="100"/>
                </a:lnTo>
                <a:lnTo>
                  <a:pt x="46" y="100"/>
                </a:lnTo>
                <a:lnTo>
                  <a:pt x="47" y="100"/>
                </a:lnTo>
                <a:lnTo>
                  <a:pt x="48" y="100"/>
                </a:lnTo>
                <a:lnTo>
                  <a:pt x="50" y="100"/>
                </a:lnTo>
                <a:lnTo>
                  <a:pt x="51" y="100"/>
                </a:lnTo>
                <a:lnTo>
                  <a:pt x="52" y="100"/>
                </a:lnTo>
                <a:lnTo>
                  <a:pt x="53" y="100"/>
                </a:lnTo>
                <a:lnTo>
                  <a:pt x="55" y="100"/>
                </a:lnTo>
                <a:lnTo>
                  <a:pt x="56" y="100"/>
                </a:lnTo>
                <a:lnTo>
                  <a:pt x="57" y="100"/>
                </a:lnTo>
                <a:lnTo>
                  <a:pt x="58" y="100"/>
                </a:lnTo>
                <a:lnTo>
                  <a:pt x="60" y="100"/>
                </a:lnTo>
                <a:lnTo>
                  <a:pt x="61" y="100"/>
                </a:lnTo>
                <a:lnTo>
                  <a:pt x="62" y="100"/>
                </a:lnTo>
                <a:lnTo>
                  <a:pt x="63" y="100"/>
                </a:lnTo>
                <a:lnTo>
                  <a:pt x="65" y="100"/>
                </a:lnTo>
                <a:lnTo>
                  <a:pt x="66" y="101"/>
                </a:lnTo>
                <a:lnTo>
                  <a:pt x="67" y="100"/>
                </a:lnTo>
                <a:lnTo>
                  <a:pt x="68" y="100"/>
                </a:lnTo>
                <a:lnTo>
                  <a:pt x="69" y="101"/>
                </a:lnTo>
                <a:lnTo>
                  <a:pt x="71" y="99"/>
                </a:lnTo>
                <a:lnTo>
                  <a:pt x="72" y="103"/>
                </a:lnTo>
                <a:lnTo>
                  <a:pt x="73" y="104"/>
                </a:lnTo>
                <a:lnTo>
                  <a:pt x="74" y="104"/>
                </a:lnTo>
                <a:lnTo>
                  <a:pt x="76" y="104"/>
                </a:lnTo>
                <a:lnTo>
                  <a:pt x="77" y="104"/>
                </a:lnTo>
                <a:lnTo>
                  <a:pt x="78" y="105"/>
                </a:lnTo>
                <a:lnTo>
                  <a:pt x="79" y="105"/>
                </a:lnTo>
                <a:lnTo>
                  <a:pt x="81" y="105"/>
                </a:lnTo>
                <a:lnTo>
                  <a:pt x="82" y="105"/>
                </a:lnTo>
                <a:lnTo>
                  <a:pt x="83" y="105"/>
                </a:lnTo>
                <a:lnTo>
                  <a:pt x="84" y="105"/>
                </a:lnTo>
                <a:lnTo>
                  <a:pt x="86" y="105"/>
                </a:lnTo>
                <a:lnTo>
                  <a:pt x="87" y="105"/>
                </a:lnTo>
                <a:lnTo>
                  <a:pt x="88" y="105"/>
                </a:lnTo>
                <a:lnTo>
                  <a:pt x="89" y="105"/>
                </a:lnTo>
                <a:lnTo>
                  <a:pt x="91" y="105"/>
                </a:lnTo>
                <a:lnTo>
                  <a:pt x="92" y="105"/>
                </a:lnTo>
                <a:lnTo>
                  <a:pt x="93" y="105"/>
                </a:lnTo>
                <a:lnTo>
                  <a:pt x="94" y="105"/>
                </a:lnTo>
                <a:lnTo>
                  <a:pt x="96" y="105"/>
                </a:lnTo>
                <a:lnTo>
                  <a:pt x="97" y="105"/>
                </a:lnTo>
                <a:lnTo>
                  <a:pt x="98" y="105"/>
                </a:lnTo>
                <a:lnTo>
                  <a:pt x="99" y="105"/>
                </a:lnTo>
                <a:lnTo>
                  <a:pt x="101" y="105"/>
                </a:lnTo>
                <a:lnTo>
                  <a:pt x="102" y="105"/>
                </a:lnTo>
                <a:lnTo>
                  <a:pt x="103" y="105"/>
                </a:lnTo>
                <a:lnTo>
                  <a:pt x="104" y="105"/>
                </a:lnTo>
                <a:lnTo>
                  <a:pt x="106" y="106"/>
                </a:lnTo>
                <a:lnTo>
                  <a:pt x="107" y="106"/>
                </a:lnTo>
                <a:lnTo>
                  <a:pt x="108" y="106"/>
                </a:lnTo>
                <a:lnTo>
                  <a:pt x="109" y="106"/>
                </a:lnTo>
                <a:lnTo>
                  <a:pt x="111" y="106"/>
                </a:lnTo>
                <a:lnTo>
                  <a:pt x="112" y="106"/>
                </a:lnTo>
                <a:lnTo>
                  <a:pt x="113" y="106"/>
                </a:lnTo>
                <a:lnTo>
                  <a:pt x="114" y="106"/>
                </a:lnTo>
                <a:lnTo>
                  <a:pt x="116" y="106"/>
                </a:lnTo>
                <a:lnTo>
                  <a:pt x="117" y="106"/>
                </a:lnTo>
                <a:lnTo>
                  <a:pt x="118" y="106"/>
                </a:lnTo>
                <a:lnTo>
                  <a:pt x="119" y="106"/>
                </a:lnTo>
                <a:lnTo>
                  <a:pt x="121" y="106"/>
                </a:lnTo>
                <a:lnTo>
                  <a:pt x="122" y="106"/>
                </a:lnTo>
                <a:lnTo>
                  <a:pt x="123" y="106"/>
                </a:lnTo>
                <a:lnTo>
                  <a:pt x="124" y="106"/>
                </a:lnTo>
                <a:lnTo>
                  <a:pt x="126" y="106"/>
                </a:lnTo>
                <a:lnTo>
                  <a:pt x="127" y="106"/>
                </a:lnTo>
                <a:lnTo>
                  <a:pt x="128" y="106"/>
                </a:lnTo>
                <a:lnTo>
                  <a:pt x="129" y="106"/>
                </a:lnTo>
                <a:lnTo>
                  <a:pt x="131" y="106"/>
                </a:lnTo>
                <a:lnTo>
                  <a:pt x="132" y="106"/>
                </a:lnTo>
                <a:lnTo>
                  <a:pt x="133" y="106"/>
                </a:lnTo>
                <a:lnTo>
                  <a:pt x="134" y="106"/>
                </a:lnTo>
                <a:lnTo>
                  <a:pt x="136" y="106"/>
                </a:lnTo>
                <a:lnTo>
                  <a:pt x="137" y="106"/>
                </a:lnTo>
                <a:lnTo>
                  <a:pt x="138" y="106"/>
                </a:lnTo>
                <a:lnTo>
                  <a:pt x="139" y="106"/>
                </a:lnTo>
                <a:lnTo>
                  <a:pt x="141" y="106"/>
                </a:lnTo>
                <a:lnTo>
                  <a:pt x="142" y="106"/>
                </a:lnTo>
                <a:lnTo>
                  <a:pt x="143" y="106"/>
                </a:lnTo>
                <a:lnTo>
                  <a:pt x="144" y="106"/>
                </a:lnTo>
                <a:lnTo>
                  <a:pt x="146" y="106"/>
                </a:lnTo>
                <a:lnTo>
                  <a:pt x="147" y="106"/>
                </a:lnTo>
                <a:lnTo>
                  <a:pt x="148" y="106"/>
                </a:lnTo>
                <a:lnTo>
                  <a:pt x="149" y="106"/>
                </a:lnTo>
                <a:lnTo>
                  <a:pt x="151" y="106"/>
                </a:lnTo>
                <a:lnTo>
                  <a:pt x="152" y="106"/>
                </a:lnTo>
                <a:lnTo>
                  <a:pt x="153" y="106"/>
                </a:lnTo>
                <a:lnTo>
                  <a:pt x="154" y="106"/>
                </a:lnTo>
                <a:lnTo>
                  <a:pt x="156" y="106"/>
                </a:lnTo>
                <a:lnTo>
                  <a:pt x="157" y="106"/>
                </a:lnTo>
                <a:lnTo>
                  <a:pt x="158" y="106"/>
                </a:lnTo>
                <a:lnTo>
                  <a:pt x="159" y="106"/>
                </a:lnTo>
                <a:lnTo>
                  <a:pt x="161" y="106"/>
                </a:lnTo>
                <a:lnTo>
                  <a:pt x="162" y="106"/>
                </a:lnTo>
                <a:lnTo>
                  <a:pt x="163" y="106"/>
                </a:lnTo>
                <a:lnTo>
                  <a:pt x="164" y="106"/>
                </a:lnTo>
                <a:lnTo>
                  <a:pt x="166" y="106"/>
                </a:lnTo>
                <a:lnTo>
                  <a:pt x="167" y="106"/>
                </a:lnTo>
                <a:lnTo>
                  <a:pt x="168" y="106"/>
                </a:lnTo>
                <a:lnTo>
                  <a:pt x="169" y="106"/>
                </a:lnTo>
                <a:lnTo>
                  <a:pt x="171" y="106"/>
                </a:lnTo>
                <a:lnTo>
                  <a:pt x="172" y="106"/>
                </a:lnTo>
                <a:lnTo>
                  <a:pt x="173" y="106"/>
                </a:lnTo>
                <a:lnTo>
                  <a:pt x="174" y="106"/>
                </a:lnTo>
                <a:lnTo>
                  <a:pt x="176" y="106"/>
                </a:lnTo>
                <a:lnTo>
                  <a:pt x="177" y="106"/>
                </a:lnTo>
                <a:lnTo>
                  <a:pt x="178" y="106"/>
                </a:lnTo>
                <a:lnTo>
                  <a:pt x="179" y="106"/>
                </a:lnTo>
                <a:lnTo>
                  <a:pt x="181" y="106"/>
                </a:lnTo>
                <a:lnTo>
                  <a:pt x="182" y="106"/>
                </a:lnTo>
                <a:lnTo>
                  <a:pt x="183" y="106"/>
                </a:lnTo>
                <a:lnTo>
                  <a:pt x="184" y="106"/>
                </a:lnTo>
                <a:lnTo>
                  <a:pt x="186" y="106"/>
                </a:lnTo>
                <a:lnTo>
                  <a:pt x="187" y="106"/>
                </a:lnTo>
                <a:lnTo>
                  <a:pt x="188" y="106"/>
                </a:lnTo>
                <a:lnTo>
                  <a:pt x="189" y="106"/>
                </a:lnTo>
                <a:lnTo>
                  <a:pt x="191" y="106"/>
                </a:lnTo>
                <a:lnTo>
                  <a:pt x="192" y="106"/>
                </a:lnTo>
                <a:lnTo>
                  <a:pt x="193" y="106"/>
                </a:lnTo>
                <a:lnTo>
                  <a:pt x="194" y="106"/>
                </a:lnTo>
                <a:lnTo>
                  <a:pt x="196" y="106"/>
                </a:lnTo>
                <a:lnTo>
                  <a:pt x="197" y="106"/>
                </a:lnTo>
                <a:lnTo>
                  <a:pt x="198" y="106"/>
                </a:lnTo>
                <a:lnTo>
                  <a:pt x="199" y="106"/>
                </a:lnTo>
                <a:lnTo>
                  <a:pt x="201" y="106"/>
                </a:lnTo>
                <a:lnTo>
                  <a:pt x="202" y="106"/>
                </a:lnTo>
                <a:lnTo>
                  <a:pt x="203" y="106"/>
                </a:lnTo>
                <a:lnTo>
                  <a:pt x="204" y="106"/>
                </a:lnTo>
                <a:lnTo>
                  <a:pt x="206" y="106"/>
                </a:lnTo>
                <a:lnTo>
                  <a:pt x="207" y="105"/>
                </a:lnTo>
                <a:lnTo>
                  <a:pt x="208" y="104"/>
                </a:lnTo>
                <a:lnTo>
                  <a:pt x="209" y="104"/>
                </a:lnTo>
                <a:lnTo>
                  <a:pt x="211" y="104"/>
                </a:lnTo>
                <a:lnTo>
                  <a:pt x="212" y="104"/>
                </a:lnTo>
                <a:lnTo>
                  <a:pt x="213" y="104"/>
                </a:lnTo>
                <a:lnTo>
                  <a:pt x="214" y="103"/>
                </a:lnTo>
                <a:lnTo>
                  <a:pt x="215" y="103"/>
                </a:lnTo>
                <a:lnTo>
                  <a:pt x="217" y="103"/>
                </a:lnTo>
                <a:lnTo>
                  <a:pt x="218" y="103"/>
                </a:lnTo>
                <a:lnTo>
                  <a:pt x="219" y="103"/>
                </a:lnTo>
                <a:lnTo>
                  <a:pt x="220" y="103"/>
                </a:lnTo>
                <a:lnTo>
                  <a:pt x="222" y="103"/>
                </a:lnTo>
                <a:lnTo>
                  <a:pt x="223" y="103"/>
                </a:lnTo>
                <a:lnTo>
                  <a:pt x="224" y="103"/>
                </a:lnTo>
                <a:lnTo>
                  <a:pt x="225" y="103"/>
                </a:lnTo>
                <a:lnTo>
                  <a:pt x="227" y="103"/>
                </a:lnTo>
                <a:lnTo>
                  <a:pt x="228" y="103"/>
                </a:lnTo>
                <a:lnTo>
                  <a:pt x="229" y="103"/>
                </a:lnTo>
                <a:lnTo>
                  <a:pt x="230" y="103"/>
                </a:lnTo>
                <a:lnTo>
                  <a:pt x="232" y="103"/>
                </a:lnTo>
                <a:lnTo>
                  <a:pt x="233" y="103"/>
                </a:lnTo>
                <a:lnTo>
                  <a:pt x="234" y="103"/>
                </a:lnTo>
                <a:lnTo>
                  <a:pt x="235" y="103"/>
                </a:lnTo>
                <a:lnTo>
                  <a:pt x="237" y="103"/>
                </a:lnTo>
                <a:lnTo>
                  <a:pt x="238" y="103"/>
                </a:lnTo>
                <a:lnTo>
                  <a:pt x="239" y="103"/>
                </a:lnTo>
                <a:lnTo>
                  <a:pt x="240" y="103"/>
                </a:lnTo>
                <a:lnTo>
                  <a:pt x="242" y="103"/>
                </a:lnTo>
                <a:lnTo>
                  <a:pt x="243" y="103"/>
                </a:lnTo>
                <a:lnTo>
                  <a:pt x="244" y="103"/>
                </a:lnTo>
                <a:lnTo>
                  <a:pt x="245" y="103"/>
                </a:lnTo>
                <a:lnTo>
                  <a:pt x="247" y="103"/>
                </a:lnTo>
                <a:lnTo>
                  <a:pt x="248" y="103"/>
                </a:lnTo>
                <a:lnTo>
                  <a:pt x="249" y="103"/>
                </a:lnTo>
                <a:lnTo>
                  <a:pt x="250" y="103"/>
                </a:lnTo>
                <a:lnTo>
                  <a:pt x="252" y="103"/>
                </a:lnTo>
                <a:lnTo>
                  <a:pt x="253" y="103"/>
                </a:lnTo>
                <a:lnTo>
                  <a:pt x="254" y="103"/>
                </a:lnTo>
                <a:lnTo>
                  <a:pt x="255" y="103"/>
                </a:lnTo>
                <a:lnTo>
                  <a:pt x="257" y="103"/>
                </a:lnTo>
                <a:lnTo>
                  <a:pt x="258" y="103"/>
                </a:lnTo>
                <a:lnTo>
                  <a:pt x="259" y="103"/>
                </a:lnTo>
                <a:lnTo>
                  <a:pt x="260" y="103"/>
                </a:lnTo>
                <a:lnTo>
                  <a:pt x="262" y="103"/>
                </a:lnTo>
                <a:lnTo>
                  <a:pt x="263" y="103"/>
                </a:lnTo>
                <a:lnTo>
                  <a:pt x="264" y="103"/>
                </a:lnTo>
                <a:lnTo>
                  <a:pt x="265" y="103"/>
                </a:lnTo>
                <a:lnTo>
                  <a:pt x="267" y="103"/>
                </a:lnTo>
                <a:lnTo>
                  <a:pt x="268" y="103"/>
                </a:lnTo>
                <a:lnTo>
                  <a:pt x="269" y="103"/>
                </a:lnTo>
                <a:lnTo>
                  <a:pt x="270" y="103"/>
                </a:lnTo>
                <a:lnTo>
                  <a:pt x="272" y="103"/>
                </a:lnTo>
                <a:lnTo>
                  <a:pt x="273" y="103"/>
                </a:lnTo>
                <a:lnTo>
                  <a:pt x="274" y="102"/>
                </a:lnTo>
                <a:lnTo>
                  <a:pt x="275" y="102"/>
                </a:lnTo>
                <a:lnTo>
                  <a:pt x="277" y="102"/>
                </a:lnTo>
                <a:lnTo>
                  <a:pt x="278" y="102"/>
                </a:lnTo>
                <a:lnTo>
                  <a:pt x="279" y="102"/>
                </a:lnTo>
                <a:lnTo>
                  <a:pt x="280" y="102"/>
                </a:lnTo>
                <a:lnTo>
                  <a:pt x="282" y="102"/>
                </a:lnTo>
                <a:lnTo>
                  <a:pt x="283" y="102"/>
                </a:lnTo>
                <a:lnTo>
                  <a:pt x="284" y="102"/>
                </a:lnTo>
                <a:lnTo>
                  <a:pt x="285" y="103"/>
                </a:lnTo>
                <a:lnTo>
                  <a:pt x="287" y="103"/>
                </a:lnTo>
                <a:lnTo>
                  <a:pt x="288" y="96"/>
                </a:lnTo>
                <a:lnTo>
                  <a:pt x="289" y="105"/>
                </a:lnTo>
                <a:lnTo>
                  <a:pt x="290" y="107"/>
                </a:lnTo>
                <a:lnTo>
                  <a:pt x="292" y="108"/>
                </a:lnTo>
                <a:lnTo>
                  <a:pt x="293" y="108"/>
                </a:lnTo>
                <a:lnTo>
                  <a:pt x="294" y="108"/>
                </a:lnTo>
                <a:lnTo>
                  <a:pt x="295" y="109"/>
                </a:lnTo>
                <a:lnTo>
                  <a:pt x="297" y="109"/>
                </a:lnTo>
                <a:lnTo>
                  <a:pt x="298" y="109"/>
                </a:lnTo>
                <a:lnTo>
                  <a:pt x="299" y="109"/>
                </a:lnTo>
                <a:lnTo>
                  <a:pt x="300" y="109"/>
                </a:lnTo>
                <a:lnTo>
                  <a:pt x="302" y="109"/>
                </a:lnTo>
                <a:lnTo>
                  <a:pt x="303" y="109"/>
                </a:lnTo>
                <a:lnTo>
                  <a:pt x="304" y="109"/>
                </a:lnTo>
                <a:lnTo>
                  <a:pt x="305" y="109"/>
                </a:lnTo>
                <a:lnTo>
                  <a:pt x="307" y="109"/>
                </a:lnTo>
                <a:lnTo>
                  <a:pt x="308" y="109"/>
                </a:lnTo>
                <a:lnTo>
                  <a:pt x="309" y="110"/>
                </a:lnTo>
                <a:lnTo>
                  <a:pt x="310" y="110"/>
                </a:lnTo>
                <a:lnTo>
                  <a:pt x="312" y="110"/>
                </a:lnTo>
                <a:lnTo>
                  <a:pt x="313" y="110"/>
                </a:lnTo>
                <a:lnTo>
                  <a:pt x="314" y="110"/>
                </a:lnTo>
                <a:lnTo>
                  <a:pt x="315" y="110"/>
                </a:lnTo>
                <a:lnTo>
                  <a:pt x="317" y="110"/>
                </a:lnTo>
                <a:lnTo>
                  <a:pt x="318" y="110"/>
                </a:lnTo>
                <a:lnTo>
                  <a:pt x="319" y="110"/>
                </a:lnTo>
                <a:lnTo>
                  <a:pt x="320" y="110"/>
                </a:lnTo>
                <a:lnTo>
                  <a:pt x="322" y="110"/>
                </a:lnTo>
                <a:lnTo>
                  <a:pt x="323" y="110"/>
                </a:lnTo>
                <a:lnTo>
                  <a:pt x="324" y="110"/>
                </a:lnTo>
                <a:lnTo>
                  <a:pt x="325" y="110"/>
                </a:lnTo>
                <a:lnTo>
                  <a:pt x="327" y="110"/>
                </a:lnTo>
                <a:lnTo>
                  <a:pt x="328" y="110"/>
                </a:lnTo>
                <a:lnTo>
                  <a:pt x="329" y="110"/>
                </a:lnTo>
                <a:lnTo>
                  <a:pt x="330" y="110"/>
                </a:lnTo>
                <a:lnTo>
                  <a:pt x="332" y="110"/>
                </a:lnTo>
                <a:lnTo>
                  <a:pt x="333" y="110"/>
                </a:lnTo>
                <a:lnTo>
                  <a:pt x="334" y="110"/>
                </a:lnTo>
                <a:lnTo>
                  <a:pt x="335" y="110"/>
                </a:lnTo>
                <a:lnTo>
                  <a:pt x="337" y="110"/>
                </a:lnTo>
                <a:lnTo>
                  <a:pt x="338" y="110"/>
                </a:lnTo>
                <a:lnTo>
                  <a:pt x="339" y="110"/>
                </a:lnTo>
                <a:lnTo>
                  <a:pt x="340" y="110"/>
                </a:lnTo>
                <a:lnTo>
                  <a:pt x="342" y="110"/>
                </a:lnTo>
                <a:lnTo>
                  <a:pt x="343" y="110"/>
                </a:lnTo>
                <a:lnTo>
                  <a:pt x="344" y="110"/>
                </a:lnTo>
                <a:lnTo>
                  <a:pt x="345" y="110"/>
                </a:lnTo>
                <a:lnTo>
                  <a:pt x="347" y="110"/>
                </a:lnTo>
                <a:lnTo>
                  <a:pt x="348" y="110"/>
                </a:lnTo>
                <a:lnTo>
                  <a:pt x="349" y="110"/>
                </a:lnTo>
                <a:lnTo>
                  <a:pt x="350" y="110"/>
                </a:lnTo>
                <a:lnTo>
                  <a:pt x="352" y="110"/>
                </a:lnTo>
                <a:lnTo>
                  <a:pt x="353" y="110"/>
                </a:lnTo>
                <a:lnTo>
                  <a:pt x="354" y="110"/>
                </a:lnTo>
                <a:lnTo>
                  <a:pt x="355" y="110"/>
                </a:lnTo>
                <a:lnTo>
                  <a:pt x="357" y="110"/>
                </a:lnTo>
                <a:lnTo>
                  <a:pt x="358" y="110"/>
                </a:lnTo>
                <a:lnTo>
                  <a:pt x="359" y="110"/>
                </a:lnTo>
                <a:lnTo>
                  <a:pt x="360" y="110"/>
                </a:lnTo>
                <a:lnTo>
                  <a:pt x="362" y="110"/>
                </a:lnTo>
                <a:lnTo>
                  <a:pt x="363" y="110"/>
                </a:lnTo>
                <a:lnTo>
                  <a:pt x="364" y="110"/>
                </a:lnTo>
                <a:lnTo>
                  <a:pt x="365" y="110"/>
                </a:lnTo>
                <a:lnTo>
                  <a:pt x="366" y="110"/>
                </a:lnTo>
                <a:lnTo>
                  <a:pt x="368" y="110"/>
                </a:lnTo>
                <a:lnTo>
                  <a:pt x="369" y="110"/>
                </a:lnTo>
                <a:lnTo>
                  <a:pt x="370" y="110"/>
                </a:lnTo>
                <a:lnTo>
                  <a:pt x="371" y="110"/>
                </a:lnTo>
                <a:lnTo>
                  <a:pt x="373" y="110"/>
                </a:lnTo>
                <a:lnTo>
                  <a:pt x="374" y="110"/>
                </a:lnTo>
                <a:lnTo>
                  <a:pt x="375" y="110"/>
                </a:lnTo>
                <a:lnTo>
                  <a:pt x="376" y="110"/>
                </a:lnTo>
                <a:lnTo>
                  <a:pt x="378" y="110"/>
                </a:lnTo>
                <a:lnTo>
                  <a:pt x="379" y="110"/>
                </a:lnTo>
                <a:lnTo>
                  <a:pt x="380" y="110"/>
                </a:lnTo>
                <a:lnTo>
                  <a:pt x="381" y="111"/>
                </a:lnTo>
                <a:lnTo>
                  <a:pt x="383" y="111"/>
                </a:lnTo>
                <a:lnTo>
                  <a:pt x="384" y="111"/>
                </a:lnTo>
                <a:lnTo>
                  <a:pt x="385" y="111"/>
                </a:lnTo>
                <a:lnTo>
                  <a:pt x="386" y="111"/>
                </a:lnTo>
                <a:lnTo>
                  <a:pt x="388" y="111"/>
                </a:lnTo>
                <a:lnTo>
                  <a:pt x="389" y="111"/>
                </a:lnTo>
                <a:lnTo>
                  <a:pt x="390" y="111"/>
                </a:lnTo>
                <a:lnTo>
                  <a:pt x="391" y="111"/>
                </a:lnTo>
                <a:lnTo>
                  <a:pt x="393" y="111"/>
                </a:lnTo>
                <a:lnTo>
                  <a:pt x="394" y="111"/>
                </a:lnTo>
                <a:lnTo>
                  <a:pt x="395" y="111"/>
                </a:lnTo>
                <a:lnTo>
                  <a:pt x="396" y="111"/>
                </a:lnTo>
                <a:lnTo>
                  <a:pt x="398" y="111"/>
                </a:lnTo>
                <a:lnTo>
                  <a:pt x="399" y="111"/>
                </a:lnTo>
                <a:lnTo>
                  <a:pt x="400" y="111"/>
                </a:lnTo>
                <a:lnTo>
                  <a:pt x="401" y="111"/>
                </a:lnTo>
                <a:lnTo>
                  <a:pt x="403" y="111"/>
                </a:lnTo>
                <a:lnTo>
                  <a:pt x="404" y="111"/>
                </a:lnTo>
                <a:lnTo>
                  <a:pt x="405" y="111"/>
                </a:lnTo>
                <a:lnTo>
                  <a:pt x="406" y="111"/>
                </a:lnTo>
                <a:lnTo>
                  <a:pt x="408" y="111"/>
                </a:lnTo>
                <a:lnTo>
                  <a:pt x="409" y="111"/>
                </a:lnTo>
                <a:lnTo>
                  <a:pt x="410" y="111"/>
                </a:lnTo>
                <a:lnTo>
                  <a:pt x="411" y="111"/>
                </a:lnTo>
                <a:lnTo>
                  <a:pt x="413" y="111"/>
                </a:lnTo>
                <a:lnTo>
                  <a:pt x="414" y="111"/>
                </a:lnTo>
                <a:lnTo>
                  <a:pt x="415" y="111"/>
                </a:lnTo>
                <a:lnTo>
                  <a:pt x="416" y="111"/>
                </a:lnTo>
                <a:lnTo>
                  <a:pt x="418" y="111"/>
                </a:lnTo>
                <a:lnTo>
                  <a:pt x="419" y="111"/>
                </a:lnTo>
                <a:lnTo>
                  <a:pt x="420" y="111"/>
                </a:lnTo>
                <a:lnTo>
                  <a:pt x="421" y="111"/>
                </a:lnTo>
                <a:lnTo>
                  <a:pt x="423" y="111"/>
                </a:lnTo>
                <a:lnTo>
                  <a:pt x="424" y="104"/>
                </a:lnTo>
                <a:lnTo>
                  <a:pt x="425" y="108"/>
                </a:lnTo>
                <a:lnTo>
                  <a:pt x="426" y="108"/>
                </a:lnTo>
                <a:lnTo>
                  <a:pt x="428" y="107"/>
                </a:lnTo>
                <a:lnTo>
                  <a:pt x="429" y="107"/>
                </a:lnTo>
                <a:lnTo>
                  <a:pt x="430" y="107"/>
                </a:lnTo>
                <a:lnTo>
                  <a:pt x="431" y="107"/>
                </a:lnTo>
                <a:lnTo>
                  <a:pt x="433" y="107"/>
                </a:lnTo>
                <a:lnTo>
                  <a:pt x="434" y="107"/>
                </a:lnTo>
                <a:lnTo>
                  <a:pt x="435" y="107"/>
                </a:lnTo>
                <a:lnTo>
                  <a:pt x="436" y="106"/>
                </a:lnTo>
                <a:lnTo>
                  <a:pt x="438" y="106"/>
                </a:lnTo>
                <a:lnTo>
                  <a:pt x="439" y="106"/>
                </a:lnTo>
                <a:lnTo>
                  <a:pt x="440" y="106"/>
                </a:lnTo>
                <a:lnTo>
                  <a:pt x="441" y="106"/>
                </a:lnTo>
                <a:lnTo>
                  <a:pt x="443" y="106"/>
                </a:lnTo>
                <a:lnTo>
                  <a:pt x="444" y="106"/>
                </a:lnTo>
                <a:lnTo>
                  <a:pt x="445" y="106"/>
                </a:lnTo>
                <a:lnTo>
                  <a:pt x="446" y="106"/>
                </a:lnTo>
                <a:lnTo>
                  <a:pt x="448" y="106"/>
                </a:lnTo>
                <a:lnTo>
                  <a:pt x="449" y="106"/>
                </a:lnTo>
                <a:lnTo>
                  <a:pt x="450" y="106"/>
                </a:lnTo>
                <a:lnTo>
                  <a:pt x="451" y="106"/>
                </a:lnTo>
                <a:lnTo>
                  <a:pt x="453" y="106"/>
                </a:lnTo>
                <a:lnTo>
                  <a:pt x="454" y="106"/>
                </a:lnTo>
                <a:lnTo>
                  <a:pt x="455" y="106"/>
                </a:lnTo>
                <a:lnTo>
                  <a:pt x="456" y="106"/>
                </a:lnTo>
                <a:lnTo>
                  <a:pt x="458" y="106"/>
                </a:lnTo>
                <a:lnTo>
                  <a:pt x="459" y="106"/>
                </a:lnTo>
                <a:lnTo>
                  <a:pt x="460" y="106"/>
                </a:lnTo>
                <a:lnTo>
                  <a:pt x="461" y="106"/>
                </a:lnTo>
                <a:lnTo>
                  <a:pt x="463" y="106"/>
                </a:lnTo>
                <a:lnTo>
                  <a:pt x="464" y="106"/>
                </a:lnTo>
                <a:lnTo>
                  <a:pt x="465" y="106"/>
                </a:lnTo>
                <a:lnTo>
                  <a:pt x="466" y="106"/>
                </a:lnTo>
                <a:lnTo>
                  <a:pt x="468" y="106"/>
                </a:lnTo>
                <a:lnTo>
                  <a:pt x="469" y="106"/>
                </a:lnTo>
                <a:lnTo>
                  <a:pt x="470" y="106"/>
                </a:lnTo>
                <a:lnTo>
                  <a:pt x="471" y="106"/>
                </a:lnTo>
                <a:lnTo>
                  <a:pt x="473" y="106"/>
                </a:lnTo>
                <a:lnTo>
                  <a:pt x="474" y="106"/>
                </a:lnTo>
                <a:lnTo>
                  <a:pt x="475" y="106"/>
                </a:lnTo>
                <a:lnTo>
                  <a:pt x="476" y="105"/>
                </a:lnTo>
                <a:lnTo>
                  <a:pt x="478" y="105"/>
                </a:lnTo>
                <a:lnTo>
                  <a:pt x="479" y="105"/>
                </a:lnTo>
                <a:lnTo>
                  <a:pt x="480" y="105"/>
                </a:lnTo>
                <a:lnTo>
                  <a:pt x="481" y="105"/>
                </a:lnTo>
                <a:lnTo>
                  <a:pt x="483" y="105"/>
                </a:lnTo>
                <a:lnTo>
                  <a:pt x="484" y="105"/>
                </a:lnTo>
                <a:lnTo>
                  <a:pt x="485" y="105"/>
                </a:lnTo>
                <a:lnTo>
                  <a:pt x="486" y="105"/>
                </a:lnTo>
                <a:lnTo>
                  <a:pt x="488" y="105"/>
                </a:lnTo>
                <a:lnTo>
                  <a:pt x="489" y="105"/>
                </a:lnTo>
                <a:lnTo>
                  <a:pt x="490" y="105"/>
                </a:lnTo>
                <a:lnTo>
                  <a:pt x="491" y="105"/>
                </a:lnTo>
                <a:lnTo>
                  <a:pt x="493" y="105"/>
                </a:lnTo>
                <a:lnTo>
                  <a:pt x="494" y="105"/>
                </a:lnTo>
                <a:lnTo>
                  <a:pt x="495" y="105"/>
                </a:lnTo>
                <a:lnTo>
                  <a:pt x="496" y="105"/>
                </a:lnTo>
                <a:lnTo>
                  <a:pt x="498" y="105"/>
                </a:lnTo>
                <a:lnTo>
                  <a:pt x="499" y="105"/>
                </a:lnTo>
                <a:lnTo>
                  <a:pt x="500" y="105"/>
                </a:lnTo>
                <a:lnTo>
                  <a:pt x="501" y="105"/>
                </a:lnTo>
                <a:lnTo>
                  <a:pt x="503" y="105"/>
                </a:lnTo>
                <a:lnTo>
                  <a:pt x="504" y="105"/>
                </a:lnTo>
                <a:lnTo>
                  <a:pt x="505" y="106"/>
                </a:lnTo>
                <a:lnTo>
                  <a:pt x="506" y="95"/>
                </a:lnTo>
                <a:lnTo>
                  <a:pt x="508" y="111"/>
                </a:lnTo>
                <a:lnTo>
                  <a:pt x="509" y="113"/>
                </a:lnTo>
                <a:lnTo>
                  <a:pt x="510" y="114"/>
                </a:lnTo>
                <a:lnTo>
                  <a:pt x="511" y="114"/>
                </a:lnTo>
                <a:lnTo>
                  <a:pt x="512" y="114"/>
                </a:lnTo>
                <a:lnTo>
                  <a:pt x="514" y="115"/>
                </a:lnTo>
                <a:lnTo>
                  <a:pt x="515" y="115"/>
                </a:lnTo>
                <a:lnTo>
                  <a:pt x="516" y="115"/>
                </a:lnTo>
                <a:lnTo>
                  <a:pt x="517" y="115"/>
                </a:lnTo>
                <a:lnTo>
                  <a:pt x="519" y="116"/>
                </a:lnTo>
                <a:lnTo>
                  <a:pt x="520" y="116"/>
                </a:lnTo>
                <a:lnTo>
                  <a:pt x="521" y="116"/>
                </a:lnTo>
                <a:lnTo>
                  <a:pt x="522" y="116"/>
                </a:lnTo>
                <a:lnTo>
                  <a:pt x="524" y="116"/>
                </a:lnTo>
                <a:lnTo>
                  <a:pt x="525" y="116"/>
                </a:lnTo>
                <a:lnTo>
                  <a:pt x="526" y="116"/>
                </a:lnTo>
                <a:lnTo>
                  <a:pt x="527" y="116"/>
                </a:lnTo>
                <a:lnTo>
                  <a:pt x="529" y="116"/>
                </a:lnTo>
                <a:lnTo>
                  <a:pt x="530" y="116"/>
                </a:lnTo>
                <a:lnTo>
                  <a:pt x="531" y="117"/>
                </a:lnTo>
                <a:lnTo>
                  <a:pt x="532" y="117"/>
                </a:lnTo>
                <a:lnTo>
                  <a:pt x="534" y="117"/>
                </a:lnTo>
                <a:lnTo>
                  <a:pt x="535" y="117"/>
                </a:lnTo>
                <a:lnTo>
                  <a:pt x="536" y="117"/>
                </a:lnTo>
                <a:lnTo>
                  <a:pt x="537" y="117"/>
                </a:lnTo>
                <a:lnTo>
                  <a:pt x="539" y="117"/>
                </a:lnTo>
                <a:lnTo>
                  <a:pt x="540" y="117"/>
                </a:lnTo>
                <a:lnTo>
                  <a:pt x="541" y="117"/>
                </a:lnTo>
                <a:lnTo>
                  <a:pt x="542" y="117"/>
                </a:lnTo>
                <a:lnTo>
                  <a:pt x="544" y="117"/>
                </a:lnTo>
                <a:lnTo>
                  <a:pt x="545" y="117"/>
                </a:lnTo>
                <a:lnTo>
                  <a:pt x="546" y="117"/>
                </a:lnTo>
                <a:lnTo>
                  <a:pt x="547" y="117"/>
                </a:lnTo>
                <a:lnTo>
                  <a:pt x="549" y="117"/>
                </a:lnTo>
                <a:lnTo>
                  <a:pt x="550" y="117"/>
                </a:lnTo>
                <a:lnTo>
                  <a:pt x="551" y="117"/>
                </a:lnTo>
                <a:lnTo>
                  <a:pt x="552" y="117"/>
                </a:lnTo>
                <a:lnTo>
                  <a:pt x="554" y="117"/>
                </a:lnTo>
                <a:lnTo>
                  <a:pt x="555" y="118"/>
                </a:lnTo>
                <a:lnTo>
                  <a:pt x="556" y="118"/>
                </a:lnTo>
                <a:lnTo>
                  <a:pt x="557" y="118"/>
                </a:lnTo>
                <a:lnTo>
                  <a:pt x="559" y="118"/>
                </a:lnTo>
                <a:lnTo>
                  <a:pt x="560" y="118"/>
                </a:lnTo>
                <a:lnTo>
                  <a:pt x="561" y="118"/>
                </a:lnTo>
                <a:lnTo>
                  <a:pt x="562" y="118"/>
                </a:lnTo>
                <a:lnTo>
                  <a:pt x="564" y="118"/>
                </a:lnTo>
                <a:lnTo>
                  <a:pt x="565" y="118"/>
                </a:lnTo>
                <a:lnTo>
                  <a:pt x="566" y="118"/>
                </a:lnTo>
                <a:lnTo>
                  <a:pt x="567" y="118"/>
                </a:lnTo>
                <a:lnTo>
                  <a:pt x="569" y="118"/>
                </a:lnTo>
                <a:lnTo>
                  <a:pt x="570" y="118"/>
                </a:lnTo>
                <a:lnTo>
                  <a:pt x="571" y="118"/>
                </a:lnTo>
                <a:lnTo>
                  <a:pt x="572" y="118"/>
                </a:lnTo>
                <a:lnTo>
                  <a:pt x="574" y="118"/>
                </a:lnTo>
                <a:lnTo>
                  <a:pt x="575" y="118"/>
                </a:lnTo>
                <a:lnTo>
                  <a:pt x="576" y="118"/>
                </a:lnTo>
                <a:lnTo>
                  <a:pt x="577" y="118"/>
                </a:lnTo>
                <a:lnTo>
                  <a:pt x="579" y="118"/>
                </a:lnTo>
                <a:lnTo>
                  <a:pt x="580" y="118"/>
                </a:lnTo>
                <a:lnTo>
                  <a:pt x="581" y="118"/>
                </a:lnTo>
                <a:lnTo>
                  <a:pt x="582" y="118"/>
                </a:lnTo>
                <a:lnTo>
                  <a:pt x="584" y="118"/>
                </a:lnTo>
                <a:lnTo>
                  <a:pt x="585" y="118"/>
                </a:lnTo>
                <a:lnTo>
                  <a:pt x="586" y="118"/>
                </a:lnTo>
                <a:lnTo>
                  <a:pt x="587" y="118"/>
                </a:lnTo>
                <a:lnTo>
                  <a:pt x="589" y="118"/>
                </a:lnTo>
                <a:lnTo>
                  <a:pt x="590" y="118"/>
                </a:lnTo>
                <a:lnTo>
                  <a:pt x="591" y="118"/>
                </a:lnTo>
                <a:lnTo>
                  <a:pt x="592" y="118"/>
                </a:lnTo>
                <a:lnTo>
                  <a:pt x="594" y="118"/>
                </a:lnTo>
                <a:lnTo>
                  <a:pt x="595" y="118"/>
                </a:lnTo>
                <a:lnTo>
                  <a:pt x="596" y="118"/>
                </a:lnTo>
                <a:lnTo>
                  <a:pt x="597" y="118"/>
                </a:lnTo>
                <a:lnTo>
                  <a:pt x="599" y="118"/>
                </a:lnTo>
                <a:lnTo>
                  <a:pt x="600" y="118"/>
                </a:lnTo>
                <a:lnTo>
                  <a:pt x="601" y="118"/>
                </a:lnTo>
                <a:lnTo>
                  <a:pt x="602" y="118"/>
                </a:lnTo>
                <a:lnTo>
                  <a:pt x="604" y="118"/>
                </a:lnTo>
                <a:lnTo>
                  <a:pt x="605" y="118"/>
                </a:lnTo>
                <a:lnTo>
                  <a:pt x="606" y="118"/>
                </a:lnTo>
                <a:lnTo>
                  <a:pt x="607" y="118"/>
                </a:lnTo>
                <a:lnTo>
                  <a:pt x="609" y="118"/>
                </a:lnTo>
                <a:lnTo>
                  <a:pt x="610" y="118"/>
                </a:lnTo>
                <a:lnTo>
                  <a:pt x="611" y="118"/>
                </a:lnTo>
                <a:lnTo>
                  <a:pt x="612" y="118"/>
                </a:lnTo>
                <a:lnTo>
                  <a:pt x="614" y="118"/>
                </a:lnTo>
                <a:lnTo>
                  <a:pt x="615" y="118"/>
                </a:lnTo>
                <a:lnTo>
                  <a:pt x="616" y="118"/>
                </a:lnTo>
                <a:lnTo>
                  <a:pt x="617" y="118"/>
                </a:lnTo>
                <a:lnTo>
                  <a:pt x="619" y="118"/>
                </a:lnTo>
                <a:lnTo>
                  <a:pt x="620" y="118"/>
                </a:lnTo>
                <a:lnTo>
                  <a:pt x="621" y="118"/>
                </a:lnTo>
                <a:lnTo>
                  <a:pt x="622" y="118"/>
                </a:lnTo>
                <a:lnTo>
                  <a:pt x="624" y="118"/>
                </a:lnTo>
                <a:lnTo>
                  <a:pt x="625" y="119"/>
                </a:lnTo>
                <a:lnTo>
                  <a:pt x="626" y="118"/>
                </a:lnTo>
                <a:lnTo>
                  <a:pt x="627" y="118"/>
                </a:lnTo>
                <a:lnTo>
                  <a:pt x="629" y="119"/>
                </a:lnTo>
                <a:lnTo>
                  <a:pt x="630" y="119"/>
                </a:lnTo>
                <a:lnTo>
                  <a:pt x="631" y="119"/>
                </a:lnTo>
                <a:lnTo>
                  <a:pt x="632" y="119"/>
                </a:lnTo>
                <a:lnTo>
                  <a:pt x="634" y="119"/>
                </a:lnTo>
                <a:lnTo>
                  <a:pt x="635" y="119"/>
                </a:lnTo>
                <a:lnTo>
                  <a:pt x="636" y="119"/>
                </a:lnTo>
                <a:lnTo>
                  <a:pt x="637" y="119"/>
                </a:lnTo>
                <a:lnTo>
                  <a:pt x="639" y="119"/>
                </a:lnTo>
                <a:lnTo>
                  <a:pt x="640" y="119"/>
                </a:lnTo>
                <a:lnTo>
                  <a:pt x="641" y="119"/>
                </a:lnTo>
                <a:lnTo>
                  <a:pt x="642" y="116"/>
                </a:lnTo>
                <a:lnTo>
                  <a:pt x="644" y="113"/>
                </a:lnTo>
                <a:lnTo>
                  <a:pt x="645" y="112"/>
                </a:lnTo>
                <a:lnTo>
                  <a:pt x="646" y="112"/>
                </a:lnTo>
                <a:lnTo>
                  <a:pt x="647" y="111"/>
                </a:lnTo>
                <a:lnTo>
                  <a:pt x="649" y="111"/>
                </a:lnTo>
                <a:lnTo>
                  <a:pt x="650" y="111"/>
                </a:lnTo>
                <a:lnTo>
                  <a:pt x="651" y="111"/>
                </a:lnTo>
                <a:lnTo>
                  <a:pt x="652" y="111"/>
                </a:lnTo>
                <a:lnTo>
                  <a:pt x="654" y="111"/>
                </a:lnTo>
                <a:lnTo>
                  <a:pt x="655" y="110"/>
                </a:lnTo>
                <a:lnTo>
                  <a:pt x="656" y="110"/>
                </a:lnTo>
                <a:lnTo>
                  <a:pt x="657" y="110"/>
                </a:lnTo>
                <a:lnTo>
                  <a:pt x="658" y="110"/>
                </a:lnTo>
                <a:lnTo>
                  <a:pt x="660" y="110"/>
                </a:lnTo>
                <a:lnTo>
                  <a:pt x="661" y="110"/>
                </a:lnTo>
                <a:lnTo>
                  <a:pt x="662" y="110"/>
                </a:lnTo>
                <a:lnTo>
                  <a:pt x="663" y="110"/>
                </a:lnTo>
                <a:lnTo>
                  <a:pt x="665" y="110"/>
                </a:lnTo>
                <a:lnTo>
                  <a:pt x="666" y="110"/>
                </a:lnTo>
                <a:lnTo>
                  <a:pt x="667" y="110"/>
                </a:lnTo>
                <a:lnTo>
                  <a:pt x="668" y="110"/>
                </a:lnTo>
                <a:lnTo>
                  <a:pt x="670" y="109"/>
                </a:lnTo>
                <a:lnTo>
                  <a:pt x="671" y="109"/>
                </a:lnTo>
                <a:lnTo>
                  <a:pt x="672" y="109"/>
                </a:lnTo>
                <a:lnTo>
                  <a:pt x="673" y="109"/>
                </a:lnTo>
                <a:lnTo>
                  <a:pt x="675" y="109"/>
                </a:lnTo>
                <a:lnTo>
                  <a:pt x="676" y="109"/>
                </a:lnTo>
                <a:lnTo>
                  <a:pt x="677" y="109"/>
                </a:lnTo>
                <a:lnTo>
                  <a:pt x="678" y="109"/>
                </a:lnTo>
                <a:lnTo>
                  <a:pt x="680" y="109"/>
                </a:lnTo>
                <a:lnTo>
                  <a:pt x="681" y="109"/>
                </a:lnTo>
                <a:lnTo>
                  <a:pt x="682" y="109"/>
                </a:lnTo>
                <a:lnTo>
                  <a:pt x="683" y="109"/>
                </a:lnTo>
                <a:lnTo>
                  <a:pt x="685" y="109"/>
                </a:lnTo>
                <a:lnTo>
                  <a:pt x="686" y="109"/>
                </a:lnTo>
                <a:lnTo>
                  <a:pt x="687" y="109"/>
                </a:lnTo>
                <a:lnTo>
                  <a:pt x="688" y="109"/>
                </a:lnTo>
                <a:lnTo>
                  <a:pt x="690" y="109"/>
                </a:lnTo>
                <a:lnTo>
                  <a:pt x="691" y="109"/>
                </a:lnTo>
                <a:lnTo>
                  <a:pt x="692" y="109"/>
                </a:lnTo>
                <a:lnTo>
                  <a:pt x="693" y="109"/>
                </a:lnTo>
                <a:lnTo>
                  <a:pt x="695" y="109"/>
                </a:lnTo>
                <a:lnTo>
                  <a:pt x="696" y="109"/>
                </a:lnTo>
                <a:lnTo>
                  <a:pt x="697" y="109"/>
                </a:lnTo>
                <a:lnTo>
                  <a:pt x="698" y="109"/>
                </a:lnTo>
                <a:lnTo>
                  <a:pt x="700" y="109"/>
                </a:lnTo>
                <a:lnTo>
                  <a:pt x="701" y="109"/>
                </a:lnTo>
                <a:lnTo>
                  <a:pt x="702" y="109"/>
                </a:lnTo>
                <a:lnTo>
                  <a:pt x="703" y="108"/>
                </a:lnTo>
                <a:lnTo>
                  <a:pt x="705" y="108"/>
                </a:lnTo>
                <a:lnTo>
                  <a:pt x="706" y="108"/>
                </a:lnTo>
                <a:lnTo>
                  <a:pt x="707" y="108"/>
                </a:lnTo>
                <a:lnTo>
                  <a:pt x="708" y="108"/>
                </a:lnTo>
                <a:lnTo>
                  <a:pt x="710" y="108"/>
                </a:lnTo>
                <a:lnTo>
                  <a:pt x="711" y="108"/>
                </a:lnTo>
                <a:lnTo>
                  <a:pt x="712" y="108"/>
                </a:lnTo>
                <a:lnTo>
                  <a:pt x="713" y="108"/>
                </a:lnTo>
                <a:lnTo>
                  <a:pt x="715" y="108"/>
                </a:lnTo>
                <a:lnTo>
                  <a:pt x="716" y="108"/>
                </a:lnTo>
                <a:lnTo>
                  <a:pt x="717" y="108"/>
                </a:lnTo>
                <a:lnTo>
                  <a:pt x="718" y="108"/>
                </a:lnTo>
                <a:lnTo>
                  <a:pt x="720" y="108"/>
                </a:lnTo>
                <a:lnTo>
                  <a:pt x="721" y="108"/>
                </a:lnTo>
                <a:lnTo>
                  <a:pt x="722" y="108"/>
                </a:lnTo>
                <a:lnTo>
                  <a:pt x="723" y="93"/>
                </a:lnTo>
                <a:lnTo>
                  <a:pt x="725" y="108"/>
                </a:lnTo>
                <a:lnTo>
                  <a:pt x="726" y="119"/>
                </a:lnTo>
                <a:lnTo>
                  <a:pt x="727" y="122"/>
                </a:lnTo>
                <a:lnTo>
                  <a:pt x="728" y="123"/>
                </a:lnTo>
                <a:lnTo>
                  <a:pt x="730" y="124"/>
                </a:lnTo>
                <a:lnTo>
                  <a:pt x="731" y="124"/>
                </a:lnTo>
                <a:lnTo>
                  <a:pt x="732" y="125"/>
                </a:lnTo>
                <a:lnTo>
                  <a:pt x="733" y="125"/>
                </a:lnTo>
                <a:lnTo>
                  <a:pt x="735" y="125"/>
                </a:lnTo>
                <a:lnTo>
                  <a:pt x="736" y="126"/>
                </a:lnTo>
                <a:lnTo>
                  <a:pt x="737" y="126"/>
                </a:lnTo>
                <a:lnTo>
                  <a:pt x="738" y="126"/>
                </a:lnTo>
                <a:lnTo>
                  <a:pt x="740" y="126"/>
                </a:lnTo>
                <a:lnTo>
                  <a:pt x="741" y="127"/>
                </a:lnTo>
                <a:lnTo>
                  <a:pt x="742" y="127"/>
                </a:lnTo>
                <a:lnTo>
                  <a:pt x="743" y="127"/>
                </a:lnTo>
                <a:lnTo>
                  <a:pt x="745" y="127"/>
                </a:lnTo>
                <a:lnTo>
                  <a:pt x="746" y="127"/>
                </a:lnTo>
                <a:lnTo>
                  <a:pt x="747" y="127"/>
                </a:lnTo>
                <a:lnTo>
                  <a:pt x="748" y="128"/>
                </a:lnTo>
                <a:lnTo>
                  <a:pt x="750" y="128"/>
                </a:lnTo>
                <a:lnTo>
                  <a:pt x="751" y="128"/>
                </a:lnTo>
                <a:lnTo>
                  <a:pt x="752" y="128"/>
                </a:lnTo>
                <a:lnTo>
                  <a:pt x="753" y="128"/>
                </a:lnTo>
                <a:lnTo>
                  <a:pt x="755" y="128"/>
                </a:lnTo>
                <a:lnTo>
                  <a:pt x="756" y="128"/>
                </a:lnTo>
                <a:lnTo>
                  <a:pt x="757" y="128"/>
                </a:lnTo>
                <a:lnTo>
                  <a:pt x="758" y="129"/>
                </a:lnTo>
                <a:lnTo>
                  <a:pt x="760" y="129"/>
                </a:lnTo>
                <a:lnTo>
                  <a:pt x="761" y="129"/>
                </a:lnTo>
                <a:lnTo>
                  <a:pt x="762" y="129"/>
                </a:lnTo>
                <a:lnTo>
                  <a:pt x="763" y="129"/>
                </a:lnTo>
                <a:lnTo>
                  <a:pt x="765" y="129"/>
                </a:lnTo>
                <a:lnTo>
                  <a:pt x="766" y="129"/>
                </a:lnTo>
                <a:lnTo>
                  <a:pt x="767" y="129"/>
                </a:lnTo>
                <a:lnTo>
                  <a:pt x="768" y="129"/>
                </a:lnTo>
                <a:lnTo>
                  <a:pt x="770" y="129"/>
                </a:lnTo>
                <a:lnTo>
                  <a:pt x="771" y="129"/>
                </a:lnTo>
                <a:lnTo>
                  <a:pt x="772" y="129"/>
                </a:lnTo>
                <a:lnTo>
                  <a:pt x="773" y="129"/>
                </a:lnTo>
                <a:lnTo>
                  <a:pt x="775" y="130"/>
                </a:lnTo>
                <a:lnTo>
                  <a:pt x="776" y="130"/>
                </a:lnTo>
                <a:lnTo>
                  <a:pt x="777" y="130"/>
                </a:lnTo>
                <a:lnTo>
                  <a:pt x="778" y="130"/>
                </a:lnTo>
                <a:lnTo>
                  <a:pt x="780" y="130"/>
                </a:lnTo>
                <a:lnTo>
                  <a:pt x="781" y="130"/>
                </a:lnTo>
                <a:lnTo>
                  <a:pt x="782" y="130"/>
                </a:lnTo>
                <a:lnTo>
                  <a:pt x="783" y="130"/>
                </a:lnTo>
                <a:lnTo>
                  <a:pt x="785" y="130"/>
                </a:lnTo>
                <a:lnTo>
                  <a:pt x="786" y="130"/>
                </a:lnTo>
                <a:lnTo>
                  <a:pt x="787" y="130"/>
                </a:lnTo>
                <a:lnTo>
                  <a:pt x="788" y="130"/>
                </a:lnTo>
                <a:lnTo>
                  <a:pt x="790" y="130"/>
                </a:lnTo>
                <a:lnTo>
                  <a:pt x="791" y="130"/>
                </a:lnTo>
                <a:lnTo>
                  <a:pt x="792" y="130"/>
                </a:lnTo>
                <a:lnTo>
                  <a:pt x="793" y="130"/>
                </a:lnTo>
                <a:lnTo>
                  <a:pt x="795" y="130"/>
                </a:lnTo>
                <a:lnTo>
                  <a:pt x="796" y="130"/>
                </a:lnTo>
                <a:lnTo>
                  <a:pt x="797" y="130"/>
                </a:lnTo>
                <a:lnTo>
                  <a:pt x="798" y="130"/>
                </a:lnTo>
                <a:lnTo>
                  <a:pt x="800" y="130"/>
                </a:lnTo>
                <a:lnTo>
                  <a:pt x="801" y="130"/>
                </a:lnTo>
                <a:lnTo>
                  <a:pt x="802" y="130"/>
                </a:lnTo>
                <a:lnTo>
                  <a:pt x="803" y="130"/>
                </a:lnTo>
                <a:lnTo>
                  <a:pt x="805" y="130"/>
                </a:lnTo>
                <a:lnTo>
                  <a:pt x="806" y="130"/>
                </a:lnTo>
                <a:lnTo>
                  <a:pt x="807" y="131"/>
                </a:lnTo>
                <a:lnTo>
                  <a:pt x="808" y="131"/>
                </a:lnTo>
                <a:lnTo>
                  <a:pt x="809" y="131"/>
                </a:lnTo>
                <a:lnTo>
                  <a:pt x="811" y="131"/>
                </a:lnTo>
                <a:lnTo>
                  <a:pt x="812" y="131"/>
                </a:lnTo>
                <a:lnTo>
                  <a:pt x="813" y="131"/>
                </a:lnTo>
                <a:lnTo>
                  <a:pt x="814" y="131"/>
                </a:lnTo>
                <a:lnTo>
                  <a:pt x="816" y="131"/>
                </a:lnTo>
                <a:lnTo>
                  <a:pt x="817" y="131"/>
                </a:lnTo>
                <a:lnTo>
                  <a:pt x="818" y="131"/>
                </a:lnTo>
                <a:lnTo>
                  <a:pt x="819" y="131"/>
                </a:lnTo>
                <a:lnTo>
                  <a:pt x="821" y="131"/>
                </a:lnTo>
                <a:lnTo>
                  <a:pt x="822" y="131"/>
                </a:lnTo>
                <a:lnTo>
                  <a:pt x="823" y="131"/>
                </a:lnTo>
                <a:lnTo>
                  <a:pt x="824" y="131"/>
                </a:lnTo>
                <a:lnTo>
                  <a:pt x="826" y="131"/>
                </a:lnTo>
                <a:lnTo>
                  <a:pt x="827" y="131"/>
                </a:lnTo>
                <a:lnTo>
                  <a:pt x="828" y="131"/>
                </a:lnTo>
                <a:lnTo>
                  <a:pt x="829" y="131"/>
                </a:lnTo>
                <a:lnTo>
                  <a:pt x="831" y="131"/>
                </a:lnTo>
                <a:lnTo>
                  <a:pt x="832" y="131"/>
                </a:lnTo>
                <a:lnTo>
                  <a:pt x="833" y="131"/>
                </a:lnTo>
                <a:lnTo>
                  <a:pt x="834" y="131"/>
                </a:lnTo>
                <a:lnTo>
                  <a:pt x="836" y="131"/>
                </a:lnTo>
                <a:lnTo>
                  <a:pt x="837" y="131"/>
                </a:lnTo>
                <a:lnTo>
                  <a:pt x="838" y="131"/>
                </a:lnTo>
                <a:lnTo>
                  <a:pt x="839" y="131"/>
                </a:lnTo>
                <a:lnTo>
                  <a:pt x="841" y="131"/>
                </a:lnTo>
                <a:lnTo>
                  <a:pt x="842" y="131"/>
                </a:lnTo>
                <a:lnTo>
                  <a:pt x="843" y="131"/>
                </a:lnTo>
                <a:lnTo>
                  <a:pt x="844" y="131"/>
                </a:lnTo>
                <a:lnTo>
                  <a:pt x="846" y="131"/>
                </a:lnTo>
                <a:lnTo>
                  <a:pt x="847" y="131"/>
                </a:lnTo>
                <a:lnTo>
                  <a:pt x="848" y="131"/>
                </a:lnTo>
                <a:lnTo>
                  <a:pt x="849" y="131"/>
                </a:lnTo>
                <a:lnTo>
                  <a:pt x="851" y="131"/>
                </a:lnTo>
                <a:lnTo>
                  <a:pt x="852" y="131"/>
                </a:lnTo>
                <a:lnTo>
                  <a:pt x="853" y="131"/>
                </a:lnTo>
                <a:lnTo>
                  <a:pt x="854" y="131"/>
                </a:lnTo>
                <a:lnTo>
                  <a:pt x="856" y="131"/>
                </a:lnTo>
                <a:lnTo>
                  <a:pt x="857" y="131"/>
                </a:lnTo>
                <a:lnTo>
                  <a:pt x="858" y="131"/>
                </a:lnTo>
                <a:lnTo>
                  <a:pt x="859" y="130"/>
                </a:lnTo>
                <a:lnTo>
                  <a:pt x="861" y="122"/>
                </a:lnTo>
                <a:lnTo>
                  <a:pt x="862" y="120"/>
                </a:lnTo>
                <a:lnTo>
                  <a:pt x="863" y="119"/>
                </a:lnTo>
                <a:lnTo>
                  <a:pt x="864" y="118"/>
                </a:lnTo>
                <a:lnTo>
                  <a:pt x="866" y="118"/>
                </a:lnTo>
                <a:lnTo>
                  <a:pt x="867" y="118"/>
                </a:lnTo>
                <a:lnTo>
                  <a:pt x="868" y="117"/>
                </a:lnTo>
                <a:lnTo>
                  <a:pt x="869" y="117"/>
                </a:lnTo>
                <a:lnTo>
                  <a:pt x="871" y="117"/>
                </a:lnTo>
                <a:lnTo>
                  <a:pt x="872" y="117"/>
                </a:lnTo>
                <a:lnTo>
                  <a:pt x="873" y="116"/>
                </a:lnTo>
                <a:lnTo>
                  <a:pt x="874" y="116"/>
                </a:lnTo>
                <a:lnTo>
                  <a:pt x="876" y="116"/>
                </a:lnTo>
                <a:lnTo>
                  <a:pt x="877" y="116"/>
                </a:lnTo>
                <a:lnTo>
                  <a:pt x="878" y="116"/>
                </a:lnTo>
                <a:lnTo>
                  <a:pt x="879" y="116"/>
                </a:lnTo>
                <a:lnTo>
                  <a:pt x="881" y="115"/>
                </a:lnTo>
                <a:lnTo>
                  <a:pt x="882" y="115"/>
                </a:lnTo>
                <a:lnTo>
                  <a:pt x="883" y="115"/>
                </a:lnTo>
                <a:lnTo>
                  <a:pt x="884" y="115"/>
                </a:lnTo>
                <a:lnTo>
                  <a:pt x="886" y="115"/>
                </a:lnTo>
                <a:lnTo>
                  <a:pt x="887" y="115"/>
                </a:lnTo>
                <a:lnTo>
                  <a:pt x="888" y="115"/>
                </a:lnTo>
                <a:lnTo>
                  <a:pt x="889" y="115"/>
                </a:lnTo>
                <a:lnTo>
                  <a:pt x="891" y="115"/>
                </a:lnTo>
                <a:lnTo>
                  <a:pt x="892" y="114"/>
                </a:lnTo>
                <a:lnTo>
                  <a:pt x="893" y="114"/>
                </a:lnTo>
                <a:lnTo>
                  <a:pt x="894" y="114"/>
                </a:lnTo>
                <a:lnTo>
                  <a:pt x="896" y="114"/>
                </a:lnTo>
                <a:lnTo>
                  <a:pt x="897" y="114"/>
                </a:lnTo>
                <a:lnTo>
                  <a:pt x="898" y="114"/>
                </a:lnTo>
                <a:lnTo>
                  <a:pt x="899" y="114"/>
                </a:lnTo>
                <a:lnTo>
                  <a:pt x="901" y="114"/>
                </a:lnTo>
                <a:lnTo>
                  <a:pt x="902" y="114"/>
                </a:lnTo>
                <a:lnTo>
                  <a:pt x="903" y="114"/>
                </a:lnTo>
                <a:lnTo>
                  <a:pt x="904" y="114"/>
                </a:lnTo>
                <a:lnTo>
                  <a:pt x="906" y="114"/>
                </a:lnTo>
                <a:lnTo>
                  <a:pt x="907" y="114"/>
                </a:lnTo>
                <a:lnTo>
                  <a:pt x="908" y="113"/>
                </a:lnTo>
                <a:lnTo>
                  <a:pt x="909" y="113"/>
                </a:lnTo>
                <a:lnTo>
                  <a:pt x="911" y="113"/>
                </a:lnTo>
                <a:lnTo>
                  <a:pt x="912" y="113"/>
                </a:lnTo>
                <a:lnTo>
                  <a:pt x="913" y="113"/>
                </a:lnTo>
                <a:lnTo>
                  <a:pt x="914" y="113"/>
                </a:lnTo>
                <a:lnTo>
                  <a:pt x="916" y="113"/>
                </a:lnTo>
                <a:lnTo>
                  <a:pt x="917" y="113"/>
                </a:lnTo>
                <a:lnTo>
                  <a:pt x="918" y="113"/>
                </a:lnTo>
                <a:lnTo>
                  <a:pt x="919" y="113"/>
                </a:lnTo>
                <a:lnTo>
                  <a:pt x="921" y="113"/>
                </a:lnTo>
                <a:lnTo>
                  <a:pt x="922" y="113"/>
                </a:lnTo>
                <a:lnTo>
                  <a:pt x="923" y="113"/>
                </a:lnTo>
                <a:lnTo>
                  <a:pt x="924" y="113"/>
                </a:lnTo>
                <a:lnTo>
                  <a:pt x="926" y="113"/>
                </a:lnTo>
                <a:lnTo>
                  <a:pt x="927" y="113"/>
                </a:lnTo>
                <a:lnTo>
                  <a:pt x="928" y="112"/>
                </a:lnTo>
                <a:lnTo>
                  <a:pt x="929" y="112"/>
                </a:lnTo>
                <a:lnTo>
                  <a:pt x="931" y="112"/>
                </a:lnTo>
                <a:lnTo>
                  <a:pt x="932" y="112"/>
                </a:lnTo>
                <a:lnTo>
                  <a:pt x="933" y="112"/>
                </a:lnTo>
                <a:lnTo>
                  <a:pt x="934" y="112"/>
                </a:lnTo>
                <a:lnTo>
                  <a:pt x="936" y="112"/>
                </a:lnTo>
                <a:lnTo>
                  <a:pt x="937" y="112"/>
                </a:lnTo>
                <a:lnTo>
                  <a:pt x="938" y="112"/>
                </a:lnTo>
                <a:lnTo>
                  <a:pt x="939" y="112"/>
                </a:lnTo>
                <a:lnTo>
                  <a:pt x="941" y="113"/>
                </a:lnTo>
                <a:lnTo>
                  <a:pt x="942" y="0"/>
                </a:lnTo>
                <a:lnTo>
                  <a:pt x="943" y="118"/>
                </a:lnTo>
                <a:lnTo>
                  <a:pt x="944" y="130"/>
                </a:lnTo>
                <a:lnTo>
                  <a:pt x="946" y="134"/>
                </a:lnTo>
                <a:lnTo>
                  <a:pt x="947" y="136"/>
                </a:lnTo>
                <a:lnTo>
                  <a:pt x="948" y="137"/>
                </a:lnTo>
                <a:lnTo>
                  <a:pt x="949" y="138"/>
                </a:lnTo>
                <a:lnTo>
                  <a:pt x="951" y="138"/>
                </a:lnTo>
                <a:lnTo>
                  <a:pt x="952" y="139"/>
                </a:lnTo>
                <a:lnTo>
                  <a:pt x="953" y="140"/>
                </a:lnTo>
                <a:lnTo>
                  <a:pt x="954" y="140"/>
                </a:lnTo>
                <a:lnTo>
                  <a:pt x="955" y="140"/>
                </a:lnTo>
                <a:lnTo>
                  <a:pt x="957" y="141"/>
                </a:lnTo>
                <a:lnTo>
                  <a:pt x="958" y="141"/>
                </a:lnTo>
                <a:lnTo>
                  <a:pt x="959" y="141"/>
                </a:lnTo>
                <a:lnTo>
                  <a:pt x="960" y="141"/>
                </a:lnTo>
                <a:lnTo>
                  <a:pt x="962" y="142"/>
                </a:lnTo>
                <a:lnTo>
                  <a:pt x="963" y="142"/>
                </a:lnTo>
                <a:lnTo>
                  <a:pt x="964" y="142"/>
                </a:lnTo>
                <a:lnTo>
                  <a:pt x="965" y="142"/>
                </a:lnTo>
                <a:lnTo>
                  <a:pt x="967" y="143"/>
                </a:lnTo>
                <a:lnTo>
                  <a:pt x="968" y="143"/>
                </a:lnTo>
                <a:lnTo>
                  <a:pt x="969" y="143"/>
                </a:lnTo>
                <a:lnTo>
                  <a:pt x="970" y="143"/>
                </a:lnTo>
                <a:lnTo>
                  <a:pt x="972" y="143"/>
                </a:lnTo>
                <a:lnTo>
                  <a:pt x="973" y="143"/>
                </a:lnTo>
                <a:lnTo>
                  <a:pt x="974" y="144"/>
                </a:lnTo>
                <a:lnTo>
                  <a:pt x="975" y="144"/>
                </a:lnTo>
                <a:lnTo>
                  <a:pt x="977" y="144"/>
                </a:lnTo>
                <a:lnTo>
                  <a:pt x="978" y="144"/>
                </a:lnTo>
                <a:lnTo>
                  <a:pt x="979" y="144"/>
                </a:lnTo>
                <a:lnTo>
                  <a:pt x="980" y="144"/>
                </a:lnTo>
                <a:lnTo>
                  <a:pt x="982" y="144"/>
                </a:lnTo>
                <a:lnTo>
                  <a:pt x="983" y="144"/>
                </a:lnTo>
                <a:lnTo>
                  <a:pt x="984" y="144"/>
                </a:lnTo>
                <a:lnTo>
                  <a:pt x="985" y="145"/>
                </a:lnTo>
                <a:lnTo>
                  <a:pt x="987" y="145"/>
                </a:lnTo>
                <a:lnTo>
                  <a:pt x="988" y="145"/>
                </a:lnTo>
                <a:lnTo>
                  <a:pt x="989" y="145"/>
                </a:lnTo>
                <a:lnTo>
                  <a:pt x="990" y="145"/>
                </a:lnTo>
                <a:lnTo>
                  <a:pt x="992" y="145"/>
                </a:lnTo>
                <a:lnTo>
                  <a:pt x="993" y="145"/>
                </a:lnTo>
                <a:lnTo>
                  <a:pt x="994" y="145"/>
                </a:lnTo>
                <a:lnTo>
                  <a:pt x="995" y="145"/>
                </a:lnTo>
                <a:lnTo>
                  <a:pt x="997" y="145"/>
                </a:lnTo>
                <a:lnTo>
                  <a:pt x="998" y="145"/>
                </a:lnTo>
                <a:lnTo>
                  <a:pt x="999" y="145"/>
                </a:lnTo>
                <a:lnTo>
                  <a:pt x="1000" y="145"/>
                </a:lnTo>
                <a:lnTo>
                  <a:pt x="1002" y="146"/>
                </a:lnTo>
                <a:lnTo>
                  <a:pt x="1003" y="146"/>
                </a:lnTo>
                <a:lnTo>
                  <a:pt x="1004" y="146"/>
                </a:lnTo>
                <a:lnTo>
                  <a:pt x="1005" y="146"/>
                </a:lnTo>
                <a:lnTo>
                  <a:pt x="1007" y="146"/>
                </a:lnTo>
                <a:lnTo>
                  <a:pt x="1008" y="146"/>
                </a:lnTo>
                <a:lnTo>
                  <a:pt x="1009" y="146"/>
                </a:lnTo>
                <a:lnTo>
                  <a:pt x="1010" y="146"/>
                </a:lnTo>
                <a:lnTo>
                  <a:pt x="1012" y="146"/>
                </a:lnTo>
                <a:lnTo>
                  <a:pt x="1013" y="146"/>
                </a:lnTo>
                <a:lnTo>
                  <a:pt x="1014" y="146"/>
                </a:lnTo>
                <a:lnTo>
                  <a:pt x="1015" y="146"/>
                </a:lnTo>
                <a:lnTo>
                  <a:pt x="1017" y="146"/>
                </a:lnTo>
                <a:lnTo>
                  <a:pt x="1018" y="146"/>
                </a:lnTo>
                <a:lnTo>
                  <a:pt x="1019" y="146"/>
                </a:lnTo>
                <a:lnTo>
                  <a:pt x="1020" y="146"/>
                </a:lnTo>
                <a:lnTo>
                  <a:pt x="1022" y="146"/>
                </a:lnTo>
                <a:lnTo>
                  <a:pt x="1023" y="146"/>
                </a:lnTo>
                <a:lnTo>
                  <a:pt x="1024" y="146"/>
                </a:lnTo>
                <a:lnTo>
                  <a:pt x="1025" y="146"/>
                </a:lnTo>
                <a:lnTo>
                  <a:pt x="1027" y="146"/>
                </a:lnTo>
                <a:lnTo>
                  <a:pt x="1028" y="146"/>
                </a:lnTo>
                <a:lnTo>
                  <a:pt x="1029" y="146"/>
                </a:lnTo>
                <a:lnTo>
                  <a:pt x="1030" y="146"/>
                </a:lnTo>
                <a:lnTo>
                  <a:pt x="1032" y="146"/>
                </a:lnTo>
                <a:lnTo>
                  <a:pt x="1033" y="146"/>
                </a:lnTo>
                <a:lnTo>
                  <a:pt x="1034" y="146"/>
                </a:lnTo>
                <a:lnTo>
                  <a:pt x="1035" y="146"/>
                </a:lnTo>
                <a:lnTo>
                  <a:pt x="1037" y="146"/>
                </a:lnTo>
                <a:lnTo>
                  <a:pt x="1038" y="147"/>
                </a:lnTo>
                <a:lnTo>
                  <a:pt x="1039" y="147"/>
                </a:lnTo>
                <a:lnTo>
                  <a:pt x="1040" y="147"/>
                </a:lnTo>
                <a:lnTo>
                  <a:pt x="1042" y="147"/>
                </a:lnTo>
                <a:lnTo>
                  <a:pt x="1043" y="147"/>
                </a:lnTo>
                <a:lnTo>
                  <a:pt x="1044" y="147"/>
                </a:lnTo>
                <a:lnTo>
                  <a:pt x="1045" y="147"/>
                </a:lnTo>
                <a:lnTo>
                  <a:pt x="1047" y="147"/>
                </a:lnTo>
                <a:lnTo>
                  <a:pt x="1048" y="147"/>
                </a:lnTo>
                <a:lnTo>
                  <a:pt x="1049" y="147"/>
                </a:lnTo>
                <a:lnTo>
                  <a:pt x="1050" y="147"/>
                </a:lnTo>
                <a:lnTo>
                  <a:pt x="1052" y="147"/>
                </a:lnTo>
                <a:lnTo>
                  <a:pt x="1053" y="147"/>
                </a:lnTo>
                <a:lnTo>
                  <a:pt x="1054" y="147"/>
                </a:lnTo>
                <a:lnTo>
                  <a:pt x="1055" y="147"/>
                </a:lnTo>
                <a:lnTo>
                  <a:pt x="1057" y="147"/>
                </a:lnTo>
                <a:lnTo>
                  <a:pt x="1058" y="147"/>
                </a:lnTo>
                <a:lnTo>
                  <a:pt x="1059" y="147"/>
                </a:lnTo>
                <a:lnTo>
                  <a:pt x="1060" y="147"/>
                </a:lnTo>
                <a:lnTo>
                  <a:pt x="1062" y="147"/>
                </a:lnTo>
                <a:lnTo>
                  <a:pt x="1063" y="147"/>
                </a:lnTo>
                <a:lnTo>
                  <a:pt x="1064" y="147"/>
                </a:lnTo>
                <a:lnTo>
                  <a:pt x="1065" y="147"/>
                </a:lnTo>
                <a:lnTo>
                  <a:pt x="1067" y="147"/>
                </a:lnTo>
                <a:lnTo>
                  <a:pt x="1068" y="147"/>
                </a:lnTo>
                <a:lnTo>
                  <a:pt x="1069" y="147"/>
                </a:lnTo>
                <a:lnTo>
                  <a:pt x="1070" y="147"/>
                </a:lnTo>
                <a:lnTo>
                  <a:pt x="1072" y="147"/>
                </a:lnTo>
                <a:lnTo>
                  <a:pt x="1073" y="147"/>
                </a:lnTo>
                <a:lnTo>
                  <a:pt x="1074" y="147"/>
                </a:lnTo>
                <a:lnTo>
                  <a:pt x="1075" y="147"/>
                </a:lnTo>
                <a:lnTo>
                  <a:pt x="1077" y="147"/>
                </a:lnTo>
                <a:lnTo>
                  <a:pt x="1078" y="151"/>
                </a:lnTo>
                <a:lnTo>
                  <a:pt x="1079" y="130"/>
                </a:lnTo>
                <a:lnTo>
                  <a:pt x="1080" y="128"/>
                </a:lnTo>
                <a:lnTo>
                  <a:pt x="1082" y="127"/>
                </a:lnTo>
                <a:lnTo>
                  <a:pt x="1083" y="126"/>
                </a:lnTo>
                <a:lnTo>
                  <a:pt x="1084" y="125"/>
                </a:lnTo>
                <a:lnTo>
                  <a:pt x="1085" y="124"/>
                </a:lnTo>
                <a:lnTo>
                  <a:pt x="1087" y="124"/>
                </a:lnTo>
                <a:lnTo>
                  <a:pt x="1088" y="124"/>
                </a:lnTo>
                <a:lnTo>
                  <a:pt x="1089" y="123"/>
                </a:lnTo>
                <a:lnTo>
                  <a:pt x="1090" y="123"/>
                </a:lnTo>
                <a:lnTo>
                  <a:pt x="1092" y="123"/>
                </a:lnTo>
                <a:lnTo>
                  <a:pt x="1093" y="122"/>
                </a:lnTo>
                <a:lnTo>
                  <a:pt x="1094" y="122"/>
                </a:lnTo>
                <a:lnTo>
                  <a:pt x="1095" y="122"/>
                </a:lnTo>
                <a:lnTo>
                  <a:pt x="1097" y="122"/>
                </a:lnTo>
                <a:lnTo>
                  <a:pt x="1098" y="121"/>
                </a:lnTo>
                <a:lnTo>
                  <a:pt x="1099" y="121"/>
                </a:lnTo>
                <a:lnTo>
                  <a:pt x="1100" y="121"/>
                </a:lnTo>
                <a:lnTo>
                  <a:pt x="1101" y="121"/>
                </a:lnTo>
                <a:lnTo>
                  <a:pt x="1103" y="121"/>
                </a:lnTo>
                <a:lnTo>
                  <a:pt x="1104" y="120"/>
                </a:lnTo>
                <a:lnTo>
                  <a:pt x="1105" y="120"/>
                </a:lnTo>
                <a:lnTo>
                  <a:pt x="1106" y="120"/>
                </a:lnTo>
                <a:lnTo>
                  <a:pt x="1108" y="120"/>
                </a:lnTo>
                <a:lnTo>
                  <a:pt x="1109" y="120"/>
                </a:lnTo>
                <a:lnTo>
                  <a:pt x="1110" y="120"/>
                </a:lnTo>
                <a:lnTo>
                  <a:pt x="1111" y="120"/>
                </a:lnTo>
                <a:lnTo>
                  <a:pt x="1113" y="119"/>
                </a:lnTo>
                <a:lnTo>
                  <a:pt x="1114" y="119"/>
                </a:lnTo>
                <a:lnTo>
                  <a:pt x="1115" y="119"/>
                </a:lnTo>
                <a:lnTo>
                  <a:pt x="1116" y="119"/>
                </a:lnTo>
                <a:lnTo>
                  <a:pt x="1118" y="119"/>
                </a:lnTo>
                <a:lnTo>
                  <a:pt x="1119" y="119"/>
                </a:lnTo>
                <a:lnTo>
                  <a:pt x="1120" y="119"/>
                </a:lnTo>
                <a:lnTo>
                  <a:pt x="1121" y="119"/>
                </a:lnTo>
                <a:lnTo>
                  <a:pt x="1123" y="119"/>
                </a:lnTo>
                <a:lnTo>
                  <a:pt x="1124" y="118"/>
                </a:lnTo>
                <a:lnTo>
                  <a:pt x="1125" y="118"/>
                </a:lnTo>
                <a:lnTo>
                  <a:pt x="1126" y="118"/>
                </a:lnTo>
                <a:lnTo>
                  <a:pt x="1128" y="118"/>
                </a:lnTo>
                <a:lnTo>
                  <a:pt x="1129" y="118"/>
                </a:lnTo>
                <a:lnTo>
                  <a:pt x="1130" y="118"/>
                </a:lnTo>
                <a:lnTo>
                  <a:pt x="1131" y="118"/>
                </a:lnTo>
                <a:lnTo>
                  <a:pt x="1133" y="118"/>
                </a:lnTo>
                <a:lnTo>
                  <a:pt x="1134" y="118"/>
                </a:lnTo>
                <a:lnTo>
                  <a:pt x="1135" y="118"/>
                </a:lnTo>
                <a:lnTo>
                  <a:pt x="1136" y="118"/>
                </a:lnTo>
                <a:lnTo>
                  <a:pt x="1138" y="117"/>
                </a:lnTo>
                <a:lnTo>
                  <a:pt x="1139" y="117"/>
                </a:lnTo>
                <a:lnTo>
                  <a:pt x="1140" y="117"/>
                </a:lnTo>
                <a:lnTo>
                  <a:pt x="1141" y="117"/>
                </a:lnTo>
                <a:lnTo>
                  <a:pt x="1143" y="117"/>
                </a:lnTo>
                <a:lnTo>
                  <a:pt x="1144" y="117"/>
                </a:lnTo>
                <a:lnTo>
                  <a:pt x="1145" y="117"/>
                </a:lnTo>
                <a:lnTo>
                  <a:pt x="1146" y="117"/>
                </a:lnTo>
                <a:lnTo>
                  <a:pt x="1148" y="117"/>
                </a:lnTo>
                <a:lnTo>
                  <a:pt x="1149" y="117"/>
                </a:lnTo>
                <a:lnTo>
                  <a:pt x="1150" y="117"/>
                </a:lnTo>
                <a:lnTo>
                  <a:pt x="1151" y="117"/>
                </a:lnTo>
                <a:lnTo>
                  <a:pt x="1153" y="117"/>
                </a:lnTo>
                <a:lnTo>
                  <a:pt x="1154" y="117"/>
                </a:lnTo>
                <a:lnTo>
                  <a:pt x="1155" y="117"/>
                </a:lnTo>
                <a:lnTo>
                  <a:pt x="1156" y="117"/>
                </a:lnTo>
                <a:lnTo>
                  <a:pt x="1158" y="117"/>
                </a:lnTo>
                <a:lnTo>
                  <a:pt x="1159" y="117"/>
                </a:lnTo>
                <a:lnTo>
                  <a:pt x="1160" y="116"/>
                </a:lnTo>
                <a:lnTo>
                  <a:pt x="1161" y="116"/>
                </a:lnTo>
                <a:lnTo>
                  <a:pt x="1163" y="116"/>
                </a:lnTo>
                <a:lnTo>
                  <a:pt x="1164" y="116"/>
                </a:lnTo>
                <a:lnTo>
                  <a:pt x="1165" y="116"/>
                </a:lnTo>
                <a:lnTo>
                  <a:pt x="1166" y="116"/>
                </a:lnTo>
                <a:lnTo>
                  <a:pt x="1168" y="116"/>
                </a:lnTo>
                <a:lnTo>
                  <a:pt x="1169" y="116"/>
                </a:lnTo>
                <a:lnTo>
                  <a:pt x="1170" y="116"/>
                </a:lnTo>
                <a:lnTo>
                  <a:pt x="1171" y="116"/>
                </a:lnTo>
                <a:lnTo>
                  <a:pt x="1173" y="116"/>
                </a:lnTo>
                <a:lnTo>
                  <a:pt x="1174" y="116"/>
                </a:lnTo>
                <a:lnTo>
                  <a:pt x="1175" y="116"/>
                </a:lnTo>
                <a:lnTo>
                  <a:pt x="1176" y="116"/>
                </a:lnTo>
                <a:lnTo>
                  <a:pt x="1178" y="116"/>
                </a:lnTo>
                <a:lnTo>
                  <a:pt x="1179" y="116"/>
                </a:lnTo>
                <a:lnTo>
                  <a:pt x="1180" y="116"/>
                </a:lnTo>
                <a:lnTo>
                  <a:pt x="1181" y="116"/>
                </a:lnTo>
                <a:lnTo>
                  <a:pt x="1183" y="116"/>
                </a:lnTo>
                <a:lnTo>
                  <a:pt x="1184" y="116"/>
                </a:lnTo>
                <a:lnTo>
                  <a:pt x="1185" y="116"/>
                </a:lnTo>
                <a:lnTo>
                  <a:pt x="1186" y="116"/>
                </a:lnTo>
                <a:lnTo>
                  <a:pt x="1188" y="116"/>
                </a:lnTo>
                <a:lnTo>
                  <a:pt x="1189" y="116"/>
                </a:lnTo>
                <a:lnTo>
                  <a:pt x="1190" y="116"/>
                </a:lnTo>
                <a:lnTo>
                  <a:pt x="1191" y="116"/>
                </a:lnTo>
                <a:lnTo>
                  <a:pt x="1193" y="115"/>
                </a:lnTo>
                <a:lnTo>
                  <a:pt x="1194" y="115"/>
                </a:lnTo>
                <a:lnTo>
                  <a:pt x="1195" y="115"/>
                </a:lnTo>
                <a:lnTo>
                  <a:pt x="1196" y="115"/>
                </a:lnTo>
                <a:lnTo>
                  <a:pt x="1198" y="115"/>
                </a:lnTo>
                <a:lnTo>
                  <a:pt x="1199" y="115"/>
                </a:lnTo>
                <a:lnTo>
                  <a:pt x="1200" y="115"/>
                </a:lnTo>
                <a:lnTo>
                  <a:pt x="1201" y="115"/>
                </a:lnTo>
                <a:lnTo>
                  <a:pt x="1203" y="115"/>
                </a:lnTo>
                <a:lnTo>
                  <a:pt x="1204" y="115"/>
                </a:lnTo>
                <a:lnTo>
                  <a:pt x="1205" y="115"/>
                </a:lnTo>
                <a:lnTo>
                  <a:pt x="1206" y="115"/>
                </a:lnTo>
                <a:lnTo>
                  <a:pt x="1208" y="115"/>
                </a:lnTo>
                <a:lnTo>
                  <a:pt x="1209" y="115"/>
                </a:lnTo>
                <a:lnTo>
                  <a:pt x="1210" y="115"/>
                </a:lnTo>
                <a:lnTo>
                  <a:pt x="1211" y="115"/>
                </a:lnTo>
                <a:lnTo>
                  <a:pt x="1213" y="115"/>
                </a:lnTo>
                <a:lnTo>
                  <a:pt x="1214" y="115"/>
                </a:lnTo>
                <a:lnTo>
                  <a:pt x="1215" y="115"/>
                </a:lnTo>
                <a:lnTo>
                  <a:pt x="1216" y="115"/>
                </a:lnTo>
                <a:lnTo>
                  <a:pt x="1218" y="115"/>
                </a:lnTo>
                <a:lnTo>
                  <a:pt x="1219" y="115"/>
                </a:lnTo>
                <a:lnTo>
                  <a:pt x="1220" y="115"/>
                </a:lnTo>
                <a:lnTo>
                  <a:pt x="1221" y="115"/>
                </a:lnTo>
                <a:lnTo>
                  <a:pt x="1223" y="115"/>
                </a:lnTo>
                <a:lnTo>
                  <a:pt x="1224" y="115"/>
                </a:lnTo>
                <a:lnTo>
                  <a:pt x="1225" y="115"/>
                </a:lnTo>
                <a:lnTo>
                  <a:pt x="1226" y="115"/>
                </a:lnTo>
                <a:lnTo>
                  <a:pt x="1228" y="115"/>
                </a:lnTo>
                <a:lnTo>
                  <a:pt x="1229" y="115"/>
                </a:lnTo>
                <a:lnTo>
                  <a:pt x="1230" y="115"/>
                </a:lnTo>
                <a:lnTo>
                  <a:pt x="1231" y="114"/>
                </a:lnTo>
                <a:lnTo>
                  <a:pt x="1233" y="114"/>
                </a:lnTo>
                <a:lnTo>
                  <a:pt x="1234" y="114"/>
                </a:lnTo>
                <a:lnTo>
                  <a:pt x="1235" y="114"/>
                </a:lnTo>
                <a:lnTo>
                  <a:pt x="1236" y="114"/>
                </a:lnTo>
                <a:lnTo>
                  <a:pt x="1238" y="114"/>
                </a:lnTo>
                <a:lnTo>
                  <a:pt x="1239" y="114"/>
                </a:lnTo>
                <a:lnTo>
                  <a:pt x="1240" y="114"/>
                </a:lnTo>
                <a:lnTo>
                  <a:pt x="1241" y="114"/>
                </a:lnTo>
                <a:lnTo>
                  <a:pt x="1243" y="114"/>
                </a:lnTo>
                <a:lnTo>
                  <a:pt x="1244" y="114"/>
                </a:lnTo>
                <a:lnTo>
                  <a:pt x="1245" y="114"/>
                </a:lnTo>
                <a:lnTo>
                  <a:pt x="1246" y="114"/>
                </a:lnTo>
                <a:lnTo>
                  <a:pt x="1248" y="114"/>
                </a:lnTo>
                <a:lnTo>
                  <a:pt x="1249" y="114"/>
                </a:lnTo>
                <a:lnTo>
                  <a:pt x="1250" y="114"/>
                </a:lnTo>
                <a:lnTo>
                  <a:pt x="1251" y="114"/>
                </a:lnTo>
                <a:lnTo>
                  <a:pt x="1252" y="114"/>
                </a:lnTo>
                <a:lnTo>
                  <a:pt x="1254" y="114"/>
                </a:lnTo>
                <a:lnTo>
                  <a:pt x="1255" y="114"/>
                </a:lnTo>
                <a:lnTo>
                  <a:pt x="1256" y="114"/>
                </a:lnTo>
                <a:lnTo>
                  <a:pt x="1257" y="114"/>
                </a:lnTo>
                <a:lnTo>
                  <a:pt x="1259" y="114"/>
                </a:lnTo>
                <a:lnTo>
                  <a:pt x="1260" y="114"/>
                </a:lnTo>
                <a:lnTo>
                  <a:pt x="1261" y="114"/>
                </a:lnTo>
                <a:lnTo>
                  <a:pt x="1262" y="114"/>
                </a:lnTo>
                <a:lnTo>
                  <a:pt x="1264" y="114"/>
                </a:lnTo>
                <a:lnTo>
                  <a:pt x="1265" y="114"/>
                </a:lnTo>
                <a:lnTo>
                  <a:pt x="1266" y="114"/>
                </a:lnTo>
                <a:lnTo>
                  <a:pt x="1267" y="114"/>
                </a:lnTo>
                <a:lnTo>
                  <a:pt x="1269" y="114"/>
                </a:lnTo>
                <a:lnTo>
                  <a:pt x="1270" y="114"/>
                </a:lnTo>
                <a:lnTo>
                  <a:pt x="1271" y="114"/>
                </a:lnTo>
                <a:lnTo>
                  <a:pt x="1272" y="114"/>
                </a:lnTo>
                <a:lnTo>
                  <a:pt x="1274" y="114"/>
                </a:lnTo>
                <a:lnTo>
                  <a:pt x="1275" y="114"/>
                </a:lnTo>
                <a:lnTo>
                  <a:pt x="1276" y="114"/>
                </a:lnTo>
                <a:lnTo>
                  <a:pt x="1277" y="114"/>
                </a:lnTo>
                <a:lnTo>
                  <a:pt x="1279" y="114"/>
                </a:lnTo>
                <a:lnTo>
                  <a:pt x="1280" y="114"/>
                </a:lnTo>
                <a:lnTo>
                  <a:pt x="1281" y="114"/>
                </a:lnTo>
                <a:lnTo>
                  <a:pt x="1282" y="114"/>
                </a:lnTo>
                <a:lnTo>
                  <a:pt x="1284" y="114"/>
                </a:lnTo>
                <a:lnTo>
                  <a:pt x="1285" y="114"/>
                </a:lnTo>
                <a:lnTo>
                  <a:pt x="1286" y="114"/>
                </a:lnTo>
                <a:lnTo>
                  <a:pt x="1287" y="114"/>
                </a:lnTo>
                <a:lnTo>
                  <a:pt x="1289" y="114"/>
                </a:lnTo>
                <a:lnTo>
                  <a:pt x="1290" y="114"/>
                </a:lnTo>
                <a:lnTo>
                  <a:pt x="1291" y="113"/>
                </a:lnTo>
                <a:lnTo>
                  <a:pt x="1292" y="113"/>
                </a:lnTo>
                <a:lnTo>
                  <a:pt x="1294" y="113"/>
                </a:lnTo>
                <a:lnTo>
                  <a:pt x="1295" y="113"/>
                </a:lnTo>
                <a:lnTo>
                  <a:pt x="1296" y="113"/>
                </a:lnTo>
                <a:lnTo>
                  <a:pt x="1297" y="113"/>
                </a:lnTo>
                <a:lnTo>
                  <a:pt x="1299" y="113"/>
                </a:lnTo>
                <a:lnTo>
                  <a:pt x="1300" y="113"/>
                </a:lnTo>
                <a:lnTo>
                  <a:pt x="1301" y="113"/>
                </a:lnTo>
                <a:lnTo>
                  <a:pt x="1302" y="113"/>
                </a:lnTo>
                <a:lnTo>
                  <a:pt x="1304" y="113"/>
                </a:lnTo>
                <a:lnTo>
                  <a:pt x="1305" y="113"/>
                </a:lnTo>
                <a:lnTo>
                  <a:pt x="1306" y="113"/>
                </a:lnTo>
                <a:lnTo>
                  <a:pt x="1307" y="113"/>
                </a:lnTo>
                <a:lnTo>
                  <a:pt x="1309" y="113"/>
                </a:lnTo>
                <a:lnTo>
                  <a:pt x="1310" y="113"/>
                </a:lnTo>
                <a:lnTo>
                  <a:pt x="1311" y="113"/>
                </a:lnTo>
                <a:lnTo>
                  <a:pt x="1312" y="113"/>
                </a:lnTo>
                <a:lnTo>
                  <a:pt x="1314" y="113"/>
                </a:lnTo>
                <a:lnTo>
                  <a:pt x="1315" y="113"/>
                </a:lnTo>
                <a:lnTo>
                  <a:pt x="1316" y="113"/>
                </a:lnTo>
                <a:lnTo>
                  <a:pt x="1317" y="113"/>
                </a:lnTo>
                <a:lnTo>
                  <a:pt x="1319" y="113"/>
                </a:lnTo>
                <a:lnTo>
                  <a:pt x="1320" y="113"/>
                </a:lnTo>
                <a:lnTo>
                  <a:pt x="1321" y="113"/>
                </a:lnTo>
                <a:lnTo>
                  <a:pt x="1322" y="113"/>
                </a:lnTo>
                <a:lnTo>
                  <a:pt x="1324" y="113"/>
                </a:lnTo>
                <a:lnTo>
                  <a:pt x="1325" y="113"/>
                </a:lnTo>
                <a:lnTo>
                  <a:pt x="1326" y="113"/>
                </a:lnTo>
                <a:lnTo>
                  <a:pt x="1327" y="113"/>
                </a:lnTo>
                <a:lnTo>
                  <a:pt x="1329" y="113"/>
                </a:lnTo>
                <a:lnTo>
                  <a:pt x="1330" y="113"/>
                </a:lnTo>
                <a:lnTo>
                  <a:pt x="1331" y="113"/>
                </a:lnTo>
                <a:lnTo>
                  <a:pt x="1332" y="113"/>
                </a:lnTo>
                <a:lnTo>
                  <a:pt x="1334" y="113"/>
                </a:lnTo>
                <a:lnTo>
                  <a:pt x="1335" y="113"/>
                </a:lnTo>
                <a:lnTo>
                  <a:pt x="1336" y="113"/>
                </a:lnTo>
                <a:lnTo>
                  <a:pt x="1337" y="113"/>
                </a:lnTo>
                <a:lnTo>
                  <a:pt x="1339" y="113"/>
                </a:lnTo>
                <a:lnTo>
                  <a:pt x="1340" y="113"/>
                </a:lnTo>
                <a:lnTo>
                  <a:pt x="1341" y="113"/>
                </a:lnTo>
                <a:lnTo>
                  <a:pt x="1342" y="113"/>
                </a:lnTo>
                <a:lnTo>
                  <a:pt x="1344" y="113"/>
                </a:lnTo>
                <a:lnTo>
                  <a:pt x="1345" y="113"/>
                </a:lnTo>
                <a:lnTo>
                  <a:pt x="1346" y="113"/>
                </a:lnTo>
                <a:lnTo>
                  <a:pt x="1347" y="113"/>
                </a:lnTo>
                <a:lnTo>
                  <a:pt x="1349" y="113"/>
                </a:lnTo>
                <a:lnTo>
                  <a:pt x="1350" y="113"/>
                </a:lnTo>
                <a:lnTo>
                  <a:pt x="1351" y="113"/>
                </a:lnTo>
                <a:lnTo>
                  <a:pt x="1352" y="113"/>
                </a:lnTo>
                <a:lnTo>
                  <a:pt x="1354" y="113"/>
                </a:lnTo>
                <a:lnTo>
                  <a:pt x="1355" y="113"/>
                </a:lnTo>
                <a:lnTo>
                  <a:pt x="1356" y="113"/>
                </a:lnTo>
                <a:lnTo>
                  <a:pt x="1357" y="113"/>
                </a:lnTo>
                <a:lnTo>
                  <a:pt x="1359" y="113"/>
                </a:lnTo>
                <a:lnTo>
                  <a:pt x="1360" y="113"/>
                </a:lnTo>
                <a:lnTo>
                  <a:pt x="1361" y="113"/>
                </a:lnTo>
                <a:lnTo>
                  <a:pt x="1362" y="113"/>
                </a:lnTo>
                <a:lnTo>
                  <a:pt x="1364" y="113"/>
                </a:lnTo>
                <a:lnTo>
                  <a:pt x="1365" y="113"/>
                </a:lnTo>
                <a:lnTo>
                  <a:pt x="1366" y="113"/>
                </a:lnTo>
                <a:lnTo>
                  <a:pt x="1367" y="113"/>
                </a:lnTo>
                <a:lnTo>
                  <a:pt x="1369" y="113"/>
                </a:lnTo>
                <a:lnTo>
                  <a:pt x="1370" y="113"/>
                </a:lnTo>
                <a:lnTo>
                  <a:pt x="1371" y="113"/>
                </a:lnTo>
                <a:lnTo>
                  <a:pt x="1372" y="113"/>
                </a:lnTo>
                <a:lnTo>
                  <a:pt x="1374" y="113"/>
                </a:lnTo>
                <a:lnTo>
                  <a:pt x="1375" y="113"/>
                </a:lnTo>
                <a:lnTo>
                  <a:pt x="1376" y="113"/>
                </a:lnTo>
                <a:lnTo>
                  <a:pt x="1377" y="113"/>
                </a:lnTo>
                <a:lnTo>
                  <a:pt x="1379" y="113"/>
                </a:lnTo>
                <a:lnTo>
                  <a:pt x="1380" y="113"/>
                </a:lnTo>
                <a:lnTo>
                  <a:pt x="1381" y="113"/>
                </a:lnTo>
                <a:lnTo>
                  <a:pt x="1382" y="113"/>
                </a:lnTo>
                <a:lnTo>
                  <a:pt x="1384" y="113"/>
                </a:lnTo>
                <a:lnTo>
                  <a:pt x="1385" y="113"/>
                </a:lnTo>
                <a:lnTo>
                  <a:pt x="1386" y="112"/>
                </a:lnTo>
                <a:lnTo>
                  <a:pt x="1387" y="113"/>
                </a:lnTo>
                <a:lnTo>
                  <a:pt x="1389" y="113"/>
                </a:lnTo>
                <a:lnTo>
                  <a:pt x="1390" y="113"/>
                </a:lnTo>
                <a:lnTo>
                  <a:pt x="1391" y="112"/>
                </a:lnTo>
                <a:lnTo>
                  <a:pt x="1392" y="113"/>
                </a:lnTo>
                <a:lnTo>
                  <a:pt x="1394" y="113"/>
                </a:lnTo>
                <a:lnTo>
                  <a:pt x="1395" y="112"/>
                </a:lnTo>
                <a:lnTo>
                  <a:pt x="1396" y="112"/>
                </a:lnTo>
                <a:lnTo>
                  <a:pt x="1397" y="112"/>
                </a:lnTo>
                <a:lnTo>
                  <a:pt x="1398" y="112"/>
                </a:lnTo>
                <a:lnTo>
                  <a:pt x="1400" y="112"/>
                </a:lnTo>
                <a:lnTo>
                  <a:pt x="1401" y="112"/>
                </a:lnTo>
                <a:lnTo>
                  <a:pt x="1402" y="112"/>
                </a:lnTo>
                <a:lnTo>
                  <a:pt x="1403" y="112"/>
                </a:lnTo>
                <a:lnTo>
                  <a:pt x="1405" y="112"/>
                </a:lnTo>
                <a:lnTo>
                  <a:pt x="1406" y="112"/>
                </a:lnTo>
                <a:lnTo>
                  <a:pt x="1407" y="112"/>
                </a:lnTo>
                <a:lnTo>
                  <a:pt x="1408" y="112"/>
                </a:lnTo>
                <a:lnTo>
                  <a:pt x="1410" y="112"/>
                </a:lnTo>
                <a:lnTo>
                  <a:pt x="1411" y="112"/>
                </a:lnTo>
                <a:lnTo>
                  <a:pt x="1412" y="112"/>
                </a:lnTo>
                <a:lnTo>
                  <a:pt x="1413" y="112"/>
                </a:lnTo>
                <a:lnTo>
                  <a:pt x="1415" y="112"/>
                </a:lnTo>
                <a:lnTo>
                  <a:pt x="1416" y="112"/>
                </a:lnTo>
                <a:lnTo>
                  <a:pt x="1417" y="112"/>
                </a:lnTo>
                <a:lnTo>
                  <a:pt x="1418" y="112"/>
                </a:lnTo>
                <a:lnTo>
                  <a:pt x="1420" y="112"/>
                </a:lnTo>
                <a:lnTo>
                  <a:pt x="1421" y="112"/>
                </a:lnTo>
                <a:lnTo>
                  <a:pt x="1422" y="112"/>
                </a:lnTo>
                <a:lnTo>
                  <a:pt x="1423" y="112"/>
                </a:lnTo>
                <a:lnTo>
                  <a:pt x="1425" y="112"/>
                </a:lnTo>
                <a:lnTo>
                  <a:pt x="1426" y="112"/>
                </a:lnTo>
                <a:lnTo>
                  <a:pt x="1427" y="112"/>
                </a:lnTo>
                <a:lnTo>
                  <a:pt x="1428" y="112"/>
                </a:lnTo>
                <a:lnTo>
                  <a:pt x="1430" y="112"/>
                </a:lnTo>
                <a:lnTo>
                  <a:pt x="1431" y="112"/>
                </a:lnTo>
                <a:lnTo>
                  <a:pt x="1432" y="112"/>
                </a:lnTo>
                <a:lnTo>
                  <a:pt x="1433" y="112"/>
                </a:lnTo>
                <a:lnTo>
                  <a:pt x="1435" y="112"/>
                </a:lnTo>
                <a:lnTo>
                  <a:pt x="1436" y="112"/>
                </a:lnTo>
                <a:lnTo>
                  <a:pt x="1437" y="112"/>
                </a:lnTo>
                <a:lnTo>
                  <a:pt x="1438" y="112"/>
                </a:lnTo>
                <a:lnTo>
                  <a:pt x="1440" y="112"/>
                </a:lnTo>
                <a:lnTo>
                  <a:pt x="1441" y="112"/>
                </a:lnTo>
                <a:lnTo>
                  <a:pt x="1442" y="112"/>
                </a:lnTo>
                <a:lnTo>
                  <a:pt x="1443" y="112"/>
                </a:lnTo>
                <a:lnTo>
                  <a:pt x="1445" y="112"/>
                </a:lnTo>
                <a:lnTo>
                  <a:pt x="1446" y="112"/>
                </a:lnTo>
                <a:lnTo>
                  <a:pt x="1447" y="112"/>
                </a:lnTo>
                <a:lnTo>
                  <a:pt x="1448" y="112"/>
                </a:lnTo>
                <a:lnTo>
                  <a:pt x="1450" y="112"/>
                </a:lnTo>
                <a:lnTo>
                  <a:pt x="1451" y="112"/>
                </a:lnTo>
                <a:lnTo>
                  <a:pt x="1452" y="112"/>
                </a:lnTo>
                <a:lnTo>
                  <a:pt x="1453" y="112"/>
                </a:lnTo>
                <a:lnTo>
                  <a:pt x="1455" y="112"/>
                </a:lnTo>
                <a:lnTo>
                  <a:pt x="1456" y="112"/>
                </a:lnTo>
                <a:lnTo>
                  <a:pt x="1457" y="112"/>
                </a:lnTo>
                <a:lnTo>
                  <a:pt x="1458" y="112"/>
                </a:lnTo>
                <a:lnTo>
                  <a:pt x="1460" y="112"/>
                </a:lnTo>
                <a:lnTo>
                  <a:pt x="1461" y="112"/>
                </a:lnTo>
                <a:lnTo>
                  <a:pt x="1462" y="112"/>
                </a:lnTo>
                <a:lnTo>
                  <a:pt x="1463" y="112"/>
                </a:lnTo>
                <a:lnTo>
                  <a:pt x="1465" y="112"/>
                </a:lnTo>
                <a:lnTo>
                  <a:pt x="1466" y="112"/>
                </a:lnTo>
                <a:lnTo>
                  <a:pt x="1467" y="112"/>
                </a:lnTo>
                <a:lnTo>
                  <a:pt x="1468" y="112"/>
                </a:lnTo>
                <a:lnTo>
                  <a:pt x="1470" y="112"/>
                </a:lnTo>
                <a:lnTo>
                  <a:pt x="1471" y="112"/>
                </a:lnTo>
                <a:lnTo>
                  <a:pt x="1472" y="112"/>
                </a:lnTo>
                <a:lnTo>
                  <a:pt x="1473" y="112"/>
                </a:lnTo>
                <a:lnTo>
                  <a:pt x="1475" y="112"/>
                </a:lnTo>
                <a:lnTo>
                  <a:pt x="1476" y="112"/>
                </a:lnTo>
                <a:lnTo>
                  <a:pt x="1477" y="112"/>
                </a:lnTo>
                <a:lnTo>
                  <a:pt x="1478" y="112"/>
                </a:lnTo>
                <a:lnTo>
                  <a:pt x="1480" y="112"/>
                </a:lnTo>
                <a:lnTo>
                  <a:pt x="1481" y="112"/>
                </a:lnTo>
                <a:lnTo>
                  <a:pt x="1482" y="112"/>
                </a:lnTo>
                <a:lnTo>
                  <a:pt x="1483" y="112"/>
                </a:lnTo>
                <a:lnTo>
                  <a:pt x="1485" y="112"/>
                </a:lnTo>
                <a:lnTo>
                  <a:pt x="1486" y="112"/>
                </a:lnTo>
                <a:lnTo>
                  <a:pt x="1487" y="112"/>
                </a:lnTo>
                <a:lnTo>
                  <a:pt x="1488" y="112"/>
                </a:lnTo>
                <a:lnTo>
                  <a:pt x="1490" y="112"/>
                </a:lnTo>
                <a:lnTo>
                  <a:pt x="1491" y="112"/>
                </a:lnTo>
                <a:lnTo>
                  <a:pt x="1492" y="112"/>
                </a:lnTo>
                <a:lnTo>
                  <a:pt x="1493" y="112"/>
                </a:lnTo>
                <a:lnTo>
                  <a:pt x="1495" y="112"/>
                </a:lnTo>
                <a:lnTo>
                  <a:pt x="1496" y="112"/>
                </a:lnTo>
                <a:lnTo>
                  <a:pt x="1497" y="112"/>
                </a:lnTo>
                <a:lnTo>
                  <a:pt x="1498" y="112"/>
                </a:lnTo>
                <a:lnTo>
                  <a:pt x="1500" y="112"/>
                </a:lnTo>
                <a:lnTo>
                  <a:pt x="1501" y="112"/>
                </a:lnTo>
                <a:lnTo>
                  <a:pt x="1502" y="112"/>
                </a:lnTo>
                <a:lnTo>
                  <a:pt x="1503" y="112"/>
                </a:lnTo>
                <a:lnTo>
                  <a:pt x="1505" y="112"/>
                </a:lnTo>
                <a:lnTo>
                  <a:pt x="1506" y="112"/>
                </a:lnTo>
                <a:lnTo>
                  <a:pt x="1507" y="112"/>
                </a:lnTo>
                <a:lnTo>
                  <a:pt x="1508" y="112"/>
                </a:lnTo>
                <a:lnTo>
                  <a:pt x="1510" y="112"/>
                </a:lnTo>
                <a:lnTo>
                  <a:pt x="1511" y="112"/>
                </a:lnTo>
                <a:lnTo>
                  <a:pt x="1512" y="112"/>
                </a:lnTo>
                <a:lnTo>
                  <a:pt x="1513" y="112"/>
                </a:lnTo>
                <a:lnTo>
                  <a:pt x="1515" y="112"/>
                </a:lnTo>
                <a:lnTo>
                  <a:pt x="1516" y="112"/>
                </a:lnTo>
                <a:lnTo>
                  <a:pt x="1517" y="112"/>
                </a:lnTo>
                <a:lnTo>
                  <a:pt x="1518" y="112"/>
                </a:lnTo>
                <a:lnTo>
                  <a:pt x="1520" y="112"/>
                </a:lnTo>
                <a:lnTo>
                  <a:pt x="1521" y="112"/>
                </a:lnTo>
                <a:lnTo>
                  <a:pt x="1522" y="112"/>
                </a:lnTo>
                <a:lnTo>
                  <a:pt x="1523" y="112"/>
                </a:lnTo>
                <a:lnTo>
                  <a:pt x="1525" y="112"/>
                </a:lnTo>
                <a:lnTo>
                  <a:pt x="1526" y="112"/>
                </a:lnTo>
                <a:lnTo>
                  <a:pt x="1527" y="112"/>
                </a:lnTo>
                <a:lnTo>
                  <a:pt x="1528" y="112"/>
                </a:lnTo>
                <a:lnTo>
                  <a:pt x="1530" y="112"/>
                </a:lnTo>
                <a:lnTo>
                  <a:pt x="1531" y="112"/>
                </a:lnTo>
                <a:lnTo>
                  <a:pt x="1532" y="112"/>
                </a:lnTo>
                <a:lnTo>
                  <a:pt x="1533" y="112"/>
                </a:lnTo>
                <a:lnTo>
                  <a:pt x="1535" y="112"/>
                </a:lnTo>
                <a:lnTo>
                  <a:pt x="1536" y="112"/>
                </a:lnTo>
                <a:lnTo>
                  <a:pt x="1537" y="112"/>
                </a:lnTo>
                <a:lnTo>
                  <a:pt x="1538" y="112"/>
                </a:lnTo>
                <a:lnTo>
                  <a:pt x="1540" y="112"/>
                </a:lnTo>
                <a:lnTo>
                  <a:pt x="1541" y="112"/>
                </a:lnTo>
                <a:lnTo>
                  <a:pt x="1542" y="112"/>
                </a:lnTo>
                <a:lnTo>
                  <a:pt x="1543" y="112"/>
                </a:lnTo>
                <a:lnTo>
                  <a:pt x="1544" y="112"/>
                </a:lnTo>
                <a:lnTo>
                  <a:pt x="1546" y="112"/>
                </a:lnTo>
                <a:lnTo>
                  <a:pt x="1547" y="112"/>
                </a:lnTo>
                <a:lnTo>
                  <a:pt x="1548" y="112"/>
                </a:lnTo>
                <a:lnTo>
                  <a:pt x="1549" y="112"/>
                </a:lnTo>
                <a:lnTo>
                  <a:pt x="1551" y="112"/>
                </a:lnTo>
                <a:lnTo>
                  <a:pt x="1552" y="112"/>
                </a:lnTo>
                <a:lnTo>
                  <a:pt x="1553" y="112"/>
                </a:lnTo>
                <a:lnTo>
                  <a:pt x="1554" y="112"/>
                </a:lnTo>
                <a:lnTo>
                  <a:pt x="1556" y="112"/>
                </a:lnTo>
                <a:lnTo>
                  <a:pt x="1557" y="112"/>
                </a:lnTo>
                <a:lnTo>
                  <a:pt x="1558" y="112"/>
                </a:lnTo>
                <a:lnTo>
                  <a:pt x="1559" y="112"/>
                </a:lnTo>
                <a:lnTo>
                  <a:pt x="1561" y="112"/>
                </a:lnTo>
                <a:lnTo>
                  <a:pt x="1562" y="112"/>
                </a:lnTo>
                <a:lnTo>
                  <a:pt x="1563" y="112"/>
                </a:lnTo>
                <a:lnTo>
                  <a:pt x="1564" y="112"/>
                </a:lnTo>
                <a:lnTo>
                  <a:pt x="1566" y="112"/>
                </a:lnTo>
                <a:lnTo>
                  <a:pt x="1567" y="111"/>
                </a:lnTo>
                <a:lnTo>
                  <a:pt x="1568" y="112"/>
                </a:lnTo>
                <a:lnTo>
                  <a:pt x="1569" y="111"/>
                </a:lnTo>
                <a:lnTo>
                  <a:pt x="1571" y="112"/>
                </a:lnTo>
                <a:lnTo>
                  <a:pt x="1572" y="112"/>
                </a:lnTo>
                <a:lnTo>
                  <a:pt x="1573" y="112"/>
                </a:lnTo>
                <a:lnTo>
                  <a:pt x="1574" y="112"/>
                </a:lnTo>
                <a:lnTo>
                  <a:pt x="1576" y="111"/>
                </a:lnTo>
                <a:lnTo>
                  <a:pt x="1577" y="111"/>
                </a:lnTo>
                <a:lnTo>
                  <a:pt x="1578" y="111"/>
                </a:lnTo>
                <a:lnTo>
                  <a:pt x="1579" y="111"/>
                </a:lnTo>
                <a:lnTo>
                  <a:pt x="1581" y="111"/>
                </a:lnTo>
                <a:lnTo>
                  <a:pt x="1582" y="111"/>
                </a:lnTo>
                <a:lnTo>
                  <a:pt x="1583" y="111"/>
                </a:lnTo>
                <a:lnTo>
                  <a:pt x="1584" y="111"/>
                </a:lnTo>
                <a:lnTo>
                  <a:pt x="1586" y="111"/>
                </a:lnTo>
                <a:lnTo>
                  <a:pt x="1587" y="111"/>
                </a:lnTo>
                <a:lnTo>
                  <a:pt x="1588" y="111"/>
                </a:lnTo>
                <a:lnTo>
                  <a:pt x="1589" y="111"/>
                </a:lnTo>
                <a:lnTo>
                  <a:pt x="1591" y="111"/>
                </a:lnTo>
                <a:lnTo>
                  <a:pt x="1592" y="111"/>
                </a:lnTo>
                <a:lnTo>
                  <a:pt x="1593" y="111"/>
                </a:lnTo>
                <a:lnTo>
                  <a:pt x="1594" y="111"/>
                </a:lnTo>
                <a:lnTo>
                  <a:pt x="1596" y="111"/>
                </a:lnTo>
                <a:lnTo>
                  <a:pt x="1597" y="111"/>
                </a:lnTo>
                <a:lnTo>
                  <a:pt x="1598" y="111"/>
                </a:lnTo>
                <a:lnTo>
                  <a:pt x="1599" y="111"/>
                </a:lnTo>
                <a:lnTo>
                  <a:pt x="1601" y="111"/>
                </a:lnTo>
                <a:lnTo>
                  <a:pt x="1602" y="111"/>
                </a:lnTo>
                <a:lnTo>
                  <a:pt x="1603" y="111"/>
                </a:lnTo>
                <a:lnTo>
                  <a:pt x="1604" y="111"/>
                </a:lnTo>
                <a:lnTo>
                  <a:pt x="1606" y="111"/>
                </a:lnTo>
                <a:lnTo>
                  <a:pt x="1607" y="111"/>
                </a:lnTo>
                <a:lnTo>
                  <a:pt x="1608" y="111"/>
                </a:lnTo>
                <a:lnTo>
                  <a:pt x="1609" y="111"/>
                </a:lnTo>
                <a:lnTo>
                  <a:pt x="1611" y="111"/>
                </a:lnTo>
                <a:lnTo>
                  <a:pt x="1612" y="111"/>
                </a:lnTo>
                <a:lnTo>
                  <a:pt x="1613" y="111"/>
                </a:lnTo>
                <a:lnTo>
                  <a:pt x="1614" y="111"/>
                </a:lnTo>
                <a:lnTo>
                  <a:pt x="1616" y="111"/>
                </a:lnTo>
                <a:lnTo>
                  <a:pt x="1617" y="111"/>
                </a:lnTo>
                <a:lnTo>
                  <a:pt x="1618" y="111"/>
                </a:lnTo>
                <a:lnTo>
                  <a:pt x="1619" y="111"/>
                </a:lnTo>
                <a:lnTo>
                  <a:pt x="1621" y="111"/>
                </a:lnTo>
                <a:lnTo>
                  <a:pt x="1622" y="111"/>
                </a:lnTo>
                <a:lnTo>
                  <a:pt x="1623" y="111"/>
                </a:lnTo>
                <a:lnTo>
                  <a:pt x="1624" y="111"/>
                </a:lnTo>
                <a:lnTo>
                  <a:pt x="1626" y="111"/>
                </a:lnTo>
                <a:lnTo>
                  <a:pt x="1627" y="111"/>
                </a:lnTo>
                <a:lnTo>
                  <a:pt x="1628" y="111"/>
                </a:lnTo>
                <a:lnTo>
                  <a:pt x="1629" y="111"/>
                </a:lnTo>
                <a:lnTo>
                  <a:pt x="1631" y="111"/>
                </a:lnTo>
                <a:lnTo>
                  <a:pt x="1632" y="111"/>
                </a:lnTo>
                <a:lnTo>
                  <a:pt x="1633" y="111"/>
                </a:lnTo>
                <a:lnTo>
                  <a:pt x="1634" y="111"/>
                </a:lnTo>
                <a:lnTo>
                  <a:pt x="1636" y="111"/>
                </a:lnTo>
                <a:lnTo>
                  <a:pt x="1637" y="111"/>
                </a:lnTo>
                <a:lnTo>
                  <a:pt x="1638" y="111"/>
                </a:lnTo>
                <a:lnTo>
                  <a:pt x="1639" y="111"/>
                </a:lnTo>
                <a:lnTo>
                  <a:pt x="1641" y="111"/>
                </a:lnTo>
                <a:lnTo>
                  <a:pt x="1642" y="111"/>
                </a:lnTo>
                <a:lnTo>
                  <a:pt x="1643" y="111"/>
                </a:lnTo>
                <a:lnTo>
                  <a:pt x="1644" y="111"/>
                </a:lnTo>
                <a:lnTo>
                  <a:pt x="1646" y="111"/>
                </a:lnTo>
                <a:lnTo>
                  <a:pt x="1647" y="111"/>
                </a:lnTo>
                <a:lnTo>
                  <a:pt x="1648" y="111"/>
                </a:lnTo>
                <a:lnTo>
                  <a:pt x="1649" y="111"/>
                </a:lnTo>
                <a:lnTo>
                  <a:pt x="1651" y="111"/>
                </a:lnTo>
                <a:lnTo>
                  <a:pt x="1652" y="111"/>
                </a:lnTo>
                <a:lnTo>
                  <a:pt x="1653" y="111"/>
                </a:lnTo>
                <a:lnTo>
                  <a:pt x="1654" y="111"/>
                </a:lnTo>
                <a:lnTo>
                  <a:pt x="1656" y="111"/>
                </a:lnTo>
                <a:lnTo>
                  <a:pt x="1657" y="111"/>
                </a:lnTo>
                <a:lnTo>
                  <a:pt x="1658" y="111"/>
                </a:lnTo>
                <a:lnTo>
                  <a:pt x="1659" y="111"/>
                </a:lnTo>
                <a:lnTo>
                  <a:pt x="1661" y="111"/>
                </a:lnTo>
                <a:lnTo>
                  <a:pt x="1662" y="111"/>
                </a:lnTo>
                <a:lnTo>
                  <a:pt x="1663" y="111"/>
                </a:lnTo>
                <a:lnTo>
                  <a:pt x="1664" y="111"/>
                </a:lnTo>
                <a:lnTo>
                  <a:pt x="1666" y="111"/>
                </a:lnTo>
                <a:lnTo>
                  <a:pt x="1667" y="111"/>
                </a:lnTo>
                <a:lnTo>
                  <a:pt x="1668" y="111"/>
                </a:lnTo>
                <a:lnTo>
                  <a:pt x="1669" y="111"/>
                </a:lnTo>
                <a:lnTo>
                  <a:pt x="1671" y="111"/>
                </a:lnTo>
                <a:lnTo>
                  <a:pt x="1672" y="111"/>
                </a:lnTo>
                <a:lnTo>
                  <a:pt x="1673" y="111"/>
                </a:lnTo>
                <a:lnTo>
                  <a:pt x="1674" y="111"/>
                </a:lnTo>
                <a:lnTo>
                  <a:pt x="1676" y="111"/>
                </a:lnTo>
                <a:lnTo>
                  <a:pt x="1677" y="111"/>
                </a:lnTo>
                <a:lnTo>
                  <a:pt x="1678" y="111"/>
                </a:lnTo>
                <a:lnTo>
                  <a:pt x="1679" y="111"/>
                </a:lnTo>
                <a:lnTo>
                  <a:pt x="1681" y="111"/>
                </a:lnTo>
                <a:lnTo>
                  <a:pt x="1682" y="111"/>
                </a:lnTo>
                <a:lnTo>
                  <a:pt x="1683" y="111"/>
                </a:lnTo>
                <a:lnTo>
                  <a:pt x="1684" y="111"/>
                </a:lnTo>
                <a:lnTo>
                  <a:pt x="1686" y="111"/>
                </a:lnTo>
                <a:lnTo>
                  <a:pt x="1687" y="111"/>
                </a:lnTo>
                <a:lnTo>
                  <a:pt x="1688" y="111"/>
                </a:lnTo>
                <a:lnTo>
                  <a:pt x="1689" y="111"/>
                </a:lnTo>
                <a:lnTo>
                  <a:pt x="1691" y="111"/>
                </a:lnTo>
                <a:lnTo>
                  <a:pt x="1692" y="111"/>
                </a:lnTo>
                <a:lnTo>
                  <a:pt x="1693" y="111"/>
                </a:lnTo>
                <a:lnTo>
                  <a:pt x="1694" y="111"/>
                </a:lnTo>
                <a:lnTo>
                  <a:pt x="1695" y="111"/>
                </a:lnTo>
                <a:lnTo>
                  <a:pt x="1697" y="111"/>
                </a:lnTo>
                <a:lnTo>
                  <a:pt x="1698" y="111"/>
                </a:lnTo>
                <a:lnTo>
                  <a:pt x="1699" y="111"/>
                </a:lnTo>
                <a:lnTo>
                  <a:pt x="1700" y="111"/>
                </a:lnTo>
                <a:lnTo>
                  <a:pt x="1702" y="111"/>
                </a:lnTo>
                <a:lnTo>
                  <a:pt x="1703" y="111"/>
                </a:lnTo>
                <a:lnTo>
                  <a:pt x="1704" y="111"/>
                </a:lnTo>
                <a:lnTo>
                  <a:pt x="1705" y="111"/>
                </a:lnTo>
                <a:lnTo>
                  <a:pt x="1707" y="111"/>
                </a:lnTo>
                <a:lnTo>
                  <a:pt x="1708" y="111"/>
                </a:lnTo>
                <a:lnTo>
                  <a:pt x="1709" y="111"/>
                </a:lnTo>
                <a:lnTo>
                  <a:pt x="1710" y="111"/>
                </a:lnTo>
                <a:lnTo>
                  <a:pt x="1712" y="111"/>
                </a:lnTo>
                <a:lnTo>
                  <a:pt x="1713" y="111"/>
                </a:lnTo>
                <a:lnTo>
                  <a:pt x="1714" y="111"/>
                </a:lnTo>
                <a:lnTo>
                  <a:pt x="1715" y="111"/>
                </a:lnTo>
                <a:lnTo>
                  <a:pt x="1717" y="111"/>
                </a:lnTo>
                <a:lnTo>
                  <a:pt x="1718" y="111"/>
                </a:lnTo>
                <a:lnTo>
                  <a:pt x="1719" y="111"/>
                </a:lnTo>
                <a:lnTo>
                  <a:pt x="1720" y="111"/>
                </a:lnTo>
                <a:lnTo>
                  <a:pt x="1722" y="111"/>
                </a:lnTo>
                <a:lnTo>
                  <a:pt x="1723" y="111"/>
                </a:lnTo>
                <a:lnTo>
                  <a:pt x="1724" y="111"/>
                </a:lnTo>
                <a:lnTo>
                  <a:pt x="1725" y="111"/>
                </a:lnTo>
                <a:lnTo>
                  <a:pt x="1727" y="111"/>
                </a:lnTo>
                <a:lnTo>
                  <a:pt x="1728" y="111"/>
                </a:lnTo>
                <a:lnTo>
                  <a:pt x="1729" y="111"/>
                </a:lnTo>
                <a:lnTo>
                  <a:pt x="1730" y="111"/>
                </a:lnTo>
                <a:lnTo>
                  <a:pt x="1732" y="111"/>
                </a:lnTo>
                <a:lnTo>
                  <a:pt x="1733" y="111"/>
                </a:lnTo>
                <a:lnTo>
                  <a:pt x="1734" y="111"/>
                </a:lnTo>
                <a:lnTo>
                  <a:pt x="1735" y="111"/>
                </a:lnTo>
                <a:lnTo>
                  <a:pt x="1737" y="111"/>
                </a:lnTo>
                <a:lnTo>
                  <a:pt x="1738" y="111"/>
                </a:lnTo>
                <a:lnTo>
                  <a:pt x="1739" y="111"/>
                </a:lnTo>
                <a:lnTo>
                  <a:pt x="1740" y="111"/>
                </a:lnTo>
                <a:lnTo>
                  <a:pt x="1742" y="111"/>
                </a:lnTo>
                <a:lnTo>
                  <a:pt x="1743" y="111"/>
                </a:lnTo>
                <a:lnTo>
                  <a:pt x="1744" y="111"/>
                </a:lnTo>
                <a:lnTo>
                  <a:pt x="1745" y="111"/>
                </a:lnTo>
                <a:lnTo>
                  <a:pt x="1747" y="111"/>
                </a:lnTo>
                <a:lnTo>
                  <a:pt x="1748" y="111"/>
                </a:lnTo>
                <a:lnTo>
                  <a:pt x="1749" y="111"/>
                </a:lnTo>
                <a:lnTo>
                  <a:pt x="1750" y="111"/>
                </a:lnTo>
                <a:lnTo>
                  <a:pt x="1752" y="111"/>
                </a:lnTo>
                <a:lnTo>
                  <a:pt x="1753" y="111"/>
                </a:lnTo>
                <a:lnTo>
                  <a:pt x="1754" y="111"/>
                </a:lnTo>
                <a:lnTo>
                  <a:pt x="1755" y="111"/>
                </a:lnTo>
                <a:lnTo>
                  <a:pt x="1757" y="111"/>
                </a:lnTo>
                <a:lnTo>
                  <a:pt x="1758" y="111"/>
                </a:lnTo>
                <a:lnTo>
                  <a:pt x="1759" y="111"/>
                </a:lnTo>
                <a:lnTo>
                  <a:pt x="1760" y="111"/>
                </a:lnTo>
                <a:lnTo>
                  <a:pt x="1762" y="110"/>
                </a:lnTo>
                <a:lnTo>
                  <a:pt x="1763" y="110"/>
                </a:lnTo>
                <a:lnTo>
                  <a:pt x="1764" y="110"/>
                </a:lnTo>
                <a:lnTo>
                  <a:pt x="1765" y="110"/>
                </a:lnTo>
                <a:lnTo>
                  <a:pt x="1767" y="111"/>
                </a:lnTo>
                <a:lnTo>
                  <a:pt x="1768" y="111"/>
                </a:lnTo>
                <a:lnTo>
                  <a:pt x="1769" y="111"/>
                </a:lnTo>
                <a:lnTo>
                  <a:pt x="1770" y="109"/>
                </a:lnTo>
                <a:lnTo>
                  <a:pt x="1772" y="112"/>
                </a:lnTo>
                <a:lnTo>
                  <a:pt x="1773" y="112"/>
                </a:lnTo>
                <a:lnTo>
                  <a:pt x="1774" y="112"/>
                </a:lnTo>
                <a:lnTo>
                  <a:pt x="1775" y="112"/>
                </a:lnTo>
                <a:lnTo>
                  <a:pt x="1777" y="111"/>
                </a:lnTo>
                <a:lnTo>
                  <a:pt x="1778" y="110"/>
                </a:lnTo>
                <a:lnTo>
                  <a:pt x="1779" y="110"/>
                </a:lnTo>
                <a:lnTo>
                  <a:pt x="1780" y="110"/>
                </a:lnTo>
                <a:lnTo>
                  <a:pt x="1782" y="110"/>
                </a:lnTo>
                <a:lnTo>
                  <a:pt x="1783" y="110"/>
                </a:lnTo>
                <a:lnTo>
                  <a:pt x="1784" y="110"/>
                </a:lnTo>
                <a:lnTo>
                  <a:pt x="1785" y="111"/>
                </a:lnTo>
                <a:lnTo>
                  <a:pt x="1787" y="111"/>
                </a:lnTo>
                <a:lnTo>
                  <a:pt x="1788" y="113"/>
                </a:lnTo>
                <a:lnTo>
                  <a:pt x="1789" y="110"/>
                </a:lnTo>
                <a:lnTo>
                  <a:pt x="1790" y="110"/>
                </a:lnTo>
                <a:lnTo>
                  <a:pt x="1792" y="110"/>
                </a:lnTo>
                <a:lnTo>
                  <a:pt x="1793" y="111"/>
                </a:lnTo>
                <a:lnTo>
                  <a:pt x="1794" y="111"/>
                </a:lnTo>
                <a:lnTo>
                  <a:pt x="1795" y="111"/>
                </a:lnTo>
                <a:lnTo>
                  <a:pt x="1797" y="111"/>
                </a:lnTo>
                <a:lnTo>
                  <a:pt x="1798" y="111"/>
                </a:lnTo>
                <a:lnTo>
                  <a:pt x="1799" y="111"/>
                </a:lnTo>
                <a:lnTo>
                  <a:pt x="1800" y="111"/>
                </a:lnTo>
                <a:lnTo>
                  <a:pt x="1802" y="111"/>
                </a:lnTo>
                <a:lnTo>
                  <a:pt x="1803" y="111"/>
                </a:lnTo>
                <a:lnTo>
                  <a:pt x="1804" y="111"/>
                </a:lnTo>
                <a:lnTo>
                  <a:pt x="1805" y="111"/>
                </a:lnTo>
                <a:lnTo>
                  <a:pt x="1807" y="111"/>
                </a:lnTo>
                <a:lnTo>
                  <a:pt x="1808" y="111"/>
                </a:lnTo>
                <a:lnTo>
                  <a:pt x="1809" y="111"/>
                </a:lnTo>
                <a:lnTo>
                  <a:pt x="1810" y="111"/>
                </a:lnTo>
                <a:lnTo>
                  <a:pt x="1812" y="111"/>
                </a:lnTo>
                <a:lnTo>
                  <a:pt x="1813" y="111"/>
                </a:lnTo>
                <a:lnTo>
                  <a:pt x="1814" y="111"/>
                </a:lnTo>
                <a:lnTo>
                  <a:pt x="1815" y="111"/>
                </a:lnTo>
                <a:lnTo>
                  <a:pt x="1817" y="111"/>
                </a:lnTo>
                <a:lnTo>
                  <a:pt x="1818" y="111"/>
                </a:lnTo>
                <a:lnTo>
                  <a:pt x="1819" y="111"/>
                </a:lnTo>
                <a:lnTo>
                  <a:pt x="1820" y="111"/>
                </a:lnTo>
                <a:lnTo>
                  <a:pt x="1822" y="111"/>
                </a:lnTo>
                <a:lnTo>
                  <a:pt x="1823" y="111"/>
                </a:lnTo>
                <a:lnTo>
                  <a:pt x="1824" y="111"/>
                </a:lnTo>
                <a:lnTo>
                  <a:pt x="1825" y="111"/>
                </a:lnTo>
              </a:path>
            </a:pathLst>
          </a:custGeom>
          <a:noFill/>
          <a:ln w="19050">
            <a:solidFill>
              <a:schemeClr val="bg1">
                <a:lumMod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4" name="Connecteur droit avec flèche 193"/>
          <p:cNvCxnSpPr/>
          <p:nvPr/>
        </p:nvCxnSpPr>
        <p:spPr>
          <a:xfrm>
            <a:off x="663004" y="5130495"/>
            <a:ext cx="0" cy="14355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95" name="Connecteur droit avec flèche 194"/>
          <p:cNvCxnSpPr/>
          <p:nvPr/>
        </p:nvCxnSpPr>
        <p:spPr>
          <a:xfrm>
            <a:off x="1003138" y="5097743"/>
            <a:ext cx="0" cy="14355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96" name="Connecteur droit avec flèche 195"/>
          <p:cNvCxnSpPr/>
          <p:nvPr/>
        </p:nvCxnSpPr>
        <p:spPr>
          <a:xfrm>
            <a:off x="1309258" y="5025969"/>
            <a:ext cx="0" cy="14355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97" name="Connecteur droit avec flèche 196"/>
          <p:cNvCxnSpPr/>
          <p:nvPr/>
        </p:nvCxnSpPr>
        <p:spPr>
          <a:xfrm>
            <a:off x="1634111" y="4841201"/>
            <a:ext cx="0" cy="14355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cxnSp>
        <p:nvCxnSpPr>
          <p:cNvPr id="198" name="Connecteur droit avec flèche 197"/>
          <p:cNvCxnSpPr/>
          <p:nvPr/>
        </p:nvCxnSpPr>
        <p:spPr>
          <a:xfrm>
            <a:off x="1948156" y="4163011"/>
            <a:ext cx="0" cy="143550"/>
          </a:xfrm>
          <a:prstGeom prst="straightConnector1">
            <a:avLst/>
          </a:prstGeom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tailEnd type="triangle"/>
          </a:ln>
          <a:effectLst/>
        </p:spPr>
      </p:cxnSp>
      <p:sp>
        <p:nvSpPr>
          <p:cNvPr id="199" name="ZoneTexte 198"/>
          <p:cNvSpPr txBox="1"/>
          <p:nvPr/>
        </p:nvSpPr>
        <p:spPr>
          <a:xfrm>
            <a:off x="2771794" y="5389419"/>
            <a:ext cx="117894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31">
              <a:defRPr/>
            </a:pPr>
            <a:r>
              <a:rPr lang="fr-FR" sz="7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HGF : KD = 2,50X10</a:t>
            </a:r>
            <a:r>
              <a:rPr lang="fr-FR" sz="7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-8 </a:t>
            </a:r>
            <a:r>
              <a:rPr lang="fr-FR" sz="7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FR" sz="7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200" name="Line 33"/>
          <p:cNvSpPr>
            <a:spLocks noChangeShapeType="1"/>
          </p:cNvSpPr>
          <p:nvPr/>
        </p:nvSpPr>
        <p:spPr bwMode="auto">
          <a:xfrm flipH="1" flipV="1">
            <a:off x="541289" y="4948482"/>
            <a:ext cx="32139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Line 33"/>
          <p:cNvSpPr>
            <a:spLocks noChangeShapeType="1"/>
          </p:cNvSpPr>
          <p:nvPr/>
        </p:nvSpPr>
        <p:spPr bwMode="auto">
          <a:xfrm flipH="1" flipV="1">
            <a:off x="543702" y="5116387"/>
            <a:ext cx="32139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Line 33"/>
          <p:cNvSpPr>
            <a:spLocks noChangeShapeType="1"/>
          </p:cNvSpPr>
          <p:nvPr/>
        </p:nvSpPr>
        <p:spPr bwMode="auto">
          <a:xfrm flipH="1" flipV="1">
            <a:off x="548667" y="5462315"/>
            <a:ext cx="32139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Line 16"/>
          <p:cNvSpPr>
            <a:spLocks noChangeShapeType="1"/>
          </p:cNvSpPr>
          <p:nvPr/>
        </p:nvSpPr>
        <p:spPr bwMode="auto">
          <a:xfrm flipH="1">
            <a:off x="558609" y="5211615"/>
            <a:ext cx="1285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Line 16"/>
          <p:cNvSpPr>
            <a:spLocks noChangeShapeType="1"/>
          </p:cNvSpPr>
          <p:nvPr/>
        </p:nvSpPr>
        <p:spPr bwMode="auto">
          <a:xfrm flipH="1">
            <a:off x="560965" y="5549647"/>
            <a:ext cx="1285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Line 16"/>
          <p:cNvSpPr>
            <a:spLocks noChangeShapeType="1"/>
          </p:cNvSpPr>
          <p:nvPr/>
        </p:nvSpPr>
        <p:spPr bwMode="auto">
          <a:xfrm flipH="1">
            <a:off x="555941" y="5032069"/>
            <a:ext cx="1285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Line 37"/>
          <p:cNvSpPr>
            <a:spLocks noChangeShapeType="1"/>
          </p:cNvSpPr>
          <p:nvPr/>
        </p:nvSpPr>
        <p:spPr bwMode="auto">
          <a:xfrm flipH="1" flipV="1">
            <a:off x="548268" y="4291975"/>
            <a:ext cx="30532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Line 37"/>
          <p:cNvSpPr>
            <a:spLocks noChangeShapeType="1"/>
          </p:cNvSpPr>
          <p:nvPr/>
        </p:nvSpPr>
        <p:spPr bwMode="auto">
          <a:xfrm flipH="1" flipV="1">
            <a:off x="547920" y="4458860"/>
            <a:ext cx="30532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Line 22"/>
          <p:cNvSpPr>
            <a:spLocks noChangeShapeType="1"/>
          </p:cNvSpPr>
          <p:nvPr/>
        </p:nvSpPr>
        <p:spPr bwMode="auto">
          <a:xfrm flipH="1">
            <a:off x="560965" y="4378729"/>
            <a:ext cx="12855" cy="69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9" name="Line 37"/>
          <p:cNvSpPr>
            <a:spLocks noChangeShapeType="1"/>
          </p:cNvSpPr>
          <p:nvPr/>
        </p:nvSpPr>
        <p:spPr bwMode="auto">
          <a:xfrm flipH="1" flipV="1">
            <a:off x="560965" y="4203920"/>
            <a:ext cx="1285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0" name="Line 20"/>
          <p:cNvSpPr>
            <a:spLocks noChangeShapeType="1"/>
          </p:cNvSpPr>
          <p:nvPr/>
        </p:nvSpPr>
        <p:spPr bwMode="auto">
          <a:xfrm flipH="1" flipV="1">
            <a:off x="555383" y="4871716"/>
            <a:ext cx="1285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1" name="ZoneTexte 210"/>
          <p:cNvSpPr txBox="1"/>
          <p:nvPr/>
        </p:nvSpPr>
        <p:spPr>
          <a:xfrm>
            <a:off x="6831736" y="5379966"/>
            <a:ext cx="130724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31">
              <a:defRPr/>
            </a:pPr>
            <a:r>
              <a:rPr lang="fr-FR" sz="7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HGF : KD = 2,50X10</a:t>
            </a:r>
            <a:r>
              <a:rPr lang="fr-FR" sz="7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-8 </a:t>
            </a:r>
            <a:r>
              <a:rPr lang="fr-FR" sz="700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FR" sz="700" kern="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grpSp>
        <p:nvGrpSpPr>
          <p:cNvPr id="212" name="Groupe 211"/>
          <p:cNvGrpSpPr/>
          <p:nvPr/>
        </p:nvGrpSpPr>
        <p:grpSpPr>
          <a:xfrm>
            <a:off x="7276525" y="3713420"/>
            <a:ext cx="509083" cy="347227"/>
            <a:chOff x="10042693" y="409454"/>
            <a:chExt cx="509083" cy="347227"/>
          </a:xfrm>
        </p:grpSpPr>
        <p:sp>
          <p:nvSpPr>
            <p:cNvPr id="213" name="Rectangle 95"/>
            <p:cNvSpPr>
              <a:spLocks noChangeArrowheads="1"/>
            </p:cNvSpPr>
            <p:nvPr/>
          </p:nvSpPr>
          <p:spPr bwMode="auto">
            <a:xfrm>
              <a:off x="10293154" y="409454"/>
              <a:ext cx="187552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31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700" b="1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HBS</a:t>
              </a:r>
              <a:endParaRPr lang="fr-FR" sz="7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Line 96"/>
            <p:cNvSpPr>
              <a:spLocks noChangeShapeType="1"/>
            </p:cNvSpPr>
            <p:nvPr/>
          </p:nvSpPr>
          <p:spPr bwMode="auto">
            <a:xfrm>
              <a:off x="10042693" y="467830"/>
              <a:ext cx="144000" cy="1588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31">
                <a:defRPr/>
              </a:pPr>
              <a:endParaRPr lang="fr-FR" sz="7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Rectangle 97"/>
            <p:cNvSpPr>
              <a:spLocks noChangeArrowheads="1"/>
            </p:cNvSpPr>
            <p:nvPr/>
          </p:nvSpPr>
          <p:spPr bwMode="auto">
            <a:xfrm>
              <a:off x="10278532" y="544144"/>
              <a:ext cx="214802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31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700" b="1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HGF </a:t>
              </a:r>
              <a:endParaRPr lang="fr-FR" sz="7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Line 98"/>
            <p:cNvSpPr>
              <a:spLocks noChangeShapeType="1"/>
            </p:cNvSpPr>
            <p:nvPr/>
          </p:nvSpPr>
          <p:spPr bwMode="auto">
            <a:xfrm flipV="1">
              <a:off x="10042693" y="575808"/>
              <a:ext cx="144000" cy="0"/>
            </a:xfrm>
            <a:prstGeom prst="line">
              <a:avLst/>
            </a:prstGeom>
            <a:noFill/>
            <a:ln w="28575" cap="flat" cmpd="sng" algn="ctr">
              <a:solidFill>
                <a:srgbClr val="C00000"/>
              </a:solidFill>
              <a:prstDash val="solid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31">
                <a:defRPr/>
              </a:pPr>
              <a:endParaRPr lang="fr-FR" sz="7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Rectangle 101"/>
            <p:cNvSpPr>
              <a:spLocks noChangeArrowheads="1"/>
            </p:cNvSpPr>
            <p:nvPr/>
          </p:nvSpPr>
          <p:spPr bwMode="auto">
            <a:xfrm>
              <a:off x="10287280" y="648959"/>
              <a:ext cx="264496" cy="1077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31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700" b="1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tc-tPA</a:t>
              </a:r>
              <a:endParaRPr lang="fr-FR" sz="7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Line 102"/>
            <p:cNvSpPr>
              <a:spLocks noChangeShapeType="1"/>
            </p:cNvSpPr>
            <p:nvPr/>
          </p:nvSpPr>
          <p:spPr bwMode="auto">
            <a:xfrm>
              <a:off x="10042693" y="682198"/>
              <a:ext cx="144000" cy="1588"/>
            </a:xfrm>
            <a:prstGeom prst="line">
              <a:avLst/>
            </a:prstGeom>
            <a:noFill/>
            <a:ln w="28575" cap="flat" cmpd="sng" algn="ctr">
              <a:solidFill>
                <a:srgbClr val="077E97"/>
              </a:solidFill>
              <a:prstDash val="solid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431">
                <a:defRPr/>
              </a:pPr>
              <a:endParaRPr lang="fr-FR" sz="7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9" name="Line 20"/>
          <p:cNvSpPr>
            <a:spLocks noChangeShapeType="1"/>
          </p:cNvSpPr>
          <p:nvPr/>
        </p:nvSpPr>
        <p:spPr bwMode="auto">
          <a:xfrm flipH="1">
            <a:off x="4471894" y="4710458"/>
            <a:ext cx="13040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Line 34"/>
          <p:cNvSpPr>
            <a:spLocks noChangeShapeType="1"/>
          </p:cNvSpPr>
          <p:nvPr/>
        </p:nvSpPr>
        <p:spPr bwMode="auto">
          <a:xfrm flipH="1">
            <a:off x="4456059" y="4791946"/>
            <a:ext cx="33048" cy="34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Line 20"/>
          <p:cNvSpPr>
            <a:spLocks noChangeShapeType="1"/>
          </p:cNvSpPr>
          <p:nvPr/>
        </p:nvSpPr>
        <p:spPr bwMode="auto">
          <a:xfrm flipH="1">
            <a:off x="4466412" y="4876014"/>
            <a:ext cx="13040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Line 34"/>
          <p:cNvSpPr>
            <a:spLocks noChangeShapeType="1"/>
          </p:cNvSpPr>
          <p:nvPr/>
        </p:nvSpPr>
        <p:spPr bwMode="auto">
          <a:xfrm flipH="1">
            <a:off x="4450577" y="4957502"/>
            <a:ext cx="33048" cy="34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3" name="Line 20"/>
          <p:cNvSpPr>
            <a:spLocks noChangeShapeType="1"/>
          </p:cNvSpPr>
          <p:nvPr/>
        </p:nvSpPr>
        <p:spPr bwMode="auto">
          <a:xfrm flipH="1">
            <a:off x="4477384" y="5028414"/>
            <a:ext cx="13040" cy="68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4" name="Line 34"/>
          <p:cNvSpPr>
            <a:spLocks noChangeShapeType="1"/>
          </p:cNvSpPr>
          <p:nvPr/>
        </p:nvSpPr>
        <p:spPr bwMode="auto">
          <a:xfrm flipH="1">
            <a:off x="4461549" y="5109902"/>
            <a:ext cx="33048" cy="342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Ellipse 224"/>
          <p:cNvSpPr/>
          <p:nvPr/>
        </p:nvSpPr>
        <p:spPr>
          <a:xfrm>
            <a:off x="4517718" y="4956536"/>
            <a:ext cx="127222" cy="134855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31">
              <a:defRPr/>
            </a:pPr>
            <a:endParaRPr lang="fr-FR" sz="700" b="1" ker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ZoneTexte 225"/>
          <p:cNvSpPr txBox="1"/>
          <p:nvPr/>
        </p:nvSpPr>
        <p:spPr>
          <a:xfrm>
            <a:off x="4418506" y="4920589"/>
            <a:ext cx="32861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31">
              <a:defRPr/>
            </a:pPr>
            <a:r>
              <a:rPr lang="fr-FR" sz="7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27" name="Ellipse 226"/>
          <p:cNvSpPr/>
          <p:nvPr/>
        </p:nvSpPr>
        <p:spPr>
          <a:xfrm>
            <a:off x="600123" y="4964195"/>
            <a:ext cx="127222" cy="134855"/>
          </a:xfrm>
          <a:prstGeom prst="ellips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31">
              <a:defRPr/>
            </a:pPr>
            <a:endParaRPr lang="fr-FR" sz="700" b="1" kern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8" name="Groupe 227"/>
          <p:cNvGrpSpPr/>
          <p:nvPr/>
        </p:nvGrpSpPr>
        <p:grpSpPr>
          <a:xfrm>
            <a:off x="861097" y="4908825"/>
            <a:ext cx="275557" cy="200055"/>
            <a:chOff x="712464" y="6644919"/>
            <a:chExt cx="275557" cy="200054"/>
          </a:xfrm>
        </p:grpSpPr>
        <p:sp>
          <p:nvSpPr>
            <p:cNvPr id="229" name="ZoneTexte 228"/>
            <p:cNvSpPr txBox="1"/>
            <p:nvPr/>
          </p:nvSpPr>
          <p:spPr>
            <a:xfrm>
              <a:off x="712464" y="6644919"/>
              <a:ext cx="275557" cy="200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30" name="Ellipse 229"/>
            <p:cNvSpPr/>
            <p:nvPr/>
          </p:nvSpPr>
          <p:spPr>
            <a:xfrm>
              <a:off x="782585" y="6675987"/>
              <a:ext cx="127222" cy="134855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31">
                <a:defRPr/>
              </a:pPr>
              <a:endParaRPr lang="fr-FR" sz="700" b="1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1" name="Groupe 230"/>
          <p:cNvGrpSpPr/>
          <p:nvPr/>
        </p:nvGrpSpPr>
        <p:grpSpPr>
          <a:xfrm>
            <a:off x="4821772" y="4885456"/>
            <a:ext cx="275557" cy="200055"/>
            <a:chOff x="712464" y="6644919"/>
            <a:chExt cx="275557" cy="200054"/>
          </a:xfrm>
        </p:grpSpPr>
        <p:sp>
          <p:nvSpPr>
            <p:cNvPr id="232" name="ZoneTexte 231"/>
            <p:cNvSpPr txBox="1"/>
            <p:nvPr/>
          </p:nvSpPr>
          <p:spPr>
            <a:xfrm>
              <a:off x="712464" y="6644919"/>
              <a:ext cx="275557" cy="200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233" name="Ellipse 232"/>
            <p:cNvSpPr/>
            <p:nvPr/>
          </p:nvSpPr>
          <p:spPr>
            <a:xfrm>
              <a:off x="782585" y="6675987"/>
              <a:ext cx="127222" cy="134855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31">
                <a:defRPr/>
              </a:pPr>
              <a:endParaRPr lang="fr-FR" sz="700" b="1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4" name="Groupe 233"/>
          <p:cNvGrpSpPr/>
          <p:nvPr/>
        </p:nvGrpSpPr>
        <p:grpSpPr>
          <a:xfrm>
            <a:off x="1166259" y="4819325"/>
            <a:ext cx="275557" cy="200055"/>
            <a:chOff x="710890" y="6644919"/>
            <a:chExt cx="275557" cy="200054"/>
          </a:xfrm>
        </p:grpSpPr>
        <p:sp>
          <p:nvSpPr>
            <p:cNvPr id="235" name="ZoneTexte 234"/>
            <p:cNvSpPr txBox="1"/>
            <p:nvPr/>
          </p:nvSpPr>
          <p:spPr>
            <a:xfrm>
              <a:off x="710890" y="6644919"/>
              <a:ext cx="275557" cy="200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36" name="Ellipse 235"/>
            <p:cNvSpPr/>
            <p:nvPr/>
          </p:nvSpPr>
          <p:spPr>
            <a:xfrm>
              <a:off x="782585" y="6675987"/>
              <a:ext cx="127222" cy="134855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31">
                <a:defRPr/>
              </a:pPr>
              <a:endParaRPr lang="fr-FR" sz="700" b="1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7" name="Groupe 236"/>
          <p:cNvGrpSpPr/>
          <p:nvPr/>
        </p:nvGrpSpPr>
        <p:grpSpPr>
          <a:xfrm>
            <a:off x="5142262" y="4820927"/>
            <a:ext cx="275557" cy="200055"/>
            <a:chOff x="710890" y="6644919"/>
            <a:chExt cx="275557" cy="200054"/>
          </a:xfrm>
        </p:grpSpPr>
        <p:sp>
          <p:nvSpPr>
            <p:cNvPr id="238" name="ZoneTexte 237"/>
            <p:cNvSpPr txBox="1"/>
            <p:nvPr/>
          </p:nvSpPr>
          <p:spPr>
            <a:xfrm>
              <a:off x="710890" y="6644919"/>
              <a:ext cx="275557" cy="200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239" name="Ellipse 238"/>
            <p:cNvSpPr/>
            <p:nvPr/>
          </p:nvSpPr>
          <p:spPr>
            <a:xfrm>
              <a:off x="782585" y="6675987"/>
              <a:ext cx="127222" cy="134855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31">
                <a:defRPr/>
              </a:pPr>
              <a:endParaRPr lang="fr-FR" sz="700" b="1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0" name="Groupe 239"/>
          <p:cNvGrpSpPr/>
          <p:nvPr/>
        </p:nvGrpSpPr>
        <p:grpSpPr>
          <a:xfrm>
            <a:off x="1485429" y="4627575"/>
            <a:ext cx="275557" cy="200055"/>
            <a:chOff x="710890" y="6644919"/>
            <a:chExt cx="275557" cy="200054"/>
          </a:xfrm>
        </p:grpSpPr>
        <p:sp>
          <p:nvSpPr>
            <p:cNvPr id="241" name="ZoneTexte 240"/>
            <p:cNvSpPr txBox="1"/>
            <p:nvPr/>
          </p:nvSpPr>
          <p:spPr>
            <a:xfrm>
              <a:off x="710890" y="6644919"/>
              <a:ext cx="275557" cy="200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42" name="Ellipse 241"/>
            <p:cNvSpPr/>
            <p:nvPr/>
          </p:nvSpPr>
          <p:spPr>
            <a:xfrm>
              <a:off x="782585" y="6675987"/>
              <a:ext cx="127222" cy="134855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31">
                <a:defRPr/>
              </a:pPr>
              <a:endParaRPr lang="fr-FR" sz="700" b="1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3" name="Groupe 242"/>
          <p:cNvGrpSpPr/>
          <p:nvPr/>
        </p:nvGrpSpPr>
        <p:grpSpPr>
          <a:xfrm>
            <a:off x="5497144" y="4636940"/>
            <a:ext cx="275557" cy="200055"/>
            <a:chOff x="710890" y="6644919"/>
            <a:chExt cx="275557" cy="200054"/>
          </a:xfrm>
        </p:grpSpPr>
        <p:sp>
          <p:nvSpPr>
            <p:cNvPr id="244" name="ZoneTexte 243"/>
            <p:cNvSpPr txBox="1"/>
            <p:nvPr/>
          </p:nvSpPr>
          <p:spPr>
            <a:xfrm>
              <a:off x="710890" y="6644919"/>
              <a:ext cx="275557" cy="200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45" name="Ellipse 244"/>
            <p:cNvSpPr/>
            <p:nvPr/>
          </p:nvSpPr>
          <p:spPr>
            <a:xfrm>
              <a:off x="782585" y="6675987"/>
              <a:ext cx="127222" cy="134855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31">
                <a:defRPr/>
              </a:pPr>
              <a:endParaRPr lang="fr-FR" sz="700" b="1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6" name="Groupe 245"/>
          <p:cNvGrpSpPr/>
          <p:nvPr/>
        </p:nvGrpSpPr>
        <p:grpSpPr>
          <a:xfrm>
            <a:off x="5838939" y="3975273"/>
            <a:ext cx="275557" cy="200055"/>
            <a:chOff x="710890" y="6644919"/>
            <a:chExt cx="275557" cy="200054"/>
          </a:xfrm>
        </p:grpSpPr>
        <p:sp>
          <p:nvSpPr>
            <p:cNvPr id="247" name="ZoneTexte 246"/>
            <p:cNvSpPr txBox="1"/>
            <p:nvPr/>
          </p:nvSpPr>
          <p:spPr>
            <a:xfrm>
              <a:off x="710890" y="6644919"/>
              <a:ext cx="275557" cy="200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248" name="Ellipse 247"/>
            <p:cNvSpPr/>
            <p:nvPr/>
          </p:nvSpPr>
          <p:spPr>
            <a:xfrm>
              <a:off x="782585" y="6675987"/>
              <a:ext cx="127222" cy="134855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31">
                <a:defRPr/>
              </a:pPr>
              <a:endParaRPr lang="fr-FR" sz="700" b="1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9" name="Groupe 248"/>
          <p:cNvGrpSpPr/>
          <p:nvPr/>
        </p:nvGrpSpPr>
        <p:grpSpPr>
          <a:xfrm>
            <a:off x="1812582" y="3936972"/>
            <a:ext cx="275557" cy="200055"/>
            <a:chOff x="710890" y="6644919"/>
            <a:chExt cx="275557" cy="200054"/>
          </a:xfrm>
        </p:grpSpPr>
        <p:sp>
          <p:nvSpPr>
            <p:cNvPr id="250" name="ZoneTexte 249"/>
            <p:cNvSpPr txBox="1"/>
            <p:nvPr/>
          </p:nvSpPr>
          <p:spPr>
            <a:xfrm>
              <a:off x="710890" y="6644919"/>
              <a:ext cx="275557" cy="200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31">
                <a:defRPr/>
              </a:pPr>
              <a:r>
                <a:rPr lang="fr-FR" sz="7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251" name="Ellipse 250"/>
            <p:cNvSpPr/>
            <p:nvPr/>
          </p:nvSpPr>
          <p:spPr>
            <a:xfrm>
              <a:off x="782585" y="6675987"/>
              <a:ext cx="127222" cy="134855"/>
            </a:xfrm>
            <a:prstGeom prst="ellips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31">
                <a:defRPr/>
              </a:pPr>
              <a:endParaRPr lang="fr-FR" sz="700" b="1" ker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2" name="Line 16"/>
          <p:cNvSpPr>
            <a:spLocks noChangeShapeType="1"/>
          </p:cNvSpPr>
          <p:nvPr/>
        </p:nvSpPr>
        <p:spPr bwMode="auto">
          <a:xfrm flipH="1">
            <a:off x="558213" y="4710201"/>
            <a:ext cx="12855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431">
              <a:defRPr/>
            </a:pPr>
            <a:endParaRPr lang="fr-FR" sz="700" b="1" ker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3" name="Image 252">
            <a:extLst>
              <a:ext uri="{FF2B5EF4-FFF2-40B4-BE49-F238E27FC236}">
                <a16:creationId xmlns:a16="http://schemas.microsoft.com/office/drawing/2014/main" id="{F4AE2636-7BC9-C347-9DE7-97DDEB3DB2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57" t="13278" r="17502"/>
          <a:stretch/>
        </p:blipFill>
        <p:spPr>
          <a:xfrm>
            <a:off x="2578293" y="876300"/>
            <a:ext cx="3038475" cy="2259495"/>
          </a:xfrm>
          <a:prstGeom prst="rect">
            <a:avLst/>
          </a:prstGeom>
        </p:spPr>
      </p:pic>
      <p:sp>
        <p:nvSpPr>
          <p:cNvPr id="254" name="ZoneTexte 253"/>
          <p:cNvSpPr txBox="1"/>
          <p:nvPr/>
        </p:nvSpPr>
        <p:spPr>
          <a:xfrm>
            <a:off x="2292333" y="1160992"/>
            <a:ext cx="582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</a:p>
        </p:txBody>
      </p:sp>
      <p:sp>
        <p:nvSpPr>
          <p:cNvPr id="255" name="ZoneTexte 254"/>
          <p:cNvSpPr txBox="1"/>
          <p:nvPr/>
        </p:nvSpPr>
        <p:spPr>
          <a:xfrm>
            <a:off x="2359008" y="1570176"/>
            <a:ext cx="582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</a:p>
        </p:txBody>
      </p:sp>
      <p:sp>
        <p:nvSpPr>
          <p:cNvPr id="256" name="ZoneTexte 255"/>
          <p:cNvSpPr txBox="1"/>
          <p:nvPr/>
        </p:nvSpPr>
        <p:spPr>
          <a:xfrm>
            <a:off x="2366773" y="2532760"/>
            <a:ext cx="5822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</a:p>
        </p:txBody>
      </p:sp>
      <p:sp>
        <p:nvSpPr>
          <p:cNvPr id="257" name="ZoneTexte 256"/>
          <p:cNvSpPr txBox="1"/>
          <p:nvPr/>
        </p:nvSpPr>
        <p:spPr>
          <a:xfrm>
            <a:off x="5510867" y="2468802"/>
            <a:ext cx="9961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Mature HGF</a:t>
            </a:r>
          </a:p>
        </p:txBody>
      </p:sp>
      <p:sp>
        <p:nvSpPr>
          <p:cNvPr id="258" name="ZoneTexte 257"/>
          <p:cNvSpPr txBox="1"/>
          <p:nvPr/>
        </p:nvSpPr>
        <p:spPr>
          <a:xfrm>
            <a:off x="5506822" y="1534727"/>
            <a:ext cx="9961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Pro-HGF</a:t>
            </a:r>
          </a:p>
        </p:txBody>
      </p:sp>
      <p:sp>
        <p:nvSpPr>
          <p:cNvPr id="259" name="ZoneTexte 258"/>
          <p:cNvSpPr txBox="1"/>
          <p:nvPr/>
        </p:nvSpPr>
        <p:spPr>
          <a:xfrm>
            <a:off x="2493800" y="726517"/>
            <a:ext cx="9961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Pro-HGF</a:t>
            </a:r>
          </a:p>
        </p:txBody>
      </p:sp>
      <p:sp>
        <p:nvSpPr>
          <p:cNvPr id="260" name="ZoneTexte 259"/>
          <p:cNvSpPr txBox="1"/>
          <p:nvPr/>
        </p:nvSpPr>
        <p:spPr>
          <a:xfrm>
            <a:off x="3186306" y="726517"/>
            <a:ext cx="450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HGF</a:t>
            </a:r>
          </a:p>
        </p:txBody>
      </p:sp>
      <p:sp>
        <p:nvSpPr>
          <p:cNvPr id="261" name="ZoneTexte 260"/>
          <p:cNvSpPr txBox="1"/>
          <p:nvPr/>
        </p:nvSpPr>
        <p:spPr>
          <a:xfrm>
            <a:off x="3556618" y="726517"/>
            <a:ext cx="450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FXII</a:t>
            </a:r>
          </a:p>
        </p:txBody>
      </p:sp>
      <p:sp>
        <p:nvSpPr>
          <p:cNvPr id="262" name="ZoneTexte 261"/>
          <p:cNvSpPr txBox="1"/>
          <p:nvPr/>
        </p:nvSpPr>
        <p:spPr>
          <a:xfrm>
            <a:off x="3909986" y="726517"/>
            <a:ext cx="548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tc-tPA</a:t>
            </a:r>
          </a:p>
        </p:txBody>
      </p:sp>
      <p:sp>
        <p:nvSpPr>
          <p:cNvPr id="263" name="ZoneTexte 262"/>
          <p:cNvSpPr txBox="1"/>
          <p:nvPr/>
        </p:nvSpPr>
        <p:spPr>
          <a:xfrm>
            <a:off x="4296026" y="726517"/>
            <a:ext cx="548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sc-tPA</a:t>
            </a:r>
          </a:p>
        </p:txBody>
      </p:sp>
      <p:sp>
        <p:nvSpPr>
          <p:cNvPr id="264" name="ZoneTexte 263"/>
          <p:cNvSpPr txBox="1"/>
          <p:nvPr/>
        </p:nvSpPr>
        <p:spPr>
          <a:xfrm>
            <a:off x="4666882" y="726517"/>
            <a:ext cx="548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tc-tPA</a:t>
            </a:r>
          </a:p>
        </p:txBody>
      </p:sp>
      <p:sp>
        <p:nvSpPr>
          <p:cNvPr id="265" name="ZoneTexte 264"/>
          <p:cNvSpPr txBox="1"/>
          <p:nvPr/>
        </p:nvSpPr>
        <p:spPr>
          <a:xfrm>
            <a:off x="5024347" y="726517"/>
            <a:ext cx="548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sc-tPA</a:t>
            </a:r>
          </a:p>
        </p:txBody>
      </p:sp>
      <p:cxnSp>
        <p:nvCxnSpPr>
          <p:cNvPr id="266" name="Connecteur droit 265"/>
          <p:cNvCxnSpPr/>
          <p:nvPr/>
        </p:nvCxnSpPr>
        <p:spPr>
          <a:xfrm>
            <a:off x="3671806" y="707467"/>
            <a:ext cx="10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7" name="ZoneTexte 266"/>
          <p:cNvSpPr txBox="1"/>
          <p:nvPr/>
        </p:nvSpPr>
        <p:spPr>
          <a:xfrm>
            <a:off x="3694369" y="521162"/>
            <a:ext cx="9629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dirty="0">
                <a:latin typeface="Arial" panose="020B0604020202020204" pitchFamily="34" charset="0"/>
                <a:cs typeface="Arial" panose="020B0604020202020204" pitchFamily="34" charset="0"/>
              </a:rPr>
              <a:t>Pro-HGF</a:t>
            </a:r>
          </a:p>
        </p:txBody>
      </p:sp>
    </p:spTree>
    <p:extLst>
      <p:ext uri="{BB962C8B-B14F-4D97-AF65-F5344CB8AC3E}">
        <p14:creationId xmlns:p14="http://schemas.microsoft.com/office/powerpoint/2010/main" val="615912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oneTexte 13">
            <a:extLst>
              <a:ext uri="{FF2B5EF4-FFF2-40B4-BE49-F238E27FC236}">
                <a16:creationId xmlns:a16="http://schemas.microsoft.com/office/drawing/2014/main" id="{C9C94B06-2025-4FAB-83E0-B464952A37D9}"/>
              </a:ext>
            </a:extLst>
          </p:cNvPr>
          <p:cNvSpPr txBox="1"/>
          <p:nvPr/>
        </p:nvSpPr>
        <p:spPr>
          <a:xfrm>
            <a:off x="2665413" y="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/>
              <a:t>Supplementary</a:t>
            </a:r>
            <a:r>
              <a:rPr lang="fr-FR" b="1" dirty="0"/>
              <a:t> </a:t>
            </a:r>
            <a:r>
              <a:rPr lang="fr-FR" b="1"/>
              <a:t>Figure S2 </a:t>
            </a:r>
            <a:endParaRPr lang="fr-FR" b="1" dirty="0"/>
          </a:p>
        </p:txBody>
      </p:sp>
      <p:sp>
        <p:nvSpPr>
          <p:cNvPr id="267" name="ZoneTexte 266"/>
          <p:cNvSpPr txBox="1"/>
          <p:nvPr/>
        </p:nvSpPr>
        <p:spPr>
          <a:xfrm>
            <a:off x="456872" y="634377"/>
            <a:ext cx="4900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68" name="ZoneTexte 267"/>
          <p:cNvSpPr txBox="1"/>
          <p:nvPr/>
        </p:nvSpPr>
        <p:spPr>
          <a:xfrm>
            <a:off x="456872" y="4846254"/>
            <a:ext cx="4900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69" name="Rectangle 268">
            <a:extLst>
              <a:ext uri="{FF2B5EF4-FFF2-40B4-BE49-F238E27FC236}">
                <a16:creationId xmlns:a16="http://schemas.microsoft.com/office/drawing/2014/main" id="{2FB86E9D-B1EF-4F76-9E39-0A40DB4F52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9016" y="1890801"/>
            <a:ext cx="1066819" cy="0"/>
          </a:xfrm>
          <a:prstGeom prst="rect">
            <a:avLst/>
          </a:prstGeom>
          <a:solidFill>
            <a:schemeClr val="tx1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0" name="Freeform 7">
            <a:extLst>
              <a:ext uri="{FF2B5EF4-FFF2-40B4-BE49-F238E27FC236}">
                <a16:creationId xmlns:a16="http://schemas.microsoft.com/office/drawing/2014/main" id="{A6F2C837-6A87-4BB8-B500-FD75E23B4DEE}"/>
              </a:ext>
            </a:extLst>
          </p:cNvPr>
          <p:cNvSpPr>
            <a:spLocks noEditPoints="1"/>
          </p:cNvSpPr>
          <p:nvPr/>
        </p:nvSpPr>
        <p:spPr bwMode="auto">
          <a:xfrm>
            <a:off x="937789" y="1892382"/>
            <a:ext cx="1069271" cy="13700"/>
          </a:xfrm>
          <a:custGeom>
            <a:avLst/>
            <a:gdLst>
              <a:gd name="T0" fmla="*/ 5 w 2616"/>
              <a:gd name="T1" fmla="*/ 0 h 26"/>
              <a:gd name="T2" fmla="*/ 5 w 2616"/>
              <a:gd name="T3" fmla="*/ 26 h 26"/>
              <a:gd name="T4" fmla="*/ 0 w 2616"/>
              <a:gd name="T5" fmla="*/ 26 h 26"/>
              <a:gd name="T6" fmla="*/ 0 w 2616"/>
              <a:gd name="T7" fmla="*/ 0 h 26"/>
              <a:gd name="T8" fmla="*/ 5 w 2616"/>
              <a:gd name="T9" fmla="*/ 0 h 26"/>
              <a:gd name="T10" fmla="*/ 332 w 2616"/>
              <a:gd name="T11" fmla="*/ 0 h 26"/>
              <a:gd name="T12" fmla="*/ 332 w 2616"/>
              <a:gd name="T13" fmla="*/ 26 h 26"/>
              <a:gd name="T14" fmla="*/ 326 w 2616"/>
              <a:gd name="T15" fmla="*/ 26 h 26"/>
              <a:gd name="T16" fmla="*/ 326 w 2616"/>
              <a:gd name="T17" fmla="*/ 0 h 26"/>
              <a:gd name="T18" fmla="*/ 332 w 2616"/>
              <a:gd name="T19" fmla="*/ 0 h 26"/>
              <a:gd name="T20" fmla="*/ 658 w 2616"/>
              <a:gd name="T21" fmla="*/ 0 h 26"/>
              <a:gd name="T22" fmla="*/ 658 w 2616"/>
              <a:gd name="T23" fmla="*/ 26 h 26"/>
              <a:gd name="T24" fmla="*/ 652 w 2616"/>
              <a:gd name="T25" fmla="*/ 26 h 26"/>
              <a:gd name="T26" fmla="*/ 652 w 2616"/>
              <a:gd name="T27" fmla="*/ 0 h 26"/>
              <a:gd name="T28" fmla="*/ 658 w 2616"/>
              <a:gd name="T29" fmla="*/ 0 h 26"/>
              <a:gd name="T30" fmla="*/ 984 w 2616"/>
              <a:gd name="T31" fmla="*/ 0 h 26"/>
              <a:gd name="T32" fmla="*/ 984 w 2616"/>
              <a:gd name="T33" fmla="*/ 26 h 26"/>
              <a:gd name="T34" fmla="*/ 978 w 2616"/>
              <a:gd name="T35" fmla="*/ 26 h 26"/>
              <a:gd name="T36" fmla="*/ 978 w 2616"/>
              <a:gd name="T37" fmla="*/ 0 h 26"/>
              <a:gd name="T38" fmla="*/ 984 w 2616"/>
              <a:gd name="T39" fmla="*/ 0 h 26"/>
              <a:gd name="T40" fmla="*/ 1310 w 2616"/>
              <a:gd name="T41" fmla="*/ 0 h 26"/>
              <a:gd name="T42" fmla="*/ 1310 w 2616"/>
              <a:gd name="T43" fmla="*/ 26 h 26"/>
              <a:gd name="T44" fmla="*/ 1304 w 2616"/>
              <a:gd name="T45" fmla="*/ 26 h 26"/>
              <a:gd name="T46" fmla="*/ 1304 w 2616"/>
              <a:gd name="T47" fmla="*/ 0 h 26"/>
              <a:gd name="T48" fmla="*/ 1310 w 2616"/>
              <a:gd name="T49" fmla="*/ 0 h 26"/>
              <a:gd name="T50" fmla="*/ 1636 w 2616"/>
              <a:gd name="T51" fmla="*/ 0 h 26"/>
              <a:gd name="T52" fmla="*/ 1636 w 2616"/>
              <a:gd name="T53" fmla="*/ 26 h 26"/>
              <a:gd name="T54" fmla="*/ 1631 w 2616"/>
              <a:gd name="T55" fmla="*/ 26 h 26"/>
              <a:gd name="T56" fmla="*/ 1631 w 2616"/>
              <a:gd name="T57" fmla="*/ 0 h 26"/>
              <a:gd name="T58" fmla="*/ 1636 w 2616"/>
              <a:gd name="T59" fmla="*/ 0 h 26"/>
              <a:gd name="T60" fmla="*/ 1963 w 2616"/>
              <a:gd name="T61" fmla="*/ 0 h 26"/>
              <a:gd name="T62" fmla="*/ 1963 w 2616"/>
              <a:gd name="T63" fmla="*/ 26 h 26"/>
              <a:gd name="T64" fmla="*/ 1957 w 2616"/>
              <a:gd name="T65" fmla="*/ 26 h 26"/>
              <a:gd name="T66" fmla="*/ 1957 w 2616"/>
              <a:gd name="T67" fmla="*/ 0 h 26"/>
              <a:gd name="T68" fmla="*/ 1963 w 2616"/>
              <a:gd name="T69" fmla="*/ 0 h 26"/>
              <a:gd name="T70" fmla="*/ 2289 w 2616"/>
              <a:gd name="T71" fmla="*/ 0 h 26"/>
              <a:gd name="T72" fmla="*/ 2289 w 2616"/>
              <a:gd name="T73" fmla="*/ 26 h 26"/>
              <a:gd name="T74" fmla="*/ 2283 w 2616"/>
              <a:gd name="T75" fmla="*/ 26 h 26"/>
              <a:gd name="T76" fmla="*/ 2283 w 2616"/>
              <a:gd name="T77" fmla="*/ 0 h 26"/>
              <a:gd name="T78" fmla="*/ 2289 w 2616"/>
              <a:gd name="T79" fmla="*/ 0 h 26"/>
              <a:gd name="T80" fmla="*/ 2616 w 2616"/>
              <a:gd name="T81" fmla="*/ 0 h 26"/>
              <a:gd name="T82" fmla="*/ 2616 w 2616"/>
              <a:gd name="T83" fmla="*/ 26 h 26"/>
              <a:gd name="T84" fmla="*/ 2610 w 2616"/>
              <a:gd name="T85" fmla="*/ 26 h 26"/>
              <a:gd name="T86" fmla="*/ 2610 w 2616"/>
              <a:gd name="T87" fmla="*/ 0 h 26"/>
              <a:gd name="T88" fmla="*/ 2616 w 2616"/>
              <a:gd name="T8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16" h="26">
                <a:moveTo>
                  <a:pt x="5" y="0"/>
                </a:moveTo>
                <a:lnTo>
                  <a:pt x="5" y="26"/>
                </a:lnTo>
                <a:lnTo>
                  <a:pt x="0" y="26"/>
                </a:lnTo>
                <a:lnTo>
                  <a:pt x="0" y="0"/>
                </a:lnTo>
                <a:lnTo>
                  <a:pt x="5" y="0"/>
                </a:lnTo>
                <a:close/>
                <a:moveTo>
                  <a:pt x="332" y="0"/>
                </a:moveTo>
                <a:lnTo>
                  <a:pt x="332" y="26"/>
                </a:lnTo>
                <a:lnTo>
                  <a:pt x="326" y="26"/>
                </a:lnTo>
                <a:lnTo>
                  <a:pt x="326" y="0"/>
                </a:lnTo>
                <a:lnTo>
                  <a:pt x="332" y="0"/>
                </a:lnTo>
                <a:close/>
                <a:moveTo>
                  <a:pt x="658" y="0"/>
                </a:moveTo>
                <a:lnTo>
                  <a:pt x="658" y="26"/>
                </a:lnTo>
                <a:lnTo>
                  <a:pt x="652" y="26"/>
                </a:lnTo>
                <a:lnTo>
                  <a:pt x="652" y="0"/>
                </a:lnTo>
                <a:lnTo>
                  <a:pt x="658" y="0"/>
                </a:lnTo>
                <a:close/>
                <a:moveTo>
                  <a:pt x="984" y="0"/>
                </a:moveTo>
                <a:lnTo>
                  <a:pt x="984" y="26"/>
                </a:lnTo>
                <a:lnTo>
                  <a:pt x="978" y="26"/>
                </a:lnTo>
                <a:lnTo>
                  <a:pt x="978" y="0"/>
                </a:lnTo>
                <a:lnTo>
                  <a:pt x="984" y="0"/>
                </a:lnTo>
                <a:close/>
                <a:moveTo>
                  <a:pt x="1310" y="0"/>
                </a:moveTo>
                <a:lnTo>
                  <a:pt x="1310" y="26"/>
                </a:lnTo>
                <a:lnTo>
                  <a:pt x="1304" y="26"/>
                </a:lnTo>
                <a:lnTo>
                  <a:pt x="1304" y="0"/>
                </a:lnTo>
                <a:lnTo>
                  <a:pt x="1310" y="0"/>
                </a:lnTo>
                <a:close/>
                <a:moveTo>
                  <a:pt x="1636" y="0"/>
                </a:moveTo>
                <a:lnTo>
                  <a:pt x="1636" y="26"/>
                </a:lnTo>
                <a:lnTo>
                  <a:pt x="1631" y="26"/>
                </a:lnTo>
                <a:lnTo>
                  <a:pt x="1631" y="0"/>
                </a:lnTo>
                <a:lnTo>
                  <a:pt x="1636" y="0"/>
                </a:lnTo>
                <a:close/>
                <a:moveTo>
                  <a:pt x="1963" y="0"/>
                </a:moveTo>
                <a:lnTo>
                  <a:pt x="1963" y="26"/>
                </a:lnTo>
                <a:lnTo>
                  <a:pt x="1957" y="26"/>
                </a:lnTo>
                <a:lnTo>
                  <a:pt x="1957" y="0"/>
                </a:lnTo>
                <a:lnTo>
                  <a:pt x="1963" y="0"/>
                </a:lnTo>
                <a:close/>
                <a:moveTo>
                  <a:pt x="2289" y="0"/>
                </a:moveTo>
                <a:lnTo>
                  <a:pt x="2289" y="26"/>
                </a:lnTo>
                <a:lnTo>
                  <a:pt x="2283" y="26"/>
                </a:lnTo>
                <a:lnTo>
                  <a:pt x="2283" y="0"/>
                </a:lnTo>
                <a:lnTo>
                  <a:pt x="2289" y="0"/>
                </a:lnTo>
                <a:close/>
                <a:moveTo>
                  <a:pt x="2616" y="0"/>
                </a:moveTo>
                <a:lnTo>
                  <a:pt x="2616" y="26"/>
                </a:lnTo>
                <a:lnTo>
                  <a:pt x="2610" y="26"/>
                </a:lnTo>
                <a:lnTo>
                  <a:pt x="2610" y="0"/>
                </a:lnTo>
                <a:lnTo>
                  <a:pt x="2616" y="0"/>
                </a:lnTo>
                <a:close/>
              </a:path>
            </a:pathLst>
          </a:custGeom>
          <a:solidFill>
            <a:schemeClr val="tx1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1" name="Freeform 8">
            <a:extLst>
              <a:ext uri="{FF2B5EF4-FFF2-40B4-BE49-F238E27FC236}">
                <a16:creationId xmlns:a16="http://schemas.microsoft.com/office/drawing/2014/main" id="{E96E294E-C6DD-4362-892C-CFB17DD10265}"/>
              </a:ext>
            </a:extLst>
          </p:cNvPr>
          <p:cNvSpPr>
            <a:spLocks/>
          </p:cNvSpPr>
          <p:nvPr/>
        </p:nvSpPr>
        <p:spPr bwMode="auto">
          <a:xfrm>
            <a:off x="1550904" y="187025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72" name="Freeform 9">
            <a:extLst>
              <a:ext uri="{FF2B5EF4-FFF2-40B4-BE49-F238E27FC236}">
                <a16:creationId xmlns:a16="http://schemas.microsoft.com/office/drawing/2014/main" id="{FF3733FE-7383-41B0-ABFB-1D573E1F26ED}"/>
              </a:ext>
            </a:extLst>
          </p:cNvPr>
          <p:cNvSpPr>
            <a:spLocks/>
          </p:cNvSpPr>
          <p:nvPr/>
        </p:nvSpPr>
        <p:spPr bwMode="auto">
          <a:xfrm>
            <a:off x="1550904" y="187025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73" name="Freeform 10">
            <a:extLst>
              <a:ext uri="{FF2B5EF4-FFF2-40B4-BE49-F238E27FC236}">
                <a16:creationId xmlns:a16="http://schemas.microsoft.com/office/drawing/2014/main" id="{CDB167AE-B3EC-479E-A8FC-06E92DE540FD}"/>
              </a:ext>
            </a:extLst>
          </p:cNvPr>
          <p:cNvSpPr>
            <a:spLocks/>
          </p:cNvSpPr>
          <p:nvPr/>
        </p:nvSpPr>
        <p:spPr bwMode="auto">
          <a:xfrm>
            <a:off x="1418471" y="186234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74" name="Freeform 11">
            <a:extLst>
              <a:ext uri="{FF2B5EF4-FFF2-40B4-BE49-F238E27FC236}">
                <a16:creationId xmlns:a16="http://schemas.microsoft.com/office/drawing/2014/main" id="{8D443C3C-0633-4953-8BCF-CD309A5F6BE5}"/>
              </a:ext>
            </a:extLst>
          </p:cNvPr>
          <p:cNvSpPr>
            <a:spLocks/>
          </p:cNvSpPr>
          <p:nvPr/>
        </p:nvSpPr>
        <p:spPr bwMode="auto">
          <a:xfrm>
            <a:off x="1418471" y="186234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87" name="Freeform 12">
            <a:extLst>
              <a:ext uri="{FF2B5EF4-FFF2-40B4-BE49-F238E27FC236}">
                <a16:creationId xmlns:a16="http://schemas.microsoft.com/office/drawing/2014/main" id="{5F6B6D6A-F81E-4AB4-90EE-79D56C19B796}"/>
              </a:ext>
            </a:extLst>
          </p:cNvPr>
          <p:cNvSpPr>
            <a:spLocks/>
          </p:cNvSpPr>
          <p:nvPr/>
        </p:nvSpPr>
        <p:spPr bwMode="auto">
          <a:xfrm>
            <a:off x="1439725" y="1854970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02" name="Freeform 13">
            <a:extLst>
              <a:ext uri="{FF2B5EF4-FFF2-40B4-BE49-F238E27FC236}">
                <a16:creationId xmlns:a16="http://schemas.microsoft.com/office/drawing/2014/main" id="{98FCA921-01AD-4000-AC6C-E523FC371D23}"/>
              </a:ext>
            </a:extLst>
          </p:cNvPr>
          <p:cNvSpPr>
            <a:spLocks/>
          </p:cNvSpPr>
          <p:nvPr/>
        </p:nvSpPr>
        <p:spPr bwMode="auto">
          <a:xfrm>
            <a:off x="1439725" y="1854970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03" name="Freeform 14">
            <a:extLst>
              <a:ext uri="{FF2B5EF4-FFF2-40B4-BE49-F238E27FC236}">
                <a16:creationId xmlns:a16="http://schemas.microsoft.com/office/drawing/2014/main" id="{040F6C4B-AF15-4FBF-8952-B560BAEF80CA}"/>
              </a:ext>
            </a:extLst>
          </p:cNvPr>
          <p:cNvSpPr>
            <a:spLocks/>
          </p:cNvSpPr>
          <p:nvPr/>
        </p:nvSpPr>
        <p:spPr bwMode="auto">
          <a:xfrm>
            <a:off x="1398852" y="184706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32" name="Freeform 15">
            <a:extLst>
              <a:ext uri="{FF2B5EF4-FFF2-40B4-BE49-F238E27FC236}">
                <a16:creationId xmlns:a16="http://schemas.microsoft.com/office/drawing/2014/main" id="{0650B470-2F9C-4789-94C1-A0A6B600D6B7}"/>
              </a:ext>
            </a:extLst>
          </p:cNvPr>
          <p:cNvSpPr>
            <a:spLocks/>
          </p:cNvSpPr>
          <p:nvPr/>
        </p:nvSpPr>
        <p:spPr bwMode="auto">
          <a:xfrm>
            <a:off x="1398852" y="184706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48" name="Freeform 16">
            <a:extLst>
              <a:ext uri="{FF2B5EF4-FFF2-40B4-BE49-F238E27FC236}">
                <a16:creationId xmlns:a16="http://schemas.microsoft.com/office/drawing/2014/main" id="{29184045-E43A-4309-924B-C9E6291F47E7}"/>
              </a:ext>
            </a:extLst>
          </p:cNvPr>
          <p:cNvSpPr>
            <a:spLocks/>
          </p:cNvSpPr>
          <p:nvPr/>
        </p:nvSpPr>
        <p:spPr bwMode="auto">
          <a:xfrm>
            <a:off x="1409070" y="183969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52" name="Freeform 17">
            <a:extLst>
              <a:ext uri="{FF2B5EF4-FFF2-40B4-BE49-F238E27FC236}">
                <a16:creationId xmlns:a16="http://schemas.microsoft.com/office/drawing/2014/main" id="{F888A3E6-D5A1-42FE-AD90-E95094DEA151}"/>
              </a:ext>
            </a:extLst>
          </p:cNvPr>
          <p:cNvSpPr>
            <a:spLocks/>
          </p:cNvSpPr>
          <p:nvPr/>
        </p:nvSpPr>
        <p:spPr bwMode="auto">
          <a:xfrm>
            <a:off x="1409070" y="183969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53" name="Freeform 18">
            <a:extLst>
              <a:ext uri="{FF2B5EF4-FFF2-40B4-BE49-F238E27FC236}">
                <a16:creationId xmlns:a16="http://schemas.microsoft.com/office/drawing/2014/main" id="{5832F935-CB11-4361-B0C7-77912AB28D68}"/>
              </a:ext>
            </a:extLst>
          </p:cNvPr>
          <p:cNvSpPr>
            <a:spLocks/>
          </p:cNvSpPr>
          <p:nvPr/>
        </p:nvSpPr>
        <p:spPr bwMode="auto">
          <a:xfrm>
            <a:off x="1490410" y="183231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54" name="Freeform 19">
            <a:extLst>
              <a:ext uri="{FF2B5EF4-FFF2-40B4-BE49-F238E27FC236}">
                <a16:creationId xmlns:a16="http://schemas.microsoft.com/office/drawing/2014/main" id="{C155644C-213E-4B7C-86F0-7FD1419DA424}"/>
              </a:ext>
            </a:extLst>
          </p:cNvPr>
          <p:cNvSpPr>
            <a:spLocks/>
          </p:cNvSpPr>
          <p:nvPr/>
        </p:nvSpPr>
        <p:spPr bwMode="auto">
          <a:xfrm>
            <a:off x="1490410" y="183231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55" name="Freeform 20">
            <a:extLst>
              <a:ext uri="{FF2B5EF4-FFF2-40B4-BE49-F238E27FC236}">
                <a16:creationId xmlns:a16="http://schemas.microsoft.com/office/drawing/2014/main" id="{3E264702-D8E1-4025-983A-9D3BE0412754}"/>
              </a:ext>
            </a:extLst>
          </p:cNvPr>
          <p:cNvSpPr>
            <a:spLocks/>
          </p:cNvSpPr>
          <p:nvPr/>
        </p:nvSpPr>
        <p:spPr bwMode="auto">
          <a:xfrm>
            <a:off x="1622434" y="182440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56" name="Freeform 21">
            <a:extLst>
              <a:ext uri="{FF2B5EF4-FFF2-40B4-BE49-F238E27FC236}">
                <a16:creationId xmlns:a16="http://schemas.microsoft.com/office/drawing/2014/main" id="{8DA4B3DA-C616-4901-A93D-B1EEED4E5EEE}"/>
              </a:ext>
            </a:extLst>
          </p:cNvPr>
          <p:cNvSpPr>
            <a:spLocks/>
          </p:cNvSpPr>
          <p:nvPr/>
        </p:nvSpPr>
        <p:spPr bwMode="auto">
          <a:xfrm>
            <a:off x="1622434" y="182440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57" name="Freeform 22">
            <a:extLst>
              <a:ext uri="{FF2B5EF4-FFF2-40B4-BE49-F238E27FC236}">
                <a16:creationId xmlns:a16="http://schemas.microsoft.com/office/drawing/2014/main" id="{19B4B2FC-24E5-4661-8145-CE917A8B2673}"/>
              </a:ext>
            </a:extLst>
          </p:cNvPr>
          <p:cNvSpPr>
            <a:spLocks/>
          </p:cNvSpPr>
          <p:nvPr/>
        </p:nvSpPr>
        <p:spPr bwMode="auto">
          <a:xfrm>
            <a:off x="1394764" y="181703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58" name="Freeform 23">
            <a:extLst>
              <a:ext uri="{FF2B5EF4-FFF2-40B4-BE49-F238E27FC236}">
                <a16:creationId xmlns:a16="http://schemas.microsoft.com/office/drawing/2014/main" id="{52E4C0BC-5992-409B-9654-F04983C50D12}"/>
              </a:ext>
            </a:extLst>
          </p:cNvPr>
          <p:cNvSpPr>
            <a:spLocks/>
          </p:cNvSpPr>
          <p:nvPr/>
        </p:nvSpPr>
        <p:spPr bwMode="auto">
          <a:xfrm>
            <a:off x="1394764" y="181703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59" name="Freeform 24">
            <a:extLst>
              <a:ext uri="{FF2B5EF4-FFF2-40B4-BE49-F238E27FC236}">
                <a16:creationId xmlns:a16="http://schemas.microsoft.com/office/drawing/2014/main" id="{503B3047-AE64-481D-A3CA-0FEB27F1A841}"/>
              </a:ext>
            </a:extLst>
          </p:cNvPr>
          <p:cNvSpPr>
            <a:spLocks/>
          </p:cNvSpPr>
          <p:nvPr/>
        </p:nvSpPr>
        <p:spPr bwMode="auto">
          <a:xfrm>
            <a:off x="1550904" y="180912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60" name="Freeform 25">
            <a:extLst>
              <a:ext uri="{FF2B5EF4-FFF2-40B4-BE49-F238E27FC236}">
                <a16:creationId xmlns:a16="http://schemas.microsoft.com/office/drawing/2014/main" id="{5345EC8D-2ABE-4C63-9195-6B3392A554DA}"/>
              </a:ext>
            </a:extLst>
          </p:cNvPr>
          <p:cNvSpPr>
            <a:spLocks/>
          </p:cNvSpPr>
          <p:nvPr/>
        </p:nvSpPr>
        <p:spPr bwMode="auto">
          <a:xfrm>
            <a:off x="1550904" y="180912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61" name="Freeform 26">
            <a:extLst>
              <a:ext uri="{FF2B5EF4-FFF2-40B4-BE49-F238E27FC236}">
                <a16:creationId xmlns:a16="http://schemas.microsoft.com/office/drawing/2014/main" id="{4DD70A32-0ABC-487B-ACCC-F0787D2242FA}"/>
              </a:ext>
            </a:extLst>
          </p:cNvPr>
          <p:cNvSpPr>
            <a:spLocks/>
          </p:cNvSpPr>
          <p:nvPr/>
        </p:nvSpPr>
        <p:spPr bwMode="auto">
          <a:xfrm>
            <a:off x="1379231" y="180175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62" name="Freeform 27">
            <a:extLst>
              <a:ext uri="{FF2B5EF4-FFF2-40B4-BE49-F238E27FC236}">
                <a16:creationId xmlns:a16="http://schemas.microsoft.com/office/drawing/2014/main" id="{9DB1EE5D-5294-4BF8-9DB6-39B3FCA759A7}"/>
              </a:ext>
            </a:extLst>
          </p:cNvPr>
          <p:cNvSpPr>
            <a:spLocks/>
          </p:cNvSpPr>
          <p:nvPr/>
        </p:nvSpPr>
        <p:spPr bwMode="auto">
          <a:xfrm>
            <a:off x="1379231" y="180175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63" name="Freeform 28">
            <a:extLst>
              <a:ext uri="{FF2B5EF4-FFF2-40B4-BE49-F238E27FC236}">
                <a16:creationId xmlns:a16="http://schemas.microsoft.com/office/drawing/2014/main" id="{28CE2E3D-2C65-48DB-A242-C3AB2391D6E2}"/>
              </a:ext>
            </a:extLst>
          </p:cNvPr>
          <p:cNvSpPr>
            <a:spLocks/>
          </p:cNvSpPr>
          <p:nvPr/>
        </p:nvSpPr>
        <p:spPr bwMode="auto">
          <a:xfrm>
            <a:off x="1454440" y="179437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64" name="Freeform 29">
            <a:extLst>
              <a:ext uri="{FF2B5EF4-FFF2-40B4-BE49-F238E27FC236}">
                <a16:creationId xmlns:a16="http://schemas.microsoft.com/office/drawing/2014/main" id="{82ED4004-2D89-47D8-AC1C-8D8AEBEEFC3D}"/>
              </a:ext>
            </a:extLst>
          </p:cNvPr>
          <p:cNvSpPr>
            <a:spLocks/>
          </p:cNvSpPr>
          <p:nvPr/>
        </p:nvSpPr>
        <p:spPr bwMode="auto">
          <a:xfrm>
            <a:off x="1454440" y="179437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65" name="Freeform 30">
            <a:extLst>
              <a:ext uri="{FF2B5EF4-FFF2-40B4-BE49-F238E27FC236}">
                <a16:creationId xmlns:a16="http://schemas.microsoft.com/office/drawing/2014/main" id="{E464D2F2-E82C-44E6-BEFB-28815D60B85C}"/>
              </a:ext>
            </a:extLst>
          </p:cNvPr>
          <p:cNvSpPr>
            <a:spLocks/>
          </p:cNvSpPr>
          <p:nvPr/>
        </p:nvSpPr>
        <p:spPr bwMode="auto">
          <a:xfrm>
            <a:off x="1578289" y="178647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66" name="Freeform 31">
            <a:extLst>
              <a:ext uri="{FF2B5EF4-FFF2-40B4-BE49-F238E27FC236}">
                <a16:creationId xmlns:a16="http://schemas.microsoft.com/office/drawing/2014/main" id="{965B4BE2-F53B-4F8A-AD19-5C038617758B}"/>
              </a:ext>
            </a:extLst>
          </p:cNvPr>
          <p:cNvSpPr>
            <a:spLocks/>
          </p:cNvSpPr>
          <p:nvPr/>
        </p:nvSpPr>
        <p:spPr bwMode="auto">
          <a:xfrm>
            <a:off x="1578289" y="178647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67" name="Freeform 32">
            <a:extLst>
              <a:ext uri="{FF2B5EF4-FFF2-40B4-BE49-F238E27FC236}">
                <a16:creationId xmlns:a16="http://schemas.microsoft.com/office/drawing/2014/main" id="{C45A2387-DD7B-40BA-98E1-4B9AD1A081E3}"/>
              </a:ext>
            </a:extLst>
          </p:cNvPr>
          <p:cNvSpPr>
            <a:spLocks/>
          </p:cNvSpPr>
          <p:nvPr/>
        </p:nvSpPr>
        <p:spPr bwMode="auto">
          <a:xfrm>
            <a:off x="1419289" y="1779093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68" name="Freeform 33">
            <a:extLst>
              <a:ext uri="{FF2B5EF4-FFF2-40B4-BE49-F238E27FC236}">
                <a16:creationId xmlns:a16="http://schemas.microsoft.com/office/drawing/2014/main" id="{F4F8ED5A-55BE-4E92-8A0B-4CFD20178EFB}"/>
              </a:ext>
            </a:extLst>
          </p:cNvPr>
          <p:cNvSpPr>
            <a:spLocks/>
          </p:cNvSpPr>
          <p:nvPr/>
        </p:nvSpPr>
        <p:spPr bwMode="auto">
          <a:xfrm>
            <a:off x="1419289" y="1779093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69" name="Freeform 34">
            <a:extLst>
              <a:ext uri="{FF2B5EF4-FFF2-40B4-BE49-F238E27FC236}">
                <a16:creationId xmlns:a16="http://schemas.microsoft.com/office/drawing/2014/main" id="{7BC2EC3F-745C-49BA-BFF6-8A0405AABBE7}"/>
              </a:ext>
            </a:extLst>
          </p:cNvPr>
          <p:cNvSpPr>
            <a:spLocks/>
          </p:cNvSpPr>
          <p:nvPr/>
        </p:nvSpPr>
        <p:spPr bwMode="auto">
          <a:xfrm>
            <a:off x="1448718" y="177118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70" name="Freeform 35">
            <a:extLst>
              <a:ext uri="{FF2B5EF4-FFF2-40B4-BE49-F238E27FC236}">
                <a16:creationId xmlns:a16="http://schemas.microsoft.com/office/drawing/2014/main" id="{0B567291-D123-4DFA-B008-183F81A47323}"/>
              </a:ext>
            </a:extLst>
          </p:cNvPr>
          <p:cNvSpPr>
            <a:spLocks/>
          </p:cNvSpPr>
          <p:nvPr/>
        </p:nvSpPr>
        <p:spPr bwMode="auto">
          <a:xfrm>
            <a:off x="1448718" y="177118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71" name="Freeform 36">
            <a:extLst>
              <a:ext uri="{FF2B5EF4-FFF2-40B4-BE49-F238E27FC236}">
                <a16:creationId xmlns:a16="http://schemas.microsoft.com/office/drawing/2014/main" id="{A97E0E38-B5F7-4F98-AC0E-84492A204B2B}"/>
              </a:ext>
            </a:extLst>
          </p:cNvPr>
          <p:cNvSpPr>
            <a:spLocks/>
          </p:cNvSpPr>
          <p:nvPr/>
        </p:nvSpPr>
        <p:spPr bwMode="auto">
          <a:xfrm>
            <a:off x="1453623" y="176381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72" name="Freeform 37">
            <a:extLst>
              <a:ext uri="{FF2B5EF4-FFF2-40B4-BE49-F238E27FC236}">
                <a16:creationId xmlns:a16="http://schemas.microsoft.com/office/drawing/2014/main" id="{9FC12C94-3464-425D-85BF-747B21DE7EDD}"/>
              </a:ext>
            </a:extLst>
          </p:cNvPr>
          <p:cNvSpPr>
            <a:spLocks/>
          </p:cNvSpPr>
          <p:nvPr/>
        </p:nvSpPr>
        <p:spPr bwMode="auto">
          <a:xfrm>
            <a:off x="1453623" y="176381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73" name="Freeform 38">
            <a:extLst>
              <a:ext uri="{FF2B5EF4-FFF2-40B4-BE49-F238E27FC236}">
                <a16:creationId xmlns:a16="http://schemas.microsoft.com/office/drawing/2014/main" id="{593DCD2E-480F-4CE9-9B95-F53698D3169E}"/>
              </a:ext>
            </a:extLst>
          </p:cNvPr>
          <p:cNvSpPr>
            <a:spLocks/>
          </p:cNvSpPr>
          <p:nvPr/>
        </p:nvSpPr>
        <p:spPr bwMode="auto">
          <a:xfrm>
            <a:off x="1451987" y="175643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74" name="Freeform 39">
            <a:extLst>
              <a:ext uri="{FF2B5EF4-FFF2-40B4-BE49-F238E27FC236}">
                <a16:creationId xmlns:a16="http://schemas.microsoft.com/office/drawing/2014/main" id="{BFF8194F-D96E-4E5E-BFDA-2E2EC98A1471}"/>
              </a:ext>
            </a:extLst>
          </p:cNvPr>
          <p:cNvSpPr>
            <a:spLocks/>
          </p:cNvSpPr>
          <p:nvPr/>
        </p:nvSpPr>
        <p:spPr bwMode="auto">
          <a:xfrm>
            <a:off x="1451987" y="175643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75" name="Freeform 40">
            <a:extLst>
              <a:ext uri="{FF2B5EF4-FFF2-40B4-BE49-F238E27FC236}">
                <a16:creationId xmlns:a16="http://schemas.microsoft.com/office/drawing/2014/main" id="{39262613-817B-4BB4-B31C-D4B6F105C0E3}"/>
              </a:ext>
            </a:extLst>
          </p:cNvPr>
          <p:cNvSpPr>
            <a:spLocks/>
          </p:cNvSpPr>
          <p:nvPr/>
        </p:nvSpPr>
        <p:spPr bwMode="auto">
          <a:xfrm>
            <a:off x="1475286" y="174853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76" name="Freeform 41">
            <a:extLst>
              <a:ext uri="{FF2B5EF4-FFF2-40B4-BE49-F238E27FC236}">
                <a16:creationId xmlns:a16="http://schemas.microsoft.com/office/drawing/2014/main" id="{7298F524-11E8-4DD3-8968-5D4CBE647E8B}"/>
              </a:ext>
            </a:extLst>
          </p:cNvPr>
          <p:cNvSpPr>
            <a:spLocks/>
          </p:cNvSpPr>
          <p:nvPr/>
        </p:nvSpPr>
        <p:spPr bwMode="auto">
          <a:xfrm>
            <a:off x="1475286" y="174853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77" name="Freeform 42">
            <a:extLst>
              <a:ext uri="{FF2B5EF4-FFF2-40B4-BE49-F238E27FC236}">
                <a16:creationId xmlns:a16="http://schemas.microsoft.com/office/drawing/2014/main" id="{88320BA1-FE23-4B0E-BD9F-25F01CDABA1C}"/>
              </a:ext>
            </a:extLst>
          </p:cNvPr>
          <p:cNvSpPr>
            <a:spLocks/>
          </p:cNvSpPr>
          <p:nvPr/>
        </p:nvSpPr>
        <p:spPr bwMode="auto">
          <a:xfrm>
            <a:off x="1462206" y="174115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78" name="Freeform 43">
            <a:extLst>
              <a:ext uri="{FF2B5EF4-FFF2-40B4-BE49-F238E27FC236}">
                <a16:creationId xmlns:a16="http://schemas.microsoft.com/office/drawing/2014/main" id="{A7693F82-37F8-4C64-A3FB-5EA71FF6D02E}"/>
              </a:ext>
            </a:extLst>
          </p:cNvPr>
          <p:cNvSpPr>
            <a:spLocks/>
          </p:cNvSpPr>
          <p:nvPr/>
        </p:nvSpPr>
        <p:spPr bwMode="auto">
          <a:xfrm>
            <a:off x="1462206" y="174115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79" name="Freeform 44">
            <a:extLst>
              <a:ext uri="{FF2B5EF4-FFF2-40B4-BE49-F238E27FC236}">
                <a16:creationId xmlns:a16="http://schemas.microsoft.com/office/drawing/2014/main" id="{CE87BA08-2873-443E-9BB7-925218D3946B}"/>
              </a:ext>
            </a:extLst>
          </p:cNvPr>
          <p:cNvSpPr>
            <a:spLocks/>
          </p:cNvSpPr>
          <p:nvPr/>
        </p:nvSpPr>
        <p:spPr bwMode="auto">
          <a:xfrm>
            <a:off x="1446674" y="173325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0" name="Freeform 45">
            <a:extLst>
              <a:ext uri="{FF2B5EF4-FFF2-40B4-BE49-F238E27FC236}">
                <a16:creationId xmlns:a16="http://schemas.microsoft.com/office/drawing/2014/main" id="{90102FDD-42D3-4FE8-A91E-60497DB417A3}"/>
              </a:ext>
            </a:extLst>
          </p:cNvPr>
          <p:cNvSpPr>
            <a:spLocks/>
          </p:cNvSpPr>
          <p:nvPr/>
        </p:nvSpPr>
        <p:spPr bwMode="auto">
          <a:xfrm>
            <a:off x="1446674" y="173325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1" name="Freeform 46">
            <a:extLst>
              <a:ext uri="{FF2B5EF4-FFF2-40B4-BE49-F238E27FC236}">
                <a16:creationId xmlns:a16="http://schemas.microsoft.com/office/drawing/2014/main" id="{81DDA09F-D767-4154-AF2B-5EA21CA65662}"/>
              </a:ext>
            </a:extLst>
          </p:cNvPr>
          <p:cNvSpPr>
            <a:spLocks/>
          </p:cNvSpPr>
          <p:nvPr/>
        </p:nvSpPr>
        <p:spPr bwMode="auto">
          <a:xfrm>
            <a:off x="1460162" y="172587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2" name="Freeform 47">
            <a:extLst>
              <a:ext uri="{FF2B5EF4-FFF2-40B4-BE49-F238E27FC236}">
                <a16:creationId xmlns:a16="http://schemas.microsoft.com/office/drawing/2014/main" id="{4D5F2EAE-B395-4FFB-A899-98CCA204A2CF}"/>
              </a:ext>
            </a:extLst>
          </p:cNvPr>
          <p:cNvSpPr>
            <a:spLocks/>
          </p:cNvSpPr>
          <p:nvPr/>
        </p:nvSpPr>
        <p:spPr bwMode="auto">
          <a:xfrm>
            <a:off x="1460162" y="172587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3" name="Freeform 48">
            <a:extLst>
              <a:ext uri="{FF2B5EF4-FFF2-40B4-BE49-F238E27FC236}">
                <a16:creationId xmlns:a16="http://schemas.microsoft.com/office/drawing/2014/main" id="{2050AEB4-BEE6-4450-BAC2-B3BC094D3EC0}"/>
              </a:ext>
            </a:extLst>
          </p:cNvPr>
          <p:cNvSpPr>
            <a:spLocks/>
          </p:cNvSpPr>
          <p:nvPr/>
        </p:nvSpPr>
        <p:spPr bwMode="auto">
          <a:xfrm>
            <a:off x="1514526" y="171849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4" name="Freeform 49">
            <a:extLst>
              <a:ext uri="{FF2B5EF4-FFF2-40B4-BE49-F238E27FC236}">
                <a16:creationId xmlns:a16="http://schemas.microsoft.com/office/drawing/2014/main" id="{FF91EEAF-DE6A-49BD-BABD-E772B2FC600C}"/>
              </a:ext>
            </a:extLst>
          </p:cNvPr>
          <p:cNvSpPr>
            <a:spLocks/>
          </p:cNvSpPr>
          <p:nvPr/>
        </p:nvSpPr>
        <p:spPr bwMode="auto">
          <a:xfrm>
            <a:off x="1514526" y="171849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5" name="Freeform 50">
            <a:extLst>
              <a:ext uri="{FF2B5EF4-FFF2-40B4-BE49-F238E27FC236}">
                <a16:creationId xmlns:a16="http://schemas.microsoft.com/office/drawing/2014/main" id="{475AE5B0-FE2B-45CA-A318-1949BD3C3D1C}"/>
              </a:ext>
            </a:extLst>
          </p:cNvPr>
          <p:cNvSpPr>
            <a:spLocks/>
          </p:cNvSpPr>
          <p:nvPr/>
        </p:nvSpPr>
        <p:spPr bwMode="auto">
          <a:xfrm>
            <a:off x="1391903" y="171059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6" name="Freeform 51">
            <a:extLst>
              <a:ext uri="{FF2B5EF4-FFF2-40B4-BE49-F238E27FC236}">
                <a16:creationId xmlns:a16="http://schemas.microsoft.com/office/drawing/2014/main" id="{EAAD12E5-45D4-47B0-AC05-5856181334CB}"/>
              </a:ext>
            </a:extLst>
          </p:cNvPr>
          <p:cNvSpPr>
            <a:spLocks/>
          </p:cNvSpPr>
          <p:nvPr/>
        </p:nvSpPr>
        <p:spPr bwMode="auto">
          <a:xfrm>
            <a:off x="1391903" y="171059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7" name="Freeform 52">
            <a:extLst>
              <a:ext uri="{FF2B5EF4-FFF2-40B4-BE49-F238E27FC236}">
                <a16:creationId xmlns:a16="http://schemas.microsoft.com/office/drawing/2014/main" id="{E62ACEFE-AE21-474F-9F49-46BF6F8985B4}"/>
              </a:ext>
            </a:extLst>
          </p:cNvPr>
          <p:cNvSpPr>
            <a:spLocks/>
          </p:cNvSpPr>
          <p:nvPr/>
        </p:nvSpPr>
        <p:spPr bwMode="auto">
          <a:xfrm>
            <a:off x="1449944" y="170321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8" name="Freeform 53">
            <a:extLst>
              <a:ext uri="{FF2B5EF4-FFF2-40B4-BE49-F238E27FC236}">
                <a16:creationId xmlns:a16="http://schemas.microsoft.com/office/drawing/2014/main" id="{BADFD49B-21E0-4265-805B-DC96493A0B96}"/>
              </a:ext>
            </a:extLst>
          </p:cNvPr>
          <p:cNvSpPr>
            <a:spLocks/>
          </p:cNvSpPr>
          <p:nvPr/>
        </p:nvSpPr>
        <p:spPr bwMode="auto">
          <a:xfrm>
            <a:off x="1449944" y="170321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89" name="Freeform 54">
            <a:extLst>
              <a:ext uri="{FF2B5EF4-FFF2-40B4-BE49-F238E27FC236}">
                <a16:creationId xmlns:a16="http://schemas.microsoft.com/office/drawing/2014/main" id="{F171043E-9393-422D-ABC5-68BED42866E5}"/>
              </a:ext>
            </a:extLst>
          </p:cNvPr>
          <p:cNvSpPr>
            <a:spLocks/>
          </p:cNvSpPr>
          <p:nvPr/>
        </p:nvSpPr>
        <p:spPr bwMode="auto">
          <a:xfrm>
            <a:off x="1400486" y="1695312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90" name="Freeform 55">
            <a:extLst>
              <a:ext uri="{FF2B5EF4-FFF2-40B4-BE49-F238E27FC236}">
                <a16:creationId xmlns:a16="http://schemas.microsoft.com/office/drawing/2014/main" id="{B0AA37FD-EDC8-4FC3-BBBA-0B97977CEB13}"/>
              </a:ext>
            </a:extLst>
          </p:cNvPr>
          <p:cNvSpPr>
            <a:spLocks/>
          </p:cNvSpPr>
          <p:nvPr/>
        </p:nvSpPr>
        <p:spPr bwMode="auto">
          <a:xfrm>
            <a:off x="1400486" y="1695312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91" name="Freeform 56">
            <a:extLst>
              <a:ext uri="{FF2B5EF4-FFF2-40B4-BE49-F238E27FC236}">
                <a16:creationId xmlns:a16="http://schemas.microsoft.com/office/drawing/2014/main" id="{39773748-CF36-49F3-97BD-1D20560BF33D}"/>
              </a:ext>
            </a:extLst>
          </p:cNvPr>
          <p:cNvSpPr>
            <a:spLocks/>
          </p:cNvSpPr>
          <p:nvPr/>
        </p:nvSpPr>
        <p:spPr bwMode="auto">
          <a:xfrm>
            <a:off x="1441360" y="168793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92" name="Freeform 57">
            <a:extLst>
              <a:ext uri="{FF2B5EF4-FFF2-40B4-BE49-F238E27FC236}">
                <a16:creationId xmlns:a16="http://schemas.microsoft.com/office/drawing/2014/main" id="{BF3D9AFF-30D4-4372-BDD3-AB54D4828902}"/>
              </a:ext>
            </a:extLst>
          </p:cNvPr>
          <p:cNvSpPr>
            <a:spLocks/>
          </p:cNvSpPr>
          <p:nvPr/>
        </p:nvSpPr>
        <p:spPr bwMode="auto">
          <a:xfrm>
            <a:off x="1441360" y="168793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93" name="Freeform 58">
            <a:extLst>
              <a:ext uri="{FF2B5EF4-FFF2-40B4-BE49-F238E27FC236}">
                <a16:creationId xmlns:a16="http://schemas.microsoft.com/office/drawing/2014/main" id="{738284DE-8F43-48FB-A784-3F051CE3983A}"/>
              </a:ext>
            </a:extLst>
          </p:cNvPr>
          <p:cNvSpPr>
            <a:spLocks/>
          </p:cNvSpPr>
          <p:nvPr/>
        </p:nvSpPr>
        <p:spPr bwMode="auto">
          <a:xfrm>
            <a:off x="1361655" y="168055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94" name="Freeform 59">
            <a:extLst>
              <a:ext uri="{FF2B5EF4-FFF2-40B4-BE49-F238E27FC236}">
                <a16:creationId xmlns:a16="http://schemas.microsoft.com/office/drawing/2014/main" id="{2F72B61F-5BF7-4751-8837-C961902E272B}"/>
              </a:ext>
            </a:extLst>
          </p:cNvPr>
          <p:cNvSpPr>
            <a:spLocks/>
          </p:cNvSpPr>
          <p:nvPr/>
        </p:nvSpPr>
        <p:spPr bwMode="auto">
          <a:xfrm>
            <a:off x="1361655" y="168055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95" name="Freeform 60">
            <a:extLst>
              <a:ext uri="{FF2B5EF4-FFF2-40B4-BE49-F238E27FC236}">
                <a16:creationId xmlns:a16="http://schemas.microsoft.com/office/drawing/2014/main" id="{2BBBFBD8-E62B-4045-A2C9-1C5698F3C149}"/>
              </a:ext>
            </a:extLst>
          </p:cNvPr>
          <p:cNvSpPr>
            <a:spLocks/>
          </p:cNvSpPr>
          <p:nvPr/>
        </p:nvSpPr>
        <p:spPr bwMode="auto">
          <a:xfrm>
            <a:off x="1288899" y="167265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96" name="Freeform 61">
            <a:extLst>
              <a:ext uri="{FF2B5EF4-FFF2-40B4-BE49-F238E27FC236}">
                <a16:creationId xmlns:a16="http://schemas.microsoft.com/office/drawing/2014/main" id="{3EC6F8B8-A843-4334-88BF-D970486C6F16}"/>
              </a:ext>
            </a:extLst>
          </p:cNvPr>
          <p:cNvSpPr>
            <a:spLocks/>
          </p:cNvSpPr>
          <p:nvPr/>
        </p:nvSpPr>
        <p:spPr bwMode="auto">
          <a:xfrm>
            <a:off x="1288899" y="167265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97" name="Freeform 62">
            <a:extLst>
              <a:ext uri="{FF2B5EF4-FFF2-40B4-BE49-F238E27FC236}">
                <a16:creationId xmlns:a16="http://schemas.microsoft.com/office/drawing/2014/main" id="{2982B18C-80BA-4C12-ADFC-7E28C9A4D2D0}"/>
              </a:ext>
            </a:extLst>
          </p:cNvPr>
          <p:cNvSpPr>
            <a:spLocks/>
          </p:cNvSpPr>
          <p:nvPr/>
        </p:nvSpPr>
        <p:spPr bwMode="auto">
          <a:xfrm>
            <a:off x="1475695" y="166527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98" name="Freeform 63">
            <a:extLst>
              <a:ext uri="{FF2B5EF4-FFF2-40B4-BE49-F238E27FC236}">
                <a16:creationId xmlns:a16="http://schemas.microsoft.com/office/drawing/2014/main" id="{907223C9-EF95-4903-9B62-D9D907093ECC}"/>
              </a:ext>
            </a:extLst>
          </p:cNvPr>
          <p:cNvSpPr>
            <a:spLocks/>
          </p:cNvSpPr>
          <p:nvPr/>
        </p:nvSpPr>
        <p:spPr bwMode="auto">
          <a:xfrm>
            <a:off x="1475695" y="166527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399" name="Freeform 64">
            <a:extLst>
              <a:ext uri="{FF2B5EF4-FFF2-40B4-BE49-F238E27FC236}">
                <a16:creationId xmlns:a16="http://schemas.microsoft.com/office/drawing/2014/main" id="{EB1E27DE-0351-4DAD-8AEC-EA592DD6C92B}"/>
              </a:ext>
            </a:extLst>
          </p:cNvPr>
          <p:cNvSpPr>
            <a:spLocks/>
          </p:cNvSpPr>
          <p:nvPr/>
        </p:nvSpPr>
        <p:spPr bwMode="auto">
          <a:xfrm>
            <a:off x="1478147" y="165737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00" name="Freeform 65">
            <a:extLst>
              <a:ext uri="{FF2B5EF4-FFF2-40B4-BE49-F238E27FC236}">
                <a16:creationId xmlns:a16="http://schemas.microsoft.com/office/drawing/2014/main" id="{ED232341-32C3-4E05-A755-758BEC227759}"/>
              </a:ext>
            </a:extLst>
          </p:cNvPr>
          <p:cNvSpPr>
            <a:spLocks/>
          </p:cNvSpPr>
          <p:nvPr/>
        </p:nvSpPr>
        <p:spPr bwMode="auto">
          <a:xfrm>
            <a:off x="1478147" y="165737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01" name="Freeform 66">
            <a:extLst>
              <a:ext uri="{FF2B5EF4-FFF2-40B4-BE49-F238E27FC236}">
                <a16:creationId xmlns:a16="http://schemas.microsoft.com/office/drawing/2014/main" id="{E9406119-CE87-4EF6-B9EE-3C125358BCE4}"/>
              </a:ext>
            </a:extLst>
          </p:cNvPr>
          <p:cNvSpPr>
            <a:spLocks/>
          </p:cNvSpPr>
          <p:nvPr/>
        </p:nvSpPr>
        <p:spPr bwMode="auto">
          <a:xfrm>
            <a:off x="1514117" y="164999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02" name="Freeform 67">
            <a:extLst>
              <a:ext uri="{FF2B5EF4-FFF2-40B4-BE49-F238E27FC236}">
                <a16:creationId xmlns:a16="http://schemas.microsoft.com/office/drawing/2014/main" id="{CB04B871-4966-41F8-AC17-AD0F7A82A944}"/>
              </a:ext>
            </a:extLst>
          </p:cNvPr>
          <p:cNvSpPr>
            <a:spLocks/>
          </p:cNvSpPr>
          <p:nvPr/>
        </p:nvSpPr>
        <p:spPr bwMode="auto">
          <a:xfrm>
            <a:off x="1514117" y="164999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03" name="Freeform 68">
            <a:extLst>
              <a:ext uri="{FF2B5EF4-FFF2-40B4-BE49-F238E27FC236}">
                <a16:creationId xmlns:a16="http://schemas.microsoft.com/office/drawing/2014/main" id="{484B6664-0805-4D62-8231-03A71AFB9231}"/>
              </a:ext>
            </a:extLst>
          </p:cNvPr>
          <p:cNvSpPr>
            <a:spLocks/>
          </p:cNvSpPr>
          <p:nvPr/>
        </p:nvSpPr>
        <p:spPr bwMode="auto">
          <a:xfrm>
            <a:off x="1536189" y="1642619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04" name="Freeform 69">
            <a:extLst>
              <a:ext uri="{FF2B5EF4-FFF2-40B4-BE49-F238E27FC236}">
                <a16:creationId xmlns:a16="http://schemas.microsoft.com/office/drawing/2014/main" id="{DD35CA06-4605-44FF-B3C7-ED1EECE818C3}"/>
              </a:ext>
            </a:extLst>
          </p:cNvPr>
          <p:cNvSpPr>
            <a:spLocks/>
          </p:cNvSpPr>
          <p:nvPr/>
        </p:nvSpPr>
        <p:spPr bwMode="auto">
          <a:xfrm>
            <a:off x="1536189" y="1642619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05" name="Freeform 70">
            <a:extLst>
              <a:ext uri="{FF2B5EF4-FFF2-40B4-BE49-F238E27FC236}">
                <a16:creationId xmlns:a16="http://schemas.microsoft.com/office/drawing/2014/main" id="{4E85E932-49C4-48FD-B8A3-3FF37BF8FEA9}"/>
              </a:ext>
            </a:extLst>
          </p:cNvPr>
          <p:cNvSpPr>
            <a:spLocks/>
          </p:cNvSpPr>
          <p:nvPr/>
        </p:nvSpPr>
        <p:spPr bwMode="auto">
          <a:xfrm>
            <a:off x="1515752" y="163471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06" name="Freeform 71">
            <a:extLst>
              <a:ext uri="{FF2B5EF4-FFF2-40B4-BE49-F238E27FC236}">
                <a16:creationId xmlns:a16="http://schemas.microsoft.com/office/drawing/2014/main" id="{917898D1-FE98-4B09-AAE8-B9F9129C8B42}"/>
              </a:ext>
            </a:extLst>
          </p:cNvPr>
          <p:cNvSpPr>
            <a:spLocks/>
          </p:cNvSpPr>
          <p:nvPr/>
        </p:nvSpPr>
        <p:spPr bwMode="auto">
          <a:xfrm>
            <a:off x="1515752" y="163471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07" name="Freeform 72">
            <a:extLst>
              <a:ext uri="{FF2B5EF4-FFF2-40B4-BE49-F238E27FC236}">
                <a16:creationId xmlns:a16="http://schemas.microsoft.com/office/drawing/2014/main" id="{7540ECE9-B7BA-477F-8561-B9E68814B314}"/>
              </a:ext>
            </a:extLst>
          </p:cNvPr>
          <p:cNvSpPr>
            <a:spLocks/>
          </p:cNvSpPr>
          <p:nvPr/>
        </p:nvSpPr>
        <p:spPr bwMode="auto">
          <a:xfrm>
            <a:off x="1463841" y="162733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08" name="Freeform 73">
            <a:extLst>
              <a:ext uri="{FF2B5EF4-FFF2-40B4-BE49-F238E27FC236}">
                <a16:creationId xmlns:a16="http://schemas.microsoft.com/office/drawing/2014/main" id="{AEAA6EC2-CD19-4239-8EC0-02E171540438}"/>
              </a:ext>
            </a:extLst>
          </p:cNvPr>
          <p:cNvSpPr>
            <a:spLocks/>
          </p:cNvSpPr>
          <p:nvPr/>
        </p:nvSpPr>
        <p:spPr bwMode="auto">
          <a:xfrm>
            <a:off x="1463841" y="162733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09" name="Freeform 74">
            <a:extLst>
              <a:ext uri="{FF2B5EF4-FFF2-40B4-BE49-F238E27FC236}">
                <a16:creationId xmlns:a16="http://schemas.microsoft.com/office/drawing/2014/main" id="{8D80D4C4-BC86-485E-95F7-AEB3E644897F}"/>
              </a:ext>
            </a:extLst>
          </p:cNvPr>
          <p:cNvSpPr>
            <a:spLocks/>
          </p:cNvSpPr>
          <p:nvPr/>
        </p:nvSpPr>
        <p:spPr bwMode="auto">
          <a:xfrm>
            <a:off x="1511664" y="161943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0" name="Freeform 75">
            <a:extLst>
              <a:ext uri="{FF2B5EF4-FFF2-40B4-BE49-F238E27FC236}">
                <a16:creationId xmlns:a16="http://schemas.microsoft.com/office/drawing/2014/main" id="{939B4E93-B53A-4B6C-A822-784ADEE0D3CE}"/>
              </a:ext>
            </a:extLst>
          </p:cNvPr>
          <p:cNvSpPr>
            <a:spLocks/>
          </p:cNvSpPr>
          <p:nvPr/>
        </p:nvSpPr>
        <p:spPr bwMode="auto">
          <a:xfrm>
            <a:off x="1511664" y="161943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1" name="Freeform 76">
            <a:extLst>
              <a:ext uri="{FF2B5EF4-FFF2-40B4-BE49-F238E27FC236}">
                <a16:creationId xmlns:a16="http://schemas.microsoft.com/office/drawing/2014/main" id="{0EE52263-FB5B-4884-A81B-DF950203CA63}"/>
              </a:ext>
            </a:extLst>
          </p:cNvPr>
          <p:cNvSpPr>
            <a:spLocks/>
          </p:cNvSpPr>
          <p:nvPr/>
        </p:nvSpPr>
        <p:spPr bwMode="auto">
          <a:xfrm>
            <a:off x="1473242" y="161205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2" name="Freeform 77">
            <a:extLst>
              <a:ext uri="{FF2B5EF4-FFF2-40B4-BE49-F238E27FC236}">
                <a16:creationId xmlns:a16="http://schemas.microsoft.com/office/drawing/2014/main" id="{21BC9827-4CE0-4692-97D9-F9EB68250452}"/>
              </a:ext>
            </a:extLst>
          </p:cNvPr>
          <p:cNvSpPr>
            <a:spLocks/>
          </p:cNvSpPr>
          <p:nvPr/>
        </p:nvSpPr>
        <p:spPr bwMode="auto">
          <a:xfrm>
            <a:off x="1473242" y="161205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3" name="Freeform 78">
            <a:extLst>
              <a:ext uri="{FF2B5EF4-FFF2-40B4-BE49-F238E27FC236}">
                <a16:creationId xmlns:a16="http://schemas.microsoft.com/office/drawing/2014/main" id="{D7D10260-D1EA-409E-9780-A1A8304C946A}"/>
              </a:ext>
            </a:extLst>
          </p:cNvPr>
          <p:cNvSpPr>
            <a:spLocks/>
          </p:cNvSpPr>
          <p:nvPr/>
        </p:nvSpPr>
        <p:spPr bwMode="auto">
          <a:xfrm>
            <a:off x="1467520" y="1604681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4" name="Freeform 79">
            <a:extLst>
              <a:ext uri="{FF2B5EF4-FFF2-40B4-BE49-F238E27FC236}">
                <a16:creationId xmlns:a16="http://schemas.microsoft.com/office/drawing/2014/main" id="{B39F131E-9F58-4C72-9BCA-2441F1DB1C2D}"/>
              </a:ext>
            </a:extLst>
          </p:cNvPr>
          <p:cNvSpPr>
            <a:spLocks/>
          </p:cNvSpPr>
          <p:nvPr/>
        </p:nvSpPr>
        <p:spPr bwMode="auto">
          <a:xfrm>
            <a:off x="1467520" y="1604681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5" name="Freeform 80">
            <a:extLst>
              <a:ext uri="{FF2B5EF4-FFF2-40B4-BE49-F238E27FC236}">
                <a16:creationId xmlns:a16="http://schemas.microsoft.com/office/drawing/2014/main" id="{A5245452-35E2-430B-895C-468984DC612D}"/>
              </a:ext>
            </a:extLst>
          </p:cNvPr>
          <p:cNvSpPr>
            <a:spLocks/>
          </p:cNvSpPr>
          <p:nvPr/>
        </p:nvSpPr>
        <p:spPr bwMode="auto">
          <a:xfrm>
            <a:off x="1419697" y="159677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6" name="Freeform 81">
            <a:extLst>
              <a:ext uri="{FF2B5EF4-FFF2-40B4-BE49-F238E27FC236}">
                <a16:creationId xmlns:a16="http://schemas.microsoft.com/office/drawing/2014/main" id="{A5BDC310-723C-40BC-A12C-03D9D870A1C3}"/>
              </a:ext>
            </a:extLst>
          </p:cNvPr>
          <p:cNvSpPr>
            <a:spLocks/>
          </p:cNvSpPr>
          <p:nvPr/>
        </p:nvSpPr>
        <p:spPr bwMode="auto">
          <a:xfrm>
            <a:off x="1419697" y="159677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7" name="Freeform 82">
            <a:extLst>
              <a:ext uri="{FF2B5EF4-FFF2-40B4-BE49-F238E27FC236}">
                <a16:creationId xmlns:a16="http://schemas.microsoft.com/office/drawing/2014/main" id="{50F91A41-20EB-4A48-9220-235E7AA66333}"/>
              </a:ext>
            </a:extLst>
          </p:cNvPr>
          <p:cNvSpPr>
            <a:spLocks/>
          </p:cNvSpPr>
          <p:nvPr/>
        </p:nvSpPr>
        <p:spPr bwMode="auto">
          <a:xfrm>
            <a:off x="1413974" y="158940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8" name="Freeform 83">
            <a:extLst>
              <a:ext uri="{FF2B5EF4-FFF2-40B4-BE49-F238E27FC236}">
                <a16:creationId xmlns:a16="http://schemas.microsoft.com/office/drawing/2014/main" id="{632E3E3C-FB67-4C7C-A073-BBFF22D5F106}"/>
              </a:ext>
            </a:extLst>
          </p:cNvPr>
          <p:cNvSpPr>
            <a:spLocks/>
          </p:cNvSpPr>
          <p:nvPr/>
        </p:nvSpPr>
        <p:spPr bwMode="auto">
          <a:xfrm>
            <a:off x="1413974" y="158940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19" name="Freeform 84">
            <a:extLst>
              <a:ext uri="{FF2B5EF4-FFF2-40B4-BE49-F238E27FC236}">
                <a16:creationId xmlns:a16="http://schemas.microsoft.com/office/drawing/2014/main" id="{2B0719FD-00F1-4393-B84E-40AF618C78A8}"/>
              </a:ext>
            </a:extLst>
          </p:cNvPr>
          <p:cNvSpPr>
            <a:spLocks/>
          </p:cNvSpPr>
          <p:nvPr/>
        </p:nvSpPr>
        <p:spPr bwMode="auto">
          <a:xfrm>
            <a:off x="1490410" y="158149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20" name="Freeform 85">
            <a:extLst>
              <a:ext uri="{FF2B5EF4-FFF2-40B4-BE49-F238E27FC236}">
                <a16:creationId xmlns:a16="http://schemas.microsoft.com/office/drawing/2014/main" id="{4C7746FF-4818-4B12-8353-491DE5F5ADA8}"/>
              </a:ext>
            </a:extLst>
          </p:cNvPr>
          <p:cNvSpPr>
            <a:spLocks/>
          </p:cNvSpPr>
          <p:nvPr/>
        </p:nvSpPr>
        <p:spPr bwMode="auto">
          <a:xfrm>
            <a:off x="1490410" y="158149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21" name="Freeform 86">
            <a:extLst>
              <a:ext uri="{FF2B5EF4-FFF2-40B4-BE49-F238E27FC236}">
                <a16:creationId xmlns:a16="http://schemas.microsoft.com/office/drawing/2014/main" id="{5160D025-8095-47B7-A573-B288CF080954}"/>
              </a:ext>
            </a:extLst>
          </p:cNvPr>
          <p:cNvSpPr>
            <a:spLocks/>
          </p:cNvSpPr>
          <p:nvPr/>
        </p:nvSpPr>
        <p:spPr bwMode="auto">
          <a:xfrm>
            <a:off x="1570115" y="157411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22" name="Freeform 87">
            <a:extLst>
              <a:ext uri="{FF2B5EF4-FFF2-40B4-BE49-F238E27FC236}">
                <a16:creationId xmlns:a16="http://schemas.microsoft.com/office/drawing/2014/main" id="{9A5A290F-D570-4806-AF3C-C2A728A122E3}"/>
              </a:ext>
            </a:extLst>
          </p:cNvPr>
          <p:cNvSpPr>
            <a:spLocks/>
          </p:cNvSpPr>
          <p:nvPr/>
        </p:nvSpPr>
        <p:spPr bwMode="auto">
          <a:xfrm>
            <a:off x="1570115" y="157411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23" name="Freeform 88">
            <a:extLst>
              <a:ext uri="{FF2B5EF4-FFF2-40B4-BE49-F238E27FC236}">
                <a16:creationId xmlns:a16="http://schemas.microsoft.com/office/drawing/2014/main" id="{797AC1C8-14A5-49F4-A9CC-FCEE4D496B9B}"/>
              </a:ext>
            </a:extLst>
          </p:cNvPr>
          <p:cNvSpPr>
            <a:spLocks/>
          </p:cNvSpPr>
          <p:nvPr/>
        </p:nvSpPr>
        <p:spPr bwMode="auto">
          <a:xfrm>
            <a:off x="1473651" y="156674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24" name="Freeform 89">
            <a:extLst>
              <a:ext uri="{FF2B5EF4-FFF2-40B4-BE49-F238E27FC236}">
                <a16:creationId xmlns:a16="http://schemas.microsoft.com/office/drawing/2014/main" id="{A36DBD72-A74C-4B24-8C21-E2BDBD9573A9}"/>
              </a:ext>
            </a:extLst>
          </p:cNvPr>
          <p:cNvSpPr>
            <a:spLocks/>
          </p:cNvSpPr>
          <p:nvPr/>
        </p:nvSpPr>
        <p:spPr bwMode="auto">
          <a:xfrm>
            <a:off x="1473651" y="156674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25" name="Freeform 90">
            <a:extLst>
              <a:ext uri="{FF2B5EF4-FFF2-40B4-BE49-F238E27FC236}">
                <a16:creationId xmlns:a16="http://schemas.microsoft.com/office/drawing/2014/main" id="{8815A1F4-6B66-43E7-812D-8F1A39591AC5}"/>
              </a:ext>
            </a:extLst>
          </p:cNvPr>
          <p:cNvSpPr>
            <a:spLocks/>
          </p:cNvSpPr>
          <p:nvPr/>
        </p:nvSpPr>
        <p:spPr bwMode="auto">
          <a:xfrm>
            <a:off x="1434412" y="155883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26" name="Freeform 91">
            <a:extLst>
              <a:ext uri="{FF2B5EF4-FFF2-40B4-BE49-F238E27FC236}">
                <a16:creationId xmlns:a16="http://schemas.microsoft.com/office/drawing/2014/main" id="{DD2C0C5E-A721-4436-A5E4-8C3FB0D35D3E}"/>
              </a:ext>
            </a:extLst>
          </p:cNvPr>
          <p:cNvSpPr>
            <a:spLocks/>
          </p:cNvSpPr>
          <p:nvPr/>
        </p:nvSpPr>
        <p:spPr bwMode="auto">
          <a:xfrm>
            <a:off x="1434412" y="155883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27" name="Freeform 92">
            <a:extLst>
              <a:ext uri="{FF2B5EF4-FFF2-40B4-BE49-F238E27FC236}">
                <a16:creationId xmlns:a16="http://schemas.microsoft.com/office/drawing/2014/main" id="{1C566E60-86D7-47AD-A271-C02B9F579329}"/>
              </a:ext>
            </a:extLst>
          </p:cNvPr>
          <p:cNvSpPr>
            <a:spLocks/>
          </p:cNvSpPr>
          <p:nvPr/>
        </p:nvSpPr>
        <p:spPr bwMode="auto">
          <a:xfrm>
            <a:off x="1411931" y="155146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28" name="Freeform 93">
            <a:extLst>
              <a:ext uri="{FF2B5EF4-FFF2-40B4-BE49-F238E27FC236}">
                <a16:creationId xmlns:a16="http://schemas.microsoft.com/office/drawing/2014/main" id="{7DEC8794-2E86-418D-AD6E-4883DE6F4AD0}"/>
              </a:ext>
            </a:extLst>
          </p:cNvPr>
          <p:cNvSpPr>
            <a:spLocks/>
          </p:cNvSpPr>
          <p:nvPr/>
        </p:nvSpPr>
        <p:spPr bwMode="auto">
          <a:xfrm>
            <a:off x="1411931" y="155146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29" name="Freeform 94">
            <a:extLst>
              <a:ext uri="{FF2B5EF4-FFF2-40B4-BE49-F238E27FC236}">
                <a16:creationId xmlns:a16="http://schemas.microsoft.com/office/drawing/2014/main" id="{7557CE43-243A-465F-87DB-BFED8CE1B6A0}"/>
              </a:ext>
            </a:extLst>
          </p:cNvPr>
          <p:cNvSpPr>
            <a:spLocks/>
          </p:cNvSpPr>
          <p:nvPr/>
        </p:nvSpPr>
        <p:spPr bwMode="auto">
          <a:xfrm>
            <a:off x="1564392" y="154355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30" name="Freeform 95">
            <a:extLst>
              <a:ext uri="{FF2B5EF4-FFF2-40B4-BE49-F238E27FC236}">
                <a16:creationId xmlns:a16="http://schemas.microsoft.com/office/drawing/2014/main" id="{DE4BB724-4B83-488E-AD0B-35C4D57E7D0D}"/>
              </a:ext>
            </a:extLst>
          </p:cNvPr>
          <p:cNvSpPr>
            <a:spLocks/>
          </p:cNvSpPr>
          <p:nvPr/>
        </p:nvSpPr>
        <p:spPr bwMode="auto">
          <a:xfrm>
            <a:off x="1564392" y="154355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31" name="Freeform 96">
            <a:extLst>
              <a:ext uri="{FF2B5EF4-FFF2-40B4-BE49-F238E27FC236}">
                <a16:creationId xmlns:a16="http://schemas.microsoft.com/office/drawing/2014/main" id="{259AD5C9-4998-416C-ABCB-2E69C4EAF717}"/>
              </a:ext>
            </a:extLst>
          </p:cNvPr>
          <p:cNvSpPr>
            <a:spLocks/>
          </p:cNvSpPr>
          <p:nvPr/>
        </p:nvSpPr>
        <p:spPr bwMode="auto">
          <a:xfrm>
            <a:off x="1569705" y="153618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32" name="Freeform 97">
            <a:extLst>
              <a:ext uri="{FF2B5EF4-FFF2-40B4-BE49-F238E27FC236}">
                <a16:creationId xmlns:a16="http://schemas.microsoft.com/office/drawing/2014/main" id="{396DDF27-58C9-4491-990D-52D08F4B947D}"/>
              </a:ext>
            </a:extLst>
          </p:cNvPr>
          <p:cNvSpPr>
            <a:spLocks/>
          </p:cNvSpPr>
          <p:nvPr/>
        </p:nvSpPr>
        <p:spPr bwMode="auto">
          <a:xfrm>
            <a:off x="1569705" y="153618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33" name="Freeform 98">
            <a:extLst>
              <a:ext uri="{FF2B5EF4-FFF2-40B4-BE49-F238E27FC236}">
                <a16:creationId xmlns:a16="http://schemas.microsoft.com/office/drawing/2014/main" id="{783D122E-01BB-41D6-97D4-0EB49545D4FA}"/>
              </a:ext>
            </a:extLst>
          </p:cNvPr>
          <p:cNvSpPr>
            <a:spLocks/>
          </p:cNvSpPr>
          <p:nvPr/>
        </p:nvSpPr>
        <p:spPr bwMode="auto">
          <a:xfrm>
            <a:off x="1466703" y="1528804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34" name="Freeform 99">
            <a:extLst>
              <a:ext uri="{FF2B5EF4-FFF2-40B4-BE49-F238E27FC236}">
                <a16:creationId xmlns:a16="http://schemas.microsoft.com/office/drawing/2014/main" id="{065AC3AE-A1CC-4364-B505-4C89550FD87A}"/>
              </a:ext>
            </a:extLst>
          </p:cNvPr>
          <p:cNvSpPr>
            <a:spLocks/>
          </p:cNvSpPr>
          <p:nvPr/>
        </p:nvSpPr>
        <p:spPr bwMode="auto">
          <a:xfrm>
            <a:off x="1466703" y="1528804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35" name="Freeform 100">
            <a:extLst>
              <a:ext uri="{FF2B5EF4-FFF2-40B4-BE49-F238E27FC236}">
                <a16:creationId xmlns:a16="http://schemas.microsoft.com/office/drawing/2014/main" id="{EA75AAE3-3958-4A9C-854F-D52FEBA8D7EB}"/>
              </a:ext>
            </a:extLst>
          </p:cNvPr>
          <p:cNvSpPr>
            <a:spLocks/>
          </p:cNvSpPr>
          <p:nvPr/>
        </p:nvSpPr>
        <p:spPr bwMode="auto">
          <a:xfrm>
            <a:off x="1594639" y="152090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36" name="Freeform 101">
            <a:extLst>
              <a:ext uri="{FF2B5EF4-FFF2-40B4-BE49-F238E27FC236}">
                <a16:creationId xmlns:a16="http://schemas.microsoft.com/office/drawing/2014/main" id="{07272FD8-9A2D-4A94-8D7E-EB09BC33F929}"/>
              </a:ext>
            </a:extLst>
          </p:cNvPr>
          <p:cNvSpPr>
            <a:spLocks/>
          </p:cNvSpPr>
          <p:nvPr/>
        </p:nvSpPr>
        <p:spPr bwMode="auto">
          <a:xfrm>
            <a:off x="1594639" y="152090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37" name="Freeform 102">
            <a:extLst>
              <a:ext uri="{FF2B5EF4-FFF2-40B4-BE49-F238E27FC236}">
                <a16:creationId xmlns:a16="http://schemas.microsoft.com/office/drawing/2014/main" id="{6A1790CE-C987-439F-8025-FF73393ECBAB}"/>
              </a:ext>
            </a:extLst>
          </p:cNvPr>
          <p:cNvSpPr>
            <a:spLocks/>
          </p:cNvSpPr>
          <p:nvPr/>
        </p:nvSpPr>
        <p:spPr bwMode="auto">
          <a:xfrm>
            <a:off x="1461389" y="151352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38" name="Freeform 103">
            <a:extLst>
              <a:ext uri="{FF2B5EF4-FFF2-40B4-BE49-F238E27FC236}">
                <a16:creationId xmlns:a16="http://schemas.microsoft.com/office/drawing/2014/main" id="{23E06B4B-0BF7-4936-BFF5-0290A3AC29A0}"/>
              </a:ext>
            </a:extLst>
          </p:cNvPr>
          <p:cNvSpPr>
            <a:spLocks/>
          </p:cNvSpPr>
          <p:nvPr/>
        </p:nvSpPr>
        <p:spPr bwMode="auto">
          <a:xfrm>
            <a:off x="1461389" y="151352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39" name="Freeform 104">
            <a:extLst>
              <a:ext uri="{FF2B5EF4-FFF2-40B4-BE49-F238E27FC236}">
                <a16:creationId xmlns:a16="http://schemas.microsoft.com/office/drawing/2014/main" id="{0E51A6BB-1EC9-4254-9A51-257EE06DB7C6}"/>
              </a:ext>
            </a:extLst>
          </p:cNvPr>
          <p:cNvSpPr>
            <a:spLocks/>
          </p:cNvSpPr>
          <p:nvPr/>
        </p:nvSpPr>
        <p:spPr bwMode="auto">
          <a:xfrm>
            <a:off x="1296666" y="150562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40" name="Freeform 105">
            <a:extLst>
              <a:ext uri="{FF2B5EF4-FFF2-40B4-BE49-F238E27FC236}">
                <a16:creationId xmlns:a16="http://schemas.microsoft.com/office/drawing/2014/main" id="{235E9AA6-573C-4BE8-BE68-CA0B5660F3B9}"/>
              </a:ext>
            </a:extLst>
          </p:cNvPr>
          <p:cNvSpPr>
            <a:spLocks/>
          </p:cNvSpPr>
          <p:nvPr/>
        </p:nvSpPr>
        <p:spPr bwMode="auto">
          <a:xfrm>
            <a:off x="1296666" y="150562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41" name="Freeform 106">
            <a:extLst>
              <a:ext uri="{FF2B5EF4-FFF2-40B4-BE49-F238E27FC236}">
                <a16:creationId xmlns:a16="http://schemas.microsoft.com/office/drawing/2014/main" id="{B004C69F-3115-4932-A963-AA50DAA4BF69}"/>
              </a:ext>
            </a:extLst>
          </p:cNvPr>
          <p:cNvSpPr>
            <a:spLocks/>
          </p:cNvSpPr>
          <p:nvPr/>
        </p:nvSpPr>
        <p:spPr bwMode="auto">
          <a:xfrm>
            <a:off x="1492045" y="149824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42" name="Freeform 107">
            <a:extLst>
              <a:ext uri="{FF2B5EF4-FFF2-40B4-BE49-F238E27FC236}">
                <a16:creationId xmlns:a16="http://schemas.microsoft.com/office/drawing/2014/main" id="{2EA7320C-C6D4-4BE7-9D85-E5ED8352F8A9}"/>
              </a:ext>
            </a:extLst>
          </p:cNvPr>
          <p:cNvSpPr>
            <a:spLocks/>
          </p:cNvSpPr>
          <p:nvPr/>
        </p:nvSpPr>
        <p:spPr bwMode="auto">
          <a:xfrm>
            <a:off x="1492045" y="149824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43" name="Freeform 108">
            <a:extLst>
              <a:ext uri="{FF2B5EF4-FFF2-40B4-BE49-F238E27FC236}">
                <a16:creationId xmlns:a16="http://schemas.microsoft.com/office/drawing/2014/main" id="{BF47569F-BCBC-459D-9C14-9363DC557B16}"/>
              </a:ext>
            </a:extLst>
          </p:cNvPr>
          <p:cNvSpPr>
            <a:spLocks/>
          </p:cNvSpPr>
          <p:nvPr/>
        </p:nvSpPr>
        <p:spPr bwMode="auto">
          <a:xfrm>
            <a:off x="1472016" y="149086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44" name="Freeform 109">
            <a:extLst>
              <a:ext uri="{FF2B5EF4-FFF2-40B4-BE49-F238E27FC236}">
                <a16:creationId xmlns:a16="http://schemas.microsoft.com/office/drawing/2014/main" id="{D2551BF1-5F17-4F14-BA78-7CCD5DF029FC}"/>
              </a:ext>
            </a:extLst>
          </p:cNvPr>
          <p:cNvSpPr>
            <a:spLocks/>
          </p:cNvSpPr>
          <p:nvPr/>
        </p:nvSpPr>
        <p:spPr bwMode="auto">
          <a:xfrm>
            <a:off x="1472016" y="149086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45" name="Freeform 110">
            <a:extLst>
              <a:ext uri="{FF2B5EF4-FFF2-40B4-BE49-F238E27FC236}">
                <a16:creationId xmlns:a16="http://schemas.microsoft.com/office/drawing/2014/main" id="{A025431F-DD4E-46CB-A524-8C5B469679A9}"/>
              </a:ext>
            </a:extLst>
          </p:cNvPr>
          <p:cNvSpPr>
            <a:spLocks/>
          </p:cNvSpPr>
          <p:nvPr/>
        </p:nvSpPr>
        <p:spPr bwMode="auto">
          <a:xfrm>
            <a:off x="1515752" y="148296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46" name="Freeform 111">
            <a:extLst>
              <a:ext uri="{FF2B5EF4-FFF2-40B4-BE49-F238E27FC236}">
                <a16:creationId xmlns:a16="http://schemas.microsoft.com/office/drawing/2014/main" id="{019A5ECF-75E3-4086-8041-F147F96B0538}"/>
              </a:ext>
            </a:extLst>
          </p:cNvPr>
          <p:cNvSpPr>
            <a:spLocks/>
          </p:cNvSpPr>
          <p:nvPr/>
        </p:nvSpPr>
        <p:spPr bwMode="auto">
          <a:xfrm>
            <a:off x="1515752" y="148296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47" name="Freeform 112">
            <a:extLst>
              <a:ext uri="{FF2B5EF4-FFF2-40B4-BE49-F238E27FC236}">
                <a16:creationId xmlns:a16="http://schemas.microsoft.com/office/drawing/2014/main" id="{6A13B129-2E42-4683-8210-C97E7DB90622}"/>
              </a:ext>
            </a:extLst>
          </p:cNvPr>
          <p:cNvSpPr>
            <a:spLocks/>
          </p:cNvSpPr>
          <p:nvPr/>
        </p:nvSpPr>
        <p:spPr bwMode="auto">
          <a:xfrm>
            <a:off x="1474878" y="147558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48" name="Freeform 113">
            <a:extLst>
              <a:ext uri="{FF2B5EF4-FFF2-40B4-BE49-F238E27FC236}">
                <a16:creationId xmlns:a16="http://schemas.microsoft.com/office/drawing/2014/main" id="{55A2AA50-FC25-4045-872E-D10DC92DA013}"/>
              </a:ext>
            </a:extLst>
          </p:cNvPr>
          <p:cNvSpPr>
            <a:spLocks/>
          </p:cNvSpPr>
          <p:nvPr/>
        </p:nvSpPr>
        <p:spPr bwMode="auto">
          <a:xfrm>
            <a:off x="1474878" y="147558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49" name="Freeform 114">
            <a:extLst>
              <a:ext uri="{FF2B5EF4-FFF2-40B4-BE49-F238E27FC236}">
                <a16:creationId xmlns:a16="http://schemas.microsoft.com/office/drawing/2014/main" id="{21D5CC69-4783-46C1-AC96-772F35666A32}"/>
              </a:ext>
            </a:extLst>
          </p:cNvPr>
          <p:cNvSpPr>
            <a:spLocks/>
          </p:cNvSpPr>
          <p:nvPr/>
        </p:nvSpPr>
        <p:spPr bwMode="auto">
          <a:xfrm>
            <a:off x="1210421" y="146768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50" name="Freeform 115">
            <a:extLst>
              <a:ext uri="{FF2B5EF4-FFF2-40B4-BE49-F238E27FC236}">
                <a16:creationId xmlns:a16="http://schemas.microsoft.com/office/drawing/2014/main" id="{AA6731FD-EABA-4FE9-B98B-75328D0AC5EA}"/>
              </a:ext>
            </a:extLst>
          </p:cNvPr>
          <p:cNvSpPr>
            <a:spLocks/>
          </p:cNvSpPr>
          <p:nvPr/>
        </p:nvSpPr>
        <p:spPr bwMode="auto">
          <a:xfrm>
            <a:off x="1210421" y="146768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51" name="Freeform 116">
            <a:extLst>
              <a:ext uri="{FF2B5EF4-FFF2-40B4-BE49-F238E27FC236}">
                <a16:creationId xmlns:a16="http://schemas.microsoft.com/office/drawing/2014/main" id="{84F1F089-7BFA-4B70-90A6-E5D6D7B18D46}"/>
              </a:ext>
            </a:extLst>
          </p:cNvPr>
          <p:cNvSpPr>
            <a:spLocks/>
          </p:cNvSpPr>
          <p:nvPr/>
        </p:nvSpPr>
        <p:spPr bwMode="auto">
          <a:xfrm>
            <a:off x="1439317" y="1460303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52" name="Freeform 117">
            <a:extLst>
              <a:ext uri="{FF2B5EF4-FFF2-40B4-BE49-F238E27FC236}">
                <a16:creationId xmlns:a16="http://schemas.microsoft.com/office/drawing/2014/main" id="{199734B8-9D07-49E0-9A04-BD09E7DECD70}"/>
              </a:ext>
            </a:extLst>
          </p:cNvPr>
          <p:cNvSpPr>
            <a:spLocks/>
          </p:cNvSpPr>
          <p:nvPr/>
        </p:nvSpPr>
        <p:spPr bwMode="auto">
          <a:xfrm>
            <a:off x="1439317" y="1460303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53" name="Freeform 118">
            <a:extLst>
              <a:ext uri="{FF2B5EF4-FFF2-40B4-BE49-F238E27FC236}">
                <a16:creationId xmlns:a16="http://schemas.microsoft.com/office/drawing/2014/main" id="{82B48451-6B19-493E-8F22-F74DE2376CBC}"/>
              </a:ext>
            </a:extLst>
          </p:cNvPr>
          <p:cNvSpPr>
            <a:spLocks/>
          </p:cNvSpPr>
          <p:nvPr/>
        </p:nvSpPr>
        <p:spPr bwMode="auto">
          <a:xfrm>
            <a:off x="1440134" y="145292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54" name="Freeform 119">
            <a:extLst>
              <a:ext uri="{FF2B5EF4-FFF2-40B4-BE49-F238E27FC236}">
                <a16:creationId xmlns:a16="http://schemas.microsoft.com/office/drawing/2014/main" id="{888901D7-5EF3-4E7E-857E-699AF3892287}"/>
              </a:ext>
            </a:extLst>
          </p:cNvPr>
          <p:cNvSpPr>
            <a:spLocks/>
          </p:cNvSpPr>
          <p:nvPr/>
        </p:nvSpPr>
        <p:spPr bwMode="auto">
          <a:xfrm>
            <a:off x="1440134" y="145292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55" name="Freeform 120">
            <a:extLst>
              <a:ext uri="{FF2B5EF4-FFF2-40B4-BE49-F238E27FC236}">
                <a16:creationId xmlns:a16="http://schemas.microsoft.com/office/drawing/2014/main" id="{BAFB8DCF-FFC0-4691-9B70-5563966C951D}"/>
              </a:ext>
            </a:extLst>
          </p:cNvPr>
          <p:cNvSpPr>
            <a:spLocks/>
          </p:cNvSpPr>
          <p:nvPr/>
        </p:nvSpPr>
        <p:spPr bwMode="auto">
          <a:xfrm>
            <a:off x="1345306" y="144502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56" name="Freeform 121">
            <a:extLst>
              <a:ext uri="{FF2B5EF4-FFF2-40B4-BE49-F238E27FC236}">
                <a16:creationId xmlns:a16="http://schemas.microsoft.com/office/drawing/2014/main" id="{ECEAC7A8-4BA4-428D-99C4-F2A1407B796D}"/>
              </a:ext>
            </a:extLst>
          </p:cNvPr>
          <p:cNvSpPr>
            <a:spLocks/>
          </p:cNvSpPr>
          <p:nvPr/>
        </p:nvSpPr>
        <p:spPr bwMode="auto">
          <a:xfrm>
            <a:off x="1345306" y="144502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57" name="Freeform 122">
            <a:extLst>
              <a:ext uri="{FF2B5EF4-FFF2-40B4-BE49-F238E27FC236}">
                <a16:creationId xmlns:a16="http://schemas.microsoft.com/office/drawing/2014/main" id="{468EECB0-E2A0-4434-96A5-267C7985A5A5}"/>
              </a:ext>
            </a:extLst>
          </p:cNvPr>
          <p:cNvSpPr>
            <a:spLocks/>
          </p:cNvSpPr>
          <p:nvPr/>
        </p:nvSpPr>
        <p:spPr bwMode="auto">
          <a:xfrm>
            <a:off x="1454440" y="143764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58" name="Freeform 123">
            <a:extLst>
              <a:ext uri="{FF2B5EF4-FFF2-40B4-BE49-F238E27FC236}">
                <a16:creationId xmlns:a16="http://schemas.microsoft.com/office/drawing/2014/main" id="{EA97DA50-FC5F-4A40-9024-768E4E40D918}"/>
              </a:ext>
            </a:extLst>
          </p:cNvPr>
          <p:cNvSpPr>
            <a:spLocks/>
          </p:cNvSpPr>
          <p:nvPr/>
        </p:nvSpPr>
        <p:spPr bwMode="auto">
          <a:xfrm>
            <a:off x="1454440" y="143764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59" name="Freeform 124">
            <a:extLst>
              <a:ext uri="{FF2B5EF4-FFF2-40B4-BE49-F238E27FC236}">
                <a16:creationId xmlns:a16="http://schemas.microsoft.com/office/drawing/2014/main" id="{2464371E-CF29-4AA0-AFD4-F6FAC9DD6F27}"/>
              </a:ext>
            </a:extLst>
          </p:cNvPr>
          <p:cNvSpPr>
            <a:spLocks/>
          </p:cNvSpPr>
          <p:nvPr/>
        </p:nvSpPr>
        <p:spPr bwMode="auto">
          <a:xfrm>
            <a:off x="1446265" y="142974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60" name="Freeform 125">
            <a:extLst>
              <a:ext uri="{FF2B5EF4-FFF2-40B4-BE49-F238E27FC236}">
                <a16:creationId xmlns:a16="http://schemas.microsoft.com/office/drawing/2014/main" id="{88183298-09EC-492A-A040-25543E26FBD5}"/>
              </a:ext>
            </a:extLst>
          </p:cNvPr>
          <p:cNvSpPr>
            <a:spLocks/>
          </p:cNvSpPr>
          <p:nvPr/>
        </p:nvSpPr>
        <p:spPr bwMode="auto">
          <a:xfrm>
            <a:off x="1446265" y="142974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61" name="Freeform 126">
            <a:extLst>
              <a:ext uri="{FF2B5EF4-FFF2-40B4-BE49-F238E27FC236}">
                <a16:creationId xmlns:a16="http://schemas.microsoft.com/office/drawing/2014/main" id="{1D18DDD2-4B9F-4020-8C1F-3BD7078ACAE1}"/>
              </a:ext>
            </a:extLst>
          </p:cNvPr>
          <p:cNvSpPr>
            <a:spLocks/>
          </p:cNvSpPr>
          <p:nvPr/>
        </p:nvSpPr>
        <p:spPr bwMode="auto">
          <a:xfrm>
            <a:off x="1499402" y="142236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62" name="Freeform 127">
            <a:extLst>
              <a:ext uri="{FF2B5EF4-FFF2-40B4-BE49-F238E27FC236}">
                <a16:creationId xmlns:a16="http://schemas.microsoft.com/office/drawing/2014/main" id="{8E9417AA-D5C9-426D-856C-06C08E3B9E68}"/>
              </a:ext>
            </a:extLst>
          </p:cNvPr>
          <p:cNvSpPr>
            <a:spLocks/>
          </p:cNvSpPr>
          <p:nvPr/>
        </p:nvSpPr>
        <p:spPr bwMode="auto">
          <a:xfrm>
            <a:off x="1499402" y="142236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63" name="Freeform 128">
            <a:extLst>
              <a:ext uri="{FF2B5EF4-FFF2-40B4-BE49-F238E27FC236}">
                <a16:creationId xmlns:a16="http://schemas.microsoft.com/office/drawing/2014/main" id="{EAE0EC23-5065-4FC8-A046-D8508C6E5292}"/>
              </a:ext>
            </a:extLst>
          </p:cNvPr>
          <p:cNvSpPr>
            <a:spLocks/>
          </p:cNvSpPr>
          <p:nvPr/>
        </p:nvSpPr>
        <p:spPr bwMode="auto">
          <a:xfrm>
            <a:off x="1422559" y="141498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64" name="Freeform 129">
            <a:extLst>
              <a:ext uri="{FF2B5EF4-FFF2-40B4-BE49-F238E27FC236}">
                <a16:creationId xmlns:a16="http://schemas.microsoft.com/office/drawing/2014/main" id="{346E3F0A-0B71-4460-8C45-BF2C985CACA4}"/>
              </a:ext>
            </a:extLst>
          </p:cNvPr>
          <p:cNvSpPr>
            <a:spLocks/>
          </p:cNvSpPr>
          <p:nvPr/>
        </p:nvSpPr>
        <p:spPr bwMode="auto">
          <a:xfrm>
            <a:off x="1422559" y="141498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65" name="Freeform 130">
            <a:extLst>
              <a:ext uri="{FF2B5EF4-FFF2-40B4-BE49-F238E27FC236}">
                <a16:creationId xmlns:a16="http://schemas.microsoft.com/office/drawing/2014/main" id="{2A49EEA2-8FCE-48E1-83BC-12394F1F0BDA}"/>
              </a:ext>
            </a:extLst>
          </p:cNvPr>
          <p:cNvSpPr>
            <a:spLocks/>
          </p:cNvSpPr>
          <p:nvPr/>
        </p:nvSpPr>
        <p:spPr bwMode="auto">
          <a:xfrm>
            <a:off x="1415610" y="140708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66" name="Freeform 131">
            <a:extLst>
              <a:ext uri="{FF2B5EF4-FFF2-40B4-BE49-F238E27FC236}">
                <a16:creationId xmlns:a16="http://schemas.microsoft.com/office/drawing/2014/main" id="{F0C559F9-A554-4025-8B02-8316007601DB}"/>
              </a:ext>
            </a:extLst>
          </p:cNvPr>
          <p:cNvSpPr>
            <a:spLocks/>
          </p:cNvSpPr>
          <p:nvPr/>
        </p:nvSpPr>
        <p:spPr bwMode="auto">
          <a:xfrm>
            <a:off x="1415610" y="140708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67" name="Freeform 132">
            <a:extLst>
              <a:ext uri="{FF2B5EF4-FFF2-40B4-BE49-F238E27FC236}">
                <a16:creationId xmlns:a16="http://schemas.microsoft.com/office/drawing/2014/main" id="{9A64C1B3-20C5-4896-8E09-A65DE7C20D54}"/>
              </a:ext>
            </a:extLst>
          </p:cNvPr>
          <p:cNvSpPr>
            <a:spLocks/>
          </p:cNvSpPr>
          <p:nvPr/>
        </p:nvSpPr>
        <p:spPr bwMode="auto">
          <a:xfrm>
            <a:off x="1508803" y="139970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68" name="Freeform 133">
            <a:extLst>
              <a:ext uri="{FF2B5EF4-FFF2-40B4-BE49-F238E27FC236}">
                <a16:creationId xmlns:a16="http://schemas.microsoft.com/office/drawing/2014/main" id="{F910472A-E130-437F-AA99-9C3351036CB8}"/>
              </a:ext>
            </a:extLst>
          </p:cNvPr>
          <p:cNvSpPr>
            <a:spLocks/>
          </p:cNvSpPr>
          <p:nvPr/>
        </p:nvSpPr>
        <p:spPr bwMode="auto">
          <a:xfrm>
            <a:off x="1508803" y="139970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69" name="Freeform 134">
            <a:extLst>
              <a:ext uri="{FF2B5EF4-FFF2-40B4-BE49-F238E27FC236}">
                <a16:creationId xmlns:a16="http://schemas.microsoft.com/office/drawing/2014/main" id="{9DEE5CB5-9303-4593-AD9E-CF0BA3507AC9}"/>
              </a:ext>
            </a:extLst>
          </p:cNvPr>
          <p:cNvSpPr>
            <a:spLocks/>
          </p:cNvSpPr>
          <p:nvPr/>
        </p:nvSpPr>
        <p:spPr bwMode="auto">
          <a:xfrm>
            <a:off x="1484278" y="139180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70" name="Freeform 135">
            <a:extLst>
              <a:ext uri="{FF2B5EF4-FFF2-40B4-BE49-F238E27FC236}">
                <a16:creationId xmlns:a16="http://schemas.microsoft.com/office/drawing/2014/main" id="{EC5394C9-16B5-4C63-903B-C0C7DA21E53B}"/>
              </a:ext>
            </a:extLst>
          </p:cNvPr>
          <p:cNvSpPr>
            <a:spLocks/>
          </p:cNvSpPr>
          <p:nvPr/>
        </p:nvSpPr>
        <p:spPr bwMode="auto">
          <a:xfrm>
            <a:off x="1484278" y="139180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71" name="Freeform 136">
            <a:extLst>
              <a:ext uri="{FF2B5EF4-FFF2-40B4-BE49-F238E27FC236}">
                <a16:creationId xmlns:a16="http://schemas.microsoft.com/office/drawing/2014/main" id="{82C75F75-C02D-444D-942A-68B680CE53D1}"/>
              </a:ext>
            </a:extLst>
          </p:cNvPr>
          <p:cNvSpPr>
            <a:spLocks/>
          </p:cNvSpPr>
          <p:nvPr/>
        </p:nvSpPr>
        <p:spPr bwMode="auto">
          <a:xfrm>
            <a:off x="1357160" y="138442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72" name="Freeform 137">
            <a:extLst>
              <a:ext uri="{FF2B5EF4-FFF2-40B4-BE49-F238E27FC236}">
                <a16:creationId xmlns:a16="http://schemas.microsoft.com/office/drawing/2014/main" id="{CA0C921A-B9C0-45A1-8DCF-FD847EDE9C2E}"/>
              </a:ext>
            </a:extLst>
          </p:cNvPr>
          <p:cNvSpPr>
            <a:spLocks/>
          </p:cNvSpPr>
          <p:nvPr/>
        </p:nvSpPr>
        <p:spPr bwMode="auto">
          <a:xfrm>
            <a:off x="1357160" y="138442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73" name="Freeform 138">
            <a:extLst>
              <a:ext uri="{FF2B5EF4-FFF2-40B4-BE49-F238E27FC236}">
                <a16:creationId xmlns:a16="http://schemas.microsoft.com/office/drawing/2014/main" id="{CC9189F9-B32A-4108-B3F2-C467547E075A}"/>
              </a:ext>
            </a:extLst>
          </p:cNvPr>
          <p:cNvSpPr>
            <a:spLocks/>
          </p:cNvSpPr>
          <p:nvPr/>
        </p:nvSpPr>
        <p:spPr bwMode="auto">
          <a:xfrm>
            <a:off x="1504716" y="137704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74" name="Freeform 139">
            <a:extLst>
              <a:ext uri="{FF2B5EF4-FFF2-40B4-BE49-F238E27FC236}">
                <a16:creationId xmlns:a16="http://schemas.microsoft.com/office/drawing/2014/main" id="{C40713A1-1B59-42AE-83A0-CC557742B78C}"/>
              </a:ext>
            </a:extLst>
          </p:cNvPr>
          <p:cNvSpPr>
            <a:spLocks/>
          </p:cNvSpPr>
          <p:nvPr/>
        </p:nvSpPr>
        <p:spPr bwMode="auto">
          <a:xfrm>
            <a:off x="1504716" y="137704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75" name="Freeform 140">
            <a:extLst>
              <a:ext uri="{FF2B5EF4-FFF2-40B4-BE49-F238E27FC236}">
                <a16:creationId xmlns:a16="http://schemas.microsoft.com/office/drawing/2014/main" id="{1678E857-F42A-4311-B449-B0FB840E5F7F}"/>
              </a:ext>
            </a:extLst>
          </p:cNvPr>
          <p:cNvSpPr>
            <a:spLocks/>
          </p:cNvSpPr>
          <p:nvPr/>
        </p:nvSpPr>
        <p:spPr bwMode="auto">
          <a:xfrm>
            <a:off x="1395990" y="136914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76" name="Freeform 141">
            <a:extLst>
              <a:ext uri="{FF2B5EF4-FFF2-40B4-BE49-F238E27FC236}">
                <a16:creationId xmlns:a16="http://schemas.microsoft.com/office/drawing/2014/main" id="{E8363D8C-12D1-4A1B-976F-127C0E1F32C0}"/>
              </a:ext>
            </a:extLst>
          </p:cNvPr>
          <p:cNvSpPr>
            <a:spLocks/>
          </p:cNvSpPr>
          <p:nvPr/>
        </p:nvSpPr>
        <p:spPr bwMode="auto">
          <a:xfrm>
            <a:off x="1395990" y="136914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77" name="Freeform 142">
            <a:extLst>
              <a:ext uri="{FF2B5EF4-FFF2-40B4-BE49-F238E27FC236}">
                <a16:creationId xmlns:a16="http://schemas.microsoft.com/office/drawing/2014/main" id="{36DCA355-2E9C-4244-80DB-34CB9739F10E}"/>
              </a:ext>
            </a:extLst>
          </p:cNvPr>
          <p:cNvSpPr>
            <a:spLocks/>
          </p:cNvSpPr>
          <p:nvPr/>
        </p:nvSpPr>
        <p:spPr bwMode="auto">
          <a:xfrm>
            <a:off x="1642053" y="136176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78" name="Freeform 143">
            <a:extLst>
              <a:ext uri="{FF2B5EF4-FFF2-40B4-BE49-F238E27FC236}">
                <a16:creationId xmlns:a16="http://schemas.microsoft.com/office/drawing/2014/main" id="{D463E410-79BB-4BD3-AA81-391BE33C4FF4}"/>
              </a:ext>
            </a:extLst>
          </p:cNvPr>
          <p:cNvSpPr>
            <a:spLocks/>
          </p:cNvSpPr>
          <p:nvPr/>
        </p:nvSpPr>
        <p:spPr bwMode="auto">
          <a:xfrm>
            <a:off x="1642053" y="136176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79" name="Freeform 144">
            <a:extLst>
              <a:ext uri="{FF2B5EF4-FFF2-40B4-BE49-F238E27FC236}">
                <a16:creationId xmlns:a16="http://schemas.microsoft.com/office/drawing/2014/main" id="{E55BD31D-D94F-402B-AD49-2C06974532F6}"/>
              </a:ext>
            </a:extLst>
          </p:cNvPr>
          <p:cNvSpPr>
            <a:spLocks/>
          </p:cNvSpPr>
          <p:nvPr/>
        </p:nvSpPr>
        <p:spPr bwMode="auto">
          <a:xfrm>
            <a:off x="1525561" y="135386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80" name="Freeform 145">
            <a:extLst>
              <a:ext uri="{FF2B5EF4-FFF2-40B4-BE49-F238E27FC236}">
                <a16:creationId xmlns:a16="http://schemas.microsoft.com/office/drawing/2014/main" id="{638A90BE-45D4-4984-BC6F-F564CDAC66C6}"/>
              </a:ext>
            </a:extLst>
          </p:cNvPr>
          <p:cNvSpPr>
            <a:spLocks/>
          </p:cNvSpPr>
          <p:nvPr/>
        </p:nvSpPr>
        <p:spPr bwMode="auto">
          <a:xfrm>
            <a:off x="1525561" y="135386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81" name="Freeform 146">
            <a:extLst>
              <a:ext uri="{FF2B5EF4-FFF2-40B4-BE49-F238E27FC236}">
                <a16:creationId xmlns:a16="http://schemas.microsoft.com/office/drawing/2014/main" id="{4E6213CA-4038-410C-B65F-1B3FD26028F2}"/>
              </a:ext>
            </a:extLst>
          </p:cNvPr>
          <p:cNvSpPr>
            <a:spLocks/>
          </p:cNvSpPr>
          <p:nvPr/>
        </p:nvSpPr>
        <p:spPr bwMode="auto">
          <a:xfrm>
            <a:off x="1607310" y="134648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82" name="Freeform 147">
            <a:extLst>
              <a:ext uri="{FF2B5EF4-FFF2-40B4-BE49-F238E27FC236}">
                <a16:creationId xmlns:a16="http://schemas.microsoft.com/office/drawing/2014/main" id="{7B77BFA0-8C7C-4728-A270-52B8F6878A2D}"/>
              </a:ext>
            </a:extLst>
          </p:cNvPr>
          <p:cNvSpPr>
            <a:spLocks/>
          </p:cNvSpPr>
          <p:nvPr/>
        </p:nvSpPr>
        <p:spPr bwMode="auto">
          <a:xfrm>
            <a:off x="1607310" y="134648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83" name="Freeform 148">
            <a:extLst>
              <a:ext uri="{FF2B5EF4-FFF2-40B4-BE49-F238E27FC236}">
                <a16:creationId xmlns:a16="http://schemas.microsoft.com/office/drawing/2014/main" id="{23406CCF-0B14-4073-8AD6-7FC61B4C7B2A}"/>
              </a:ext>
            </a:extLst>
          </p:cNvPr>
          <p:cNvSpPr>
            <a:spLocks/>
          </p:cNvSpPr>
          <p:nvPr/>
        </p:nvSpPr>
        <p:spPr bwMode="auto">
          <a:xfrm>
            <a:off x="1344897" y="133911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84" name="Freeform 149">
            <a:extLst>
              <a:ext uri="{FF2B5EF4-FFF2-40B4-BE49-F238E27FC236}">
                <a16:creationId xmlns:a16="http://schemas.microsoft.com/office/drawing/2014/main" id="{3A635096-C5B9-47DE-8063-E54DEA4E8FF7}"/>
              </a:ext>
            </a:extLst>
          </p:cNvPr>
          <p:cNvSpPr>
            <a:spLocks/>
          </p:cNvSpPr>
          <p:nvPr/>
        </p:nvSpPr>
        <p:spPr bwMode="auto">
          <a:xfrm>
            <a:off x="1344897" y="133911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85" name="Freeform 150">
            <a:extLst>
              <a:ext uri="{FF2B5EF4-FFF2-40B4-BE49-F238E27FC236}">
                <a16:creationId xmlns:a16="http://schemas.microsoft.com/office/drawing/2014/main" id="{B78E5E39-08A2-4E72-A8F2-027DF6CB7F82}"/>
              </a:ext>
            </a:extLst>
          </p:cNvPr>
          <p:cNvSpPr>
            <a:spLocks/>
          </p:cNvSpPr>
          <p:nvPr/>
        </p:nvSpPr>
        <p:spPr bwMode="auto">
          <a:xfrm>
            <a:off x="1644505" y="133120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86" name="Freeform 151">
            <a:extLst>
              <a:ext uri="{FF2B5EF4-FFF2-40B4-BE49-F238E27FC236}">
                <a16:creationId xmlns:a16="http://schemas.microsoft.com/office/drawing/2014/main" id="{52A04468-F602-4C9F-B39F-468619DC6220}"/>
              </a:ext>
            </a:extLst>
          </p:cNvPr>
          <p:cNvSpPr>
            <a:spLocks/>
          </p:cNvSpPr>
          <p:nvPr/>
        </p:nvSpPr>
        <p:spPr bwMode="auto">
          <a:xfrm>
            <a:off x="1644505" y="133120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87" name="Freeform 152">
            <a:extLst>
              <a:ext uri="{FF2B5EF4-FFF2-40B4-BE49-F238E27FC236}">
                <a16:creationId xmlns:a16="http://schemas.microsoft.com/office/drawing/2014/main" id="{02E963F0-7DDB-4894-BBF5-B6BDC6E37738}"/>
              </a:ext>
            </a:extLst>
          </p:cNvPr>
          <p:cNvSpPr>
            <a:spLocks/>
          </p:cNvSpPr>
          <p:nvPr/>
        </p:nvSpPr>
        <p:spPr bwMode="auto">
          <a:xfrm>
            <a:off x="1422149" y="132383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88" name="Freeform 153">
            <a:extLst>
              <a:ext uri="{FF2B5EF4-FFF2-40B4-BE49-F238E27FC236}">
                <a16:creationId xmlns:a16="http://schemas.microsoft.com/office/drawing/2014/main" id="{096FA04A-36AF-4CF0-9AA9-769E2410AB71}"/>
              </a:ext>
            </a:extLst>
          </p:cNvPr>
          <p:cNvSpPr>
            <a:spLocks/>
          </p:cNvSpPr>
          <p:nvPr/>
        </p:nvSpPr>
        <p:spPr bwMode="auto">
          <a:xfrm>
            <a:off x="1422149" y="132383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89" name="Freeform 154">
            <a:extLst>
              <a:ext uri="{FF2B5EF4-FFF2-40B4-BE49-F238E27FC236}">
                <a16:creationId xmlns:a16="http://schemas.microsoft.com/office/drawing/2014/main" id="{985E996C-EC50-4EA8-A58D-17A72600D26C}"/>
              </a:ext>
            </a:extLst>
          </p:cNvPr>
          <p:cNvSpPr>
            <a:spLocks/>
          </p:cNvSpPr>
          <p:nvPr/>
        </p:nvSpPr>
        <p:spPr bwMode="auto">
          <a:xfrm>
            <a:off x="1389859" y="131592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90" name="Freeform 155">
            <a:extLst>
              <a:ext uri="{FF2B5EF4-FFF2-40B4-BE49-F238E27FC236}">
                <a16:creationId xmlns:a16="http://schemas.microsoft.com/office/drawing/2014/main" id="{FF037FD5-0A6C-461F-AD32-3DEA9899337A}"/>
              </a:ext>
            </a:extLst>
          </p:cNvPr>
          <p:cNvSpPr>
            <a:spLocks/>
          </p:cNvSpPr>
          <p:nvPr/>
        </p:nvSpPr>
        <p:spPr bwMode="auto">
          <a:xfrm>
            <a:off x="1389859" y="131592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91" name="Freeform 156">
            <a:extLst>
              <a:ext uri="{FF2B5EF4-FFF2-40B4-BE49-F238E27FC236}">
                <a16:creationId xmlns:a16="http://schemas.microsoft.com/office/drawing/2014/main" id="{F6547BCC-44D8-4B79-87D9-D78B93770BEB}"/>
              </a:ext>
            </a:extLst>
          </p:cNvPr>
          <p:cNvSpPr>
            <a:spLocks/>
          </p:cNvSpPr>
          <p:nvPr/>
        </p:nvSpPr>
        <p:spPr bwMode="auto">
          <a:xfrm>
            <a:off x="1472425" y="130854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92" name="Freeform 157">
            <a:extLst>
              <a:ext uri="{FF2B5EF4-FFF2-40B4-BE49-F238E27FC236}">
                <a16:creationId xmlns:a16="http://schemas.microsoft.com/office/drawing/2014/main" id="{125AC531-D46F-4CBC-8BE7-323D2343F87A}"/>
              </a:ext>
            </a:extLst>
          </p:cNvPr>
          <p:cNvSpPr>
            <a:spLocks/>
          </p:cNvSpPr>
          <p:nvPr/>
        </p:nvSpPr>
        <p:spPr bwMode="auto">
          <a:xfrm>
            <a:off x="1472425" y="130854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93" name="Freeform 158">
            <a:extLst>
              <a:ext uri="{FF2B5EF4-FFF2-40B4-BE49-F238E27FC236}">
                <a16:creationId xmlns:a16="http://schemas.microsoft.com/office/drawing/2014/main" id="{ACCA27EC-7DB8-40EC-B1B3-9C4E5BFAB5A8}"/>
              </a:ext>
            </a:extLst>
          </p:cNvPr>
          <p:cNvSpPr>
            <a:spLocks/>
          </p:cNvSpPr>
          <p:nvPr/>
        </p:nvSpPr>
        <p:spPr bwMode="auto">
          <a:xfrm>
            <a:off x="1375144" y="130117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94" name="Freeform 159">
            <a:extLst>
              <a:ext uri="{FF2B5EF4-FFF2-40B4-BE49-F238E27FC236}">
                <a16:creationId xmlns:a16="http://schemas.microsoft.com/office/drawing/2014/main" id="{BE44ABF0-2606-4567-8BE8-B9D97FD6F348}"/>
              </a:ext>
            </a:extLst>
          </p:cNvPr>
          <p:cNvSpPr>
            <a:spLocks/>
          </p:cNvSpPr>
          <p:nvPr/>
        </p:nvSpPr>
        <p:spPr bwMode="auto">
          <a:xfrm>
            <a:off x="1375144" y="130117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95" name="Freeform 160">
            <a:extLst>
              <a:ext uri="{FF2B5EF4-FFF2-40B4-BE49-F238E27FC236}">
                <a16:creationId xmlns:a16="http://schemas.microsoft.com/office/drawing/2014/main" id="{4E1EDD1C-E1BD-4739-B1A1-614DFB84031B}"/>
              </a:ext>
            </a:extLst>
          </p:cNvPr>
          <p:cNvSpPr>
            <a:spLocks/>
          </p:cNvSpPr>
          <p:nvPr/>
        </p:nvSpPr>
        <p:spPr bwMode="auto">
          <a:xfrm>
            <a:off x="1559487" y="129326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96" name="Freeform 161">
            <a:extLst>
              <a:ext uri="{FF2B5EF4-FFF2-40B4-BE49-F238E27FC236}">
                <a16:creationId xmlns:a16="http://schemas.microsoft.com/office/drawing/2014/main" id="{A01DEEC0-390E-4BE6-A4ED-51C2AF75CD9C}"/>
              </a:ext>
            </a:extLst>
          </p:cNvPr>
          <p:cNvSpPr>
            <a:spLocks/>
          </p:cNvSpPr>
          <p:nvPr/>
        </p:nvSpPr>
        <p:spPr bwMode="auto">
          <a:xfrm>
            <a:off x="1559487" y="129326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97" name="Freeform 162">
            <a:extLst>
              <a:ext uri="{FF2B5EF4-FFF2-40B4-BE49-F238E27FC236}">
                <a16:creationId xmlns:a16="http://schemas.microsoft.com/office/drawing/2014/main" id="{56304B79-07D9-44AD-BE5D-634FE944BDB3}"/>
              </a:ext>
            </a:extLst>
          </p:cNvPr>
          <p:cNvSpPr>
            <a:spLocks/>
          </p:cNvSpPr>
          <p:nvPr/>
        </p:nvSpPr>
        <p:spPr bwMode="auto">
          <a:xfrm>
            <a:off x="1508395" y="128589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98" name="Freeform 163">
            <a:extLst>
              <a:ext uri="{FF2B5EF4-FFF2-40B4-BE49-F238E27FC236}">
                <a16:creationId xmlns:a16="http://schemas.microsoft.com/office/drawing/2014/main" id="{555D846F-DC15-457D-A900-434DFB6AE147}"/>
              </a:ext>
            </a:extLst>
          </p:cNvPr>
          <p:cNvSpPr>
            <a:spLocks/>
          </p:cNvSpPr>
          <p:nvPr/>
        </p:nvSpPr>
        <p:spPr bwMode="auto">
          <a:xfrm>
            <a:off x="1508395" y="128589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99" name="Freeform 164">
            <a:extLst>
              <a:ext uri="{FF2B5EF4-FFF2-40B4-BE49-F238E27FC236}">
                <a16:creationId xmlns:a16="http://schemas.microsoft.com/office/drawing/2014/main" id="{AB3CA8D7-C8EF-4E0A-91DD-85CAE18A40F7}"/>
              </a:ext>
            </a:extLst>
          </p:cNvPr>
          <p:cNvSpPr>
            <a:spLocks/>
          </p:cNvSpPr>
          <p:nvPr/>
        </p:nvSpPr>
        <p:spPr bwMode="auto">
          <a:xfrm>
            <a:off x="1459345" y="127798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00" name="Freeform 165">
            <a:extLst>
              <a:ext uri="{FF2B5EF4-FFF2-40B4-BE49-F238E27FC236}">
                <a16:creationId xmlns:a16="http://schemas.microsoft.com/office/drawing/2014/main" id="{04894CD1-BFAA-4959-90FD-73068AE9EDC3}"/>
              </a:ext>
            </a:extLst>
          </p:cNvPr>
          <p:cNvSpPr>
            <a:spLocks/>
          </p:cNvSpPr>
          <p:nvPr/>
        </p:nvSpPr>
        <p:spPr bwMode="auto">
          <a:xfrm>
            <a:off x="1459345" y="127798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01" name="Freeform 166">
            <a:extLst>
              <a:ext uri="{FF2B5EF4-FFF2-40B4-BE49-F238E27FC236}">
                <a16:creationId xmlns:a16="http://schemas.microsoft.com/office/drawing/2014/main" id="{258A10CD-6473-4978-9896-F200E6593997}"/>
              </a:ext>
            </a:extLst>
          </p:cNvPr>
          <p:cNvSpPr>
            <a:spLocks/>
          </p:cNvSpPr>
          <p:nvPr/>
        </p:nvSpPr>
        <p:spPr bwMode="auto">
          <a:xfrm>
            <a:off x="1461389" y="127061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02" name="Freeform 167">
            <a:extLst>
              <a:ext uri="{FF2B5EF4-FFF2-40B4-BE49-F238E27FC236}">
                <a16:creationId xmlns:a16="http://schemas.microsoft.com/office/drawing/2014/main" id="{56D3D42B-6FD9-4DFE-8219-857DCEE82DF7}"/>
              </a:ext>
            </a:extLst>
          </p:cNvPr>
          <p:cNvSpPr>
            <a:spLocks/>
          </p:cNvSpPr>
          <p:nvPr/>
        </p:nvSpPr>
        <p:spPr bwMode="auto">
          <a:xfrm>
            <a:off x="1461389" y="127061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03" name="Freeform 168">
            <a:extLst>
              <a:ext uri="{FF2B5EF4-FFF2-40B4-BE49-F238E27FC236}">
                <a16:creationId xmlns:a16="http://schemas.microsoft.com/office/drawing/2014/main" id="{15410349-7B21-4E47-810A-59A1E2C68DA5}"/>
              </a:ext>
            </a:extLst>
          </p:cNvPr>
          <p:cNvSpPr>
            <a:spLocks/>
          </p:cNvSpPr>
          <p:nvPr/>
        </p:nvSpPr>
        <p:spPr bwMode="auto">
          <a:xfrm>
            <a:off x="1503898" y="126323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04" name="Freeform 169">
            <a:extLst>
              <a:ext uri="{FF2B5EF4-FFF2-40B4-BE49-F238E27FC236}">
                <a16:creationId xmlns:a16="http://schemas.microsoft.com/office/drawing/2014/main" id="{B4E7A4B9-6B9C-493C-8CB4-5CE0D8E378A8}"/>
              </a:ext>
            </a:extLst>
          </p:cNvPr>
          <p:cNvSpPr>
            <a:spLocks/>
          </p:cNvSpPr>
          <p:nvPr/>
        </p:nvSpPr>
        <p:spPr bwMode="auto">
          <a:xfrm>
            <a:off x="1503898" y="126323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05" name="Freeform 170">
            <a:extLst>
              <a:ext uri="{FF2B5EF4-FFF2-40B4-BE49-F238E27FC236}">
                <a16:creationId xmlns:a16="http://schemas.microsoft.com/office/drawing/2014/main" id="{7A421B73-FFDE-426D-B7BF-CEDDAC0FAF51}"/>
              </a:ext>
            </a:extLst>
          </p:cNvPr>
          <p:cNvSpPr>
            <a:spLocks/>
          </p:cNvSpPr>
          <p:nvPr/>
        </p:nvSpPr>
        <p:spPr bwMode="auto">
          <a:xfrm>
            <a:off x="1460980" y="125533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06" name="Freeform 171">
            <a:extLst>
              <a:ext uri="{FF2B5EF4-FFF2-40B4-BE49-F238E27FC236}">
                <a16:creationId xmlns:a16="http://schemas.microsoft.com/office/drawing/2014/main" id="{8BE7F3F0-16A4-4FD9-A89B-627E0858985B}"/>
              </a:ext>
            </a:extLst>
          </p:cNvPr>
          <p:cNvSpPr>
            <a:spLocks/>
          </p:cNvSpPr>
          <p:nvPr/>
        </p:nvSpPr>
        <p:spPr bwMode="auto">
          <a:xfrm>
            <a:off x="1460980" y="125533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07" name="Freeform 172">
            <a:extLst>
              <a:ext uri="{FF2B5EF4-FFF2-40B4-BE49-F238E27FC236}">
                <a16:creationId xmlns:a16="http://schemas.microsoft.com/office/drawing/2014/main" id="{A0FACAAA-7D19-4E86-AFE6-3FCD31901294}"/>
              </a:ext>
            </a:extLst>
          </p:cNvPr>
          <p:cNvSpPr>
            <a:spLocks/>
          </p:cNvSpPr>
          <p:nvPr/>
        </p:nvSpPr>
        <p:spPr bwMode="auto">
          <a:xfrm>
            <a:off x="1472425" y="124795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08" name="Freeform 173">
            <a:extLst>
              <a:ext uri="{FF2B5EF4-FFF2-40B4-BE49-F238E27FC236}">
                <a16:creationId xmlns:a16="http://schemas.microsoft.com/office/drawing/2014/main" id="{0A172FE7-D749-431A-8C09-D5EF1EAE958E}"/>
              </a:ext>
            </a:extLst>
          </p:cNvPr>
          <p:cNvSpPr>
            <a:spLocks/>
          </p:cNvSpPr>
          <p:nvPr/>
        </p:nvSpPr>
        <p:spPr bwMode="auto">
          <a:xfrm>
            <a:off x="1472425" y="124795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09" name="Freeform 174">
            <a:extLst>
              <a:ext uri="{FF2B5EF4-FFF2-40B4-BE49-F238E27FC236}">
                <a16:creationId xmlns:a16="http://schemas.microsoft.com/office/drawing/2014/main" id="{6BE8479B-4B4E-4C71-9B2B-B91E381FFF7C}"/>
              </a:ext>
            </a:extLst>
          </p:cNvPr>
          <p:cNvSpPr>
            <a:spLocks/>
          </p:cNvSpPr>
          <p:nvPr/>
        </p:nvSpPr>
        <p:spPr bwMode="auto">
          <a:xfrm>
            <a:off x="1687015" y="124004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10" name="Freeform 175">
            <a:extLst>
              <a:ext uri="{FF2B5EF4-FFF2-40B4-BE49-F238E27FC236}">
                <a16:creationId xmlns:a16="http://schemas.microsoft.com/office/drawing/2014/main" id="{10A41D60-1698-48BF-9425-E67397495DE8}"/>
              </a:ext>
            </a:extLst>
          </p:cNvPr>
          <p:cNvSpPr>
            <a:spLocks/>
          </p:cNvSpPr>
          <p:nvPr/>
        </p:nvSpPr>
        <p:spPr bwMode="auto">
          <a:xfrm>
            <a:off x="1687015" y="124004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11" name="Freeform 176">
            <a:extLst>
              <a:ext uri="{FF2B5EF4-FFF2-40B4-BE49-F238E27FC236}">
                <a16:creationId xmlns:a16="http://schemas.microsoft.com/office/drawing/2014/main" id="{830B4582-5BF6-49BC-9667-D6222CD0EAF2}"/>
              </a:ext>
            </a:extLst>
          </p:cNvPr>
          <p:cNvSpPr>
            <a:spLocks/>
          </p:cNvSpPr>
          <p:nvPr/>
        </p:nvSpPr>
        <p:spPr bwMode="auto">
          <a:xfrm>
            <a:off x="1418062" y="123267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12" name="Freeform 177">
            <a:extLst>
              <a:ext uri="{FF2B5EF4-FFF2-40B4-BE49-F238E27FC236}">
                <a16:creationId xmlns:a16="http://schemas.microsoft.com/office/drawing/2014/main" id="{94375E2A-8214-4027-830D-EC3652120E28}"/>
              </a:ext>
            </a:extLst>
          </p:cNvPr>
          <p:cNvSpPr>
            <a:spLocks/>
          </p:cNvSpPr>
          <p:nvPr/>
        </p:nvSpPr>
        <p:spPr bwMode="auto">
          <a:xfrm>
            <a:off x="1418062" y="123267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13" name="Freeform 178">
            <a:extLst>
              <a:ext uri="{FF2B5EF4-FFF2-40B4-BE49-F238E27FC236}">
                <a16:creationId xmlns:a16="http://schemas.microsoft.com/office/drawing/2014/main" id="{6CC7C451-B8C0-4F15-8ACE-79BB1FA0B177}"/>
              </a:ext>
            </a:extLst>
          </p:cNvPr>
          <p:cNvSpPr>
            <a:spLocks/>
          </p:cNvSpPr>
          <p:nvPr/>
        </p:nvSpPr>
        <p:spPr bwMode="auto">
          <a:xfrm>
            <a:off x="1478965" y="122529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14" name="Freeform 179">
            <a:extLst>
              <a:ext uri="{FF2B5EF4-FFF2-40B4-BE49-F238E27FC236}">
                <a16:creationId xmlns:a16="http://schemas.microsoft.com/office/drawing/2014/main" id="{6185E11E-EC07-4048-9BE8-539B68CE2025}"/>
              </a:ext>
            </a:extLst>
          </p:cNvPr>
          <p:cNvSpPr>
            <a:spLocks/>
          </p:cNvSpPr>
          <p:nvPr/>
        </p:nvSpPr>
        <p:spPr bwMode="auto">
          <a:xfrm>
            <a:off x="1478965" y="122529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15" name="Freeform 180">
            <a:extLst>
              <a:ext uri="{FF2B5EF4-FFF2-40B4-BE49-F238E27FC236}">
                <a16:creationId xmlns:a16="http://schemas.microsoft.com/office/drawing/2014/main" id="{63566FF6-9623-47DC-9E24-0C4EA197514C}"/>
              </a:ext>
            </a:extLst>
          </p:cNvPr>
          <p:cNvSpPr>
            <a:spLocks/>
          </p:cNvSpPr>
          <p:nvPr/>
        </p:nvSpPr>
        <p:spPr bwMode="auto">
          <a:xfrm>
            <a:off x="1438091" y="121739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16" name="Freeform 181">
            <a:extLst>
              <a:ext uri="{FF2B5EF4-FFF2-40B4-BE49-F238E27FC236}">
                <a16:creationId xmlns:a16="http://schemas.microsoft.com/office/drawing/2014/main" id="{FEB4A20B-8D6C-480B-8229-414C0DBC0EF6}"/>
              </a:ext>
            </a:extLst>
          </p:cNvPr>
          <p:cNvSpPr>
            <a:spLocks/>
          </p:cNvSpPr>
          <p:nvPr/>
        </p:nvSpPr>
        <p:spPr bwMode="auto">
          <a:xfrm>
            <a:off x="1438091" y="121739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17" name="Freeform 182">
            <a:extLst>
              <a:ext uri="{FF2B5EF4-FFF2-40B4-BE49-F238E27FC236}">
                <a16:creationId xmlns:a16="http://schemas.microsoft.com/office/drawing/2014/main" id="{D0CFD07E-F3A5-49BA-A6C5-47546B75EB5B}"/>
              </a:ext>
            </a:extLst>
          </p:cNvPr>
          <p:cNvSpPr>
            <a:spLocks/>
          </p:cNvSpPr>
          <p:nvPr/>
        </p:nvSpPr>
        <p:spPr bwMode="auto">
          <a:xfrm>
            <a:off x="1503080" y="121001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18" name="Freeform 183">
            <a:extLst>
              <a:ext uri="{FF2B5EF4-FFF2-40B4-BE49-F238E27FC236}">
                <a16:creationId xmlns:a16="http://schemas.microsoft.com/office/drawing/2014/main" id="{7A08F4E3-2DEB-472E-A78C-58F4862F6D93}"/>
              </a:ext>
            </a:extLst>
          </p:cNvPr>
          <p:cNvSpPr>
            <a:spLocks/>
          </p:cNvSpPr>
          <p:nvPr/>
        </p:nvSpPr>
        <p:spPr bwMode="auto">
          <a:xfrm>
            <a:off x="1503080" y="121001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19" name="Freeform 184">
            <a:extLst>
              <a:ext uri="{FF2B5EF4-FFF2-40B4-BE49-F238E27FC236}">
                <a16:creationId xmlns:a16="http://schemas.microsoft.com/office/drawing/2014/main" id="{27498368-3FF4-4E48-B867-B48F41F7445E}"/>
              </a:ext>
            </a:extLst>
          </p:cNvPr>
          <p:cNvSpPr>
            <a:spLocks/>
          </p:cNvSpPr>
          <p:nvPr/>
        </p:nvSpPr>
        <p:spPr bwMode="auto">
          <a:xfrm>
            <a:off x="1459345" y="120211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20" name="Freeform 185">
            <a:extLst>
              <a:ext uri="{FF2B5EF4-FFF2-40B4-BE49-F238E27FC236}">
                <a16:creationId xmlns:a16="http://schemas.microsoft.com/office/drawing/2014/main" id="{4D15C88D-3EB9-4DD4-A6E1-E880BC2DB918}"/>
              </a:ext>
            </a:extLst>
          </p:cNvPr>
          <p:cNvSpPr>
            <a:spLocks/>
          </p:cNvSpPr>
          <p:nvPr/>
        </p:nvSpPr>
        <p:spPr bwMode="auto">
          <a:xfrm>
            <a:off x="1459345" y="120211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21" name="Freeform 186">
            <a:extLst>
              <a:ext uri="{FF2B5EF4-FFF2-40B4-BE49-F238E27FC236}">
                <a16:creationId xmlns:a16="http://schemas.microsoft.com/office/drawing/2014/main" id="{9DCB6AB1-86E7-4214-B68F-CEF697F622BE}"/>
              </a:ext>
            </a:extLst>
          </p:cNvPr>
          <p:cNvSpPr>
            <a:spLocks/>
          </p:cNvSpPr>
          <p:nvPr/>
        </p:nvSpPr>
        <p:spPr bwMode="auto">
          <a:xfrm>
            <a:off x="1351846" y="119473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22" name="Freeform 187">
            <a:extLst>
              <a:ext uri="{FF2B5EF4-FFF2-40B4-BE49-F238E27FC236}">
                <a16:creationId xmlns:a16="http://schemas.microsoft.com/office/drawing/2014/main" id="{736E8437-E2BA-4C6B-8649-92C4CC240DF3}"/>
              </a:ext>
            </a:extLst>
          </p:cNvPr>
          <p:cNvSpPr>
            <a:spLocks/>
          </p:cNvSpPr>
          <p:nvPr/>
        </p:nvSpPr>
        <p:spPr bwMode="auto">
          <a:xfrm>
            <a:off x="1351846" y="119473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23" name="Rectangle 188">
            <a:extLst>
              <a:ext uri="{FF2B5EF4-FFF2-40B4-BE49-F238E27FC236}">
                <a16:creationId xmlns:a16="http://schemas.microsoft.com/office/drawing/2014/main" id="{A3B3958C-A5A7-496F-884D-9C74F1BEF4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990" y="1919255"/>
            <a:ext cx="1490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 dirty="0">
                <a:solidFill>
                  <a:srgbClr val="000000"/>
                </a:solidFill>
              </a:rPr>
              <a:t>-80</a:t>
            </a:r>
            <a:endParaRPr lang="fr-FR" altLang="fr-FR" sz="800" dirty="0"/>
          </a:p>
        </p:txBody>
      </p:sp>
      <p:sp>
        <p:nvSpPr>
          <p:cNvPr id="524" name="Rectangle 523">
            <a:extLst>
              <a:ext uri="{FF2B5EF4-FFF2-40B4-BE49-F238E27FC236}">
                <a16:creationId xmlns:a16="http://schemas.microsoft.com/office/drawing/2014/main" id="{9C3F8671-F911-419F-A662-66C8612A79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8899" y="1919255"/>
            <a:ext cx="1490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>
                <a:solidFill>
                  <a:srgbClr val="000000"/>
                </a:solidFill>
              </a:rPr>
              <a:t>-40</a:t>
            </a:r>
            <a:endParaRPr lang="fr-FR" altLang="fr-FR" sz="800"/>
          </a:p>
        </p:txBody>
      </p:sp>
      <p:sp>
        <p:nvSpPr>
          <p:cNvPr id="525" name="Rectangle 524">
            <a:extLst>
              <a:ext uri="{FF2B5EF4-FFF2-40B4-BE49-F238E27FC236}">
                <a16:creationId xmlns:a16="http://schemas.microsoft.com/office/drawing/2014/main" id="{A073AE04-F889-4DD4-8B6C-2C17FB6F2A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025" y="1919255"/>
            <a:ext cx="577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 dirty="0">
                <a:solidFill>
                  <a:srgbClr val="000000"/>
                </a:solidFill>
              </a:rPr>
              <a:t>0</a:t>
            </a:r>
            <a:endParaRPr lang="fr-FR" altLang="fr-FR" sz="800" dirty="0"/>
          </a:p>
        </p:txBody>
      </p:sp>
      <p:sp>
        <p:nvSpPr>
          <p:cNvPr id="526" name="Rectangle 194">
            <a:extLst>
              <a:ext uri="{FF2B5EF4-FFF2-40B4-BE49-F238E27FC236}">
                <a16:creationId xmlns:a16="http://schemas.microsoft.com/office/drawing/2014/main" id="{8EA15B24-E0BF-405B-B948-5BA0025CD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1754" y="1919255"/>
            <a:ext cx="11541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 dirty="0">
                <a:solidFill>
                  <a:srgbClr val="000000"/>
                </a:solidFill>
              </a:rPr>
              <a:t>40</a:t>
            </a:r>
            <a:endParaRPr lang="fr-FR" altLang="fr-FR" sz="800" dirty="0"/>
          </a:p>
        </p:txBody>
      </p:sp>
      <p:sp>
        <p:nvSpPr>
          <p:cNvPr id="527" name="Rectangle 196">
            <a:extLst>
              <a:ext uri="{FF2B5EF4-FFF2-40B4-BE49-F238E27FC236}">
                <a16:creationId xmlns:a16="http://schemas.microsoft.com/office/drawing/2014/main" id="{3DBA0464-60FC-4649-9B0C-F82E3473A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8663" y="1919255"/>
            <a:ext cx="11541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 dirty="0">
                <a:solidFill>
                  <a:srgbClr val="000000"/>
                </a:solidFill>
              </a:rPr>
              <a:t>80</a:t>
            </a:r>
            <a:endParaRPr lang="fr-FR" altLang="fr-FR" sz="800" dirty="0"/>
          </a:p>
        </p:txBody>
      </p:sp>
      <p:cxnSp>
        <p:nvCxnSpPr>
          <p:cNvPr id="528" name="Connecteur droit 527">
            <a:extLst>
              <a:ext uri="{FF2B5EF4-FFF2-40B4-BE49-F238E27FC236}">
                <a16:creationId xmlns:a16="http://schemas.microsoft.com/office/drawing/2014/main" id="{7CF4B21A-01B0-46A0-BA4E-23E7676831CF}"/>
              </a:ext>
            </a:extLst>
          </p:cNvPr>
          <p:cNvCxnSpPr/>
          <p:nvPr/>
        </p:nvCxnSpPr>
        <p:spPr>
          <a:xfrm flipV="1">
            <a:off x="1473047" y="1141437"/>
            <a:ext cx="0" cy="75756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9" name="ZoneTexte 528">
            <a:extLst>
              <a:ext uri="{FF2B5EF4-FFF2-40B4-BE49-F238E27FC236}">
                <a16:creationId xmlns:a16="http://schemas.microsoft.com/office/drawing/2014/main" id="{C3A11429-1B0C-4F76-83E9-A29A1F7E9D14}"/>
              </a:ext>
            </a:extLst>
          </p:cNvPr>
          <p:cNvSpPr txBox="1"/>
          <p:nvPr/>
        </p:nvSpPr>
        <p:spPr>
          <a:xfrm>
            <a:off x="989772" y="899622"/>
            <a:ext cx="9702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Buffer</a:t>
            </a:r>
          </a:p>
        </p:txBody>
      </p:sp>
      <p:sp>
        <p:nvSpPr>
          <p:cNvPr id="530" name="ZoneTexte 529">
            <a:extLst>
              <a:ext uri="{FF2B5EF4-FFF2-40B4-BE49-F238E27FC236}">
                <a16:creationId xmlns:a16="http://schemas.microsoft.com/office/drawing/2014/main" id="{7AEDC03A-B080-4687-A156-0914CE3DC9EE}"/>
              </a:ext>
            </a:extLst>
          </p:cNvPr>
          <p:cNvSpPr txBox="1"/>
          <p:nvPr/>
        </p:nvSpPr>
        <p:spPr>
          <a:xfrm>
            <a:off x="414789" y="2017158"/>
            <a:ext cx="2094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% of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responsiveness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(post-incubation /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-incubation)</a:t>
            </a:r>
          </a:p>
        </p:txBody>
      </p:sp>
      <p:sp>
        <p:nvSpPr>
          <p:cNvPr id="531" name="Rectangle 6">
            <a:extLst>
              <a:ext uri="{FF2B5EF4-FFF2-40B4-BE49-F238E27FC236}">
                <a16:creationId xmlns:a16="http://schemas.microsoft.com/office/drawing/2014/main" id="{B359161E-0AD9-407D-8589-33F86315AD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0629" y="1892722"/>
            <a:ext cx="1066819" cy="0"/>
          </a:xfrm>
          <a:prstGeom prst="rect">
            <a:avLst/>
          </a:prstGeom>
          <a:solidFill>
            <a:schemeClr val="tx1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2" name="Freeform 7">
            <a:extLst>
              <a:ext uri="{FF2B5EF4-FFF2-40B4-BE49-F238E27FC236}">
                <a16:creationId xmlns:a16="http://schemas.microsoft.com/office/drawing/2014/main" id="{48B77B9B-7FEC-4139-9EAB-8133CE4FACB9}"/>
              </a:ext>
            </a:extLst>
          </p:cNvPr>
          <p:cNvSpPr>
            <a:spLocks noEditPoints="1"/>
          </p:cNvSpPr>
          <p:nvPr/>
        </p:nvSpPr>
        <p:spPr bwMode="auto">
          <a:xfrm>
            <a:off x="2939402" y="1894269"/>
            <a:ext cx="1069271" cy="13413"/>
          </a:xfrm>
          <a:custGeom>
            <a:avLst/>
            <a:gdLst>
              <a:gd name="T0" fmla="*/ 5 w 2616"/>
              <a:gd name="T1" fmla="*/ 0 h 26"/>
              <a:gd name="T2" fmla="*/ 5 w 2616"/>
              <a:gd name="T3" fmla="*/ 26 h 26"/>
              <a:gd name="T4" fmla="*/ 0 w 2616"/>
              <a:gd name="T5" fmla="*/ 26 h 26"/>
              <a:gd name="T6" fmla="*/ 0 w 2616"/>
              <a:gd name="T7" fmla="*/ 0 h 26"/>
              <a:gd name="T8" fmla="*/ 5 w 2616"/>
              <a:gd name="T9" fmla="*/ 0 h 26"/>
              <a:gd name="T10" fmla="*/ 332 w 2616"/>
              <a:gd name="T11" fmla="*/ 0 h 26"/>
              <a:gd name="T12" fmla="*/ 332 w 2616"/>
              <a:gd name="T13" fmla="*/ 26 h 26"/>
              <a:gd name="T14" fmla="*/ 326 w 2616"/>
              <a:gd name="T15" fmla="*/ 26 h 26"/>
              <a:gd name="T16" fmla="*/ 326 w 2616"/>
              <a:gd name="T17" fmla="*/ 0 h 26"/>
              <a:gd name="T18" fmla="*/ 332 w 2616"/>
              <a:gd name="T19" fmla="*/ 0 h 26"/>
              <a:gd name="T20" fmla="*/ 658 w 2616"/>
              <a:gd name="T21" fmla="*/ 0 h 26"/>
              <a:gd name="T22" fmla="*/ 658 w 2616"/>
              <a:gd name="T23" fmla="*/ 26 h 26"/>
              <a:gd name="T24" fmla="*/ 652 w 2616"/>
              <a:gd name="T25" fmla="*/ 26 h 26"/>
              <a:gd name="T26" fmla="*/ 652 w 2616"/>
              <a:gd name="T27" fmla="*/ 0 h 26"/>
              <a:gd name="T28" fmla="*/ 658 w 2616"/>
              <a:gd name="T29" fmla="*/ 0 h 26"/>
              <a:gd name="T30" fmla="*/ 984 w 2616"/>
              <a:gd name="T31" fmla="*/ 0 h 26"/>
              <a:gd name="T32" fmla="*/ 984 w 2616"/>
              <a:gd name="T33" fmla="*/ 26 h 26"/>
              <a:gd name="T34" fmla="*/ 978 w 2616"/>
              <a:gd name="T35" fmla="*/ 26 h 26"/>
              <a:gd name="T36" fmla="*/ 978 w 2616"/>
              <a:gd name="T37" fmla="*/ 0 h 26"/>
              <a:gd name="T38" fmla="*/ 984 w 2616"/>
              <a:gd name="T39" fmla="*/ 0 h 26"/>
              <a:gd name="T40" fmla="*/ 1310 w 2616"/>
              <a:gd name="T41" fmla="*/ 0 h 26"/>
              <a:gd name="T42" fmla="*/ 1310 w 2616"/>
              <a:gd name="T43" fmla="*/ 26 h 26"/>
              <a:gd name="T44" fmla="*/ 1304 w 2616"/>
              <a:gd name="T45" fmla="*/ 26 h 26"/>
              <a:gd name="T46" fmla="*/ 1304 w 2616"/>
              <a:gd name="T47" fmla="*/ 0 h 26"/>
              <a:gd name="T48" fmla="*/ 1310 w 2616"/>
              <a:gd name="T49" fmla="*/ 0 h 26"/>
              <a:gd name="T50" fmla="*/ 1636 w 2616"/>
              <a:gd name="T51" fmla="*/ 0 h 26"/>
              <a:gd name="T52" fmla="*/ 1636 w 2616"/>
              <a:gd name="T53" fmla="*/ 26 h 26"/>
              <a:gd name="T54" fmla="*/ 1631 w 2616"/>
              <a:gd name="T55" fmla="*/ 26 h 26"/>
              <a:gd name="T56" fmla="*/ 1631 w 2616"/>
              <a:gd name="T57" fmla="*/ 0 h 26"/>
              <a:gd name="T58" fmla="*/ 1636 w 2616"/>
              <a:gd name="T59" fmla="*/ 0 h 26"/>
              <a:gd name="T60" fmla="*/ 1963 w 2616"/>
              <a:gd name="T61" fmla="*/ 0 h 26"/>
              <a:gd name="T62" fmla="*/ 1963 w 2616"/>
              <a:gd name="T63" fmla="*/ 26 h 26"/>
              <a:gd name="T64" fmla="*/ 1957 w 2616"/>
              <a:gd name="T65" fmla="*/ 26 h 26"/>
              <a:gd name="T66" fmla="*/ 1957 w 2616"/>
              <a:gd name="T67" fmla="*/ 0 h 26"/>
              <a:gd name="T68" fmla="*/ 1963 w 2616"/>
              <a:gd name="T69" fmla="*/ 0 h 26"/>
              <a:gd name="T70" fmla="*/ 2289 w 2616"/>
              <a:gd name="T71" fmla="*/ 0 h 26"/>
              <a:gd name="T72" fmla="*/ 2289 w 2616"/>
              <a:gd name="T73" fmla="*/ 26 h 26"/>
              <a:gd name="T74" fmla="*/ 2283 w 2616"/>
              <a:gd name="T75" fmla="*/ 26 h 26"/>
              <a:gd name="T76" fmla="*/ 2283 w 2616"/>
              <a:gd name="T77" fmla="*/ 0 h 26"/>
              <a:gd name="T78" fmla="*/ 2289 w 2616"/>
              <a:gd name="T79" fmla="*/ 0 h 26"/>
              <a:gd name="T80" fmla="*/ 2616 w 2616"/>
              <a:gd name="T81" fmla="*/ 0 h 26"/>
              <a:gd name="T82" fmla="*/ 2616 w 2616"/>
              <a:gd name="T83" fmla="*/ 26 h 26"/>
              <a:gd name="T84" fmla="*/ 2610 w 2616"/>
              <a:gd name="T85" fmla="*/ 26 h 26"/>
              <a:gd name="T86" fmla="*/ 2610 w 2616"/>
              <a:gd name="T87" fmla="*/ 0 h 26"/>
              <a:gd name="T88" fmla="*/ 2616 w 2616"/>
              <a:gd name="T8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16" h="26">
                <a:moveTo>
                  <a:pt x="5" y="0"/>
                </a:moveTo>
                <a:lnTo>
                  <a:pt x="5" y="26"/>
                </a:lnTo>
                <a:lnTo>
                  <a:pt x="0" y="26"/>
                </a:lnTo>
                <a:lnTo>
                  <a:pt x="0" y="0"/>
                </a:lnTo>
                <a:lnTo>
                  <a:pt x="5" y="0"/>
                </a:lnTo>
                <a:close/>
                <a:moveTo>
                  <a:pt x="332" y="0"/>
                </a:moveTo>
                <a:lnTo>
                  <a:pt x="332" y="26"/>
                </a:lnTo>
                <a:lnTo>
                  <a:pt x="326" y="26"/>
                </a:lnTo>
                <a:lnTo>
                  <a:pt x="326" y="0"/>
                </a:lnTo>
                <a:lnTo>
                  <a:pt x="332" y="0"/>
                </a:lnTo>
                <a:close/>
                <a:moveTo>
                  <a:pt x="658" y="0"/>
                </a:moveTo>
                <a:lnTo>
                  <a:pt x="658" y="26"/>
                </a:lnTo>
                <a:lnTo>
                  <a:pt x="652" y="26"/>
                </a:lnTo>
                <a:lnTo>
                  <a:pt x="652" y="0"/>
                </a:lnTo>
                <a:lnTo>
                  <a:pt x="658" y="0"/>
                </a:lnTo>
                <a:close/>
                <a:moveTo>
                  <a:pt x="984" y="0"/>
                </a:moveTo>
                <a:lnTo>
                  <a:pt x="984" y="26"/>
                </a:lnTo>
                <a:lnTo>
                  <a:pt x="978" y="26"/>
                </a:lnTo>
                <a:lnTo>
                  <a:pt x="978" y="0"/>
                </a:lnTo>
                <a:lnTo>
                  <a:pt x="984" y="0"/>
                </a:lnTo>
                <a:close/>
                <a:moveTo>
                  <a:pt x="1310" y="0"/>
                </a:moveTo>
                <a:lnTo>
                  <a:pt x="1310" y="26"/>
                </a:lnTo>
                <a:lnTo>
                  <a:pt x="1304" y="26"/>
                </a:lnTo>
                <a:lnTo>
                  <a:pt x="1304" y="0"/>
                </a:lnTo>
                <a:lnTo>
                  <a:pt x="1310" y="0"/>
                </a:lnTo>
                <a:close/>
                <a:moveTo>
                  <a:pt x="1636" y="0"/>
                </a:moveTo>
                <a:lnTo>
                  <a:pt x="1636" y="26"/>
                </a:lnTo>
                <a:lnTo>
                  <a:pt x="1631" y="26"/>
                </a:lnTo>
                <a:lnTo>
                  <a:pt x="1631" y="0"/>
                </a:lnTo>
                <a:lnTo>
                  <a:pt x="1636" y="0"/>
                </a:lnTo>
                <a:close/>
                <a:moveTo>
                  <a:pt x="1963" y="0"/>
                </a:moveTo>
                <a:lnTo>
                  <a:pt x="1963" y="26"/>
                </a:lnTo>
                <a:lnTo>
                  <a:pt x="1957" y="26"/>
                </a:lnTo>
                <a:lnTo>
                  <a:pt x="1957" y="0"/>
                </a:lnTo>
                <a:lnTo>
                  <a:pt x="1963" y="0"/>
                </a:lnTo>
                <a:close/>
                <a:moveTo>
                  <a:pt x="2289" y="0"/>
                </a:moveTo>
                <a:lnTo>
                  <a:pt x="2289" y="26"/>
                </a:lnTo>
                <a:lnTo>
                  <a:pt x="2283" y="26"/>
                </a:lnTo>
                <a:lnTo>
                  <a:pt x="2283" y="0"/>
                </a:lnTo>
                <a:lnTo>
                  <a:pt x="2289" y="0"/>
                </a:lnTo>
                <a:close/>
                <a:moveTo>
                  <a:pt x="2616" y="0"/>
                </a:moveTo>
                <a:lnTo>
                  <a:pt x="2616" y="26"/>
                </a:lnTo>
                <a:lnTo>
                  <a:pt x="2610" y="26"/>
                </a:lnTo>
                <a:lnTo>
                  <a:pt x="2610" y="0"/>
                </a:lnTo>
                <a:lnTo>
                  <a:pt x="2616" y="0"/>
                </a:lnTo>
                <a:close/>
              </a:path>
            </a:pathLst>
          </a:custGeom>
          <a:solidFill>
            <a:schemeClr val="tx1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3" name="Freeform 8">
            <a:extLst>
              <a:ext uri="{FF2B5EF4-FFF2-40B4-BE49-F238E27FC236}">
                <a16:creationId xmlns:a16="http://schemas.microsoft.com/office/drawing/2014/main" id="{E59E24F7-3807-41E2-928C-0CD3571513A1}"/>
              </a:ext>
            </a:extLst>
          </p:cNvPr>
          <p:cNvSpPr>
            <a:spLocks/>
          </p:cNvSpPr>
          <p:nvPr/>
        </p:nvSpPr>
        <p:spPr bwMode="auto">
          <a:xfrm>
            <a:off x="3720510" y="187157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4" name="Freeform 9">
            <a:extLst>
              <a:ext uri="{FF2B5EF4-FFF2-40B4-BE49-F238E27FC236}">
                <a16:creationId xmlns:a16="http://schemas.microsoft.com/office/drawing/2014/main" id="{D5030118-506E-4780-86FA-C8162C7FCEDD}"/>
              </a:ext>
            </a:extLst>
          </p:cNvPr>
          <p:cNvSpPr>
            <a:spLocks/>
          </p:cNvSpPr>
          <p:nvPr/>
        </p:nvSpPr>
        <p:spPr bwMode="auto">
          <a:xfrm>
            <a:off x="3720510" y="187157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5" name="Freeform 10">
            <a:extLst>
              <a:ext uri="{FF2B5EF4-FFF2-40B4-BE49-F238E27FC236}">
                <a16:creationId xmlns:a16="http://schemas.microsoft.com/office/drawing/2014/main" id="{18C5AEDE-25B1-4D81-9A4B-DDB603BA5CCB}"/>
              </a:ext>
            </a:extLst>
          </p:cNvPr>
          <p:cNvSpPr>
            <a:spLocks/>
          </p:cNvSpPr>
          <p:nvPr/>
        </p:nvSpPr>
        <p:spPr bwMode="auto">
          <a:xfrm>
            <a:off x="3708657" y="186280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6" name="Freeform 11">
            <a:extLst>
              <a:ext uri="{FF2B5EF4-FFF2-40B4-BE49-F238E27FC236}">
                <a16:creationId xmlns:a16="http://schemas.microsoft.com/office/drawing/2014/main" id="{110915BF-CF20-40E3-8EA3-414A90686A3C}"/>
              </a:ext>
            </a:extLst>
          </p:cNvPr>
          <p:cNvSpPr>
            <a:spLocks/>
          </p:cNvSpPr>
          <p:nvPr/>
        </p:nvSpPr>
        <p:spPr bwMode="auto">
          <a:xfrm>
            <a:off x="3708657" y="186280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7" name="Freeform 12">
            <a:extLst>
              <a:ext uri="{FF2B5EF4-FFF2-40B4-BE49-F238E27FC236}">
                <a16:creationId xmlns:a16="http://schemas.microsoft.com/office/drawing/2014/main" id="{BA8D9C5A-3642-44B7-B5C4-E80252ACB93B}"/>
              </a:ext>
            </a:extLst>
          </p:cNvPr>
          <p:cNvSpPr>
            <a:spLocks/>
          </p:cNvSpPr>
          <p:nvPr/>
        </p:nvSpPr>
        <p:spPr bwMode="auto">
          <a:xfrm>
            <a:off x="3639170" y="185506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8" name="Freeform 13">
            <a:extLst>
              <a:ext uri="{FF2B5EF4-FFF2-40B4-BE49-F238E27FC236}">
                <a16:creationId xmlns:a16="http://schemas.microsoft.com/office/drawing/2014/main" id="{081D356E-1051-4B92-B1D2-ACFBDA01E844}"/>
              </a:ext>
            </a:extLst>
          </p:cNvPr>
          <p:cNvSpPr>
            <a:spLocks/>
          </p:cNvSpPr>
          <p:nvPr/>
        </p:nvSpPr>
        <p:spPr bwMode="auto">
          <a:xfrm>
            <a:off x="3639170" y="185506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9" name="Freeform 14">
            <a:extLst>
              <a:ext uri="{FF2B5EF4-FFF2-40B4-BE49-F238E27FC236}">
                <a16:creationId xmlns:a16="http://schemas.microsoft.com/office/drawing/2014/main" id="{42B200A1-587F-4CB3-B4FA-5B64BBA40506}"/>
              </a:ext>
            </a:extLst>
          </p:cNvPr>
          <p:cNvSpPr>
            <a:spLocks/>
          </p:cNvSpPr>
          <p:nvPr/>
        </p:nvSpPr>
        <p:spPr bwMode="auto">
          <a:xfrm>
            <a:off x="3715196" y="1846810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0" name="Freeform 15">
            <a:extLst>
              <a:ext uri="{FF2B5EF4-FFF2-40B4-BE49-F238E27FC236}">
                <a16:creationId xmlns:a16="http://schemas.microsoft.com/office/drawing/2014/main" id="{0EE7CBFA-FF46-4F71-835B-41F740CF9C83}"/>
              </a:ext>
            </a:extLst>
          </p:cNvPr>
          <p:cNvSpPr>
            <a:spLocks/>
          </p:cNvSpPr>
          <p:nvPr/>
        </p:nvSpPr>
        <p:spPr bwMode="auto">
          <a:xfrm>
            <a:off x="3715196" y="1846810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1" name="Freeform 16">
            <a:extLst>
              <a:ext uri="{FF2B5EF4-FFF2-40B4-BE49-F238E27FC236}">
                <a16:creationId xmlns:a16="http://schemas.microsoft.com/office/drawing/2014/main" id="{013C8A1A-6440-40AB-AF4F-0313941F5DF7}"/>
              </a:ext>
            </a:extLst>
          </p:cNvPr>
          <p:cNvSpPr>
            <a:spLocks/>
          </p:cNvSpPr>
          <p:nvPr/>
        </p:nvSpPr>
        <p:spPr bwMode="auto">
          <a:xfrm>
            <a:off x="3665739" y="183804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2" name="Freeform 17">
            <a:extLst>
              <a:ext uri="{FF2B5EF4-FFF2-40B4-BE49-F238E27FC236}">
                <a16:creationId xmlns:a16="http://schemas.microsoft.com/office/drawing/2014/main" id="{59C48E6F-9CCF-436F-BE66-D4DA9005038A}"/>
              </a:ext>
            </a:extLst>
          </p:cNvPr>
          <p:cNvSpPr>
            <a:spLocks/>
          </p:cNvSpPr>
          <p:nvPr/>
        </p:nvSpPr>
        <p:spPr bwMode="auto">
          <a:xfrm>
            <a:off x="3665739" y="183804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3" name="Freeform 18">
            <a:extLst>
              <a:ext uri="{FF2B5EF4-FFF2-40B4-BE49-F238E27FC236}">
                <a16:creationId xmlns:a16="http://schemas.microsoft.com/office/drawing/2014/main" id="{1074B3CB-AF1B-4C8D-B725-7793B9B7668D}"/>
              </a:ext>
            </a:extLst>
          </p:cNvPr>
          <p:cNvSpPr>
            <a:spLocks/>
          </p:cNvSpPr>
          <p:nvPr/>
        </p:nvSpPr>
        <p:spPr bwMode="auto">
          <a:xfrm>
            <a:off x="3710291" y="183030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4" name="Freeform 19">
            <a:extLst>
              <a:ext uri="{FF2B5EF4-FFF2-40B4-BE49-F238E27FC236}">
                <a16:creationId xmlns:a16="http://schemas.microsoft.com/office/drawing/2014/main" id="{7D72EEA9-E0DD-441C-B767-3AE9F4C75C1D}"/>
              </a:ext>
            </a:extLst>
          </p:cNvPr>
          <p:cNvSpPr>
            <a:spLocks/>
          </p:cNvSpPr>
          <p:nvPr/>
        </p:nvSpPr>
        <p:spPr bwMode="auto">
          <a:xfrm>
            <a:off x="3710291" y="183030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5" name="Freeform 20">
            <a:extLst>
              <a:ext uri="{FF2B5EF4-FFF2-40B4-BE49-F238E27FC236}">
                <a16:creationId xmlns:a16="http://schemas.microsoft.com/office/drawing/2014/main" id="{AAF2B504-2734-4692-9299-115AE021ABFB}"/>
              </a:ext>
            </a:extLst>
          </p:cNvPr>
          <p:cNvSpPr>
            <a:spLocks/>
          </p:cNvSpPr>
          <p:nvPr/>
        </p:nvSpPr>
        <p:spPr bwMode="auto">
          <a:xfrm>
            <a:off x="3467498" y="182204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6" name="Freeform 21">
            <a:extLst>
              <a:ext uri="{FF2B5EF4-FFF2-40B4-BE49-F238E27FC236}">
                <a16:creationId xmlns:a16="http://schemas.microsoft.com/office/drawing/2014/main" id="{9011D84D-70A8-4A0A-9B9A-55298F574FCC}"/>
              </a:ext>
            </a:extLst>
          </p:cNvPr>
          <p:cNvSpPr>
            <a:spLocks/>
          </p:cNvSpPr>
          <p:nvPr/>
        </p:nvSpPr>
        <p:spPr bwMode="auto">
          <a:xfrm>
            <a:off x="3467498" y="182204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7" name="Freeform 22">
            <a:extLst>
              <a:ext uri="{FF2B5EF4-FFF2-40B4-BE49-F238E27FC236}">
                <a16:creationId xmlns:a16="http://schemas.microsoft.com/office/drawing/2014/main" id="{AAB43B3D-941E-4ED7-87E5-3A62D4427DC6}"/>
              </a:ext>
            </a:extLst>
          </p:cNvPr>
          <p:cNvSpPr>
            <a:spLocks/>
          </p:cNvSpPr>
          <p:nvPr/>
        </p:nvSpPr>
        <p:spPr bwMode="auto">
          <a:xfrm>
            <a:off x="3639579" y="181327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8" name="Freeform 23">
            <a:extLst>
              <a:ext uri="{FF2B5EF4-FFF2-40B4-BE49-F238E27FC236}">
                <a16:creationId xmlns:a16="http://schemas.microsoft.com/office/drawing/2014/main" id="{E6887CE4-3405-4306-AC45-77C32A02ECE0}"/>
              </a:ext>
            </a:extLst>
          </p:cNvPr>
          <p:cNvSpPr>
            <a:spLocks/>
          </p:cNvSpPr>
          <p:nvPr/>
        </p:nvSpPr>
        <p:spPr bwMode="auto">
          <a:xfrm>
            <a:off x="3639579" y="181327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9" name="Freeform 24">
            <a:extLst>
              <a:ext uri="{FF2B5EF4-FFF2-40B4-BE49-F238E27FC236}">
                <a16:creationId xmlns:a16="http://schemas.microsoft.com/office/drawing/2014/main" id="{6952E262-09FE-4CD9-87AF-4FF63E23C8A6}"/>
              </a:ext>
            </a:extLst>
          </p:cNvPr>
          <p:cNvSpPr>
            <a:spLocks/>
          </p:cNvSpPr>
          <p:nvPr/>
        </p:nvSpPr>
        <p:spPr bwMode="auto">
          <a:xfrm>
            <a:off x="3717240" y="180554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0" name="Freeform 25">
            <a:extLst>
              <a:ext uri="{FF2B5EF4-FFF2-40B4-BE49-F238E27FC236}">
                <a16:creationId xmlns:a16="http://schemas.microsoft.com/office/drawing/2014/main" id="{A0111AFC-1C98-490E-A0CC-F95D91E9990B}"/>
              </a:ext>
            </a:extLst>
          </p:cNvPr>
          <p:cNvSpPr>
            <a:spLocks/>
          </p:cNvSpPr>
          <p:nvPr/>
        </p:nvSpPr>
        <p:spPr bwMode="auto">
          <a:xfrm>
            <a:off x="3717240" y="180554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1" name="Freeform 26">
            <a:extLst>
              <a:ext uri="{FF2B5EF4-FFF2-40B4-BE49-F238E27FC236}">
                <a16:creationId xmlns:a16="http://schemas.microsoft.com/office/drawing/2014/main" id="{419FEBE4-1924-4384-B137-8CE3A87118D0}"/>
              </a:ext>
            </a:extLst>
          </p:cNvPr>
          <p:cNvSpPr>
            <a:spLocks/>
          </p:cNvSpPr>
          <p:nvPr/>
        </p:nvSpPr>
        <p:spPr bwMode="auto">
          <a:xfrm>
            <a:off x="3691898" y="179728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2" name="Freeform 27">
            <a:extLst>
              <a:ext uri="{FF2B5EF4-FFF2-40B4-BE49-F238E27FC236}">
                <a16:creationId xmlns:a16="http://schemas.microsoft.com/office/drawing/2014/main" id="{811FB6E1-443D-46B3-B8F9-843A84A5DEB0}"/>
              </a:ext>
            </a:extLst>
          </p:cNvPr>
          <p:cNvSpPr>
            <a:spLocks/>
          </p:cNvSpPr>
          <p:nvPr/>
        </p:nvSpPr>
        <p:spPr bwMode="auto">
          <a:xfrm>
            <a:off x="3691898" y="179728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3" name="Freeform 28">
            <a:extLst>
              <a:ext uri="{FF2B5EF4-FFF2-40B4-BE49-F238E27FC236}">
                <a16:creationId xmlns:a16="http://schemas.microsoft.com/office/drawing/2014/main" id="{1B69D4C7-A21A-4BED-BEC9-9DE15A94BFA1}"/>
              </a:ext>
            </a:extLst>
          </p:cNvPr>
          <p:cNvSpPr>
            <a:spLocks/>
          </p:cNvSpPr>
          <p:nvPr/>
        </p:nvSpPr>
        <p:spPr bwMode="auto">
          <a:xfrm>
            <a:off x="3664103" y="178851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4" name="Freeform 29">
            <a:extLst>
              <a:ext uri="{FF2B5EF4-FFF2-40B4-BE49-F238E27FC236}">
                <a16:creationId xmlns:a16="http://schemas.microsoft.com/office/drawing/2014/main" id="{F7A58277-5808-4131-ADAB-85938ACD3D52}"/>
              </a:ext>
            </a:extLst>
          </p:cNvPr>
          <p:cNvSpPr>
            <a:spLocks/>
          </p:cNvSpPr>
          <p:nvPr/>
        </p:nvSpPr>
        <p:spPr bwMode="auto">
          <a:xfrm>
            <a:off x="3664103" y="178851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5" name="Freeform 30">
            <a:extLst>
              <a:ext uri="{FF2B5EF4-FFF2-40B4-BE49-F238E27FC236}">
                <a16:creationId xmlns:a16="http://schemas.microsoft.com/office/drawing/2014/main" id="{75D57B75-04BF-4190-86CD-A553E7BEFEF7}"/>
              </a:ext>
            </a:extLst>
          </p:cNvPr>
          <p:cNvSpPr>
            <a:spLocks/>
          </p:cNvSpPr>
          <p:nvPr/>
        </p:nvSpPr>
        <p:spPr bwMode="auto">
          <a:xfrm>
            <a:off x="3615463" y="178077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6" name="Freeform 31">
            <a:extLst>
              <a:ext uri="{FF2B5EF4-FFF2-40B4-BE49-F238E27FC236}">
                <a16:creationId xmlns:a16="http://schemas.microsoft.com/office/drawing/2014/main" id="{BB08C631-37E8-4339-A90B-7B2F8D83BF2F}"/>
              </a:ext>
            </a:extLst>
          </p:cNvPr>
          <p:cNvSpPr>
            <a:spLocks/>
          </p:cNvSpPr>
          <p:nvPr/>
        </p:nvSpPr>
        <p:spPr bwMode="auto">
          <a:xfrm>
            <a:off x="3615463" y="178077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7" name="Freeform 32">
            <a:extLst>
              <a:ext uri="{FF2B5EF4-FFF2-40B4-BE49-F238E27FC236}">
                <a16:creationId xmlns:a16="http://schemas.microsoft.com/office/drawing/2014/main" id="{1EF7BA1A-4680-4E63-89FC-BBBB58B9C9F6}"/>
              </a:ext>
            </a:extLst>
          </p:cNvPr>
          <p:cNvSpPr>
            <a:spLocks/>
          </p:cNvSpPr>
          <p:nvPr/>
        </p:nvSpPr>
        <p:spPr bwMode="auto">
          <a:xfrm>
            <a:off x="3666556" y="1772524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8" name="Freeform 33">
            <a:extLst>
              <a:ext uri="{FF2B5EF4-FFF2-40B4-BE49-F238E27FC236}">
                <a16:creationId xmlns:a16="http://schemas.microsoft.com/office/drawing/2014/main" id="{C9B0E29D-DE70-42CB-B0AD-B2B101BD9804}"/>
              </a:ext>
            </a:extLst>
          </p:cNvPr>
          <p:cNvSpPr>
            <a:spLocks/>
          </p:cNvSpPr>
          <p:nvPr/>
        </p:nvSpPr>
        <p:spPr bwMode="auto">
          <a:xfrm>
            <a:off x="3666556" y="1772524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9" name="Freeform 34">
            <a:extLst>
              <a:ext uri="{FF2B5EF4-FFF2-40B4-BE49-F238E27FC236}">
                <a16:creationId xmlns:a16="http://schemas.microsoft.com/office/drawing/2014/main" id="{8B6EE0D9-CB01-401E-8037-38E0EC836BE6}"/>
              </a:ext>
            </a:extLst>
          </p:cNvPr>
          <p:cNvSpPr>
            <a:spLocks/>
          </p:cNvSpPr>
          <p:nvPr/>
        </p:nvSpPr>
        <p:spPr bwMode="auto">
          <a:xfrm>
            <a:off x="3663695" y="176375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0" name="Freeform 35">
            <a:extLst>
              <a:ext uri="{FF2B5EF4-FFF2-40B4-BE49-F238E27FC236}">
                <a16:creationId xmlns:a16="http://schemas.microsoft.com/office/drawing/2014/main" id="{544E0262-8BD0-4139-8895-ABF170B6FC9E}"/>
              </a:ext>
            </a:extLst>
          </p:cNvPr>
          <p:cNvSpPr>
            <a:spLocks/>
          </p:cNvSpPr>
          <p:nvPr/>
        </p:nvSpPr>
        <p:spPr bwMode="auto">
          <a:xfrm>
            <a:off x="3663695" y="176375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1" name="Freeform 36">
            <a:extLst>
              <a:ext uri="{FF2B5EF4-FFF2-40B4-BE49-F238E27FC236}">
                <a16:creationId xmlns:a16="http://schemas.microsoft.com/office/drawing/2014/main" id="{DD9E7816-1FBF-4512-8F87-95CA6CD93CA7}"/>
              </a:ext>
            </a:extLst>
          </p:cNvPr>
          <p:cNvSpPr>
            <a:spLocks/>
          </p:cNvSpPr>
          <p:nvPr/>
        </p:nvSpPr>
        <p:spPr bwMode="auto">
          <a:xfrm>
            <a:off x="3595026" y="175601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2" name="Freeform 37">
            <a:extLst>
              <a:ext uri="{FF2B5EF4-FFF2-40B4-BE49-F238E27FC236}">
                <a16:creationId xmlns:a16="http://schemas.microsoft.com/office/drawing/2014/main" id="{CFD64C07-B945-4DAE-A423-B015EFEF1F6A}"/>
              </a:ext>
            </a:extLst>
          </p:cNvPr>
          <p:cNvSpPr>
            <a:spLocks/>
          </p:cNvSpPr>
          <p:nvPr/>
        </p:nvSpPr>
        <p:spPr bwMode="auto">
          <a:xfrm>
            <a:off x="3595026" y="175601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3" name="Freeform 38">
            <a:extLst>
              <a:ext uri="{FF2B5EF4-FFF2-40B4-BE49-F238E27FC236}">
                <a16:creationId xmlns:a16="http://schemas.microsoft.com/office/drawing/2014/main" id="{625FA16F-40B5-4EAA-9459-38EE837A895B}"/>
              </a:ext>
            </a:extLst>
          </p:cNvPr>
          <p:cNvSpPr>
            <a:spLocks/>
          </p:cNvSpPr>
          <p:nvPr/>
        </p:nvSpPr>
        <p:spPr bwMode="auto">
          <a:xfrm>
            <a:off x="3649797" y="174776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4" name="Freeform 39">
            <a:extLst>
              <a:ext uri="{FF2B5EF4-FFF2-40B4-BE49-F238E27FC236}">
                <a16:creationId xmlns:a16="http://schemas.microsoft.com/office/drawing/2014/main" id="{324E1A4C-BB79-4C83-AEDA-45E646A66991}"/>
              </a:ext>
            </a:extLst>
          </p:cNvPr>
          <p:cNvSpPr>
            <a:spLocks/>
          </p:cNvSpPr>
          <p:nvPr/>
        </p:nvSpPr>
        <p:spPr bwMode="auto">
          <a:xfrm>
            <a:off x="3649797" y="174776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5" name="Freeform 40">
            <a:extLst>
              <a:ext uri="{FF2B5EF4-FFF2-40B4-BE49-F238E27FC236}">
                <a16:creationId xmlns:a16="http://schemas.microsoft.com/office/drawing/2014/main" id="{07E16840-A69C-4F75-9A1F-C59AC0549FF0}"/>
              </a:ext>
            </a:extLst>
          </p:cNvPr>
          <p:cNvSpPr>
            <a:spLocks/>
          </p:cNvSpPr>
          <p:nvPr/>
        </p:nvSpPr>
        <p:spPr bwMode="auto">
          <a:xfrm>
            <a:off x="3711109" y="173899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6" name="Freeform 41">
            <a:extLst>
              <a:ext uri="{FF2B5EF4-FFF2-40B4-BE49-F238E27FC236}">
                <a16:creationId xmlns:a16="http://schemas.microsoft.com/office/drawing/2014/main" id="{431CDEDB-6CE3-435E-8E42-EBEE8853F931}"/>
              </a:ext>
            </a:extLst>
          </p:cNvPr>
          <p:cNvSpPr>
            <a:spLocks/>
          </p:cNvSpPr>
          <p:nvPr/>
        </p:nvSpPr>
        <p:spPr bwMode="auto">
          <a:xfrm>
            <a:off x="3711109" y="173899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7" name="Freeform 42">
            <a:extLst>
              <a:ext uri="{FF2B5EF4-FFF2-40B4-BE49-F238E27FC236}">
                <a16:creationId xmlns:a16="http://schemas.microsoft.com/office/drawing/2014/main" id="{41D6A6BB-2A16-4C8E-A323-1F84EF0537B1}"/>
              </a:ext>
            </a:extLst>
          </p:cNvPr>
          <p:cNvSpPr>
            <a:spLocks/>
          </p:cNvSpPr>
          <p:nvPr/>
        </p:nvSpPr>
        <p:spPr bwMode="auto">
          <a:xfrm>
            <a:off x="3680453" y="173125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8" name="Freeform 43">
            <a:extLst>
              <a:ext uri="{FF2B5EF4-FFF2-40B4-BE49-F238E27FC236}">
                <a16:creationId xmlns:a16="http://schemas.microsoft.com/office/drawing/2014/main" id="{05B3C2B1-7767-4329-A1C6-EB30B907B9D8}"/>
              </a:ext>
            </a:extLst>
          </p:cNvPr>
          <p:cNvSpPr>
            <a:spLocks/>
          </p:cNvSpPr>
          <p:nvPr/>
        </p:nvSpPr>
        <p:spPr bwMode="auto">
          <a:xfrm>
            <a:off x="3680453" y="173125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9" name="Freeform 44">
            <a:extLst>
              <a:ext uri="{FF2B5EF4-FFF2-40B4-BE49-F238E27FC236}">
                <a16:creationId xmlns:a16="http://schemas.microsoft.com/office/drawing/2014/main" id="{58411F20-B758-49BD-8784-A82FBA10425B}"/>
              </a:ext>
            </a:extLst>
          </p:cNvPr>
          <p:cNvSpPr>
            <a:spLocks/>
          </p:cNvSpPr>
          <p:nvPr/>
        </p:nvSpPr>
        <p:spPr bwMode="auto">
          <a:xfrm>
            <a:off x="3702526" y="172300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0" name="Freeform 45">
            <a:extLst>
              <a:ext uri="{FF2B5EF4-FFF2-40B4-BE49-F238E27FC236}">
                <a16:creationId xmlns:a16="http://schemas.microsoft.com/office/drawing/2014/main" id="{157E7C8B-90F7-4BBB-89D0-72D2CB57DEBA}"/>
              </a:ext>
            </a:extLst>
          </p:cNvPr>
          <p:cNvSpPr>
            <a:spLocks/>
          </p:cNvSpPr>
          <p:nvPr/>
        </p:nvSpPr>
        <p:spPr bwMode="auto">
          <a:xfrm>
            <a:off x="3702526" y="172300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1" name="Freeform 46">
            <a:extLst>
              <a:ext uri="{FF2B5EF4-FFF2-40B4-BE49-F238E27FC236}">
                <a16:creationId xmlns:a16="http://schemas.microsoft.com/office/drawing/2014/main" id="{C77F4F74-2A4D-4BF9-8C17-66D9CE41E3F8}"/>
              </a:ext>
            </a:extLst>
          </p:cNvPr>
          <p:cNvSpPr>
            <a:spLocks/>
          </p:cNvSpPr>
          <p:nvPr/>
        </p:nvSpPr>
        <p:spPr bwMode="auto">
          <a:xfrm>
            <a:off x="3510825" y="171423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2" name="Freeform 47">
            <a:extLst>
              <a:ext uri="{FF2B5EF4-FFF2-40B4-BE49-F238E27FC236}">
                <a16:creationId xmlns:a16="http://schemas.microsoft.com/office/drawing/2014/main" id="{DCD76E27-1143-428A-95B8-27477D5E8975}"/>
              </a:ext>
            </a:extLst>
          </p:cNvPr>
          <p:cNvSpPr>
            <a:spLocks/>
          </p:cNvSpPr>
          <p:nvPr/>
        </p:nvSpPr>
        <p:spPr bwMode="auto">
          <a:xfrm>
            <a:off x="3510825" y="171423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3" name="Freeform 48">
            <a:extLst>
              <a:ext uri="{FF2B5EF4-FFF2-40B4-BE49-F238E27FC236}">
                <a16:creationId xmlns:a16="http://schemas.microsoft.com/office/drawing/2014/main" id="{08ACDFFD-6ED6-485C-A923-AF3620176F8E}"/>
              </a:ext>
            </a:extLst>
          </p:cNvPr>
          <p:cNvSpPr>
            <a:spLocks/>
          </p:cNvSpPr>
          <p:nvPr/>
        </p:nvSpPr>
        <p:spPr bwMode="auto">
          <a:xfrm>
            <a:off x="3673914" y="170649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4" name="Freeform 49">
            <a:extLst>
              <a:ext uri="{FF2B5EF4-FFF2-40B4-BE49-F238E27FC236}">
                <a16:creationId xmlns:a16="http://schemas.microsoft.com/office/drawing/2014/main" id="{F1959F77-9E50-4002-BDC2-3873F3FD07B2}"/>
              </a:ext>
            </a:extLst>
          </p:cNvPr>
          <p:cNvSpPr>
            <a:spLocks/>
          </p:cNvSpPr>
          <p:nvPr/>
        </p:nvSpPr>
        <p:spPr bwMode="auto">
          <a:xfrm>
            <a:off x="3673914" y="170649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5" name="Freeform 50">
            <a:extLst>
              <a:ext uri="{FF2B5EF4-FFF2-40B4-BE49-F238E27FC236}">
                <a16:creationId xmlns:a16="http://schemas.microsoft.com/office/drawing/2014/main" id="{37932429-7B76-4CFB-8A6A-E6451596B4D6}"/>
              </a:ext>
            </a:extLst>
          </p:cNvPr>
          <p:cNvSpPr>
            <a:spLocks/>
          </p:cNvSpPr>
          <p:nvPr/>
        </p:nvSpPr>
        <p:spPr bwMode="auto">
          <a:xfrm>
            <a:off x="3657972" y="169824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6" name="Freeform 51">
            <a:extLst>
              <a:ext uri="{FF2B5EF4-FFF2-40B4-BE49-F238E27FC236}">
                <a16:creationId xmlns:a16="http://schemas.microsoft.com/office/drawing/2014/main" id="{9BDF2ACE-9D78-420A-9843-BD8F3157FBED}"/>
              </a:ext>
            </a:extLst>
          </p:cNvPr>
          <p:cNvSpPr>
            <a:spLocks/>
          </p:cNvSpPr>
          <p:nvPr/>
        </p:nvSpPr>
        <p:spPr bwMode="auto">
          <a:xfrm>
            <a:off x="3657972" y="169824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7" name="Freeform 52">
            <a:extLst>
              <a:ext uri="{FF2B5EF4-FFF2-40B4-BE49-F238E27FC236}">
                <a16:creationId xmlns:a16="http://schemas.microsoft.com/office/drawing/2014/main" id="{738321EC-90DE-434E-9907-E2738A03A7DF}"/>
              </a:ext>
            </a:extLst>
          </p:cNvPr>
          <p:cNvSpPr>
            <a:spLocks/>
          </p:cNvSpPr>
          <p:nvPr/>
        </p:nvSpPr>
        <p:spPr bwMode="auto">
          <a:xfrm>
            <a:off x="3657155" y="168998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8" name="Freeform 53">
            <a:extLst>
              <a:ext uri="{FF2B5EF4-FFF2-40B4-BE49-F238E27FC236}">
                <a16:creationId xmlns:a16="http://schemas.microsoft.com/office/drawing/2014/main" id="{FE2A6515-7299-4535-8ED9-54F0E4ED366C}"/>
              </a:ext>
            </a:extLst>
          </p:cNvPr>
          <p:cNvSpPr>
            <a:spLocks/>
          </p:cNvSpPr>
          <p:nvPr/>
        </p:nvSpPr>
        <p:spPr bwMode="auto">
          <a:xfrm>
            <a:off x="3657155" y="168998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9" name="Freeform 54">
            <a:extLst>
              <a:ext uri="{FF2B5EF4-FFF2-40B4-BE49-F238E27FC236}">
                <a16:creationId xmlns:a16="http://schemas.microsoft.com/office/drawing/2014/main" id="{259ADFFF-95C4-49FD-9420-EF9986446033}"/>
              </a:ext>
            </a:extLst>
          </p:cNvPr>
          <p:cNvSpPr>
            <a:spLocks/>
          </p:cNvSpPr>
          <p:nvPr/>
        </p:nvSpPr>
        <p:spPr bwMode="auto">
          <a:xfrm>
            <a:off x="3633856" y="168173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0" name="Freeform 55">
            <a:extLst>
              <a:ext uri="{FF2B5EF4-FFF2-40B4-BE49-F238E27FC236}">
                <a16:creationId xmlns:a16="http://schemas.microsoft.com/office/drawing/2014/main" id="{6B0E225E-FA42-404A-B6F6-D5BAA509B3AD}"/>
              </a:ext>
            </a:extLst>
          </p:cNvPr>
          <p:cNvSpPr>
            <a:spLocks/>
          </p:cNvSpPr>
          <p:nvPr/>
        </p:nvSpPr>
        <p:spPr bwMode="auto">
          <a:xfrm>
            <a:off x="3633856" y="168173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1" name="Freeform 56">
            <a:extLst>
              <a:ext uri="{FF2B5EF4-FFF2-40B4-BE49-F238E27FC236}">
                <a16:creationId xmlns:a16="http://schemas.microsoft.com/office/drawing/2014/main" id="{D1FFA5AE-5947-4A47-9BFC-03B6E727EE44}"/>
              </a:ext>
            </a:extLst>
          </p:cNvPr>
          <p:cNvSpPr>
            <a:spLocks/>
          </p:cNvSpPr>
          <p:nvPr/>
        </p:nvSpPr>
        <p:spPr bwMode="auto">
          <a:xfrm>
            <a:off x="3657564" y="167347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2" name="Freeform 57">
            <a:extLst>
              <a:ext uri="{FF2B5EF4-FFF2-40B4-BE49-F238E27FC236}">
                <a16:creationId xmlns:a16="http://schemas.microsoft.com/office/drawing/2014/main" id="{78CD99F9-8401-4EF1-A957-FBE33E2679EA}"/>
              </a:ext>
            </a:extLst>
          </p:cNvPr>
          <p:cNvSpPr>
            <a:spLocks/>
          </p:cNvSpPr>
          <p:nvPr/>
        </p:nvSpPr>
        <p:spPr bwMode="auto">
          <a:xfrm>
            <a:off x="3657564" y="167347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3" name="Freeform 58">
            <a:extLst>
              <a:ext uri="{FF2B5EF4-FFF2-40B4-BE49-F238E27FC236}">
                <a16:creationId xmlns:a16="http://schemas.microsoft.com/office/drawing/2014/main" id="{84B10270-108E-4880-9D39-AAAEF52A6BCB}"/>
              </a:ext>
            </a:extLst>
          </p:cNvPr>
          <p:cNvSpPr>
            <a:spLocks/>
          </p:cNvSpPr>
          <p:nvPr/>
        </p:nvSpPr>
        <p:spPr bwMode="auto">
          <a:xfrm>
            <a:off x="3608515" y="166522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4" name="Freeform 59">
            <a:extLst>
              <a:ext uri="{FF2B5EF4-FFF2-40B4-BE49-F238E27FC236}">
                <a16:creationId xmlns:a16="http://schemas.microsoft.com/office/drawing/2014/main" id="{A42869F8-FFD9-4778-A641-69DC6C1165D5}"/>
              </a:ext>
            </a:extLst>
          </p:cNvPr>
          <p:cNvSpPr>
            <a:spLocks/>
          </p:cNvSpPr>
          <p:nvPr/>
        </p:nvSpPr>
        <p:spPr bwMode="auto">
          <a:xfrm>
            <a:off x="3608515" y="166522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5" name="Freeform 60">
            <a:extLst>
              <a:ext uri="{FF2B5EF4-FFF2-40B4-BE49-F238E27FC236}">
                <a16:creationId xmlns:a16="http://schemas.microsoft.com/office/drawing/2014/main" id="{6559EF46-08D2-4243-848A-8C5071DBB1B2}"/>
              </a:ext>
            </a:extLst>
          </p:cNvPr>
          <p:cNvSpPr>
            <a:spLocks/>
          </p:cNvSpPr>
          <p:nvPr/>
        </p:nvSpPr>
        <p:spPr bwMode="auto">
          <a:xfrm>
            <a:off x="3748304" y="165697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6" name="Freeform 61">
            <a:extLst>
              <a:ext uri="{FF2B5EF4-FFF2-40B4-BE49-F238E27FC236}">
                <a16:creationId xmlns:a16="http://schemas.microsoft.com/office/drawing/2014/main" id="{C3346510-D722-4D06-8610-116507C03503}"/>
              </a:ext>
            </a:extLst>
          </p:cNvPr>
          <p:cNvSpPr>
            <a:spLocks/>
          </p:cNvSpPr>
          <p:nvPr/>
        </p:nvSpPr>
        <p:spPr bwMode="auto">
          <a:xfrm>
            <a:off x="3748304" y="165697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7" name="Freeform 62">
            <a:extLst>
              <a:ext uri="{FF2B5EF4-FFF2-40B4-BE49-F238E27FC236}">
                <a16:creationId xmlns:a16="http://schemas.microsoft.com/office/drawing/2014/main" id="{11A001B0-65CB-40CF-AED0-2445DCAF625F}"/>
              </a:ext>
            </a:extLst>
          </p:cNvPr>
          <p:cNvSpPr>
            <a:spLocks/>
          </p:cNvSpPr>
          <p:nvPr/>
        </p:nvSpPr>
        <p:spPr bwMode="auto">
          <a:xfrm>
            <a:off x="3541890" y="164871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8" name="Freeform 63">
            <a:extLst>
              <a:ext uri="{FF2B5EF4-FFF2-40B4-BE49-F238E27FC236}">
                <a16:creationId xmlns:a16="http://schemas.microsoft.com/office/drawing/2014/main" id="{0F7233B0-B7AF-4AF2-B332-19F38A80E4BD}"/>
              </a:ext>
            </a:extLst>
          </p:cNvPr>
          <p:cNvSpPr>
            <a:spLocks/>
          </p:cNvSpPr>
          <p:nvPr/>
        </p:nvSpPr>
        <p:spPr bwMode="auto">
          <a:xfrm>
            <a:off x="3541890" y="164871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9" name="Freeform 64">
            <a:extLst>
              <a:ext uri="{FF2B5EF4-FFF2-40B4-BE49-F238E27FC236}">
                <a16:creationId xmlns:a16="http://schemas.microsoft.com/office/drawing/2014/main" id="{4E6A9585-3DFC-4D3C-9322-3DA1A26A1A90}"/>
              </a:ext>
            </a:extLst>
          </p:cNvPr>
          <p:cNvSpPr>
            <a:spLocks/>
          </p:cNvSpPr>
          <p:nvPr/>
        </p:nvSpPr>
        <p:spPr bwMode="auto">
          <a:xfrm>
            <a:off x="3591756" y="164046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0" name="Freeform 65">
            <a:extLst>
              <a:ext uri="{FF2B5EF4-FFF2-40B4-BE49-F238E27FC236}">
                <a16:creationId xmlns:a16="http://schemas.microsoft.com/office/drawing/2014/main" id="{0F0DEAF4-CE20-45E7-A10D-9B8DD3EA8DB4}"/>
              </a:ext>
            </a:extLst>
          </p:cNvPr>
          <p:cNvSpPr>
            <a:spLocks/>
          </p:cNvSpPr>
          <p:nvPr/>
        </p:nvSpPr>
        <p:spPr bwMode="auto">
          <a:xfrm>
            <a:off x="3591756" y="164046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1" name="Freeform 66">
            <a:extLst>
              <a:ext uri="{FF2B5EF4-FFF2-40B4-BE49-F238E27FC236}">
                <a16:creationId xmlns:a16="http://schemas.microsoft.com/office/drawing/2014/main" id="{6226672B-3224-4D94-87AE-60647BBA43BC}"/>
              </a:ext>
            </a:extLst>
          </p:cNvPr>
          <p:cNvSpPr>
            <a:spLocks/>
          </p:cNvSpPr>
          <p:nvPr/>
        </p:nvSpPr>
        <p:spPr bwMode="auto">
          <a:xfrm>
            <a:off x="3747078" y="163220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2" name="Freeform 67">
            <a:extLst>
              <a:ext uri="{FF2B5EF4-FFF2-40B4-BE49-F238E27FC236}">
                <a16:creationId xmlns:a16="http://schemas.microsoft.com/office/drawing/2014/main" id="{D943B95E-C616-4F36-A2A0-66CE64AB0A39}"/>
              </a:ext>
            </a:extLst>
          </p:cNvPr>
          <p:cNvSpPr>
            <a:spLocks/>
          </p:cNvSpPr>
          <p:nvPr/>
        </p:nvSpPr>
        <p:spPr bwMode="auto">
          <a:xfrm>
            <a:off x="3747078" y="163220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3" name="Freeform 68">
            <a:extLst>
              <a:ext uri="{FF2B5EF4-FFF2-40B4-BE49-F238E27FC236}">
                <a16:creationId xmlns:a16="http://schemas.microsoft.com/office/drawing/2014/main" id="{DEA75422-1A6A-43AE-8D49-480800925BB7}"/>
              </a:ext>
            </a:extLst>
          </p:cNvPr>
          <p:cNvSpPr>
            <a:spLocks/>
          </p:cNvSpPr>
          <p:nvPr/>
        </p:nvSpPr>
        <p:spPr bwMode="auto">
          <a:xfrm>
            <a:off x="3713970" y="1623955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4" name="Freeform 69">
            <a:extLst>
              <a:ext uri="{FF2B5EF4-FFF2-40B4-BE49-F238E27FC236}">
                <a16:creationId xmlns:a16="http://schemas.microsoft.com/office/drawing/2014/main" id="{2022212A-50FA-4C81-809B-30BDEFC6C652}"/>
              </a:ext>
            </a:extLst>
          </p:cNvPr>
          <p:cNvSpPr>
            <a:spLocks/>
          </p:cNvSpPr>
          <p:nvPr/>
        </p:nvSpPr>
        <p:spPr bwMode="auto">
          <a:xfrm>
            <a:off x="3713970" y="1623955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5" name="Freeform 70">
            <a:extLst>
              <a:ext uri="{FF2B5EF4-FFF2-40B4-BE49-F238E27FC236}">
                <a16:creationId xmlns:a16="http://schemas.microsoft.com/office/drawing/2014/main" id="{6878429B-A8D2-447D-AA43-53C3A5FBB24A}"/>
              </a:ext>
            </a:extLst>
          </p:cNvPr>
          <p:cNvSpPr>
            <a:spLocks/>
          </p:cNvSpPr>
          <p:nvPr/>
        </p:nvSpPr>
        <p:spPr bwMode="auto">
          <a:xfrm>
            <a:off x="3576224" y="161570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6" name="Freeform 71">
            <a:extLst>
              <a:ext uri="{FF2B5EF4-FFF2-40B4-BE49-F238E27FC236}">
                <a16:creationId xmlns:a16="http://schemas.microsoft.com/office/drawing/2014/main" id="{835D9369-4455-43BA-AB3D-C1890BBF4545}"/>
              </a:ext>
            </a:extLst>
          </p:cNvPr>
          <p:cNvSpPr>
            <a:spLocks/>
          </p:cNvSpPr>
          <p:nvPr/>
        </p:nvSpPr>
        <p:spPr bwMode="auto">
          <a:xfrm>
            <a:off x="3576224" y="161570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7" name="Freeform 72">
            <a:extLst>
              <a:ext uri="{FF2B5EF4-FFF2-40B4-BE49-F238E27FC236}">
                <a16:creationId xmlns:a16="http://schemas.microsoft.com/office/drawing/2014/main" id="{44B65766-2F52-4EBA-B2D1-D3B37B4B0AA3}"/>
              </a:ext>
            </a:extLst>
          </p:cNvPr>
          <p:cNvSpPr>
            <a:spLocks/>
          </p:cNvSpPr>
          <p:nvPr/>
        </p:nvSpPr>
        <p:spPr bwMode="auto">
          <a:xfrm>
            <a:off x="3656746" y="160744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8" name="Freeform 73">
            <a:extLst>
              <a:ext uri="{FF2B5EF4-FFF2-40B4-BE49-F238E27FC236}">
                <a16:creationId xmlns:a16="http://schemas.microsoft.com/office/drawing/2014/main" id="{691C3DAC-08E6-40FB-AA64-C8B376C04F5D}"/>
              </a:ext>
            </a:extLst>
          </p:cNvPr>
          <p:cNvSpPr>
            <a:spLocks/>
          </p:cNvSpPr>
          <p:nvPr/>
        </p:nvSpPr>
        <p:spPr bwMode="auto">
          <a:xfrm>
            <a:off x="3656746" y="160744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9" name="Freeform 74">
            <a:extLst>
              <a:ext uri="{FF2B5EF4-FFF2-40B4-BE49-F238E27FC236}">
                <a16:creationId xmlns:a16="http://schemas.microsoft.com/office/drawing/2014/main" id="{A74CDB94-84C0-499A-800F-96ABA3049FD5}"/>
              </a:ext>
            </a:extLst>
          </p:cNvPr>
          <p:cNvSpPr>
            <a:spLocks/>
          </p:cNvSpPr>
          <p:nvPr/>
        </p:nvSpPr>
        <p:spPr bwMode="auto">
          <a:xfrm>
            <a:off x="3676774" y="1599193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0" name="Freeform 75">
            <a:extLst>
              <a:ext uri="{FF2B5EF4-FFF2-40B4-BE49-F238E27FC236}">
                <a16:creationId xmlns:a16="http://schemas.microsoft.com/office/drawing/2014/main" id="{8E749CDA-FC85-41C3-9C97-88EE5A3A95C3}"/>
              </a:ext>
            </a:extLst>
          </p:cNvPr>
          <p:cNvSpPr>
            <a:spLocks/>
          </p:cNvSpPr>
          <p:nvPr/>
        </p:nvSpPr>
        <p:spPr bwMode="auto">
          <a:xfrm>
            <a:off x="3676774" y="1599193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1" name="Freeform 76">
            <a:extLst>
              <a:ext uri="{FF2B5EF4-FFF2-40B4-BE49-F238E27FC236}">
                <a16:creationId xmlns:a16="http://schemas.microsoft.com/office/drawing/2014/main" id="{E134C59C-C0B1-46F8-B506-99D4C270843C}"/>
              </a:ext>
            </a:extLst>
          </p:cNvPr>
          <p:cNvSpPr>
            <a:spLocks/>
          </p:cNvSpPr>
          <p:nvPr/>
        </p:nvSpPr>
        <p:spPr bwMode="auto">
          <a:xfrm>
            <a:off x="3620777" y="159094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2" name="Freeform 77">
            <a:extLst>
              <a:ext uri="{FF2B5EF4-FFF2-40B4-BE49-F238E27FC236}">
                <a16:creationId xmlns:a16="http://schemas.microsoft.com/office/drawing/2014/main" id="{E7B509D8-FCD0-421A-BB3E-5F5111783683}"/>
              </a:ext>
            </a:extLst>
          </p:cNvPr>
          <p:cNvSpPr>
            <a:spLocks/>
          </p:cNvSpPr>
          <p:nvPr/>
        </p:nvSpPr>
        <p:spPr bwMode="auto">
          <a:xfrm>
            <a:off x="3620777" y="159094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3" name="Freeform 78">
            <a:extLst>
              <a:ext uri="{FF2B5EF4-FFF2-40B4-BE49-F238E27FC236}">
                <a16:creationId xmlns:a16="http://schemas.microsoft.com/office/drawing/2014/main" id="{6977EF78-0AF3-4858-9361-602F32FB633E}"/>
              </a:ext>
            </a:extLst>
          </p:cNvPr>
          <p:cNvSpPr>
            <a:spLocks/>
          </p:cNvSpPr>
          <p:nvPr/>
        </p:nvSpPr>
        <p:spPr bwMode="auto">
          <a:xfrm>
            <a:off x="3656746" y="158268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4" name="Freeform 79">
            <a:extLst>
              <a:ext uri="{FF2B5EF4-FFF2-40B4-BE49-F238E27FC236}">
                <a16:creationId xmlns:a16="http://schemas.microsoft.com/office/drawing/2014/main" id="{458DD457-51C2-4EAD-9463-CBBEDDCB073D}"/>
              </a:ext>
            </a:extLst>
          </p:cNvPr>
          <p:cNvSpPr>
            <a:spLocks/>
          </p:cNvSpPr>
          <p:nvPr/>
        </p:nvSpPr>
        <p:spPr bwMode="auto">
          <a:xfrm>
            <a:off x="3656746" y="158268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5" name="Freeform 80">
            <a:extLst>
              <a:ext uri="{FF2B5EF4-FFF2-40B4-BE49-F238E27FC236}">
                <a16:creationId xmlns:a16="http://schemas.microsoft.com/office/drawing/2014/main" id="{AC1B6443-1F77-457F-9541-92FB7144B02E}"/>
              </a:ext>
            </a:extLst>
          </p:cNvPr>
          <p:cNvSpPr>
            <a:spLocks/>
          </p:cNvSpPr>
          <p:nvPr/>
        </p:nvSpPr>
        <p:spPr bwMode="auto">
          <a:xfrm>
            <a:off x="3570910" y="157443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6" name="Freeform 81">
            <a:extLst>
              <a:ext uri="{FF2B5EF4-FFF2-40B4-BE49-F238E27FC236}">
                <a16:creationId xmlns:a16="http://schemas.microsoft.com/office/drawing/2014/main" id="{185D7783-B89D-49A9-AD88-2620D7B64CD9}"/>
              </a:ext>
            </a:extLst>
          </p:cNvPr>
          <p:cNvSpPr>
            <a:spLocks/>
          </p:cNvSpPr>
          <p:nvPr/>
        </p:nvSpPr>
        <p:spPr bwMode="auto">
          <a:xfrm>
            <a:off x="3570910" y="157443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7" name="Freeform 82">
            <a:extLst>
              <a:ext uri="{FF2B5EF4-FFF2-40B4-BE49-F238E27FC236}">
                <a16:creationId xmlns:a16="http://schemas.microsoft.com/office/drawing/2014/main" id="{A16AF761-A55B-4B22-84E5-15A5822D3AE2}"/>
              </a:ext>
            </a:extLst>
          </p:cNvPr>
          <p:cNvSpPr>
            <a:spLocks/>
          </p:cNvSpPr>
          <p:nvPr/>
        </p:nvSpPr>
        <p:spPr bwMode="auto">
          <a:xfrm>
            <a:off x="3635900" y="156617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8" name="Freeform 83">
            <a:extLst>
              <a:ext uri="{FF2B5EF4-FFF2-40B4-BE49-F238E27FC236}">
                <a16:creationId xmlns:a16="http://schemas.microsoft.com/office/drawing/2014/main" id="{85B03632-29AA-47F1-9003-509BFC2BA694}"/>
              </a:ext>
            </a:extLst>
          </p:cNvPr>
          <p:cNvSpPr>
            <a:spLocks/>
          </p:cNvSpPr>
          <p:nvPr/>
        </p:nvSpPr>
        <p:spPr bwMode="auto">
          <a:xfrm>
            <a:off x="3635900" y="156617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9" name="Freeform 84">
            <a:extLst>
              <a:ext uri="{FF2B5EF4-FFF2-40B4-BE49-F238E27FC236}">
                <a16:creationId xmlns:a16="http://schemas.microsoft.com/office/drawing/2014/main" id="{0B223236-4821-4379-B802-D656E7724647}"/>
              </a:ext>
            </a:extLst>
          </p:cNvPr>
          <p:cNvSpPr>
            <a:spLocks/>
          </p:cNvSpPr>
          <p:nvPr/>
        </p:nvSpPr>
        <p:spPr bwMode="auto">
          <a:xfrm>
            <a:off x="3625681" y="1557923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0" name="Freeform 85">
            <a:extLst>
              <a:ext uri="{FF2B5EF4-FFF2-40B4-BE49-F238E27FC236}">
                <a16:creationId xmlns:a16="http://schemas.microsoft.com/office/drawing/2014/main" id="{2846D8AE-6E40-4E08-8FE5-D81474767FCA}"/>
              </a:ext>
            </a:extLst>
          </p:cNvPr>
          <p:cNvSpPr>
            <a:spLocks/>
          </p:cNvSpPr>
          <p:nvPr/>
        </p:nvSpPr>
        <p:spPr bwMode="auto">
          <a:xfrm>
            <a:off x="3625681" y="1557923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1" name="Freeform 86">
            <a:extLst>
              <a:ext uri="{FF2B5EF4-FFF2-40B4-BE49-F238E27FC236}">
                <a16:creationId xmlns:a16="http://schemas.microsoft.com/office/drawing/2014/main" id="{C56CF2C9-9A76-4EB9-8630-B9EF88460557}"/>
              </a:ext>
            </a:extLst>
          </p:cNvPr>
          <p:cNvSpPr>
            <a:spLocks/>
          </p:cNvSpPr>
          <p:nvPr/>
        </p:nvSpPr>
        <p:spPr bwMode="auto">
          <a:xfrm>
            <a:off x="3690672" y="154966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2" name="Freeform 87">
            <a:extLst>
              <a:ext uri="{FF2B5EF4-FFF2-40B4-BE49-F238E27FC236}">
                <a16:creationId xmlns:a16="http://schemas.microsoft.com/office/drawing/2014/main" id="{3143929F-C6DB-4DA0-8FE2-DED9F4EC0BA2}"/>
              </a:ext>
            </a:extLst>
          </p:cNvPr>
          <p:cNvSpPr>
            <a:spLocks/>
          </p:cNvSpPr>
          <p:nvPr/>
        </p:nvSpPr>
        <p:spPr bwMode="auto">
          <a:xfrm>
            <a:off x="3690672" y="154966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3" name="Freeform 88">
            <a:extLst>
              <a:ext uri="{FF2B5EF4-FFF2-40B4-BE49-F238E27FC236}">
                <a16:creationId xmlns:a16="http://schemas.microsoft.com/office/drawing/2014/main" id="{8143359B-15B8-4CDD-BEA5-C94AE6A3F261}"/>
              </a:ext>
            </a:extLst>
          </p:cNvPr>
          <p:cNvSpPr>
            <a:spLocks/>
          </p:cNvSpPr>
          <p:nvPr/>
        </p:nvSpPr>
        <p:spPr bwMode="auto">
          <a:xfrm>
            <a:off x="3667782" y="154141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4" name="Freeform 89">
            <a:extLst>
              <a:ext uri="{FF2B5EF4-FFF2-40B4-BE49-F238E27FC236}">
                <a16:creationId xmlns:a16="http://schemas.microsoft.com/office/drawing/2014/main" id="{A110C19F-1EA5-4039-A6B6-A497AFB2E5FF}"/>
              </a:ext>
            </a:extLst>
          </p:cNvPr>
          <p:cNvSpPr>
            <a:spLocks/>
          </p:cNvSpPr>
          <p:nvPr/>
        </p:nvSpPr>
        <p:spPr bwMode="auto">
          <a:xfrm>
            <a:off x="3667782" y="154141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5" name="Freeform 90">
            <a:extLst>
              <a:ext uri="{FF2B5EF4-FFF2-40B4-BE49-F238E27FC236}">
                <a16:creationId xmlns:a16="http://schemas.microsoft.com/office/drawing/2014/main" id="{31643B9F-9F11-4590-84AC-A30E38150E89}"/>
              </a:ext>
            </a:extLst>
          </p:cNvPr>
          <p:cNvSpPr>
            <a:spLocks/>
          </p:cNvSpPr>
          <p:nvPr/>
        </p:nvSpPr>
        <p:spPr bwMode="auto">
          <a:xfrm>
            <a:off x="3734407" y="153316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6" name="Freeform 91">
            <a:extLst>
              <a:ext uri="{FF2B5EF4-FFF2-40B4-BE49-F238E27FC236}">
                <a16:creationId xmlns:a16="http://schemas.microsoft.com/office/drawing/2014/main" id="{7978BC5E-3E26-4AF9-A82A-F20B1765475F}"/>
              </a:ext>
            </a:extLst>
          </p:cNvPr>
          <p:cNvSpPr>
            <a:spLocks/>
          </p:cNvSpPr>
          <p:nvPr/>
        </p:nvSpPr>
        <p:spPr bwMode="auto">
          <a:xfrm>
            <a:off x="3734407" y="153316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7" name="Freeform 92">
            <a:extLst>
              <a:ext uri="{FF2B5EF4-FFF2-40B4-BE49-F238E27FC236}">
                <a16:creationId xmlns:a16="http://schemas.microsoft.com/office/drawing/2014/main" id="{AE9377C9-8E15-4719-BA7B-9386EED38DF2}"/>
              </a:ext>
            </a:extLst>
          </p:cNvPr>
          <p:cNvSpPr>
            <a:spLocks/>
          </p:cNvSpPr>
          <p:nvPr/>
        </p:nvSpPr>
        <p:spPr bwMode="auto">
          <a:xfrm>
            <a:off x="3600748" y="152490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8" name="Freeform 93">
            <a:extLst>
              <a:ext uri="{FF2B5EF4-FFF2-40B4-BE49-F238E27FC236}">
                <a16:creationId xmlns:a16="http://schemas.microsoft.com/office/drawing/2014/main" id="{2D880ED4-7D3B-45D3-AB56-A29DF06A94AB}"/>
              </a:ext>
            </a:extLst>
          </p:cNvPr>
          <p:cNvSpPr>
            <a:spLocks/>
          </p:cNvSpPr>
          <p:nvPr/>
        </p:nvSpPr>
        <p:spPr bwMode="auto">
          <a:xfrm>
            <a:off x="3600748" y="152490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9" name="Freeform 94">
            <a:extLst>
              <a:ext uri="{FF2B5EF4-FFF2-40B4-BE49-F238E27FC236}">
                <a16:creationId xmlns:a16="http://schemas.microsoft.com/office/drawing/2014/main" id="{9904390F-9F53-42BE-B641-972CBA463E6F}"/>
              </a:ext>
            </a:extLst>
          </p:cNvPr>
          <p:cNvSpPr>
            <a:spLocks/>
          </p:cNvSpPr>
          <p:nvPr/>
        </p:nvSpPr>
        <p:spPr bwMode="auto">
          <a:xfrm>
            <a:off x="3704978" y="151665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0" name="Freeform 95">
            <a:extLst>
              <a:ext uri="{FF2B5EF4-FFF2-40B4-BE49-F238E27FC236}">
                <a16:creationId xmlns:a16="http://schemas.microsoft.com/office/drawing/2014/main" id="{857206D4-72AA-42EB-AF4F-80040EEAB171}"/>
              </a:ext>
            </a:extLst>
          </p:cNvPr>
          <p:cNvSpPr>
            <a:spLocks/>
          </p:cNvSpPr>
          <p:nvPr/>
        </p:nvSpPr>
        <p:spPr bwMode="auto">
          <a:xfrm>
            <a:off x="3704978" y="151665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1" name="Freeform 96">
            <a:extLst>
              <a:ext uri="{FF2B5EF4-FFF2-40B4-BE49-F238E27FC236}">
                <a16:creationId xmlns:a16="http://schemas.microsoft.com/office/drawing/2014/main" id="{9726246A-33F1-4796-9710-6965F8B4DAA8}"/>
              </a:ext>
            </a:extLst>
          </p:cNvPr>
          <p:cNvSpPr>
            <a:spLocks/>
          </p:cNvSpPr>
          <p:nvPr/>
        </p:nvSpPr>
        <p:spPr bwMode="auto">
          <a:xfrm>
            <a:off x="3716014" y="150840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2" name="Freeform 97">
            <a:extLst>
              <a:ext uri="{FF2B5EF4-FFF2-40B4-BE49-F238E27FC236}">
                <a16:creationId xmlns:a16="http://schemas.microsoft.com/office/drawing/2014/main" id="{707D3712-F07A-4B04-86BA-3BA547F00EF6}"/>
              </a:ext>
            </a:extLst>
          </p:cNvPr>
          <p:cNvSpPr>
            <a:spLocks/>
          </p:cNvSpPr>
          <p:nvPr/>
        </p:nvSpPr>
        <p:spPr bwMode="auto">
          <a:xfrm>
            <a:off x="3716014" y="150840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3" name="Freeform 98">
            <a:extLst>
              <a:ext uri="{FF2B5EF4-FFF2-40B4-BE49-F238E27FC236}">
                <a16:creationId xmlns:a16="http://schemas.microsoft.com/office/drawing/2014/main" id="{9484149D-110F-450A-8551-69CF4B71DBBB}"/>
              </a:ext>
            </a:extLst>
          </p:cNvPr>
          <p:cNvSpPr>
            <a:spLocks/>
          </p:cNvSpPr>
          <p:nvPr/>
        </p:nvSpPr>
        <p:spPr bwMode="auto">
          <a:xfrm>
            <a:off x="3742991" y="1500146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4" name="Freeform 99">
            <a:extLst>
              <a:ext uri="{FF2B5EF4-FFF2-40B4-BE49-F238E27FC236}">
                <a16:creationId xmlns:a16="http://schemas.microsoft.com/office/drawing/2014/main" id="{2281A0CB-9A2A-45CB-BAC7-43CEE3B3ABBD}"/>
              </a:ext>
            </a:extLst>
          </p:cNvPr>
          <p:cNvSpPr>
            <a:spLocks/>
          </p:cNvSpPr>
          <p:nvPr/>
        </p:nvSpPr>
        <p:spPr bwMode="auto">
          <a:xfrm>
            <a:off x="3742991" y="1500146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5" name="Freeform 100">
            <a:extLst>
              <a:ext uri="{FF2B5EF4-FFF2-40B4-BE49-F238E27FC236}">
                <a16:creationId xmlns:a16="http://schemas.microsoft.com/office/drawing/2014/main" id="{639995E7-5FA9-4C35-BE7F-76DA9A54AFF1}"/>
              </a:ext>
            </a:extLst>
          </p:cNvPr>
          <p:cNvSpPr>
            <a:spLocks/>
          </p:cNvSpPr>
          <p:nvPr/>
        </p:nvSpPr>
        <p:spPr bwMode="auto">
          <a:xfrm>
            <a:off x="3710291" y="149189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6" name="Freeform 101">
            <a:extLst>
              <a:ext uri="{FF2B5EF4-FFF2-40B4-BE49-F238E27FC236}">
                <a16:creationId xmlns:a16="http://schemas.microsoft.com/office/drawing/2014/main" id="{538A4A13-9B26-4CF0-BA52-CF00EE4C3B77}"/>
              </a:ext>
            </a:extLst>
          </p:cNvPr>
          <p:cNvSpPr>
            <a:spLocks/>
          </p:cNvSpPr>
          <p:nvPr/>
        </p:nvSpPr>
        <p:spPr bwMode="auto">
          <a:xfrm>
            <a:off x="3710291" y="149189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7" name="Freeform 102">
            <a:extLst>
              <a:ext uri="{FF2B5EF4-FFF2-40B4-BE49-F238E27FC236}">
                <a16:creationId xmlns:a16="http://schemas.microsoft.com/office/drawing/2014/main" id="{C5A1747D-04FE-4D43-9AF4-637634BB524A}"/>
              </a:ext>
            </a:extLst>
          </p:cNvPr>
          <p:cNvSpPr>
            <a:spLocks/>
          </p:cNvSpPr>
          <p:nvPr/>
        </p:nvSpPr>
        <p:spPr bwMode="auto">
          <a:xfrm>
            <a:off x="3621594" y="148363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8" name="Freeform 103">
            <a:extLst>
              <a:ext uri="{FF2B5EF4-FFF2-40B4-BE49-F238E27FC236}">
                <a16:creationId xmlns:a16="http://schemas.microsoft.com/office/drawing/2014/main" id="{FBE0C714-78EB-49A4-89AA-1E79B43DA920}"/>
              </a:ext>
            </a:extLst>
          </p:cNvPr>
          <p:cNvSpPr>
            <a:spLocks/>
          </p:cNvSpPr>
          <p:nvPr/>
        </p:nvSpPr>
        <p:spPr bwMode="auto">
          <a:xfrm>
            <a:off x="3621594" y="148363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9" name="Freeform 104">
            <a:extLst>
              <a:ext uri="{FF2B5EF4-FFF2-40B4-BE49-F238E27FC236}">
                <a16:creationId xmlns:a16="http://schemas.microsoft.com/office/drawing/2014/main" id="{A05518DD-954D-4C4D-A7E3-4C51507E306B}"/>
              </a:ext>
            </a:extLst>
          </p:cNvPr>
          <p:cNvSpPr>
            <a:spLocks/>
          </p:cNvSpPr>
          <p:nvPr/>
        </p:nvSpPr>
        <p:spPr bwMode="auto">
          <a:xfrm>
            <a:off x="3624047" y="147538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0" name="Freeform 105">
            <a:extLst>
              <a:ext uri="{FF2B5EF4-FFF2-40B4-BE49-F238E27FC236}">
                <a16:creationId xmlns:a16="http://schemas.microsoft.com/office/drawing/2014/main" id="{263E1EDA-1FAC-4666-9387-547BD723566C}"/>
              </a:ext>
            </a:extLst>
          </p:cNvPr>
          <p:cNvSpPr>
            <a:spLocks/>
          </p:cNvSpPr>
          <p:nvPr/>
        </p:nvSpPr>
        <p:spPr bwMode="auto">
          <a:xfrm>
            <a:off x="3624047" y="147538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1" name="Freeform 106">
            <a:extLst>
              <a:ext uri="{FF2B5EF4-FFF2-40B4-BE49-F238E27FC236}">
                <a16:creationId xmlns:a16="http://schemas.microsoft.com/office/drawing/2014/main" id="{7776593F-6836-46AB-9FAF-C745D7365B5A}"/>
              </a:ext>
            </a:extLst>
          </p:cNvPr>
          <p:cNvSpPr>
            <a:spLocks/>
          </p:cNvSpPr>
          <p:nvPr/>
        </p:nvSpPr>
        <p:spPr bwMode="auto">
          <a:xfrm>
            <a:off x="3610149" y="146713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2" name="Freeform 107">
            <a:extLst>
              <a:ext uri="{FF2B5EF4-FFF2-40B4-BE49-F238E27FC236}">
                <a16:creationId xmlns:a16="http://schemas.microsoft.com/office/drawing/2014/main" id="{851F1C41-AFC0-4BAB-8BB2-F3304E6F92BE}"/>
              </a:ext>
            </a:extLst>
          </p:cNvPr>
          <p:cNvSpPr>
            <a:spLocks/>
          </p:cNvSpPr>
          <p:nvPr/>
        </p:nvSpPr>
        <p:spPr bwMode="auto">
          <a:xfrm>
            <a:off x="3610149" y="146713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3" name="Freeform 108">
            <a:extLst>
              <a:ext uri="{FF2B5EF4-FFF2-40B4-BE49-F238E27FC236}">
                <a16:creationId xmlns:a16="http://schemas.microsoft.com/office/drawing/2014/main" id="{84D56CEC-5AD8-4527-816A-8B8229BD3941}"/>
              </a:ext>
            </a:extLst>
          </p:cNvPr>
          <p:cNvSpPr>
            <a:spLocks/>
          </p:cNvSpPr>
          <p:nvPr/>
        </p:nvSpPr>
        <p:spPr bwMode="auto">
          <a:xfrm>
            <a:off x="3809207" y="145887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4" name="Freeform 109">
            <a:extLst>
              <a:ext uri="{FF2B5EF4-FFF2-40B4-BE49-F238E27FC236}">
                <a16:creationId xmlns:a16="http://schemas.microsoft.com/office/drawing/2014/main" id="{14E533A3-AAA7-4982-96B4-34CFA5BEE19D}"/>
              </a:ext>
            </a:extLst>
          </p:cNvPr>
          <p:cNvSpPr>
            <a:spLocks/>
          </p:cNvSpPr>
          <p:nvPr/>
        </p:nvSpPr>
        <p:spPr bwMode="auto">
          <a:xfrm>
            <a:off x="3809207" y="145887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5" name="Freeform 110">
            <a:extLst>
              <a:ext uri="{FF2B5EF4-FFF2-40B4-BE49-F238E27FC236}">
                <a16:creationId xmlns:a16="http://schemas.microsoft.com/office/drawing/2014/main" id="{FD38F39C-5058-44F6-8CEE-6F99F2E20325}"/>
              </a:ext>
            </a:extLst>
          </p:cNvPr>
          <p:cNvSpPr>
            <a:spLocks/>
          </p:cNvSpPr>
          <p:nvPr/>
        </p:nvSpPr>
        <p:spPr bwMode="auto">
          <a:xfrm>
            <a:off x="3689446" y="145062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6" name="Freeform 111">
            <a:extLst>
              <a:ext uri="{FF2B5EF4-FFF2-40B4-BE49-F238E27FC236}">
                <a16:creationId xmlns:a16="http://schemas.microsoft.com/office/drawing/2014/main" id="{E6F27619-9D22-4527-BAFA-E6153A6919FD}"/>
              </a:ext>
            </a:extLst>
          </p:cNvPr>
          <p:cNvSpPr>
            <a:spLocks/>
          </p:cNvSpPr>
          <p:nvPr/>
        </p:nvSpPr>
        <p:spPr bwMode="auto">
          <a:xfrm>
            <a:off x="3689446" y="145062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7" name="Freeform 112">
            <a:extLst>
              <a:ext uri="{FF2B5EF4-FFF2-40B4-BE49-F238E27FC236}">
                <a16:creationId xmlns:a16="http://schemas.microsoft.com/office/drawing/2014/main" id="{14393988-6F06-462E-86C0-124CAACB7955}"/>
              </a:ext>
            </a:extLst>
          </p:cNvPr>
          <p:cNvSpPr>
            <a:spLocks/>
          </p:cNvSpPr>
          <p:nvPr/>
        </p:nvSpPr>
        <p:spPr bwMode="auto">
          <a:xfrm>
            <a:off x="3675957" y="144236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8" name="Freeform 113">
            <a:extLst>
              <a:ext uri="{FF2B5EF4-FFF2-40B4-BE49-F238E27FC236}">
                <a16:creationId xmlns:a16="http://schemas.microsoft.com/office/drawing/2014/main" id="{AE822DFB-2843-4792-B41B-B4E9EF4609E6}"/>
              </a:ext>
            </a:extLst>
          </p:cNvPr>
          <p:cNvSpPr>
            <a:spLocks/>
          </p:cNvSpPr>
          <p:nvPr/>
        </p:nvSpPr>
        <p:spPr bwMode="auto">
          <a:xfrm>
            <a:off x="3675957" y="144236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9" name="Freeform 114">
            <a:extLst>
              <a:ext uri="{FF2B5EF4-FFF2-40B4-BE49-F238E27FC236}">
                <a16:creationId xmlns:a16="http://schemas.microsoft.com/office/drawing/2014/main" id="{02B0326D-D21A-428C-B719-25AB9692C983}"/>
              </a:ext>
            </a:extLst>
          </p:cNvPr>
          <p:cNvSpPr>
            <a:spLocks/>
          </p:cNvSpPr>
          <p:nvPr/>
        </p:nvSpPr>
        <p:spPr bwMode="auto">
          <a:xfrm>
            <a:off x="3594617" y="143411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0" name="Freeform 115">
            <a:extLst>
              <a:ext uri="{FF2B5EF4-FFF2-40B4-BE49-F238E27FC236}">
                <a16:creationId xmlns:a16="http://schemas.microsoft.com/office/drawing/2014/main" id="{7372F74D-84F7-4B91-8C12-87C9A9D47C87}"/>
              </a:ext>
            </a:extLst>
          </p:cNvPr>
          <p:cNvSpPr>
            <a:spLocks/>
          </p:cNvSpPr>
          <p:nvPr/>
        </p:nvSpPr>
        <p:spPr bwMode="auto">
          <a:xfrm>
            <a:off x="3594617" y="143411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1" name="Freeform 116">
            <a:extLst>
              <a:ext uri="{FF2B5EF4-FFF2-40B4-BE49-F238E27FC236}">
                <a16:creationId xmlns:a16="http://schemas.microsoft.com/office/drawing/2014/main" id="{55D23441-F692-4421-A43F-4FCC7A493087}"/>
              </a:ext>
            </a:extLst>
          </p:cNvPr>
          <p:cNvSpPr>
            <a:spLocks/>
          </p:cNvSpPr>
          <p:nvPr/>
        </p:nvSpPr>
        <p:spPr bwMode="auto">
          <a:xfrm>
            <a:off x="3656746" y="1425862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2" name="Freeform 117">
            <a:extLst>
              <a:ext uri="{FF2B5EF4-FFF2-40B4-BE49-F238E27FC236}">
                <a16:creationId xmlns:a16="http://schemas.microsoft.com/office/drawing/2014/main" id="{AD4580DA-1B33-48C4-B59A-4CEEEE0E46CC}"/>
              </a:ext>
            </a:extLst>
          </p:cNvPr>
          <p:cNvSpPr>
            <a:spLocks/>
          </p:cNvSpPr>
          <p:nvPr/>
        </p:nvSpPr>
        <p:spPr bwMode="auto">
          <a:xfrm>
            <a:off x="3656746" y="1425862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3" name="Freeform 118">
            <a:extLst>
              <a:ext uri="{FF2B5EF4-FFF2-40B4-BE49-F238E27FC236}">
                <a16:creationId xmlns:a16="http://schemas.microsoft.com/office/drawing/2014/main" id="{16635D8B-8C82-4E20-A00D-7014DF45CCA8}"/>
              </a:ext>
            </a:extLst>
          </p:cNvPr>
          <p:cNvSpPr>
            <a:spLocks/>
          </p:cNvSpPr>
          <p:nvPr/>
        </p:nvSpPr>
        <p:spPr bwMode="auto">
          <a:xfrm>
            <a:off x="3678001" y="141760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4" name="Freeform 119">
            <a:extLst>
              <a:ext uri="{FF2B5EF4-FFF2-40B4-BE49-F238E27FC236}">
                <a16:creationId xmlns:a16="http://schemas.microsoft.com/office/drawing/2014/main" id="{831E0B93-511F-4872-B24D-BD6FC7F2B973}"/>
              </a:ext>
            </a:extLst>
          </p:cNvPr>
          <p:cNvSpPr>
            <a:spLocks/>
          </p:cNvSpPr>
          <p:nvPr/>
        </p:nvSpPr>
        <p:spPr bwMode="auto">
          <a:xfrm>
            <a:off x="3678001" y="141760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5" name="Freeform 120">
            <a:extLst>
              <a:ext uri="{FF2B5EF4-FFF2-40B4-BE49-F238E27FC236}">
                <a16:creationId xmlns:a16="http://schemas.microsoft.com/office/drawing/2014/main" id="{C2556212-BFEC-411A-B94E-BB40A3088C66}"/>
              </a:ext>
            </a:extLst>
          </p:cNvPr>
          <p:cNvSpPr>
            <a:spLocks/>
          </p:cNvSpPr>
          <p:nvPr/>
        </p:nvSpPr>
        <p:spPr bwMode="auto">
          <a:xfrm>
            <a:off x="3637127" y="140935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6" name="Freeform 121">
            <a:extLst>
              <a:ext uri="{FF2B5EF4-FFF2-40B4-BE49-F238E27FC236}">
                <a16:creationId xmlns:a16="http://schemas.microsoft.com/office/drawing/2014/main" id="{80EDA9C6-A6E9-4A41-AF72-97044892767D}"/>
              </a:ext>
            </a:extLst>
          </p:cNvPr>
          <p:cNvSpPr>
            <a:spLocks/>
          </p:cNvSpPr>
          <p:nvPr/>
        </p:nvSpPr>
        <p:spPr bwMode="auto">
          <a:xfrm>
            <a:off x="3637127" y="140935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7" name="Freeform 122">
            <a:extLst>
              <a:ext uri="{FF2B5EF4-FFF2-40B4-BE49-F238E27FC236}">
                <a16:creationId xmlns:a16="http://schemas.microsoft.com/office/drawing/2014/main" id="{5E5ED9C0-2ED0-4FB2-A1B8-FF02A4F27603}"/>
              </a:ext>
            </a:extLst>
          </p:cNvPr>
          <p:cNvSpPr>
            <a:spLocks/>
          </p:cNvSpPr>
          <p:nvPr/>
        </p:nvSpPr>
        <p:spPr bwMode="auto">
          <a:xfrm>
            <a:off x="3641622" y="140110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8" name="Freeform 123">
            <a:extLst>
              <a:ext uri="{FF2B5EF4-FFF2-40B4-BE49-F238E27FC236}">
                <a16:creationId xmlns:a16="http://schemas.microsoft.com/office/drawing/2014/main" id="{F9BC7BB7-8958-42F7-9AD8-1B5F69EC7865}"/>
              </a:ext>
            </a:extLst>
          </p:cNvPr>
          <p:cNvSpPr>
            <a:spLocks/>
          </p:cNvSpPr>
          <p:nvPr/>
        </p:nvSpPr>
        <p:spPr bwMode="auto">
          <a:xfrm>
            <a:off x="3641622" y="140110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9" name="Freeform 124">
            <a:extLst>
              <a:ext uri="{FF2B5EF4-FFF2-40B4-BE49-F238E27FC236}">
                <a16:creationId xmlns:a16="http://schemas.microsoft.com/office/drawing/2014/main" id="{8F5FAC7C-5540-414F-B8BF-5A4CE75D8506}"/>
              </a:ext>
            </a:extLst>
          </p:cNvPr>
          <p:cNvSpPr>
            <a:spLocks/>
          </p:cNvSpPr>
          <p:nvPr/>
        </p:nvSpPr>
        <p:spPr bwMode="auto">
          <a:xfrm>
            <a:off x="3787953" y="139284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0" name="Freeform 125">
            <a:extLst>
              <a:ext uri="{FF2B5EF4-FFF2-40B4-BE49-F238E27FC236}">
                <a16:creationId xmlns:a16="http://schemas.microsoft.com/office/drawing/2014/main" id="{B777A969-7CBF-44EF-8E92-B5102A346964}"/>
              </a:ext>
            </a:extLst>
          </p:cNvPr>
          <p:cNvSpPr>
            <a:spLocks/>
          </p:cNvSpPr>
          <p:nvPr/>
        </p:nvSpPr>
        <p:spPr bwMode="auto">
          <a:xfrm>
            <a:off x="3787953" y="139284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1" name="Freeform 126">
            <a:extLst>
              <a:ext uri="{FF2B5EF4-FFF2-40B4-BE49-F238E27FC236}">
                <a16:creationId xmlns:a16="http://schemas.microsoft.com/office/drawing/2014/main" id="{F1E6158A-C880-4496-B5AC-A9731538F65D}"/>
              </a:ext>
            </a:extLst>
          </p:cNvPr>
          <p:cNvSpPr>
            <a:spLocks/>
          </p:cNvSpPr>
          <p:nvPr/>
        </p:nvSpPr>
        <p:spPr bwMode="auto">
          <a:xfrm>
            <a:off x="3650615" y="138459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2" name="Freeform 127">
            <a:extLst>
              <a:ext uri="{FF2B5EF4-FFF2-40B4-BE49-F238E27FC236}">
                <a16:creationId xmlns:a16="http://schemas.microsoft.com/office/drawing/2014/main" id="{F6C19B9C-50BD-4DAC-97E2-C80086DB1E8A}"/>
              </a:ext>
            </a:extLst>
          </p:cNvPr>
          <p:cNvSpPr>
            <a:spLocks/>
          </p:cNvSpPr>
          <p:nvPr/>
        </p:nvSpPr>
        <p:spPr bwMode="auto">
          <a:xfrm>
            <a:off x="3650615" y="138459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3" name="Freeform 128">
            <a:extLst>
              <a:ext uri="{FF2B5EF4-FFF2-40B4-BE49-F238E27FC236}">
                <a16:creationId xmlns:a16="http://schemas.microsoft.com/office/drawing/2014/main" id="{EF3BC6BA-24B1-439D-A584-E212E70E59D0}"/>
              </a:ext>
            </a:extLst>
          </p:cNvPr>
          <p:cNvSpPr>
            <a:spLocks/>
          </p:cNvSpPr>
          <p:nvPr/>
        </p:nvSpPr>
        <p:spPr bwMode="auto">
          <a:xfrm>
            <a:off x="3714787" y="1376338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4" name="Freeform 129">
            <a:extLst>
              <a:ext uri="{FF2B5EF4-FFF2-40B4-BE49-F238E27FC236}">
                <a16:creationId xmlns:a16="http://schemas.microsoft.com/office/drawing/2014/main" id="{499EF106-AB88-4C0D-9C50-9728ECF3156D}"/>
              </a:ext>
            </a:extLst>
          </p:cNvPr>
          <p:cNvSpPr>
            <a:spLocks/>
          </p:cNvSpPr>
          <p:nvPr/>
        </p:nvSpPr>
        <p:spPr bwMode="auto">
          <a:xfrm>
            <a:off x="3714787" y="1376338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5" name="Freeform 130">
            <a:extLst>
              <a:ext uri="{FF2B5EF4-FFF2-40B4-BE49-F238E27FC236}">
                <a16:creationId xmlns:a16="http://schemas.microsoft.com/office/drawing/2014/main" id="{4120CB7F-7AE2-4123-9485-7C21589C455A}"/>
              </a:ext>
            </a:extLst>
          </p:cNvPr>
          <p:cNvSpPr>
            <a:spLocks/>
          </p:cNvSpPr>
          <p:nvPr/>
        </p:nvSpPr>
        <p:spPr bwMode="auto">
          <a:xfrm>
            <a:off x="3584398" y="136808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6" name="Freeform 131">
            <a:extLst>
              <a:ext uri="{FF2B5EF4-FFF2-40B4-BE49-F238E27FC236}">
                <a16:creationId xmlns:a16="http://schemas.microsoft.com/office/drawing/2014/main" id="{14C7BB56-F2CC-4546-97DE-3AC106118BAE}"/>
              </a:ext>
            </a:extLst>
          </p:cNvPr>
          <p:cNvSpPr>
            <a:spLocks/>
          </p:cNvSpPr>
          <p:nvPr/>
        </p:nvSpPr>
        <p:spPr bwMode="auto">
          <a:xfrm>
            <a:off x="3584398" y="136808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7" name="Freeform 132">
            <a:extLst>
              <a:ext uri="{FF2B5EF4-FFF2-40B4-BE49-F238E27FC236}">
                <a16:creationId xmlns:a16="http://schemas.microsoft.com/office/drawing/2014/main" id="{C918EF42-9274-468D-AC17-3774DF5938EC}"/>
              </a:ext>
            </a:extLst>
          </p:cNvPr>
          <p:cNvSpPr>
            <a:spLocks/>
          </p:cNvSpPr>
          <p:nvPr/>
        </p:nvSpPr>
        <p:spPr bwMode="auto">
          <a:xfrm>
            <a:off x="3670235" y="135983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8" name="Freeform 133">
            <a:extLst>
              <a:ext uri="{FF2B5EF4-FFF2-40B4-BE49-F238E27FC236}">
                <a16:creationId xmlns:a16="http://schemas.microsoft.com/office/drawing/2014/main" id="{9CA9D28C-8826-47FD-87D6-A8953633F9FD}"/>
              </a:ext>
            </a:extLst>
          </p:cNvPr>
          <p:cNvSpPr>
            <a:spLocks/>
          </p:cNvSpPr>
          <p:nvPr/>
        </p:nvSpPr>
        <p:spPr bwMode="auto">
          <a:xfrm>
            <a:off x="3670235" y="135983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59" name="Freeform 134">
            <a:extLst>
              <a:ext uri="{FF2B5EF4-FFF2-40B4-BE49-F238E27FC236}">
                <a16:creationId xmlns:a16="http://schemas.microsoft.com/office/drawing/2014/main" id="{A8F5627B-B26F-47C8-9DE4-CED0086BB0BE}"/>
              </a:ext>
            </a:extLst>
          </p:cNvPr>
          <p:cNvSpPr>
            <a:spLocks/>
          </p:cNvSpPr>
          <p:nvPr/>
        </p:nvSpPr>
        <p:spPr bwMode="auto">
          <a:xfrm>
            <a:off x="3630586" y="135157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0" name="Freeform 135">
            <a:extLst>
              <a:ext uri="{FF2B5EF4-FFF2-40B4-BE49-F238E27FC236}">
                <a16:creationId xmlns:a16="http://schemas.microsoft.com/office/drawing/2014/main" id="{82F513DD-9BCB-47D7-B7A3-143EDAC7026C}"/>
              </a:ext>
            </a:extLst>
          </p:cNvPr>
          <p:cNvSpPr>
            <a:spLocks/>
          </p:cNvSpPr>
          <p:nvPr/>
        </p:nvSpPr>
        <p:spPr bwMode="auto">
          <a:xfrm>
            <a:off x="3630586" y="135157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1" name="Freeform 136">
            <a:extLst>
              <a:ext uri="{FF2B5EF4-FFF2-40B4-BE49-F238E27FC236}">
                <a16:creationId xmlns:a16="http://schemas.microsoft.com/office/drawing/2014/main" id="{D70ED479-60E8-48CB-A625-FB5137BF326D}"/>
              </a:ext>
            </a:extLst>
          </p:cNvPr>
          <p:cNvSpPr>
            <a:spLocks/>
          </p:cNvSpPr>
          <p:nvPr/>
        </p:nvSpPr>
        <p:spPr bwMode="auto">
          <a:xfrm>
            <a:off x="3622411" y="134332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2" name="Freeform 137">
            <a:extLst>
              <a:ext uri="{FF2B5EF4-FFF2-40B4-BE49-F238E27FC236}">
                <a16:creationId xmlns:a16="http://schemas.microsoft.com/office/drawing/2014/main" id="{51C082C0-FF7B-4859-9425-C4D1FFFAAB6E}"/>
              </a:ext>
            </a:extLst>
          </p:cNvPr>
          <p:cNvSpPr>
            <a:spLocks/>
          </p:cNvSpPr>
          <p:nvPr/>
        </p:nvSpPr>
        <p:spPr bwMode="auto">
          <a:xfrm>
            <a:off x="3622411" y="134332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3" name="Freeform 138">
            <a:extLst>
              <a:ext uri="{FF2B5EF4-FFF2-40B4-BE49-F238E27FC236}">
                <a16:creationId xmlns:a16="http://schemas.microsoft.com/office/drawing/2014/main" id="{E28A95D9-B595-40B8-B3D9-3A3F85FF858B}"/>
              </a:ext>
            </a:extLst>
          </p:cNvPr>
          <p:cNvSpPr>
            <a:spLocks/>
          </p:cNvSpPr>
          <p:nvPr/>
        </p:nvSpPr>
        <p:spPr bwMode="auto">
          <a:xfrm>
            <a:off x="3518591" y="133506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4" name="Freeform 139">
            <a:extLst>
              <a:ext uri="{FF2B5EF4-FFF2-40B4-BE49-F238E27FC236}">
                <a16:creationId xmlns:a16="http://schemas.microsoft.com/office/drawing/2014/main" id="{DB2DF0B6-5122-4A5F-8121-AF6547235EB7}"/>
              </a:ext>
            </a:extLst>
          </p:cNvPr>
          <p:cNvSpPr>
            <a:spLocks/>
          </p:cNvSpPr>
          <p:nvPr/>
        </p:nvSpPr>
        <p:spPr bwMode="auto">
          <a:xfrm>
            <a:off x="3518591" y="133506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5" name="Freeform 140">
            <a:extLst>
              <a:ext uri="{FF2B5EF4-FFF2-40B4-BE49-F238E27FC236}">
                <a16:creationId xmlns:a16="http://schemas.microsoft.com/office/drawing/2014/main" id="{75B5A95C-7633-4D02-A4F0-21C0A0E4D3D7}"/>
              </a:ext>
            </a:extLst>
          </p:cNvPr>
          <p:cNvSpPr>
            <a:spLocks/>
          </p:cNvSpPr>
          <p:nvPr/>
        </p:nvSpPr>
        <p:spPr bwMode="auto">
          <a:xfrm>
            <a:off x="3790405" y="132681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6" name="Freeform 141">
            <a:extLst>
              <a:ext uri="{FF2B5EF4-FFF2-40B4-BE49-F238E27FC236}">
                <a16:creationId xmlns:a16="http://schemas.microsoft.com/office/drawing/2014/main" id="{2E84C5DE-F6A9-4AC6-A088-A42C3268E661}"/>
              </a:ext>
            </a:extLst>
          </p:cNvPr>
          <p:cNvSpPr>
            <a:spLocks/>
          </p:cNvSpPr>
          <p:nvPr/>
        </p:nvSpPr>
        <p:spPr bwMode="auto">
          <a:xfrm>
            <a:off x="3790405" y="132681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7" name="Freeform 142">
            <a:extLst>
              <a:ext uri="{FF2B5EF4-FFF2-40B4-BE49-F238E27FC236}">
                <a16:creationId xmlns:a16="http://schemas.microsoft.com/office/drawing/2014/main" id="{14BF6009-3C46-4699-B8CD-78A8AD5C92F8}"/>
              </a:ext>
            </a:extLst>
          </p:cNvPr>
          <p:cNvSpPr>
            <a:spLocks/>
          </p:cNvSpPr>
          <p:nvPr/>
        </p:nvSpPr>
        <p:spPr bwMode="auto">
          <a:xfrm>
            <a:off x="3896678" y="131856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8" name="Freeform 143">
            <a:extLst>
              <a:ext uri="{FF2B5EF4-FFF2-40B4-BE49-F238E27FC236}">
                <a16:creationId xmlns:a16="http://schemas.microsoft.com/office/drawing/2014/main" id="{7CBD3439-A9F9-443F-9CE2-016417B9B589}"/>
              </a:ext>
            </a:extLst>
          </p:cNvPr>
          <p:cNvSpPr>
            <a:spLocks/>
          </p:cNvSpPr>
          <p:nvPr/>
        </p:nvSpPr>
        <p:spPr bwMode="auto">
          <a:xfrm>
            <a:off x="3896678" y="131856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69" name="Freeform 144">
            <a:extLst>
              <a:ext uri="{FF2B5EF4-FFF2-40B4-BE49-F238E27FC236}">
                <a16:creationId xmlns:a16="http://schemas.microsoft.com/office/drawing/2014/main" id="{59FE40E7-FEB0-41F5-A59D-4C414D7DAD28}"/>
              </a:ext>
            </a:extLst>
          </p:cNvPr>
          <p:cNvSpPr>
            <a:spLocks/>
          </p:cNvSpPr>
          <p:nvPr/>
        </p:nvSpPr>
        <p:spPr bwMode="auto">
          <a:xfrm>
            <a:off x="3611376" y="131030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0" name="Freeform 145">
            <a:extLst>
              <a:ext uri="{FF2B5EF4-FFF2-40B4-BE49-F238E27FC236}">
                <a16:creationId xmlns:a16="http://schemas.microsoft.com/office/drawing/2014/main" id="{C7D9BF70-EE95-4D8F-90A0-153159436255}"/>
              </a:ext>
            </a:extLst>
          </p:cNvPr>
          <p:cNvSpPr>
            <a:spLocks/>
          </p:cNvSpPr>
          <p:nvPr/>
        </p:nvSpPr>
        <p:spPr bwMode="auto">
          <a:xfrm>
            <a:off x="3611376" y="131030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1" name="Freeform 146">
            <a:extLst>
              <a:ext uri="{FF2B5EF4-FFF2-40B4-BE49-F238E27FC236}">
                <a16:creationId xmlns:a16="http://schemas.microsoft.com/office/drawing/2014/main" id="{324C4C6D-279D-4E64-A96B-7ECD4D4E4D0F}"/>
              </a:ext>
            </a:extLst>
          </p:cNvPr>
          <p:cNvSpPr>
            <a:spLocks/>
          </p:cNvSpPr>
          <p:nvPr/>
        </p:nvSpPr>
        <p:spPr bwMode="auto">
          <a:xfrm>
            <a:off x="3625273" y="1302053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2" name="Freeform 147">
            <a:extLst>
              <a:ext uri="{FF2B5EF4-FFF2-40B4-BE49-F238E27FC236}">
                <a16:creationId xmlns:a16="http://schemas.microsoft.com/office/drawing/2014/main" id="{3C1B3885-10C9-444E-8367-FAF4C078BF48}"/>
              </a:ext>
            </a:extLst>
          </p:cNvPr>
          <p:cNvSpPr>
            <a:spLocks/>
          </p:cNvSpPr>
          <p:nvPr/>
        </p:nvSpPr>
        <p:spPr bwMode="auto">
          <a:xfrm>
            <a:off x="3625273" y="1302053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3" name="Freeform 148">
            <a:extLst>
              <a:ext uri="{FF2B5EF4-FFF2-40B4-BE49-F238E27FC236}">
                <a16:creationId xmlns:a16="http://schemas.microsoft.com/office/drawing/2014/main" id="{F84057F0-8BB8-47AE-B3C7-0D6F21F782BA}"/>
              </a:ext>
            </a:extLst>
          </p:cNvPr>
          <p:cNvSpPr>
            <a:spLocks/>
          </p:cNvSpPr>
          <p:nvPr/>
        </p:nvSpPr>
        <p:spPr bwMode="auto">
          <a:xfrm>
            <a:off x="3645301" y="129379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4" name="Freeform 149">
            <a:extLst>
              <a:ext uri="{FF2B5EF4-FFF2-40B4-BE49-F238E27FC236}">
                <a16:creationId xmlns:a16="http://schemas.microsoft.com/office/drawing/2014/main" id="{9575DAF8-570F-40E2-AC48-F4A9BD23593E}"/>
              </a:ext>
            </a:extLst>
          </p:cNvPr>
          <p:cNvSpPr>
            <a:spLocks/>
          </p:cNvSpPr>
          <p:nvPr/>
        </p:nvSpPr>
        <p:spPr bwMode="auto">
          <a:xfrm>
            <a:off x="3645301" y="129379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5" name="Freeform 150">
            <a:extLst>
              <a:ext uri="{FF2B5EF4-FFF2-40B4-BE49-F238E27FC236}">
                <a16:creationId xmlns:a16="http://schemas.microsoft.com/office/drawing/2014/main" id="{9E1AC155-0A59-4D5E-A973-7E702CCBA3B0}"/>
              </a:ext>
            </a:extLst>
          </p:cNvPr>
          <p:cNvSpPr>
            <a:spLocks/>
          </p:cNvSpPr>
          <p:nvPr/>
        </p:nvSpPr>
        <p:spPr bwMode="auto">
          <a:xfrm>
            <a:off x="3645710" y="128554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6" name="Freeform 151">
            <a:extLst>
              <a:ext uri="{FF2B5EF4-FFF2-40B4-BE49-F238E27FC236}">
                <a16:creationId xmlns:a16="http://schemas.microsoft.com/office/drawing/2014/main" id="{AEEB60BB-5C17-48ED-9876-E1F07F5D73CC}"/>
              </a:ext>
            </a:extLst>
          </p:cNvPr>
          <p:cNvSpPr>
            <a:spLocks/>
          </p:cNvSpPr>
          <p:nvPr/>
        </p:nvSpPr>
        <p:spPr bwMode="auto">
          <a:xfrm>
            <a:off x="3645710" y="128554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7" name="Freeform 152">
            <a:extLst>
              <a:ext uri="{FF2B5EF4-FFF2-40B4-BE49-F238E27FC236}">
                <a16:creationId xmlns:a16="http://schemas.microsoft.com/office/drawing/2014/main" id="{82075C3B-1583-4DDE-92CD-B2A0B2C4699E}"/>
              </a:ext>
            </a:extLst>
          </p:cNvPr>
          <p:cNvSpPr>
            <a:spLocks/>
          </p:cNvSpPr>
          <p:nvPr/>
        </p:nvSpPr>
        <p:spPr bwMode="auto">
          <a:xfrm>
            <a:off x="3655929" y="1277291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8" name="Freeform 153">
            <a:extLst>
              <a:ext uri="{FF2B5EF4-FFF2-40B4-BE49-F238E27FC236}">
                <a16:creationId xmlns:a16="http://schemas.microsoft.com/office/drawing/2014/main" id="{950B99B4-ED30-4C6C-8394-6F7A744F6762}"/>
              </a:ext>
            </a:extLst>
          </p:cNvPr>
          <p:cNvSpPr>
            <a:spLocks/>
          </p:cNvSpPr>
          <p:nvPr/>
        </p:nvSpPr>
        <p:spPr bwMode="auto">
          <a:xfrm>
            <a:off x="3655929" y="1277291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79" name="Freeform 154">
            <a:extLst>
              <a:ext uri="{FF2B5EF4-FFF2-40B4-BE49-F238E27FC236}">
                <a16:creationId xmlns:a16="http://schemas.microsoft.com/office/drawing/2014/main" id="{25955957-EEB6-4083-9D7E-186B9B681374}"/>
              </a:ext>
            </a:extLst>
          </p:cNvPr>
          <p:cNvSpPr>
            <a:spLocks/>
          </p:cNvSpPr>
          <p:nvPr/>
        </p:nvSpPr>
        <p:spPr bwMode="auto">
          <a:xfrm>
            <a:off x="3721736" y="126903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0" name="Freeform 155">
            <a:extLst>
              <a:ext uri="{FF2B5EF4-FFF2-40B4-BE49-F238E27FC236}">
                <a16:creationId xmlns:a16="http://schemas.microsoft.com/office/drawing/2014/main" id="{3BF41E3D-EB7D-4993-8505-7CFBCF05CD35}"/>
              </a:ext>
            </a:extLst>
          </p:cNvPr>
          <p:cNvSpPr>
            <a:spLocks/>
          </p:cNvSpPr>
          <p:nvPr/>
        </p:nvSpPr>
        <p:spPr bwMode="auto">
          <a:xfrm>
            <a:off x="3721736" y="126903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1" name="Freeform 156">
            <a:extLst>
              <a:ext uri="{FF2B5EF4-FFF2-40B4-BE49-F238E27FC236}">
                <a16:creationId xmlns:a16="http://schemas.microsoft.com/office/drawing/2014/main" id="{D599C975-B253-43B7-9CA3-9C75CA821E19}"/>
              </a:ext>
            </a:extLst>
          </p:cNvPr>
          <p:cNvSpPr>
            <a:spLocks/>
          </p:cNvSpPr>
          <p:nvPr/>
        </p:nvSpPr>
        <p:spPr bwMode="auto">
          <a:xfrm>
            <a:off x="3639170" y="126078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2" name="Freeform 157">
            <a:extLst>
              <a:ext uri="{FF2B5EF4-FFF2-40B4-BE49-F238E27FC236}">
                <a16:creationId xmlns:a16="http://schemas.microsoft.com/office/drawing/2014/main" id="{BAFE3BBC-57E0-4822-A1F2-A25FF4AF2169}"/>
              </a:ext>
            </a:extLst>
          </p:cNvPr>
          <p:cNvSpPr>
            <a:spLocks/>
          </p:cNvSpPr>
          <p:nvPr/>
        </p:nvSpPr>
        <p:spPr bwMode="auto">
          <a:xfrm>
            <a:off x="3639170" y="126078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3" name="Freeform 158">
            <a:extLst>
              <a:ext uri="{FF2B5EF4-FFF2-40B4-BE49-F238E27FC236}">
                <a16:creationId xmlns:a16="http://schemas.microsoft.com/office/drawing/2014/main" id="{C9661664-928A-4227-A3E6-A51BFC5A5B6D}"/>
              </a:ext>
            </a:extLst>
          </p:cNvPr>
          <p:cNvSpPr>
            <a:spLocks/>
          </p:cNvSpPr>
          <p:nvPr/>
        </p:nvSpPr>
        <p:spPr bwMode="auto">
          <a:xfrm>
            <a:off x="3616280" y="1252530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4" name="Freeform 159">
            <a:extLst>
              <a:ext uri="{FF2B5EF4-FFF2-40B4-BE49-F238E27FC236}">
                <a16:creationId xmlns:a16="http://schemas.microsoft.com/office/drawing/2014/main" id="{27DAA213-8C47-4FF9-85F0-6FD863CCADE7}"/>
              </a:ext>
            </a:extLst>
          </p:cNvPr>
          <p:cNvSpPr>
            <a:spLocks/>
          </p:cNvSpPr>
          <p:nvPr/>
        </p:nvSpPr>
        <p:spPr bwMode="auto">
          <a:xfrm>
            <a:off x="3616280" y="1252530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5" name="Freeform 160">
            <a:extLst>
              <a:ext uri="{FF2B5EF4-FFF2-40B4-BE49-F238E27FC236}">
                <a16:creationId xmlns:a16="http://schemas.microsoft.com/office/drawing/2014/main" id="{32FC01DA-A83D-403E-9251-4B8D09862149}"/>
              </a:ext>
            </a:extLst>
          </p:cNvPr>
          <p:cNvSpPr>
            <a:spLocks/>
          </p:cNvSpPr>
          <p:nvPr/>
        </p:nvSpPr>
        <p:spPr bwMode="auto">
          <a:xfrm>
            <a:off x="3619142" y="124427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6" name="Freeform 161">
            <a:extLst>
              <a:ext uri="{FF2B5EF4-FFF2-40B4-BE49-F238E27FC236}">
                <a16:creationId xmlns:a16="http://schemas.microsoft.com/office/drawing/2014/main" id="{8264E11F-2AEE-4265-9BD4-D3A7C6DEF51D}"/>
              </a:ext>
            </a:extLst>
          </p:cNvPr>
          <p:cNvSpPr>
            <a:spLocks/>
          </p:cNvSpPr>
          <p:nvPr/>
        </p:nvSpPr>
        <p:spPr bwMode="auto">
          <a:xfrm>
            <a:off x="3619142" y="124427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7" name="Freeform 162">
            <a:extLst>
              <a:ext uri="{FF2B5EF4-FFF2-40B4-BE49-F238E27FC236}">
                <a16:creationId xmlns:a16="http://schemas.microsoft.com/office/drawing/2014/main" id="{22CBAAD1-5667-448C-9665-E7F17A65F311}"/>
              </a:ext>
            </a:extLst>
          </p:cNvPr>
          <p:cNvSpPr>
            <a:spLocks/>
          </p:cNvSpPr>
          <p:nvPr/>
        </p:nvSpPr>
        <p:spPr bwMode="auto">
          <a:xfrm>
            <a:off x="3706204" y="123602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8" name="Freeform 163">
            <a:extLst>
              <a:ext uri="{FF2B5EF4-FFF2-40B4-BE49-F238E27FC236}">
                <a16:creationId xmlns:a16="http://schemas.microsoft.com/office/drawing/2014/main" id="{6867DB84-5E96-45BC-9038-411FCB52B7C5}"/>
              </a:ext>
            </a:extLst>
          </p:cNvPr>
          <p:cNvSpPr>
            <a:spLocks/>
          </p:cNvSpPr>
          <p:nvPr/>
        </p:nvSpPr>
        <p:spPr bwMode="auto">
          <a:xfrm>
            <a:off x="3706204" y="123602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9" name="Freeform 164">
            <a:extLst>
              <a:ext uri="{FF2B5EF4-FFF2-40B4-BE49-F238E27FC236}">
                <a16:creationId xmlns:a16="http://schemas.microsoft.com/office/drawing/2014/main" id="{08B1C21B-399E-4427-A082-2B12D1CA8384}"/>
              </a:ext>
            </a:extLst>
          </p:cNvPr>
          <p:cNvSpPr>
            <a:spLocks/>
          </p:cNvSpPr>
          <p:nvPr/>
        </p:nvSpPr>
        <p:spPr bwMode="auto">
          <a:xfrm>
            <a:off x="3724597" y="1227768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0" name="Freeform 165">
            <a:extLst>
              <a:ext uri="{FF2B5EF4-FFF2-40B4-BE49-F238E27FC236}">
                <a16:creationId xmlns:a16="http://schemas.microsoft.com/office/drawing/2014/main" id="{A9A8AB35-81D9-4C32-87CA-EA0D19131ECE}"/>
              </a:ext>
            </a:extLst>
          </p:cNvPr>
          <p:cNvSpPr>
            <a:spLocks/>
          </p:cNvSpPr>
          <p:nvPr/>
        </p:nvSpPr>
        <p:spPr bwMode="auto">
          <a:xfrm>
            <a:off x="3724597" y="1227768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1" name="Freeform 166">
            <a:extLst>
              <a:ext uri="{FF2B5EF4-FFF2-40B4-BE49-F238E27FC236}">
                <a16:creationId xmlns:a16="http://schemas.microsoft.com/office/drawing/2014/main" id="{2EAED7C8-24E2-4B3A-8C1C-F3F7A3EC49ED}"/>
              </a:ext>
            </a:extLst>
          </p:cNvPr>
          <p:cNvSpPr>
            <a:spLocks/>
          </p:cNvSpPr>
          <p:nvPr/>
        </p:nvSpPr>
        <p:spPr bwMode="auto">
          <a:xfrm>
            <a:off x="3636309" y="121951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2" name="Freeform 167">
            <a:extLst>
              <a:ext uri="{FF2B5EF4-FFF2-40B4-BE49-F238E27FC236}">
                <a16:creationId xmlns:a16="http://schemas.microsoft.com/office/drawing/2014/main" id="{E3FADA41-B6C2-43E5-ADA8-28C876CEC825}"/>
              </a:ext>
            </a:extLst>
          </p:cNvPr>
          <p:cNvSpPr>
            <a:spLocks/>
          </p:cNvSpPr>
          <p:nvPr/>
        </p:nvSpPr>
        <p:spPr bwMode="auto">
          <a:xfrm>
            <a:off x="3636309" y="121951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3" name="Freeform 168">
            <a:extLst>
              <a:ext uri="{FF2B5EF4-FFF2-40B4-BE49-F238E27FC236}">
                <a16:creationId xmlns:a16="http://schemas.microsoft.com/office/drawing/2014/main" id="{8DCD4755-1595-49C9-9DF2-5211D5A6950B}"/>
              </a:ext>
            </a:extLst>
          </p:cNvPr>
          <p:cNvSpPr>
            <a:spLocks/>
          </p:cNvSpPr>
          <p:nvPr/>
        </p:nvSpPr>
        <p:spPr bwMode="auto">
          <a:xfrm>
            <a:off x="3601157" y="121126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4" name="Freeform 169">
            <a:extLst>
              <a:ext uri="{FF2B5EF4-FFF2-40B4-BE49-F238E27FC236}">
                <a16:creationId xmlns:a16="http://schemas.microsoft.com/office/drawing/2014/main" id="{D2A2996F-3FB1-4882-9F78-03A776F28AA1}"/>
              </a:ext>
            </a:extLst>
          </p:cNvPr>
          <p:cNvSpPr>
            <a:spLocks/>
          </p:cNvSpPr>
          <p:nvPr/>
        </p:nvSpPr>
        <p:spPr bwMode="auto">
          <a:xfrm>
            <a:off x="3601157" y="121126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5" name="Freeform 170">
            <a:extLst>
              <a:ext uri="{FF2B5EF4-FFF2-40B4-BE49-F238E27FC236}">
                <a16:creationId xmlns:a16="http://schemas.microsoft.com/office/drawing/2014/main" id="{5E7E54E8-DA95-462C-B5FD-E38791E2898A}"/>
              </a:ext>
            </a:extLst>
          </p:cNvPr>
          <p:cNvSpPr>
            <a:spLocks/>
          </p:cNvSpPr>
          <p:nvPr/>
        </p:nvSpPr>
        <p:spPr bwMode="auto">
          <a:xfrm>
            <a:off x="3696803" y="1203007"/>
            <a:ext cx="22448" cy="23310"/>
          </a:xfrm>
          <a:custGeom>
            <a:avLst/>
            <a:gdLst>
              <a:gd name="T0" fmla="*/ 29 w 56"/>
              <a:gd name="T1" fmla="*/ 0 h 55"/>
              <a:gd name="T2" fmla="*/ 56 w 56"/>
              <a:gd name="T3" fmla="*/ 28 h 55"/>
              <a:gd name="T4" fmla="*/ 29 w 56"/>
              <a:gd name="T5" fmla="*/ 55 h 55"/>
              <a:gd name="T6" fmla="*/ 0 w 56"/>
              <a:gd name="T7" fmla="*/ 28 h 55"/>
              <a:gd name="T8" fmla="*/ 29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9" y="0"/>
                </a:moveTo>
                <a:lnTo>
                  <a:pt x="56" y="28"/>
                </a:lnTo>
                <a:lnTo>
                  <a:pt x="29" y="55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6" name="Freeform 171">
            <a:extLst>
              <a:ext uri="{FF2B5EF4-FFF2-40B4-BE49-F238E27FC236}">
                <a16:creationId xmlns:a16="http://schemas.microsoft.com/office/drawing/2014/main" id="{560023E4-E008-4095-8F1E-AF1D914DAB80}"/>
              </a:ext>
            </a:extLst>
          </p:cNvPr>
          <p:cNvSpPr>
            <a:spLocks/>
          </p:cNvSpPr>
          <p:nvPr/>
        </p:nvSpPr>
        <p:spPr bwMode="auto">
          <a:xfrm>
            <a:off x="3696803" y="1203007"/>
            <a:ext cx="22448" cy="23310"/>
          </a:xfrm>
          <a:custGeom>
            <a:avLst/>
            <a:gdLst>
              <a:gd name="T0" fmla="*/ 29 w 56"/>
              <a:gd name="T1" fmla="*/ 0 h 55"/>
              <a:gd name="T2" fmla="*/ 56 w 56"/>
              <a:gd name="T3" fmla="*/ 28 h 55"/>
              <a:gd name="T4" fmla="*/ 29 w 56"/>
              <a:gd name="T5" fmla="*/ 55 h 55"/>
              <a:gd name="T6" fmla="*/ 0 w 56"/>
              <a:gd name="T7" fmla="*/ 28 h 55"/>
              <a:gd name="T8" fmla="*/ 29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9" y="0"/>
                </a:moveTo>
                <a:lnTo>
                  <a:pt x="56" y="28"/>
                </a:lnTo>
                <a:lnTo>
                  <a:pt x="29" y="55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7" name="Freeform 172">
            <a:extLst>
              <a:ext uri="{FF2B5EF4-FFF2-40B4-BE49-F238E27FC236}">
                <a16:creationId xmlns:a16="http://schemas.microsoft.com/office/drawing/2014/main" id="{C5B73E43-9238-4198-A43F-61DF2E449060}"/>
              </a:ext>
            </a:extLst>
          </p:cNvPr>
          <p:cNvSpPr>
            <a:spLocks/>
          </p:cNvSpPr>
          <p:nvPr/>
        </p:nvSpPr>
        <p:spPr bwMode="auto">
          <a:xfrm>
            <a:off x="3868475" y="119475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8" name="Freeform 173">
            <a:extLst>
              <a:ext uri="{FF2B5EF4-FFF2-40B4-BE49-F238E27FC236}">
                <a16:creationId xmlns:a16="http://schemas.microsoft.com/office/drawing/2014/main" id="{C63B5959-C9FC-4721-996C-17B29C909BAA}"/>
              </a:ext>
            </a:extLst>
          </p:cNvPr>
          <p:cNvSpPr>
            <a:spLocks/>
          </p:cNvSpPr>
          <p:nvPr/>
        </p:nvSpPr>
        <p:spPr bwMode="auto">
          <a:xfrm>
            <a:off x="3868475" y="119475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9" name="Rectangle 174">
            <a:extLst>
              <a:ext uri="{FF2B5EF4-FFF2-40B4-BE49-F238E27FC236}">
                <a16:creationId xmlns:a16="http://schemas.microsoft.com/office/drawing/2014/main" id="{4F40D3D4-D8A8-453E-BF5F-83D7B4F43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0529" y="1920579"/>
            <a:ext cx="1490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 dirty="0">
                <a:solidFill>
                  <a:srgbClr val="000000"/>
                </a:solidFill>
              </a:rPr>
              <a:t>-80</a:t>
            </a:r>
            <a:endParaRPr lang="fr-FR" altLang="fr-FR" sz="800" dirty="0"/>
          </a:p>
        </p:txBody>
      </p:sp>
      <p:sp>
        <p:nvSpPr>
          <p:cNvPr id="700" name="Rectangle 176">
            <a:extLst>
              <a:ext uri="{FF2B5EF4-FFF2-40B4-BE49-F238E27FC236}">
                <a16:creationId xmlns:a16="http://schemas.microsoft.com/office/drawing/2014/main" id="{DB14CEBA-F35A-4678-8B50-1C44BD1A84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7439" y="1920579"/>
            <a:ext cx="1490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 dirty="0">
                <a:solidFill>
                  <a:srgbClr val="000000"/>
                </a:solidFill>
              </a:rPr>
              <a:t>-40</a:t>
            </a:r>
            <a:endParaRPr lang="fr-FR" altLang="fr-FR" sz="800" dirty="0"/>
          </a:p>
        </p:txBody>
      </p:sp>
      <p:sp>
        <p:nvSpPr>
          <p:cNvPr id="701" name="Rectangle 178">
            <a:extLst>
              <a:ext uri="{FF2B5EF4-FFF2-40B4-BE49-F238E27FC236}">
                <a16:creationId xmlns:a16="http://schemas.microsoft.com/office/drawing/2014/main" id="{9CE26B4D-8166-4AB0-A912-838BC1DC90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6276" y="1920579"/>
            <a:ext cx="577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>
                <a:solidFill>
                  <a:srgbClr val="000000"/>
                </a:solidFill>
              </a:rPr>
              <a:t>0</a:t>
            </a:r>
            <a:endParaRPr lang="fr-FR" altLang="fr-FR" sz="800"/>
          </a:p>
        </p:txBody>
      </p:sp>
      <p:sp>
        <p:nvSpPr>
          <p:cNvPr id="702" name="Rectangle 180">
            <a:extLst>
              <a:ext uri="{FF2B5EF4-FFF2-40B4-BE49-F238E27FC236}">
                <a16:creationId xmlns:a16="http://schemas.microsoft.com/office/drawing/2014/main" id="{61F5E382-DCAB-46AE-AE57-38D5F67FA6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5786" y="1920579"/>
            <a:ext cx="11541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>
                <a:solidFill>
                  <a:srgbClr val="000000"/>
                </a:solidFill>
              </a:rPr>
              <a:t>40</a:t>
            </a:r>
            <a:endParaRPr lang="fr-FR" altLang="fr-FR" sz="800"/>
          </a:p>
        </p:txBody>
      </p:sp>
      <p:sp>
        <p:nvSpPr>
          <p:cNvPr id="703" name="Rectangle 182">
            <a:extLst>
              <a:ext uri="{FF2B5EF4-FFF2-40B4-BE49-F238E27FC236}">
                <a16:creationId xmlns:a16="http://schemas.microsoft.com/office/drawing/2014/main" id="{7D6D1442-0D01-4950-B6E8-DFAB1803F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695" y="1920579"/>
            <a:ext cx="11541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 dirty="0">
                <a:solidFill>
                  <a:srgbClr val="000000"/>
                </a:solidFill>
              </a:rPr>
              <a:t>80</a:t>
            </a:r>
            <a:endParaRPr lang="fr-FR" altLang="fr-FR" sz="800" dirty="0"/>
          </a:p>
        </p:txBody>
      </p:sp>
      <p:cxnSp>
        <p:nvCxnSpPr>
          <p:cNvPr id="704" name="Connecteur droit 703">
            <a:extLst>
              <a:ext uri="{FF2B5EF4-FFF2-40B4-BE49-F238E27FC236}">
                <a16:creationId xmlns:a16="http://schemas.microsoft.com/office/drawing/2014/main" id="{4FBA77F4-FAB6-42CC-8692-4F5E6831AF64}"/>
              </a:ext>
            </a:extLst>
          </p:cNvPr>
          <p:cNvCxnSpPr/>
          <p:nvPr/>
        </p:nvCxnSpPr>
        <p:spPr>
          <a:xfrm flipV="1">
            <a:off x="3475373" y="1141439"/>
            <a:ext cx="0" cy="75756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5" name="ZoneTexte 704">
            <a:extLst>
              <a:ext uri="{FF2B5EF4-FFF2-40B4-BE49-F238E27FC236}">
                <a16:creationId xmlns:a16="http://schemas.microsoft.com/office/drawing/2014/main" id="{AE0C99A6-6F42-47DA-BD89-41CA56EAA1EB}"/>
              </a:ext>
            </a:extLst>
          </p:cNvPr>
          <p:cNvSpPr txBox="1"/>
          <p:nvPr/>
        </p:nvSpPr>
        <p:spPr>
          <a:xfrm>
            <a:off x="2875139" y="920887"/>
            <a:ext cx="12511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sc-tPA 300nM</a:t>
            </a:r>
          </a:p>
        </p:txBody>
      </p:sp>
      <p:sp>
        <p:nvSpPr>
          <p:cNvPr id="706" name="ZoneTexte 705">
            <a:extLst>
              <a:ext uri="{FF2B5EF4-FFF2-40B4-BE49-F238E27FC236}">
                <a16:creationId xmlns:a16="http://schemas.microsoft.com/office/drawing/2014/main" id="{73615D6D-6EDB-4F9E-901E-7CBA2A390A2B}"/>
              </a:ext>
            </a:extLst>
          </p:cNvPr>
          <p:cNvSpPr txBox="1"/>
          <p:nvPr/>
        </p:nvSpPr>
        <p:spPr>
          <a:xfrm>
            <a:off x="2396310" y="2017158"/>
            <a:ext cx="2091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% of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responsiveness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(post-incubation /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-incubation)</a:t>
            </a:r>
          </a:p>
        </p:txBody>
      </p:sp>
      <p:sp>
        <p:nvSpPr>
          <p:cNvPr id="707" name="Rectangle 6">
            <a:extLst>
              <a:ext uri="{FF2B5EF4-FFF2-40B4-BE49-F238E27FC236}">
                <a16:creationId xmlns:a16="http://schemas.microsoft.com/office/drawing/2014/main" id="{1EC0AB2F-25DD-414F-813A-17E2E5060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8013" y="1912798"/>
            <a:ext cx="1066819" cy="0"/>
          </a:xfrm>
          <a:prstGeom prst="rect">
            <a:avLst/>
          </a:prstGeom>
          <a:solidFill>
            <a:schemeClr val="tx1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8" name="Freeform 7">
            <a:extLst>
              <a:ext uri="{FF2B5EF4-FFF2-40B4-BE49-F238E27FC236}">
                <a16:creationId xmlns:a16="http://schemas.microsoft.com/office/drawing/2014/main" id="{8D23C14C-A57B-42B3-9164-241E657F10F5}"/>
              </a:ext>
            </a:extLst>
          </p:cNvPr>
          <p:cNvSpPr>
            <a:spLocks noEditPoints="1"/>
          </p:cNvSpPr>
          <p:nvPr/>
        </p:nvSpPr>
        <p:spPr bwMode="auto">
          <a:xfrm>
            <a:off x="4926786" y="1914349"/>
            <a:ext cx="1069271" cy="13439"/>
          </a:xfrm>
          <a:custGeom>
            <a:avLst/>
            <a:gdLst>
              <a:gd name="T0" fmla="*/ 5 w 2616"/>
              <a:gd name="T1" fmla="*/ 0 h 26"/>
              <a:gd name="T2" fmla="*/ 5 w 2616"/>
              <a:gd name="T3" fmla="*/ 26 h 26"/>
              <a:gd name="T4" fmla="*/ 0 w 2616"/>
              <a:gd name="T5" fmla="*/ 26 h 26"/>
              <a:gd name="T6" fmla="*/ 0 w 2616"/>
              <a:gd name="T7" fmla="*/ 0 h 26"/>
              <a:gd name="T8" fmla="*/ 5 w 2616"/>
              <a:gd name="T9" fmla="*/ 0 h 26"/>
              <a:gd name="T10" fmla="*/ 332 w 2616"/>
              <a:gd name="T11" fmla="*/ 0 h 26"/>
              <a:gd name="T12" fmla="*/ 332 w 2616"/>
              <a:gd name="T13" fmla="*/ 26 h 26"/>
              <a:gd name="T14" fmla="*/ 326 w 2616"/>
              <a:gd name="T15" fmla="*/ 26 h 26"/>
              <a:gd name="T16" fmla="*/ 326 w 2616"/>
              <a:gd name="T17" fmla="*/ 0 h 26"/>
              <a:gd name="T18" fmla="*/ 332 w 2616"/>
              <a:gd name="T19" fmla="*/ 0 h 26"/>
              <a:gd name="T20" fmla="*/ 658 w 2616"/>
              <a:gd name="T21" fmla="*/ 0 h 26"/>
              <a:gd name="T22" fmla="*/ 658 w 2616"/>
              <a:gd name="T23" fmla="*/ 26 h 26"/>
              <a:gd name="T24" fmla="*/ 652 w 2616"/>
              <a:gd name="T25" fmla="*/ 26 h 26"/>
              <a:gd name="T26" fmla="*/ 652 w 2616"/>
              <a:gd name="T27" fmla="*/ 0 h 26"/>
              <a:gd name="T28" fmla="*/ 658 w 2616"/>
              <a:gd name="T29" fmla="*/ 0 h 26"/>
              <a:gd name="T30" fmla="*/ 984 w 2616"/>
              <a:gd name="T31" fmla="*/ 0 h 26"/>
              <a:gd name="T32" fmla="*/ 984 w 2616"/>
              <a:gd name="T33" fmla="*/ 26 h 26"/>
              <a:gd name="T34" fmla="*/ 978 w 2616"/>
              <a:gd name="T35" fmla="*/ 26 h 26"/>
              <a:gd name="T36" fmla="*/ 978 w 2616"/>
              <a:gd name="T37" fmla="*/ 0 h 26"/>
              <a:gd name="T38" fmla="*/ 984 w 2616"/>
              <a:gd name="T39" fmla="*/ 0 h 26"/>
              <a:gd name="T40" fmla="*/ 1310 w 2616"/>
              <a:gd name="T41" fmla="*/ 0 h 26"/>
              <a:gd name="T42" fmla="*/ 1310 w 2616"/>
              <a:gd name="T43" fmla="*/ 26 h 26"/>
              <a:gd name="T44" fmla="*/ 1304 w 2616"/>
              <a:gd name="T45" fmla="*/ 26 h 26"/>
              <a:gd name="T46" fmla="*/ 1304 w 2616"/>
              <a:gd name="T47" fmla="*/ 0 h 26"/>
              <a:gd name="T48" fmla="*/ 1310 w 2616"/>
              <a:gd name="T49" fmla="*/ 0 h 26"/>
              <a:gd name="T50" fmla="*/ 1636 w 2616"/>
              <a:gd name="T51" fmla="*/ 0 h 26"/>
              <a:gd name="T52" fmla="*/ 1636 w 2616"/>
              <a:gd name="T53" fmla="*/ 26 h 26"/>
              <a:gd name="T54" fmla="*/ 1631 w 2616"/>
              <a:gd name="T55" fmla="*/ 26 h 26"/>
              <a:gd name="T56" fmla="*/ 1631 w 2616"/>
              <a:gd name="T57" fmla="*/ 0 h 26"/>
              <a:gd name="T58" fmla="*/ 1636 w 2616"/>
              <a:gd name="T59" fmla="*/ 0 h 26"/>
              <a:gd name="T60" fmla="*/ 1963 w 2616"/>
              <a:gd name="T61" fmla="*/ 0 h 26"/>
              <a:gd name="T62" fmla="*/ 1963 w 2616"/>
              <a:gd name="T63" fmla="*/ 26 h 26"/>
              <a:gd name="T64" fmla="*/ 1957 w 2616"/>
              <a:gd name="T65" fmla="*/ 26 h 26"/>
              <a:gd name="T66" fmla="*/ 1957 w 2616"/>
              <a:gd name="T67" fmla="*/ 0 h 26"/>
              <a:gd name="T68" fmla="*/ 1963 w 2616"/>
              <a:gd name="T69" fmla="*/ 0 h 26"/>
              <a:gd name="T70" fmla="*/ 2289 w 2616"/>
              <a:gd name="T71" fmla="*/ 0 h 26"/>
              <a:gd name="T72" fmla="*/ 2289 w 2616"/>
              <a:gd name="T73" fmla="*/ 26 h 26"/>
              <a:gd name="T74" fmla="*/ 2283 w 2616"/>
              <a:gd name="T75" fmla="*/ 26 h 26"/>
              <a:gd name="T76" fmla="*/ 2283 w 2616"/>
              <a:gd name="T77" fmla="*/ 0 h 26"/>
              <a:gd name="T78" fmla="*/ 2289 w 2616"/>
              <a:gd name="T79" fmla="*/ 0 h 26"/>
              <a:gd name="T80" fmla="*/ 2616 w 2616"/>
              <a:gd name="T81" fmla="*/ 0 h 26"/>
              <a:gd name="T82" fmla="*/ 2616 w 2616"/>
              <a:gd name="T83" fmla="*/ 26 h 26"/>
              <a:gd name="T84" fmla="*/ 2610 w 2616"/>
              <a:gd name="T85" fmla="*/ 26 h 26"/>
              <a:gd name="T86" fmla="*/ 2610 w 2616"/>
              <a:gd name="T87" fmla="*/ 0 h 26"/>
              <a:gd name="T88" fmla="*/ 2616 w 2616"/>
              <a:gd name="T8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16" h="26">
                <a:moveTo>
                  <a:pt x="5" y="0"/>
                </a:moveTo>
                <a:lnTo>
                  <a:pt x="5" y="26"/>
                </a:lnTo>
                <a:lnTo>
                  <a:pt x="0" y="26"/>
                </a:lnTo>
                <a:lnTo>
                  <a:pt x="0" y="0"/>
                </a:lnTo>
                <a:lnTo>
                  <a:pt x="5" y="0"/>
                </a:lnTo>
                <a:close/>
                <a:moveTo>
                  <a:pt x="332" y="0"/>
                </a:moveTo>
                <a:lnTo>
                  <a:pt x="332" y="26"/>
                </a:lnTo>
                <a:lnTo>
                  <a:pt x="326" y="26"/>
                </a:lnTo>
                <a:lnTo>
                  <a:pt x="326" y="0"/>
                </a:lnTo>
                <a:lnTo>
                  <a:pt x="332" y="0"/>
                </a:lnTo>
                <a:close/>
                <a:moveTo>
                  <a:pt x="658" y="0"/>
                </a:moveTo>
                <a:lnTo>
                  <a:pt x="658" y="26"/>
                </a:lnTo>
                <a:lnTo>
                  <a:pt x="652" y="26"/>
                </a:lnTo>
                <a:lnTo>
                  <a:pt x="652" y="0"/>
                </a:lnTo>
                <a:lnTo>
                  <a:pt x="658" y="0"/>
                </a:lnTo>
                <a:close/>
                <a:moveTo>
                  <a:pt x="984" y="0"/>
                </a:moveTo>
                <a:lnTo>
                  <a:pt x="984" y="26"/>
                </a:lnTo>
                <a:lnTo>
                  <a:pt x="978" y="26"/>
                </a:lnTo>
                <a:lnTo>
                  <a:pt x="978" y="0"/>
                </a:lnTo>
                <a:lnTo>
                  <a:pt x="984" y="0"/>
                </a:lnTo>
                <a:close/>
                <a:moveTo>
                  <a:pt x="1310" y="0"/>
                </a:moveTo>
                <a:lnTo>
                  <a:pt x="1310" y="26"/>
                </a:lnTo>
                <a:lnTo>
                  <a:pt x="1304" y="26"/>
                </a:lnTo>
                <a:lnTo>
                  <a:pt x="1304" y="0"/>
                </a:lnTo>
                <a:lnTo>
                  <a:pt x="1310" y="0"/>
                </a:lnTo>
                <a:close/>
                <a:moveTo>
                  <a:pt x="1636" y="0"/>
                </a:moveTo>
                <a:lnTo>
                  <a:pt x="1636" y="26"/>
                </a:lnTo>
                <a:lnTo>
                  <a:pt x="1631" y="26"/>
                </a:lnTo>
                <a:lnTo>
                  <a:pt x="1631" y="0"/>
                </a:lnTo>
                <a:lnTo>
                  <a:pt x="1636" y="0"/>
                </a:lnTo>
                <a:close/>
                <a:moveTo>
                  <a:pt x="1963" y="0"/>
                </a:moveTo>
                <a:lnTo>
                  <a:pt x="1963" y="26"/>
                </a:lnTo>
                <a:lnTo>
                  <a:pt x="1957" y="26"/>
                </a:lnTo>
                <a:lnTo>
                  <a:pt x="1957" y="0"/>
                </a:lnTo>
                <a:lnTo>
                  <a:pt x="1963" y="0"/>
                </a:lnTo>
                <a:close/>
                <a:moveTo>
                  <a:pt x="2289" y="0"/>
                </a:moveTo>
                <a:lnTo>
                  <a:pt x="2289" y="26"/>
                </a:lnTo>
                <a:lnTo>
                  <a:pt x="2283" y="26"/>
                </a:lnTo>
                <a:lnTo>
                  <a:pt x="2283" y="0"/>
                </a:lnTo>
                <a:lnTo>
                  <a:pt x="2289" y="0"/>
                </a:lnTo>
                <a:close/>
                <a:moveTo>
                  <a:pt x="2616" y="0"/>
                </a:moveTo>
                <a:lnTo>
                  <a:pt x="2616" y="26"/>
                </a:lnTo>
                <a:lnTo>
                  <a:pt x="2610" y="26"/>
                </a:lnTo>
                <a:lnTo>
                  <a:pt x="2610" y="0"/>
                </a:lnTo>
                <a:lnTo>
                  <a:pt x="2616" y="0"/>
                </a:lnTo>
                <a:close/>
              </a:path>
            </a:pathLst>
          </a:custGeom>
          <a:solidFill>
            <a:schemeClr val="tx1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9" name="Freeform 8">
            <a:extLst>
              <a:ext uri="{FF2B5EF4-FFF2-40B4-BE49-F238E27FC236}">
                <a16:creationId xmlns:a16="http://schemas.microsoft.com/office/drawing/2014/main" id="{287B04AF-9AEC-4B16-8267-2AB6FBDF3D2B}"/>
              </a:ext>
            </a:extLst>
          </p:cNvPr>
          <p:cNvSpPr>
            <a:spLocks/>
          </p:cNvSpPr>
          <p:nvPr/>
        </p:nvSpPr>
        <p:spPr bwMode="auto">
          <a:xfrm>
            <a:off x="5420139" y="189263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0" name="Freeform 9">
            <a:extLst>
              <a:ext uri="{FF2B5EF4-FFF2-40B4-BE49-F238E27FC236}">
                <a16:creationId xmlns:a16="http://schemas.microsoft.com/office/drawing/2014/main" id="{97ECF939-E9C5-459E-B29A-301B455A3D38}"/>
              </a:ext>
            </a:extLst>
          </p:cNvPr>
          <p:cNvSpPr>
            <a:spLocks/>
          </p:cNvSpPr>
          <p:nvPr/>
        </p:nvSpPr>
        <p:spPr bwMode="auto">
          <a:xfrm>
            <a:off x="5420139" y="189263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1" name="Freeform 10">
            <a:extLst>
              <a:ext uri="{FF2B5EF4-FFF2-40B4-BE49-F238E27FC236}">
                <a16:creationId xmlns:a16="http://schemas.microsoft.com/office/drawing/2014/main" id="{0AD66EF5-687A-40D6-9260-20416EA3391E}"/>
              </a:ext>
            </a:extLst>
          </p:cNvPr>
          <p:cNvSpPr>
            <a:spLocks/>
          </p:cNvSpPr>
          <p:nvPr/>
        </p:nvSpPr>
        <p:spPr bwMode="auto">
          <a:xfrm>
            <a:off x="5170806" y="188488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2" name="Freeform 11">
            <a:extLst>
              <a:ext uri="{FF2B5EF4-FFF2-40B4-BE49-F238E27FC236}">
                <a16:creationId xmlns:a16="http://schemas.microsoft.com/office/drawing/2014/main" id="{F537994A-D6A5-407C-A630-4B955252A0BD}"/>
              </a:ext>
            </a:extLst>
          </p:cNvPr>
          <p:cNvSpPr>
            <a:spLocks/>
          </p:cNvSpPr>
          <p:nvPr/>
        </p:nvSpPr>
        <p:spPr bwMode="auto">
          <a:xfrm>
            <a:off x="5170806" y="188488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3" name="Freeform 12">
            <a:extLst>
              <a:ext uri="{FF2B5EF4-FFF2-40B4-BE49-F238E27FC236}">
                <a16:creationId xmlns:a16="http://schemas.microsoft.com/office/drawing/2014/main" id="{E47E5C03-5F32-4415-8260-E5D3EA7AA899}"/>
              </a:ext>
            </a:extLst>
          </p:cNvPr>
          <p:cNvSpPr>
            <a:spLocks/>
          </p:cNvSpPr>
          <p:nvPr/>
        </p:nvSpPr>
        <p:spPr bwMode="auto">
          <a:xfrm>
            <a:off x="5399293" y="1877650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4" name="Freeform 13">
            <a:extLst>
              <a:ext uri="{FF2B5EF4-FFF2-40B4-BE49-F238E27FC236}">
                <a16:creationId xmlns:a16="http://schemas.microsoft.com/office/drawing/2014/main" id="{4F471DC6-90B1-434C-93C0-0FAF297211B8}"/>
              </a:ext>
            </a:extLst>
          </p:cNvPr>
          <p:cNvSpPr>
            <a:spLocks/>
          </p:cNvSpPr>
          <p:nvPr/>
        </p:nvSpPr>
        <p:spPr bwMode="auto">
          <a:xfrm>
            <a:off x="5399293" y="1877650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5" name="Freeform 14">
            <a:extLst>
              <a:ext uri="{FF2B5EF4-FFF2-40B4-BE49-F238E27FC236}">
                <a16:creationId xmlns:a16="http://schemas.microsoft.com/office/drawing/2014/main" id="{2FEBDE1D-3EB4-4017-92BE-AAF128134D81}"/>
              </a:ext>
            </a:extLst>
          </p:cNvPr>
          <p:cNvSpPr>
            <a:spLocks/>
          </p:cNvSpPr>
          <p:nvPr/>
        </p:nvSpPr>
        <p:spPr bwMode="auto">
          <a:xfrm>
            <a:off x="5322040" y="186989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6" name="Freeform 15">
            <a:extLst>
              <a:ext uri="{FF2B5EF4-FFF2-40B4-BE49-F238E27FC236}">
                <a16:creationId xmlns:a16="http://schemas.microsoft.com/office/drawing/2014/main" id="{15B062BC-48AB-4032-AC08-61018CC9CA79}"/>
              </a:ext>
            </a:extLst>
          </p:cNvPr>
          <p:cNvSpPr>
            <a:spLocks/>
          </p:cNvSpPr>
          <p:nvPr/>
        </p:nvSpPr>
        <p:spPr bwMode="auto">
          <a:xfrm>
            <a:off x="5322040" y="186989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7" name="Freeform 16">
            <a:extLst>
              <a:ext uri="{FF2B5EF4-FFF2-40B4-BE49-F238E27FC236}">
                <a16:creationId xmlns:a16="http://schemas.microsoft.com/office/drawing/2014/main" id="{89A1F340-6030-4B32-822E-011BE231EC21}"/>
              </a:ext>
            </a:extLst>
          </p:cNvPr>
          <p:cNvSpPr>
            <a:spLocks/>
          </p:cNvSpPr>
          <p:nvPr/>
        </p:nvSpPr>
        <p:spPr bwMode="auto">
          <a:xfrm>
            <a:off x="5432810" y="186266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8" name="Freeform 17">
            <a:extLst>
              <a:ext uri="{FF2B5EF4-FFF2-40B4-BE49-F238E27FC236}">
                <a16:creationId xmlns:a16="http://schemas.microsoft.com/office/drawing/2014/main" id="{CCF9C7BB-EA30-4F11-B612-882E7D7811E7}"/>
              </a:ext>
            </a:extLst>
          </p:cNvPr>
          <p:cNvSpPr>
            <a:spLocks/>
          </p:cNvSpPr>
          <p:nvPr/>
        </p:nvSpPr>
        <p:spPr bwMode="auto">
          <a:xfrm>
            <a:off x="5432810" y="186266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9" name="Freeform 18">
            <a:extLst>
              <a:ext uri="{FF2B5EF4-FFF2-40B4-BE49-F238E27FC236}">
                <a16:creationId xmlns:a16="http://schemas.microsoft.com/office/drawing/2014/main" id="{F2711856-C812-4626-9F65-3EDE3C6183FB}"/>
              </a:ext>
            </a:extLst>
          </p:cNvPr>
          <p:cNvSpPr>
            <a:spLocks/>
          </p:cNvSpPr>
          <p:nvPr/>
        </p:nvSpPr>
        <p:spPr bwMode="auto">
          <a:xfrm>
            <a:off x="5184295" y="185542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0" name="Freeform 19">
            <a:extLst>
              <a:ext uri="{FF2B5EF4-FFF2-40B4-BE49-F238E27FC236}">
                <a16:creationId xmlns:a16="http://schemas.microsoft.com/office/drawing/2014/main" id="{8EBE2449-A4DA-4162-A03E-741AD9304707}"/>
              </a:ext>
            </a:extLst>
          </p:cNvPr>
          <p:cNvSpPr>
            <a:spLocks/>
          </p:cNvSpPr>
          <p:nvPr/>
        </p:nvSpPr>
        <p:spPr bwMode="auto">
          <a:xfrm>
            <a:off x="5184295" y="185542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1" name="Freeform 20">
            <a:extLst>
              <a:ext uri="{FF2B5EF4-FFF2-40B4-BE49-F238E27FC236}">
                <a16:creationId xmlns:a16="http://schemas.microsoft.com/office/drawing/2014/main" id="{9DA2F8F4-008D-4050-B9AD-38E6D0F0B145}"/>
              </a:ext>
            </a:extLst>
          </p:cNvPr>
          <p:cNvSpPr>
            <a:spLocks/>
          </p:cNvSpPr>
          <p:nvPr/>
        </p:nvSpPr>
        <p:spPr bwMode="auto">
          <a:xfrm>
            <a:off x="5454882" y="184767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2" name="Freeform 21">
            <a:extLst>
              <a:ext uri="{FF2B5EF4-FFF2-40B4-BE49-F238E27FC236}">
                <a16:creationId xmlns:a16="http://schemas.microsoft.com/office/drawing/2014/main" id="{75ECAD5E-AD5D-4918-963F-4E9A277887C2}"/>
              </a:ext>
            </a:extLst>
          </p:cNvPr>
          <p:cNvSpPr>
            <a:spLocks/>
          </p:cNvSpPr>
          <p:nvPr/>
        </p:nvSpPr>
        <p:spPr bwMode="auto">
          <a:xfrm>
            <a:off x="5454882" y="184767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3" name="Freeform 22">
            <a:extLst>
              <a:ext uri="{FF2B5EF4-FFF2-40B4-BE49-F238E27FC236}">
                <a16:creationId xmlns:a16="http://schemas.microsoft.com/office/drawing/2014/main" id="{4AC0B702-9215-42D4-927F-C525B037F8C5}"/>
              </a:ext>
            </a:extLst>
          </p:cNvPr>
          <p:cNvSpPr>
            <a:spLocks/>
          </p:cNvSpPr>
          <p:nvPr/>
        </p:nvSpPr>
        <p:spPr bwMode="auto">
          <a:xfrm>
            <a:off x="5360053" y="1840434"/>
            <a:ext cx="22448" cy="23310"/>
          </a:xfrm>
          <a:custGeom>
            <a:avLst/>
            <a:gdLst>
              <a:gd name="T0" fmla="*/ 29 w 56"/>
              <a:gd name="T1" fmla="*/ 0 h 55"/>
              <a:gd name="T2" fmla="*/ 56 w 56"/>
              <a:gd name="T3" fmla="*/ 28 h 55"/>
              <a:gd name="T4" fmla="*/ 29 w 56"/>
              <a:gd name="T5" fmla="*/ 55 h 55"/>
              <a:gd name="T6" fmla="*/ 0 w 56"/>
              <a:gd name="T7" fmla="*/ 28 h 55"/>
              <a:gd name="T8" fmla="*/ 29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9" y="0"/>
                </a:moveTo>
                <a:lnTo>
                  <a:pt x="56" y="28"/>
                </a:lnTo>
                <a:lnTo>
                  <a:pt x="29" y="55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4" name="Freeform 23">
            <a:extLst>
              <a:ext uri="{FF2B5EF4-FFF2-40B4-BE49-F238E27FC236}">
                <a16:creationId xmlns:a16="http://schemas.microsoft.com/office/drawing/2014/main" id="{BCAE8744-8CC8-4846-8F86-59D6FBB45E7A}"/>
              </a:ext>
            </a:extLst>
          </p:cNvPr>
          <p:cNvSpPr>
            <a:spLocks/>
          </p:cNvSpPr>
          <p:nvPr/>
        </p:nvSpPr>
        <p:spPr bwMode="auto">
          <a:xfrm>
            <a:off x="5360053" y="1840434"/>
            <a:ext cx="22448" cy="23310"/>
          </a:xfrm>
          <a:custGeom>
            <a:avLst/>
            <a:gdLst>
              <a:gd name="T0" fmla="*/ 29 w 56"/>
              <a:gd name="T1" fmla="*/ 0 h 55"/>
              <a:gd name="T2" fmla="*/ 56 w 56"/>
              <a:gd name="T3" fmla="*/ 28 h 55"/>
              <a:gd name="T4" fmla="*/ 29 w 56"/>
              <a:gd name="T5" fmla="*/ 55 h 55"/>
              <a:gd name="T6" fmla="*/ 0 w 56"/>
              <a:gd name="T7" fmla="*/ 28 h 55"/>
              <a:gd name="T8" fmla="*/ 29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9" y="0"/>
                </a:moveTo>
                <a:lnTo>
                  <a:pt x="56" y="28"/>
                </a:lnTo>
                <a:lnTo>
                  <a:pt x="29" y="55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5" name="Freeform 24">
            <a:extLst>
              <a:ext uri="{FF2B5EF4-FFF2-40B4-BE49-F238E27FC236}">
                <a16:creationId xmlns:a16="http://schemas.microsoft.com/office/drawing/2014/main" id="{24F8BDAE-90BE-4C88-A02B-672557B053F6}"/>
              </a:ext>
            </a:extLst>
          </p:cNvPr>
          <p:cNvSpPr>
            <a:spLocks/>
          </p:cNvSpPr>
          <p:nvPr/>
        </p:nvSpPr>
        <p:spPr bwMode="auto">
          <a:xfrm>
            <a:off x="5396432" y="183268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6" name="Freeform 25">
            <a:extLst>
              <a:ext uri="{FF2B5EF4-FFF2-40B4-BE49-F238E27FC236}">
                <a16:creationId xmlns:a16="http://schemas.microsoft.com/office/drawing/2014/main" id="{064C32CE-DE81-40B9-83E2-052D4B0EF0F4}"/>
              </a:ext>
            </a:extLst>
          </p:cNvPr>
          <p:cNvSpPr>
            <a:spLocks/>
          </p:cNvSpPr>
          <p:nvPr/>
        </p:nvSpPr>
        <p:spPr bwMode="auto">
          <a:xfrm>
            <a:off x="5396432" y="183268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7" name="Freeform 26">
            <a:extLst>
              <a:ext uri="{FF2B5EF4-FFF2-40B4-BE49-F238E27FC236}">
                <a16:creationId xmlns:a16="http://schemas.microsoft.com/office/drawing/2014/main" id="{51387B77-6E9C-48EE-8245-5160F845CB1F}"/>
              </a:ext>
            </a:extLst>
          </p:cNvPr>
          <p:cNvSpPr>
            <a:spLocks/>
          </p:cNvSpPr>
          <p:nvPr/>
        </p:nvSpPr>
        <p:spPr bwMode="auto">
          <a:xfrm>
            <a:off x="5207593" y="182544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8" name="Freeform 27">
            <a:extLst>
              <a:ext uri="{FF2B5EF4-FFF2-40B4-BE49-F238E27FC236}">
                <a16:creationId xmlns:a16="http://schemas.microsoft.com/office/drawing/2014/main" id="{BD984244-99CC-4CBE-AF19-A558D8640D98}"/>
              </a:ext>
            </a:extLst>
          </p:cNvPr>
          <p:cNvSpPr>
            <a:spLocks/>
          </p:cNvSpPr>
          <p:nvPr/>
        </p:nvSpPr>
        <p:spPr bwMode="auto">
          <a:xfrm>
            <a:off x="5207593" y="182544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9" name="Freeform 28">
            <a:extLst>
              <a:ext uri="{FF2B5EF4-FFF2-40B4-BE49-F238E27FC236}">
                <a16:creationId xmlns:a16="http://schemas.microsoft.com/office/drawing/2014/main" id="{67C91AD0-F0E3-4891-98F5-EFA834587E82}"/>
              </a:ext>
            </a:extLst>
          </p:cNvPr>
          <p:cNvSpPr>
            <a:spLocks/>
          </p:cNvSpPr>
          <p:nvPr/>
        </p:nvSpPr>
        <p:spPr bwMode="auto">
          <a:xfrm>
            <a:off x="5302830" y="181820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0" name="Freeform 29">
            <a:extLst>
              <a:ext uri="{FF2B5EF4-FFF2-40B4-BE49-F238E27FC236}">
                <a16:creationId xmlns:a16="http://schemas.microsoft.com/office/drawing/2014/main" id="{E9AA1D82-7D9D-422A-80A9-FECD182E8C27}"/>
              </a:ext>
            </a:extLst>
          </p:cNvPr>
          <p:cNvSpPr>
            <a:spLocks/>
          </p:cNvSpPr>
          <p:nvPr/>
        </p:nvSpPr>
        <p:spPr bwMode="auto">
          <a:xfrm>
            <a:off x="5302830" y="181820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1" name="Freeform 30">
            <a:extLst>
              <a:ext uri="{FF2B5EF4-FFF2-40B4-BE49-F238E27FC236}">
                <a16:creationId xmlns:a16="http://schemas.microsoft.com/office/drawing/2014/main" id="{0465D2C6-D470-4A01-9B96-0BC210C8B3E9}"/>
              </a:ext>
            </a:extLst>
          </p:cNvPr>
          <p:cNvSpPr>
            <a:spLocks/>
          </p:cNvSpPr>
          <p:nvPr/>
        </p:nvSpPr>
        <p:spPr bwMode="auto">
          <a:xfrm>
            <a:off x="5408694" y="181045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2" name="Freeform 31">
            <a:extLst>
              <a:ext uri="{FF2B5EF4-FFF2-40B4-BE49-F238E27FC236}">
                <a16:creationId xmlns:a16="http://schemas.microsoft.com/office/drawing/2014/main" id="{29D92A81-2C3B-4602-B5BD-5B0A311CA34F}"/>
              </a:ext>
            </a:extLst>
          </p:cNvPr>
          <p:cNvSpPr>
            <a:spLocks/>
          </p:cNvSpPr>
          <p:nvPr/>
        </p:nvSpPr>
        <p:spPr bwMode="auto">
          <a:xfrm>
            <a:off x="5408694" y="181045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3" name="Freeform 32">
            <a:extLst>
              <a:ext uri="{FF2B5EF4-FFF2-40B4-BE49-F238E27FC236}">
                <a16:creationId xmlns:a16="http://schemas.microsoft.com/office/drawing/2014/main" id="{B324DC43-8054-4F41-BEDB-B970CD5210CF}"/>
              </a:ext>
            </a:extLst>
          </p:cNvPr>
          <p:cNvSpPr>
            <a:spLocks/>
          </p:cNvSpPr>
          <p:nvPr/>
        </p:nvSpPr>
        <p:spPr bwMode="auto">
          <a:xfrm>
            <a:off x="5313457" y="180321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4" name="Freeform 33">
            <a:extLst>
              <a:ext uri="{FF2B5EF4-FFF2-40B4-BE49-F238E27FC236}">
                <a16:creationId xmlns:a16="http://schemas.microsoft.com/office/drawing/2014/main" id="{41D2886A-E526-4F37-ADE8-16D1A04C4355}"/>
              </a:ext>
            </a:extLst>
          </p:cNvPr>
          <p:cNvSpPr>
            <a:spLocks/>
          </p:cNvSpPr>
          <p:nvPr/>
        </p:nvSpPr>
        <p:spPr bwMode="auto">
          <a:xfrm>
            <a:off x="5313457" y="180321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5" name="Freeform 34">
            <a:extLst>
              <a:ext uri="{FF2B5EF4-FFF2-40B4-BE49-F238E27FC236}">
                <a16:creationId xmlns:a16="http://schemas.microsoft.com/office/drawing/2014/main" id="{BBC6AEDA-DAC8-4FC4-A7DF-BFA72DBC2488}"/>
              </a:ext>
            </a:extLst>
          </p:cNvPr>
          <p:cNvSpPr>
            <a:spLocks/>
          </p:cNvSpPr>
          <p:nvPr/>
        </p:nvSpPr>
        <p:spPr bwMode="auto">
          <a:xfrm>
            <a:off x="5346974" y="179546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6" name="Freeform 35">
            <a:extLst>
              <a:ext uri="{FF2B5EF4-FFF2-40B4-BE49-F238E27FC236}">
                <a16:creationId xmlns:a16="http://schemas.microsoft.com/office/drawing/2014/main" id="{35B724CC-8635-4F7C-8380-03030C2FF76F}"/>
              </a:ext>
            </a:extLst>
          </p:cNvPr>
          <p:cNvSpPr>
            <a:spLocks/>
          </p:cNvSpPr>
          <p:nvPr/>
        </p:nvSpPr>
        <p:spPr bwMode="auto">
          <a:xfrm>
            <a:off x="5346974" y="179546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7" name="Freeform 36">
            <a:extLst>
              <a:ext uri="{FF2B5EF4-FFF2-40B4-BE49-F238E27FC236}">
                <a16:creationId xmlns:a16="http://schemas.microsoft.com/office/drawing/2014/main" id="{7FFFFE94-ECF9-45DB-8D2C-415F7F6ED6F8}"/>
              </a:ext>
            </a:extLst>
          </p:cNvPr>
          <p:cNvSpPr>
            <a:spLocks/>
          </p:cNvSpPr>
          <p:nvPr/>
        </p:nvSpPr>
        <p:spPr bwMode="auto">
          <a:xfrm>
            <a:off x="5259094" y="178822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8" name="Freeform 37">
            <a:extLst>
              <a:ext uri="{FF2B5EF4-FFF2-40B4-BE49-F238E27FC236}">
                <a16:creationId xmlns:a16="http://schemas.microsoft.com/office/drawing/2014/main" id="{4DBF4115-46BE-4668-B8BD-F4029C76F927}"/>
              </a:ext>
            </a:extLst>
          </p:cNvPr>
          <p:cNvSpPr>
            <a:spLocks/>
          </p:cNvSpPr>
          <p:nvPr/>
        </p:nvSpPr>
        <p:spPr bwMode="auto">
          <a:xfrm>
            <a:off x="5259094" y="178822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9" name="Freeform 38">
            <a:extLst>
              <a:ext uri="{FF2B5EF4-FFF2-40B4-BE49-F238E27FC236}">
                <a16:creationId xmlns:a16="http://schemas.microsoft.com/office/drawing/2014/main" id="{D1D0119C-927E-458C-BCD4-AA5D01106CED}"/>
              </a:ext>
            </a:extLst>
          </p:cNvPr>
          <p:cNvSpPr>
            <a:spLocks/>
          </p:cNvSpPr>
          <p:nvPr/>
        </p:nvSpPr>
        <p:spPr bwMode="auto">
          <a:xfrm>
            <a:off x="5306100" y="178099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0" name="Freeform 39">
            <a:extLst>
              <a:ext uri="{FF2B5EF4-FFF2-40B4-BE49-F238E27FC236}">
                <a16:creationId xmlns:a16="http://schemas.microsoft.com/office/drawing/2014/main" id="{86B50D38-9FBC-46DF-9579-DE1E6965885B}"/>
              </a:ext>
            </a:extLst>
          </p:cNvPr>
          <p:cNvSpPr>
            <a:spLocks/>
          </p:cNvSpPr>
          <p:nvPr/>
        </p:nvSpPr>
        <p:spPr bwMode="auto">
          <a:xfrm>
            <a:off x="5306100" y="178099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1" name="Freeform 40">
            <a:extLst>
              <a:ext uri="{FF2B5EF4-FFF2-40B4-BE49-F238E27FC236}">
                <a16:creationId xmlns:a16="http://schemas.microsoft.com/office/drawing/2014/main" id="{BEF46208-690B-499A-88D6-DCCDD705B198}"/>
              </a:ext>
            </a:extLst>
          </p:cNvPr>
          <p:cNvSpPr>
            <a:spLocks/>
          </p:cNvSpPr>
          <p:nvPr/>
        </p:nvSpPr>
        <p:spPr bwMode="auto">
          <a:xfrm>
            <a:off x="5303239" y="177323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2" name="Freeform 41">
            <a:extLst>
              <a:ext uri="{FF2B5EF4-FFF2-40B4-BE49-F238E27FC236}">
                <a16:creationId xmlns:a16="http://schemas.microsoft.com/office/drawing/2014/main" id="{64C431DD-B186-4F0B-9877-84D67ADC2BD4}"/>
              </a:ext>
            </a:extLst>
          </p:cNvPr>
          <p:cNvSpPr>
            <a:spLocks/>
          </p:cNvSpPr>
          <p:nvPr/>
        </p:nvSpPr>
        <p:spPr bwMode="auto">
          <a:xfrm>
            <a:off x="5303239" y="177323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3" name="Freeform 42">
            <a:extLst>
              <a:ext uri="{FF2B5EF4-FFF2-40B4-BE49-F238E27FC236}">
                <a16:creationId xmlns:a16="http://schemas.microsoft.com/office/drawing/2014/main" id="{1F606281-E980-45BB-B802-F4E696506DB6}"/>
              </a:ext>
            </a:extLst>
          </p:cNvPr>
          <p:cNvSpPr>
            <a:spLocks/>
          </p:cNvSpPr>
          <p:nvPr/>
        </p:nvSpPr>
        <p:spPr bwMode="auto">
          <a:xfrm>
            <a:off x="5370681" y="176600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4" name="Freeform 43">
            <a:extLst>
              <a:ext uri="{FF2B5EF4-FFF2-40B4-BE49-F238E27FC236}">
                <a16:creationId xmlns:a16="http://schemas.microsoft.com/office/drawing/2014/main" id="{650367C8-1D73-4DD9-9972-CE36EE661478}"/>
              </a:ext>
            </a:extLst>
          </p:cNvPr>
          <p:cNvSpPr>
            <a:spLocks/>
          </p:cNvSpPr>
          <p:nvPr/>
        </p:nvSpPr>
        <p:spPr bwMode="auto">
          <a:xfrm>
            <a:off x="5370681" y="176600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5" name="Freeform 44">
            <a:extLst>
              <a:ext uri="{FF2B5EF4-FFF2-40B4-BE49-F238E27FC236}">
                <a16:creationId xmlns:a16="http://schemas.microsoft.com/office/drawing/2014/main" id="{128DFD3E-F7EE-4145-9806-029A2BDAFE58}"/>
              </a:ext>
            </a:extLst>
          </p:cNvPr>
          <p:cNvSpPr>
            <a:spLocks/>
          </p:cNvSpPr>
          <p:nvPr/>
        </p:nvSpPr>
        <p:spPr bwMode="auto">
          <a:xfrm>
            <a:off x="5474093" y="175825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6" name="Freeform 45">
            <a:extLst>
              <a:ext uri="{FF2B5EF4-FFF2-40B4-BE49-F238E27FC236}">
                <a16:creationId xmlns:a16="http://schemas.microsoft.com/office/drawing/2014/main" id="{D86E0F4F-93A5-4545-A70B-F3AF737655CF}"/>
              </a:ext>
            </a:extLst>
          </p:cNvPr>
          <p:cNvSpPr>
            <a:spLocks/>
          </p:cNvSpPr>
          <p:nvPr/>
        </p:nvSpPr>
        <p:spPr bwMode="auto">
          <a:xfrm>
            <a:off x="5474093" y="175825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7" name="Freeform 46">
            <a:extLst>
              <a:ext uri="{FF2B5EF4-FFF2-40B4-BE49-F238E27FC236}">
                <a16:creationId xmlns:a16="http://schemas.microsoft.com/office/drawing/2014/main" id="{1F74953D-9714-4CF4-AC7F-893A540C3528}"/>
              </a:ext>
            </a:extLst>
          </p:cNvPr>
          <p:cNvSpPr>
            <a:spLocks/>
          </p:cNvSpPr>
          <p:nvPr/>
        </p:nvSpPr>
        <p:spPr bwMode="auto">
          <a:xfrm>
            <a:off x="5283619" y="175101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8" name="Freeform 47">
            <a:extLst>
              <a:ext uri="{FF2B5EF4-FFF2-40B4-BE49-F238E27FC236}">
                <a16:creationId xmlns:a16="http://schemas.microsoft.com/office/drawing/2014/main" id="{A222E212-F07D-49D0-BA80-24FFEA24F1AB}"/>
              </a:ext>
            </a:extLst>
          </p:cNvPr>
          <p:cNvSpPr>
            <a:spLocks/>
          </p:cNvSpPr>
          <p:nvPr/>
        </p:nvSpPr>
        <p:spPr bwMode="auto">
          <a:xfrm>
            <a:off x="5283619" y="175101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9" name="Freeform 48">
            <a:extLst>
              <a:ext uri="{FF2B5EF4-FFF2-40B4-BE49-F238E27FC236}">
                <a16:creationId xmlns:a16="http://schemas.microsoft.com/office/drawing/2014/main" id="{A6A25F2D-F3AD-4DCE-8B73-5758ACD4E209}"/>
              </a:ext>
            </a:extLst>
          </p:cNvPr>
          <p:cNvSpPr>
            <a:spLocks/>
          </p:cNvSpPr>
          <p:nvPr/>
        </p:nvSpPr>
        <p:spPr bwMode="auto">
          <a:xfrm>
            <a:off x="5378038" y="1743777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0" name="Freeform 49">
            <a:extLst>
              <a:ext uri="{FF2B5EF4-FFF2-40B4-BE49-F238E27FC236}">
                <a16:creationId xmlns:a16="http://schemas.microsoft.com/office/drawing/2014/main" id="{C1B30B36-FE41-4327-AF9E-C3001CAD7E1C}"/>
              </a:ext>
            </a:extLst>
          </p:cNvPr>
          <p:cNvSpPr>
            <a:spLocks/>
          </p:cNvSpPr>
          <p:nvPr/>
        </p:nvSpPr>
        <p:spPr bwMode="auto">
          <a:xfrm>
            <a:off x="5378038" y="1743777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1" name="Freeform 50">
            <a:extLst>
              <a:ext uri="{FF2B5EF4-FFF2-40B4-BE49-F238E27FC236}">
                <a16:creationId xmlns:a16="http://schemas.microsoft.com/office/drawing/2014/main" id="{95441061-0F54-4186-9BBA-540C0F561DEE}"/>
              </a:ext>
            </a:extLst>
          </p:cNvPr>
          <p:cNvSpPr>
            <a:spLocks/>
          </p:cNvSpPr>
          <p:nvPr/>
        </p:nvSpPr>
        <p:spPr bwMode="auto">
          <a:xfrm>
            <a:off x="5342069" y="173602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2" name="Freeform 51">
            <a:extLst>
              <a:ext uri="{FF2B5EF4-FFF2-40B4-BE49-F238E27FC236}">
                <a16:creationId xmlns:a16="http://schemas.microsoft.com/office/drawing/2014/main" id="{D78021E5-4FD1-4566-B8F4-768C1F5C255C}"/>
              </a:ext>
            </a:extLst>
          </p:cNvPr>
          <p:cNvSpPr>
            <a:spLocks/>
          </p:cNvSpPr>
          <p:nvPr/>
        </p:nvSpPr>
        <p:spPr bwMode="auto">
          <a:xfrm>
            <a:off x="5342069" y="173602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3" name="Freeform 52">
            <a:extLst>
              <a:ext uri="{FF2B5EF4-FFF2-40B4-BE49-F238E27FC236}">
                <a16:creationId xmlns:a16="http://schemas.microsoft.com/office/drawing/2014/main" id="{B094662D-E753-415A-A33B-C79658313B29}"/>
              </a:ext>
            </a:extLst>
          </p:cNvPr>
          <p:cNvSpPr>
            <a:spLocks/>
          </p:cNvSpPr>
          <p:nvPr/>
        </p:nvSpPr>
        <p:spPr bwMode="auto">
          <a:xfrm>
            <a:off x="5270131" y="1728787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4" name="Freeform 53">
            <a:extLst>
              <a:ext uri="{FF2B5EF4-FFF2-40B4-BE49-F238E27FC236}">
                <a16:creationId xmlns:a16="http://schemas.microsoft.com/office/drawing/2014/main" id="{E5777EF6-5EFE-40E2-954D-4008CC3026E6}"/>
              </a:ext>
            </a:extLst>
          </p:cNvPr>
          <p:cNvSpPr>
            <a:spLocks/>
          </p:cNvSpPr>
          <p:nvPr/>
        </p:nvSpPr>
        <p:spPr bwMode="auto">
          <a:xfrm>
            <a:off x="5270131" y="1728787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5" name="Freeform 54">
            <a:extLst>
              <a:ext uri="{FF2B5EF4-FFF2-40B4-BE49-F238E27FC236}">
                <a16:creationId xmlns:a16="http://schemas.microsoft.com/office/drawing/2014/main" id="{28FF02A3-87C4-469E-A65F-51EC805B3612}"/>
              </a:ext>
            </a:extLst>
          </p:cNvPr>
          <p:cNvSpPr>
            <a:spLocks/>
          </p:cNvSpPr>
          <p:nvPr/>
        </p:nvSpPr>
        <p:spPr bwMode="auto">
          <a:xfrm>
            <a:off x="5349426" y="172103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6" name="Freeform 55">
            <a:extLst>
              <a:ext uri="{FF2B5EF4-FFF2-40B4-BE49-F238E27FC236}">
                <a16:creationId xmlns:a16="http://schemas.microsoft.com/office/drawing/2014/main" id="{724F93AD-60EB-44A7-A270-6939FC33C67F}"/>
              </a:ext>
            </a:extLst>
          </p:cNvPr>
          <p:cNvSpPr>
            <a:spLocks/>
          </p:cNvSpPr>
          <p:nvPr/>
        </p:nvSpPr>
        <p:spPr bwMode="auto">
          <a:xfrm>
            <a:off x="5349426" y="172103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7" name="Freeform 56">
            <a:extLst>
              <a:ext uri="{FF2B5EF4-FFF2-40B4-BE49-F238E27FC236}">
                <a16:creationId xmlns:a16="http://schemas.microsoft.com/office/drawing/2014/main" id="{01683BF6-82D2-422F-9738-03D3CC215B86}"/>
              </a:ext>
            </a:extLst>
          </p:cNvPr>
          <p:cNvSpPr>
            <a:spLocks/>
          </p:cNvSpPr>
          <p:nvPr/>
        </p:nvSpPr>
        <p:spPr bwMode="auto">
          <a:xfrm>
            <a:off x="5354740" y="171379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8" name="Freeform 57">
            <a:extLst>
              <a:ext uri="{FF2B5EF4-FFF2-40B4-BE49-F238E27FC236}">
                <a16:creationId xmlns:a16="http://schemas.microsoft.com/office/drawing/2014/main" id="{F78F17D9-5638-4CAF-BE5E-92D6ED7E31F3}"/>
              </a:ext>
            </a:extLst>
          </p:cNvPr>
          <p:cNvSpPr>
            <a:spLocks/>
          </p:cNvSpPr>
          <p:nvPr/>
        </p:nvSpPr>
        <p:spPr bwMode="auto">
          <a:xfrm>
            <a:off x="5354740" y="171379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9" name="Freeform 58">
            <a:extLst>
              <a:ext uri="{FF2B5EF4-FFF2-40B4-BE49-F238E27FC236}">
                <a16:creationId xmlns:a16="http://schemas.microsoft.com/office/drawing/2014/main" id="{0EE5476E-CDD3-4702-986D-EE44A1648220}"/>
              </a:ext>
            </a:extLst>
          </p:cNvPr>
          <p:cNvSpPr>
            <a:spLocks/>
          </p:cNvSpPr>
          <p:nvPr/>
        </p:nvSpPr>
        <p:spPr bwMode="auto">
          <a:xfrm>
            <a:off x="5358419" y="1706561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0" name="Freeform 59">
            <a:extLst>
              <a:ext uri="{FF2B5EF4-FFF2-40B4-BE49-F238E27FC236}">
                <a16:creationId xmlns:a16="http://schemas.microsoft.com/office/drawing/2014/main" id="{FEF3AA6E-7F8C-4F9B-AC24-CC0DD7653D01}"/>
              </a:ext>
            </a:extLst>
          </p:cNvPr>
          <p:cNvSpPr>
            <a:spLocks/>
          </p:cNvSpPr>
          <p:nvPr/>
        </p:nvSpPr>
        <p:spPr bwMode="auto">
          <a:xfrm>
            <a:off x="5358419" y="1706561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1" name="Freeform 60">
            <a:extLst>
              <a:ext uri="{FF2B5EF4-FFF2-40B4-BE49-F238E27FC236}">
                <a16:creationId xmlns:a16="http://schemas.microsoft.com/office/drawing/2014/main" id="{9EDC2ED0-33B4-4014-AEDF-477447756A9D}"/>
              </a:ext>
            </a:extLst>
          </p:cNvPr>
          <p:cNvSpPr>
            <a:spLocks/>
          </p:cNvSpPr>
          <p:nvPr/>
        </p:nvSpPr>
        <p:spPr bwMode="auto">
          <a:xfrm>
            <a:off x="5294655" y="169880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2" name="Freeform 61">
            <a:extLst>
              <a:ext uri="{FF2B5EF4-FFF2-40B4-BE49-F238E27FC236}">
                <a16:creationId xmlns:a16="http://schemas.microsoft.com/office/drawing/2014/main" id="{B5EE4239-0895-42EC-AE65-05AC6E7244D1}"/>
              </a:ext>
            </a:extLst>
          </p:cNvPr>
          <p:cNvSpPr>
            <a:spLocks/>
          </p:cNvSpPr>
          <p:nvPr/>
        </p:nvSpPr>
        <p:spPr bwMode="auto">
          <a:xfrm>
            <a:off x="5294655" y="169880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3" name="Freeform 62">
            <a:extLst>
              <a:ext uri="{FF2B5EF4-FFF2-40B4-BE49-F238E27FC236}">
                <a16:creationId xmlns:a16="http://schemas.microsoft.com/office/drawing/2014/main" id="{164D3688-4752-4B51-8A60-530E0A1D44D9}"/>
              </a:ext>
            </a:extLst>
          </p:cNvPr>
          <p:cNvSpPr>
            <a:spLocks/>
          </p:cNvSpPr>
          <p:nvPr/>
        </p:nvSpPr>
        <p:spPr bwMode="auto">
          <a:xfrm>
            <a:off x="5432401" y="169157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4" name="Freeform 63">
            <a:extLst>
              <a:ext uri="{FF2B5EF4-FFF2-40B4-BE49-F238E27FC236}">
                <a16:creationId xmlns:a16="http://schemas.microsoft.com/office/drawing/2014/main" id="{71ACE2B4-4DDF-43E8-A381-A799B2BD7403}"/>
              </a:ext>
            </a:extLst>
          </p:cNvPr>
          <p:cNvSpPr>
            <a:spLocks/>
          </p:cNvSpPr>
          <p:nvPr/>
        </p:nvSpPr>
        <p:spPr bwMode="auto">
          <a:xfrm>
            <a:off x="5432401" y="169157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5" name="Freeform 64">
            <a:extLst>
              <a:ext uri="{FF2B5EF4-FFF2-40B4-BE49-F238E27FC236}">
                <a16:creationId xmlns:a16="http://schemas.microsoft.com/office/drawing/2014/main" id="{DB5718CF-6305-4EF3-B549-25B32D899B14}"/>
              </a:ext>
            </a:extLst>
          </p:cNvPr>
          <p:cNvSpPr>
            <a:spLocks/>
          </p:cNvSpPr>
          <p:nvPr/>
        </p:nvSpPr>
        <p:spPr bwMode="auto">
          <a:xfrm>
            <a:off x="5217812" y="168381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6" name="Freeform 65">
            <a:extLst>
              <a:ext uri="{FF2B5EF4-FFF2-40B4-BE49-F238E27FC236}">
                <a16:creationId xmlns:a16="http://schemas.microsoft.com/office/drawing/2014/main" id="{68155932-85D0-4715-AE6B-54C65C6E772C}"/>
              </a:ext>
            </a:extLst>
          </p:cNvPr>
          <p:cNvSpPr>
            <a:spLocks/>
          </p:cNvSpPr>
          <p:nvPr/>
        </p:nvSpPr>
        <p:spPr bwMode="auto">
          <a:xfrm>
            <a:off x="5217812" y="168381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7" name="Freeform 66">
            <a:extLst>
              <a:ext uri="{FF2B5EF4-FFF2-40B4-BE49-F238E27FC236}">
                <a16:creationId xmlns:a16="http://schemas.microsoft.com/office/drawing/2014/main" id="{1EDC714E-85A6-46DF-B8F0-EB2EED7B6190}"/>
              </a:ext>
            </a:extLst>
          </p:cNvPr>
          <p:cNvSpPr>
            <a:spLocks/>
          </p:cNvSpPr>
          <p:nvPr/>
        </p:nvSpPr>
        <p:spPr bwMode="auto">
          <a:xfrm>
            <a:off x="5414825" y="167658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8" name="Freeform 67">
            <a:extLst>
              <a:ext uri="{FF2B5EF4-FFF2-40B4-BE49-F238E27FC236}">
                <a16:creationId xmlns:a16="http://schemas.microsoft.com/office/drawing/2014/main" id="{D59D892C-3F29-440F-AF4A-327FB613FA0F}"/>
              </a:ext>
            </a:extLst>
          </p:cNvPr>
          <p:cNvSpPr>
            <a:spLocks/>
          </p:cNvSpPr>
          <p:nvPr/>
        </p:nvSpPr>
        <p:spPr bwMode="auto">
          <a:xfrm>
            <a:off x="5414825" y="167658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9" name="Freeform 68">
            <a:extLst>
              <a:ext uri="{FF2B5EF4-FFF2-40B4-BE49-F238E27FC236}">
                <a16:creationId xmlns:a16="http://schemas.microsoft.com/office/drawing/2014/main" id="{86B4BBFF-4A4D-42E6-8CF0-E0ACB8E77B18}"/>
              </a:ext>
            </a:extLst>
          </p:cNvPr>
          <p:cNvSpPr>
            <a:spLocks/>
          </p:cNvSpPr>
          <p:nvPr/>
        </p:nvSpPr>
        <p:spPr bwMode="auto">
          <a:xfrm>
            <a:off x="5451612" y="166934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0" name="Freeform 69">
            <a:extLst>
              <a:ext uri="{FF2B5EF4-FFF2-40B4-BE49-F238E27FC236}">
                <a16:creationId xmlns:a16="http://schemas.microsoft.com/office/drawing/2014/main" id="{9CF7FC8D-79A7-461A-89EB-8969B6892242}"/>
              </a:ext>
            </a:extLst>
          </p:cNvPr>
          <p:cNvSpPr>
            <a:spLocks/>
          </p:cNvSpPr>
          <p:nvPr/>
        </p:nvSpPr>
        <p:spPr bwMode="auto">
          <a:xfrm>
            <a:off x="5451612" y="166934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1" name="Freeform 70">
            <a:extLst>
              <a:ext uri="{FF2B5EF4-FFF2-40B4-BE49-F238E27FC236}">
                <a16:creationId xmlns:a16="http://schemas.microsoft.com/office/drawing/2014/main" id="{D27DA772-3DE1-4145-86BE-266CB0FB3D94}"/>
              </a:ext>
            </a:extLst>
          </p:cNvPr>
          <p:cNvSpPr>
            <a:spLocks/>
          </p:cNvSpPr>
          <p:nvPr/>
        </p:nvSpPr>
        <p:spPr bwMode="auto">
          <a:xfrm>
            <a:off x="5344521" y="166159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2" name="Freeform 71">
            <a:extLst>
              <a:ext uri="{FF2B5EF4-FFF2-40B4-BE49-F238E27FC236}">
                <a16:creationId xmlns:a16="http://schemas.microsoft.com/office/drawing/2014/main" id="{A492F1E5-4095-48A7-9D62-919F7E946B5E}"/>
              </a:ext>
            </a:extLst>
          </p:cNvPr>
          <p:cNvSpPr>
            <a:spLocks/>
          </p:cNvSpPr>
          <p:nvPr/>
        </p:nvSpPr>
        <p:spPr bwMode="auto">
          <a:xfrm>
            <a:off x="5344521" y="166159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3" name="Freeform 72">
            <a:extLst>
              <a:ext uri="{FF2B5EF4-FFF2-40B4-BE49-F238E27FC236}">
                <a16:creationId xmlns:a16="http://schemas.microsoft.com/office/drawing/2014/main" id="{F6DD493F-A7C3-462C-A472-DA5088579EAC}"/>
              </a:ext>
            </a:extLst>
          </p:cNvPr>
          <p:cNvSpPr>
            <a:spLocks/>
          </p:cNvSpPr>
          <p:nvPr/>
        </p:nvSpPr>
        <p:spPr bwMode="auto">
          <a:xfrm>
            <a:off x="5456108" y="1654355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4" name="Freeform 73">
            <a:extLst>
              <a:ext uri="{FF2B5EF4-FFF2-40B4-BE49-F238E27FC236}">
                <a16:creationId xmlns:a16="http://schemas.microsoft.com/office/drawing/2014/main" id="{A6761296-142F-473C-9089-43F4E924D20C}"/>
              </a:ext>
            </a:extLst>
          </p:cNvPr>
          <p:cNvSpPr>
            <a:spLocks/>
          </p:cNvSpPr>
          <p:nvPr/>
        </p:nvSpPr>
        <p:spPr bwMode="auto">
          <a:xfrm>
            <a:off x="5456108" y="1654355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5" name="Freeform 74">
            <a:extLst>
              <a:ext uri="{FF2B5EF4-FFF2-40B4-BE49-F238E27FC236}">
                <a16:creationId xmlns:a16="http://schemas.microsoft.com/office/drawing/2014/main" id="{FEC3AA90-FC9A-47A9-82EB-805B4220E319}"/>
              </a:ext>
            </a:extLst>
          </p:cNvPr>
          <p:cNvSpPr>
            <a:spLocks/>
          </p:cNvSpPr>
          <p:nvPr/>
        </p:nvSpPr>
        <p:spPr bwMode="auto">
          <a:xfrm>
            <a:off x="5479815" y="164660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6" name="Freeform 75">
            <a:extLst>
              <a:ext uri="{FF2B5EF4-FFF2-40B4-BE49-F238E27FC236}">
                <a16:creationId xmlns:a16="http://schemas.microsoft.com/office/drawing/2014/main" id="{3B122D1D-1C6C-4883-894F-5EC56F543F10}"/>
              </a:ext>
            </a:extLst>
          </p:cNvPr>
          <p:cNvSpPr>
            <a:spLocks/>
          </p:cNvSpPr>
          <p:nvPr/>
        </p:nvSpPr>
        <p:spPr bwMode="auto">
          <a:xfrm>
            <a:off x="5479815" y="164660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7" name="Freeform 76">
            <a:extLst>
              <a:ext uri="{FF2B5EF4-FFF2-40B4-BE49-F238E27FC236}">
                <a16:creationId xmlns:a16="http://schemas.microsoft.com/office/drawing/2014/main" id="{AEBD36B8-2E82-427D-889F-CEE2000CADE7}"/>
              </a:ext>
            </a:extLst>
          </p:cNvPr>
          <p:cNvSpPr>
            <a:spLocks/>
          </p:cNvSpPr>
          <p:nvPr/>
        </p:nvSpPr>
        <p:spPr bwMode="auto">
          <a:xfrm>
            <a:off x="5438532" y="1639366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8" name="Freeform 77">
            <a:extLst>
              <a:ext uri="{FF2B5EF4-FFF2-40B4-BE49-F238E27FC236}">
                <a16:creationId xmlns:a16="http://schemas.microsoft.com/office/drawing/2014/main" id="{18C77F66-0F0F-4274-B2C7-1F437F27519B}"/>
              </a:ext>
            </a:extLst>
          </p:cNvPr>
          <p:cNvSpPr>
            <a:spLocks/>
          </p:cNvSpPr>
          <p:nvPr/>
        </p:nvSpPr>
        <p:spPr bwMode="auto">
          <a:xfrm>
            <a:off x="5438532" y="1639366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9" name="Freeform 78">
            <a:extLst>
              <a:ext uri="{FF2B5EF4-FFF2-40B4-BE49-F238E27FC236}">
                <a16:creationId xmlns:a16="http://schemas.microsoft.com/office/drawing/2014/main" id="{37EF532C-4E52-4090-AE20-38716FB735E9}"/>
              </a:ext>
            </a:extLst>
          </p:cNvPr>
          <p:cNvSpPr>
            <a:spLocks/>
          </p:cNvSpPr>
          <p:nvPr/>
        </p:nvSpPr>
        <p:spPr bwMode="auto">
          <a:xfrm>
            <a:off x="5288933" y="1632129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0" name="Freeform 79">
            <a:extLst>
              <a:ext uri="{FF2B5EF4-FFF2-40B4-BE49-F238E27FC236}">
                <a16:creationId xmlns:a16="http://schemas.microsoft.com/office/drawing/2014/main" id="{CC3D444A-3C84-455B-B55A-158ABB5942FC}"/>
              </a:ext>
            </a:extLst>
          </p:cNvPr>
          <p:cNvSpPr>
            <a:spLocks/>
          </p:cNvSpPr>
          <p:nvPr/>
        </p:nvSpPr>
        <p:spPr bwMode="auto">
          <a:xfrm>
            <a:off x="5288933" y="1632129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1" name="Freeform 80">
            <a:extLst>
              <a:ext uri="{FF2B5EF4-FFF2-40B4-BE49-F238E27FC236}">
                <a16:creationId xmlns:a16="http://schemas.microsoft.com/office/drawing/2014/main" id="{C6C33094-892E-4858-AC72-62F9BDFBEA9D}"/>
              </a:ext>
            </a:extLst>
          </p:cNvPr>
          <p:cNvSpPr>
            <a:spLocks/>
          </p:cNvSpPr>
          <p:nvPr/>
        </p:nvSpPr>
        <p:spPr bwMode="auto">
          <a:xfrm>
            <a:off x="5297107" y="162437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2" name="Freeform 81">
            <a:extLst>
              <a:ext uri="{FF2B5EF4-FFF2-40B4-BE49-F238E27FC236}">
                <a16:creationId xmlns:a16="http://schemas.microsoft.com/office/drawing/2014/main" id="{630C9D84-0765-46E7-AAA4-40F046540684}"/>
              </a:ext>
            </a:extLst>
          </p:cNvPr>
          <p:cNvSpPr>
            <a:spLocks/>
          </p:cNvSpPr>
          <p:nvPr/>
        </p:nvSpPr>
        <p:spPr bwMode="auto">
          <a:xfrm>
            <a:off x="5297107" y="162437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3" name="Freeform 82">
            <a:extLst>
              <a:ext uri="{FF2B5EF4-FFF2-40B4-BE49-F238E27FC236}">
                <a16:creationId xmlns:a16="http://schemas.microsoft.com/office/drawing/2014/main" id="{E15875A4-8DFC-443C-A8D8-B788E5A8FB16}"/>
              </a:ext>
            </a:extLst>
          </p:cNvPr>
          <p:cNvSpPr>
            <a:spLocks/>
          </p:cNvSpPr>
          <p:nvPr/>
        </p:nvSpPr>
        <p:spPr bwMode="auto">
          <a:xfrm>
            <a:off x="5362915" y="161714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4" name="Freeform 83">
            <a:extLst>
              <a:ext uri="{FF2B5EF4-FFF2-40B4-BE49-F238E27FC236}">
                <a16:creationId xmlns:a16="http://schemas.microsoft.com/office/drawing/2014/main" id="{E8AB7AF5-3558-4786-812D-DFCD54992F09}"/>
              </a:ext>
            </a:extLst>
          </p:cNvPr>
          <p:cNvSpPr>
            <a:spLocks/>
          </p:cNvSpPr>
          <p:nvPr/>
        </p:nvSpPr>
        <p:spPr bwMode="auto">
          <a:xfrm>
            <a:off x="5362915" y="161714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5" name="Freeform 84">
            <a:extLst>
              <a:ext uri="{FF2B5EF4-FFF2-40B4-BE49-F238E27FC236}">
                <a16:creationId xmlns:a16="http://schemas.microsoft.com/office/drawing/2014/main" id="{1C2B7A61-CFB7-4173-87CF-B285B9DFEB80}"/>
              </a:ext>
            </a:extLst>
          </p:cNvPr>
          <p:cNvSpPr>
            <a:spLocks/>
          </p:cNvSpPr>
          <p:nvPr/>
        </p:nvSpPr>
        <p:spPr bwMode="auto">
          <a:xfrm>
            <a:off x="5413190" y="160938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6" name="Freeform 85">
            <a:extLst>
              <a:ext uri="{FF2B5EF4-FFF2-40B4-BE49-F238E27FC236}">
                <a16:creationId xmlns:a16="http://schemas.microsoft.com/office/drawing/2014/main" id="{4AD75D14-77C1-4502-8B94-3D3910D04873}"/>
              </a:ext>
            </a:extLst>
          </p:cNvPr>
          <p:cNvSpPr>
            <a:spLocks/>
          </p:cNvSpPr>
          <p:nvPr/>
        </p:nvSpPr>
        <p:spPr bwMode="auto">
          <a:xfrm>
            <a:off x="5413190" y="160938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7" name="Freeform 86">
            <a:extLst>
              <a:ext uri="{FF2B5EF4-FFF2-40B4-BE49-F238E27FC236}">
                <a16:creationId xmlns:a16="http://schemas.microsoft.com/office/drawing/2014/main" id="{946E2B69-E1A3-4032-BB9A-3F76F2E09466}"/>
              </a:ext>
            </a:extLst>
          </p:cNvPr>
          <p:cNvSpPr>
            <a:spLocks/>
          </p:cNvSpPr>
          <p:nvPr/>
        </p:nvSpPr>
        <p:spPr bwMode="auto">
          <a:xfrm>
            <a:off x="5564017" y="160215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8" name="Freeform 87">
            <a:extLst>
              <a:ext uri="{FF2B5EF4-FFF2-40B4-BE49-F238E27FC236}">
                <a16:creationId xmlns:a16="http://schemas.microsoft.com/office/drawing/2014/main" id="{23BD0F3A-0071-491D-8B44-F6E675B2C9BF}"/>
              </a:ext>
            </a:extLst>
          </p:cNvPr>
          <p:cNvSpPr>
            <a:spLocks/>
          </p:cNvSpPr>
          <p:nvPr/>
        </p:nvSpPr>
        <p:spPr bwMode="auto">
          <a:xfrm>
            <a:off x="5564017" y="160215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9" name="Freeform 88">
            <a:extLst>
              <a:ext uri="{FF2B5EF4-FFF2-40B4-BE49-F238E27FC236}">
                <a16:creationId xmlns:a16="http://schemas.microsoft.com/office/drawing/2014/main" id="{74D30241-FF6C-40CE-92DF-88F95CE3239B}"/>
              </a:ext>
            </a:extLst>
          </p:cNvPr>
          <p:cNvSpPr>
            <a:spLocks/>
          </p:cNvSpPr>
          <p:nvPr/>
        </p:nvSpPr>
        <p:spPr bwMode="auto">
          <a:xfrm>
            <a:off x="5443028" y="159491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0" name="Freeform 89">
            <a:extLst>
              <a:ext uri="{FF2B5EF4-FFF2-40B4-BE49-F238E27FC236}">
                <a16:creationId xmlns:a16="http://schemas.microsoft.com/office/drawing/2014/main" id="{9A16EE70-BC1E-4D13-8DFE-3C46D1D07397}"/>
              </a:ext>
            </a:extLst>
          </p:cNvPr>
          <p:cNvSpPr>
            <a:spLocks/>
          </p:cNvSpPr>
          <p:nvPr/>
        </p:nvSpPr>
        <p:spPr bwMode="auto">
          <a:xfrm>
            <a:off x="5443028" y="159491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1" name="Freeform 90">
            <a:extLst>
              <a:ext uri="{FF2B5EF4-FFF2-40B4-BE49-F238E27FC236}">
                <a16:creationId xmlns:a16="http://schemas.microsoft.com/office/drawing/2014/main" id="{6B156E51-CB8E-4E33-A115-4916DA541FC9}"/>
              </a:ext>
            </a:extLst>
          </p:cNvPr>
          <p:cNvSpPr>
            <a:spLocks/>
          </p:cNvSpPr>
          <p:nvPr/>
        </p:nvSpPr>
        <p:spPr bwMode="auto">
          <a:xfrm>
            <a:off x="5387849" y="158716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2" name="Freeform 91">
            <a:extLst>
              <a:ext uri="{FF2B5EF4-FFF2-40B4-BE49-F238E27FC236}">
                <a16:creationId xmlns:a16="http://schemas.microsoft.com/office/drawing/2014/main" id="{75E83587-1C8F-4F82-A339-7AB6A616E028}"/>
              </a:ext>
            </a:extLst>
          </p:cNvPr>
          <p:cNvSpPr>
            <a:spLocks/>
          </p:cNvSpPr>
          <p:nvPr/>
        </p:nvSpPr>
        <p:spPr bwMode="auto">
          <a:xfrm>
            <a:off x="5387849" y="158716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3" name="Freeform 92">
            <a:extLst>
              <a:ext uri="{FF2B5EF4-FFF2-40B4-BE49-F238E27FC236}">
                <a16:creationId xmlns:a16="http://schemas.microsoft.com/office/drawing/2014/main" id="{CE893A1B-6A6E-4D05-8928-1B8FA79D5839}"/>
              </a:ext>
            </a:extLst>
          </p:cNvPr>
          <p:cNvSpPr>
            <a:spLocks/>
          </p:cNvSpPr>
          <p:nvPr/>
        </p:nvSpPr>
        <p:spPr bwMode="auto">
          <a:xfrm>
            <a:off x="5459378" y="157992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4" name="Freeform 93">
            <a:extLst>
              <a:ext uri="{FF2B5EF4-FFF2-40B4-BE49-F238E27FC236}">
                <a16:creationId xmlns:a16="http://schemas.microsoft.com/office/drawing/2014/main" id="{66EBE1D7-787B-49DA-B8D5-21A1BA1E73E6}"/>
              </a:ext>
            </a:extLst>
          </p:cNvPr>
          <p:cNvSpPr>
            <a:spLocks/>
          </p:cNvSpPr>
          <p:nvPr/>
        </p:nvSpPr>
        <p:spPr bwMode="auto">
          <a:xfrm>
            <a:off x="5459378" y="157992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5" name="Freeform 94">
            <a:extLst>
              <a:ext uri="{FF2B5EF4-FFF2-40B4-BE49-F238E27FC236}">
                <a16:creationId xmlns:a16="http://schemas.microsoft.com/office/drawing/2014/main" id="{6E1C21FC-B5F3-4AD3-8F73-7253D88D310B}"/>
              </a:ext>
            </a:extLst>
          </p:cNvPr>
          <p:cNvSpPr>
            <a:spLocks/>
          </p:cNvSpPr>
          <p:nvPr/>
        </p:nvSpPr>
        <p:spPr bwMode="auto">
          <a:xfrm>
            <a:off x="5436489" y="157217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6" name="Freeform 95">
            <a:extLst>
              <a:ext uri="{FF2B5EF4-FFF2-40B4-BE49-F238E27FC236}">
                <a16:creationId xmlns:a16="http://schemas.microsoft.com/office/drawing/2014/main" id="{F25EE73C-6EED-403B-B1F0-99ADCADD2956}"/>
              </a:ext>
            </a:extLst>
          </p:cNvPr>
          <p:cNvSpPr>
            <a:spLocks/>
          </p:cNvSpPr>
          <p:nvPr/>
        </p:nvSpPr>
        <p:spPr bwMode="auto">
          <a:xfrm>
            <a:off x="5436489" y="157217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7" name="Freeform 96">
            <a:extLst>
              <a:ext uri="{FF2B5EF4-FFF2-40B4-BE49-F238E27FC236}">
                <a16:creationId xmlns:a16="http://schemas.microsoft.com/office/drawing/2014/main" id="{36768D86-3B04-4132-B597-4A161909C9CD}"/>
              </a:ext>
            </a:extLst>
          </p:cNvPr>
          <p:cNvSpPr>
            <a:spLocks/>
          </p:cNvSpPr>
          <p:nvPr/>
        </p:nvSpPr>
        <p:spPr bwMode="auto">
          <a:xfrm>
            <a:off x="5293020" y="156493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8" name="Freeform 97">
            <a:extLst>
              <a:ext uri="{FF2B5EF4-FFF2-40B4-BE49-F238E27FC236}">
                <a16:creationId xmlns:a16="http://schemas.microsoft.com/office/drawing/2014/main" id="{B517AED0-44CD-4900-9971-7C5B521C76DC}"/>
              </a:ext>
            </a:extLst>
          </p:cNvPr>
          <p:cNvSpPr>
            <a:spLocks/>
          </p:cNvSpPr>
          <p:nvPr/>
        </p:nvSpPr>
        <p:spPr bwMode="auto">
          <a:xfrm>
            <a:off x="5293020" y="156493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9" name="Freeform 98">
            <a:extLst>
              <a:ext uri="{FF2B5EF4-FFF2-40B4-BE49-F238E27FC236}">
                <a16:creationId xmlns:a16="http://schemas.microsoft.com/office/drawing/2014/main" id="{7510D092-6B98-41D2-86C1-B2D5ACCC4C69}"/>
              </a:ext>
            </a:extLst>
          </p:cNvPr>
          <p:cNvSpPr>
            <a:spLocks/>
          </p:cNvSpPr>
          <p:nvPr/>
        </p:nvSpPr>
        <p:spPr bwMode="auto">
          <a:xfrm>
            <a:off x="5295881" y="155769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0" name="Freeform 99">
            <a:extLst>
              <a:ext uri="{FF2B5EF4-FFF2-40B4-BE49-F238E27FC236}">
                <a16:creationId xmlns:a16="http://schemas.microsoft.com/office/drawing/2014/main" id="{FA2C7E5E-24CA-4749-9882-B80B68606D51}"/>
              </a:ext>
            </a:extLst>
          </p:cNvPr>
          <p:cNvSpPr>
            <a:spLocks/>
          </p:cNvSpPr>
          <p:nvPr/>
        </p:nvSpPr>
        <p:spPr bwMode="auto">
          <a:xfrm>
            <a:off x="5295881" y="155769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1" name="Freeform 100">
            <a:extLst>
              <a:ext uri="{FF2B5EF4-FFF2-40B4-BE49-F238E27FC236}">
                <a16:creationId xmlns:a16="http://schemas.microsoft.com/office/drawing/2014/main" id="{3029C7FC-D728-4D62-8B33-EFB8FFD16B68}"/>
              </a:ext>
            </a:extLst>
          </p:cNvPr>
          <p:cNvSpPr>
            <a:spLocks/>
          </p:cNvSpPr>
          <p:nvPr/>
        </p:nvSpPr>
        <p:spPr bwMode="auto">
          <a:xfrm>
            <a:off x="5434445" y="154994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2" name="Freeform 101">
            <a:extLst>
              <a:ext uri="{FF2B5EF4-FFF2-40B4-BE49-F238E27FC236}">
                <a16:creationId xmlns:a16="http://schemas.microsoft.com/office/drawing/2014/main" id="{EEFDEC0B-C350-4F68-9A5C-B270FDD2122A}"/>
              </a:ext>
            </a:extLst>
          </p:cNvPr>
          <p:cNvSpPr>
            <a:spLocks/>
          </p:cNvSpPr>
          <p:nvPr/>
        </p:nvSpPr>
        <p:spPr bwMode="auto">
          <a:xfrm>
            <a:off x="5434445" y="154994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3" name="Freeform 102">
            <a:extLst>
              <a:ext uri="{FF2B5EF4-FFF2-40B4-BE49-F238E27FC236}">
                <a16:creationId xmlns:a16="http://schemas.microsoft.com/office/drawing/2014/main" id="{979EB09A-A71D-40F4-8C12-8868B1FFD1B9}"/>
              </a:ext>
            </a:extLst>
          </p:cNvPr>
          <p:cNvSpPr>
            <a:spLocks/>
          </p:cNvSpPr>
          <p:nvPr/>
        </p:nvSpPr>
        <p:spPr bwMode="auto">
          <a:xfrm>
            <a:off x="5384987" y="154270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4" name="Freeform 103">
            <a:extLst>
              <a:ext uri="{FF2B5EF4-FFF2-40B4-BE49-F238E27FC236}">
                <a16:creationId xmlns:a16="http://schemas.microsoft.com/office/drawing/2014/main" id="{9AA15F1D-C22D-4B22-A5A7-9D8F6078B704}"/>
              </a:ext>
            </a:extLst>
          </p:cNvPr>
          <p:cNvSpPr>
            <a:spLocks/>
          </p:cNvSpPr>
          <p:nvPr/>
        </p:nvSpPr>
        <p:spPr bwMode="auto">
          <a:xfrm>
            <a:off x="5384987" y="154270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5" name="Freeform 104">
            <a:extLst>
              <a:ext uri="{FF2B5EF4-FFF2-40B4-BE49-F238E27FC236}">
                <a16:creationId xmlns:a16="http://schemas.microsoft.com/office/drawing/2014/main" id="{04635092-6A82-477A-8845-EFA8615986C0}"/>
              </a:ext>
            </a:extLst>
          </p:cNvPr>
          <p:cNvSpPr>
            <a:spLocks/>
          </p:cNvSpPr>
          <p:nvPr/>
        </p:nvSpPr>
        <p:spPr bwMode="auto">
          <a:xfrm>
            <a:off x="5311005" y="1534955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6" name="Freeform 105">
            <a:extLst>
              <a:ext uri="{FF2B5EF4-FFF2-40B4-BE49-F238E27FC236}">
                <a16:creationId xmlns:a16="http://schemas.microsoft.com/office/drawing/2014/main" id="{8FE79F21-06F4-46EC-87F2-3F8E10249F91}"/>
              </a:ext>
            </a:extLst>
          </p:cNvPr>
          <p:cNvSpPr>
            <a:spLocks/>
          </p:cNvSpPr>
          <p:nvPr/>
        </p:nvSpPr>
        <p:spPr bwMode="auto">
          <a:xfrm>
            <a:off x="5311005" y="1534955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7" name="Freeform 106">
            <a:extLst>
              <a:ext uri="{FF2B5EF4-FFF2-40B4-BE49-F238E27FC236}">
                <a16:creationId xmlns:a16="http://schemas.microsoft.com/office/drawing/2014/main" id="{3E997AE8-6B4C-4FB6-B8AE-DC40C90745E0}"/>
              </a:ext>
            </a:extLst>
          </p:cNvPr>
          <p:cNvSpPr>
            <a:spLocks/>
          </p:cNvSpPr>
          <p:nvPr/>
        </p:nvSpPr>
        <p:spPr bwMode="auto">
          <a:xfrm>
            <a:off x="5322450" y="152771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8" name="Freeform 107">
            <a:extLst>
              <a:ext uri="{FF2B5EF4-FFF2-40B4-BE49-F238E27FC236}">
                <a16:creationId xmlns:a16="http://schemas.microsoft.com/office/drawing/2014/main" id="{BEF3418D-4629-4C51-9C29-7A5C96286704}"/>
              </a:ext>
            </a:extLst>
          </p:cNvPr>
          <p:cNvSpPr>
            <a:spLocks/>
          </p:cNvSpPr>
          <p:nvPr/>
        </p:nvSpPr>
        <p:spPr bwMode="auto">
          <a:xfrm>
            <a:off x="5322450" y="152771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9" name="Freeform 108">
            <a:extLst>
              <a:ext uri="{FF2B5EF4-FFF2-40B4-BE49-F238E27FC236}">
                <a16:creationId xmlns:a16="http://schemas.microsoft.com/office/drawing/2014/main" id="{865029E2-2144-4FBB-9D3E-9A1ACED72AD7}"/>
              </a:ext>
            </a:extLst>
          </p:cNvPr>
          <p:cNvSpPr>
            <a:spLocks/>
          </p:cNvSpPr>
          <p:nvPr/>
        </p:nvSpPr>
        <p:spPr bwMode="auto">
          <a:xfrm>
            <a:off x="5111129" y="152048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0" name="Freeform 109">
            <a:extLst>
              <a:ext uri="{FF2B5EF4-FFF2-40B4-BE49-F238E27FC236}">
                <a16:creationId xmlns:a16="http://schemas.microsoft.com/office/drawing/2014/main" id="{D7BC4D8C-B16E-47E7-A064-A1BD55985B0F}"/>
              </a:ext>
            </a:extLst>
          </p:cNvPr>
          <p:cNvSpPr>
            <a:spLocks/>
          </p:cNvSpPr>
          <p:nvPr/>
        </p:nvSpPr>
        <p:spPr bwMode="auto">
          <a:xfrm>
            <a:off x="5111129" y="152048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1" name="Freeform 110">
            <a:extLst>
              <a:ext uri="{FF2B5EF4-FFF2-40B4-BE49-F238E27FC236}">
                <a16:creationId xmlns:a16="http://schemas.microsoft.com/office/drawing/2014/main" id="{EC105FF8-7E7D-4B61-90AC-AEF2D9C31F64}"/>
              </a:ext>
            </a:extLst>
          </p:cNvPr>
          <p:cNvSpPr>
            <a:spLocks/>
          </p:cNvSpPr>
          <p:nvPr/>
        </p:nvSpPr>
        <p:spPr bwMode="auto">
          <a:xfrm>
            <a:off x="5427905" y="151272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2" name="Freeform 111">
            <a:extLst>
              <a:ext uri="{FF2B5EF4-FFF2-40B4-BE49-F238E27FC236}">
                <a16:creationId xmlns:a16="http://schemas.microsoft.com/office/drawing/2014/main" id="{679261F8-33D3-403C-B93F-4F2E0AAFA8C2}"/>
              </a:ext>
            </a:extLst>
          </p:cNvPr>
          <p:cNvSpPr>
            <a:spLocks/>
          </p:cNvSpPr>
          <p:nvPr/>
        </p:nvSpPr>
        <p:spPr bwMode="auto">
          <a:xfrm>
            <a:off x="5427905" y="151272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3" name="Freeform 112">
            <a:extLst>
              <a:ext uri="{FF2B5EF4-FFF2-40B4-BE49-F238E27FC236}">
                <a16:creationId xmlns:a16="http://schemas.microsoft.com/office/drawing/2014/main" id="{B38DB864-80C9-493A-AC6B-6CEDFF4F9CAD}"/>
              </a:ext>
            </a:extLst>
          </p:cNvPr>
          <p:cNvSpPr>
            <a:spLocks/>
          </p:cNvSpPr>
          <p:nvPr/>
        </p:nvSpPr>
        <p:spPr bwMode="auto">
          <a:xfrm>
            <a:off x="5449159" y="150549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4" name="Freeform 113">
            <a:extLst>
              <a:ext uri="{FF2B5EF4-FFF2-40B4-BE49-F238E27FC236}">
                <a16:creationId xmlns:a16="http://schemas.microsoft.com/office/drawing/2014/main" id="{F5EB459B-4998-44E0-9950-7C41C3DB1E34}"/>
              </a:ext>
            </a:extLst>
          </p:cNvPr>
          <p:cNvSpPr>
            <a:spLocks/>
          </p:cNvSpPr>
          <p:nvPr/>
        </p:nvSpPr>
        <p:spPr bwMode="auto">
          <a:xfrm>
            <a:off x="5449159" y="150549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5" name="Freeform 114">
            <a:extLst>
              <a:ext uri="{FF2B5EF4-FFF2-40B4-BE49-F238E27FC236}">
                <a16:creationId xmlns:a16="http://schemas.microsoft.com/office/drawing/2014/main" id="{C7727D76-D17A-47E5-A250-D390D8C04546}"/>
              </a:ext>
            </a:extLst>
          </p:cNvPr>
          <p:cNvSpPr>
            <a:spLocks/>
          </p:cNvSpPr>
          <p:nvPr/>
        </p:nvSpPr>
        <p:spPr bwMode="auto">
          <a:xfrm>
            <a:off x="5411146" y="149773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6" name="Freeform 115">
            <a:extLst>
              <a:ext uri="{FF2B5EF4-FFF2-40B4-BE49-F238E27FC236}">
                <a16:creationId xmlns:a16="http://schemas.microsoft.com/office/drawing/2014/main" id="{04C4B5E7-DEB0-4DAC-B719-0E8C0C9BB46F}"/>
              </a:ext>
            </a:extLst>
          </p:cNvPr>
          <p:cNvSpPr>
            <a:spLocks/>
          </p:cNvSpPr>
          <p:nvPr/>
        </p:nvSpPr>
        <p:spPr bwMode="auto">
          <a:xfrm>
            <a:off x="5411146" y="149773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7" name="Freeform 116">
            <a:extLst>
              <a:ext uri="{FF2B5EF4-FFF2-40B4-BE49-F238E27FC236}">
                <a16:creationId xmlns:a16="http://schemas.microsoft.com/office/drawing/2014/main" id="{DB00CF5B-F9E3-44A0-8A1C-92FED5CB55B8}"/>
              </a:ext>
            </a:extLst>
          </p:cNvPr>
          <p:cNvSpPr>
            <a:spLocks/>
          </p:cNvSpPr>
          <p:nvPr/>
        </p:nvSpPr>
        <p:spPr bwMode="auto">
          <a:xfrm>
            <a:off x="5360053" y="1490503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8" name="Freeform 117">
            <a:extLst>
              <a:ext uri="{FF2B5EF4-FFF2-40B4-BE49-F238E27FC236}">
                <a16:creationId xmlns:a16="http://schemas.microsoft.com/office/drawing/2014/main" id="{15516B00-96AD-49A9-9ABC-75D8C5CA2E4E}"/>
              </a:ext>
            </a:extLst>
          </p:cNvPr>
          <p:cNvSpPr>
            <a:spLocks/>
          </p:cNvSpPr>
          <p:nvPr/>
        </p:nvSpPr>
        <p:spPr bwMode="auto">
          <a:xfrm>
            <a:off x="5360053" y="1490503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9" name="Freeform 118">
            <a:extLst>
              <a:ext uri="{FF2B5EF4-FFF2-40B4-BE49-F238E27FC236}">
                <a16:creationId xmlns:a16="http://schemas.microsoft.com/office/drawing/2014/main" id="{9B4B5F06-843E-4728-BCD2-F3A9F73AB114}"/>
              </a:ext>
            </a:extLst>
          </p:cNvPr>
          <p:cNvSpPr>
            <a:spLocks/>
          </p:cNvSpPr>
          <p:nvPr/>
        </p:nvSpPr>
        <p:spPr bwMode="auto">
          <a:xfrm>
            <a:off x="5340025" y="1483267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0" name="Freeform 119">
            <a:extLst>
              <a:ext uri="{FF2B5EF4-FFF2-40B4-BE49-F238E27FC236}">
                <a16:creationId xmlns:a16="http://schemas.microsoft.com/office/drawing/2014/main" id="{3243D836-E681-48F9-974C-F730378FD905}"/>
              </a:ext>
            </a:extLst>
          </p:cNvPr>
          <p:cNvSpPr>
            <a:spLocks/>
          </p:cNvSpPr>
          <p:nvPr/>
        </p:nvSpPr>
        <p:spPr bwMode="auto">
          <a:xfrm>
            <a:off x="5340025" y="1483267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1" name="Freeform 120">
            <a:extLst>
              <a:ext uri="{FF2B5EF4-FFF2-40B4-BE49-F238E27FC236}">
                <a16:creationId xmlns:a16="http://schemas.microsoft.com/office/drawing/2014/main" id="{7790388F-CBFA-44E2-8062-EAE4075310AA}"/>
              </a:ext>
            </a:extLst>
          </p:cNvPr>
          <p:cNvSpPr>
            <a:spLocks/>
          </p:cNvSpPr>
          <p:nvPr/>
        </p:nvSpPr>
        <p:spPr bwMode="auto">
          <a:xfrm>
            <a:off x="5389892" y="147551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2" name="Freeform 121">
            <a:extLst>
              <a:ext uri="{FF2B5EF4-FFF2-40B4-BE49-F238E27FC236}">
                <a16:creationId xmlns:a16="http://schemas.microsoft.com/office/drawing/2014/main" id="{FAAE2029-9F24-472E-ADCB-08E474004AA0}"/>
              </a:ext>
            </a:extLst>
          </p:cNvPr>
          <p:cNvSpPr>
            <a:spLocks/>
          </p:cNvSpPr>
          <p:nvPr/>
        </p:nvSpPr>
        <p:spPr bwMode="auto">
          <a:xfrm>
            <a:off x="5389892" y="147551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3" name="Freeform 122">
            <a:extLst>
              <a:ext uri="{FF2B5EF4-FFF2-40B4-BE49-F238E27FC236}">
                <a16:creationId xmlns:a16="http://schemas.microsoft.com/office/drawing/2014/main" id="{D94B5FF3-0B3F-490D-AC9D-478D0B31D16A}"/>
              </a:ext>
            </a:extLst>
          </p:cNvPr>
          <p:cNvSpPr>
            <a:spLocks/>
          </p:cNvSpPr>
          <p:nvPr/>
        </p:nvSpPr>
        <p:spPr bwMode="auto">
          <a:xfrm>
            <a:off x="5341252" y="146827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4" name="Freeform 123">
            <a:extLst>
              <a:ext uri="{FF2B5EF4-FFF2-40B4-BE49-F238E27FC236}">
                <a16:creationId xmlns:a16="http://schemas.microsoft.com/office/drawing/2014/main" id="{A80E1FF5-CD6A-4B4D-8516-E6DD3C53E142}"/>
              </a:ext>
            </a:extLst>
          </p:cNvPr>
          <p:cNvSpPr>
            <a:spLocks/>
          </p:cNvSpPr>
          <p:nvPr/>
        </p:nvSpPr>
        <p:spPr bwMode="auto">
          <a:xfrm>
            <a:off x="5341252" y="146827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5" name="Freeform 124">
            <a:extLst>
              <a:ext uri="{FF2B5EF4-FFF2-40B4-BE49-F238E27FC236}">
                <a16:creationId xmlns:a16="http://schemas.microsoft.com/office/drawing/2014/main" id="{9D9B58B2-ADE5-4A2C-B772-204DDC626C73}"/>
              </a:ext>
            </a:extLst>
          </p:cNvPr>
          <p:cNvSpPr>
            <a:spLocks/>
          </p:cNvSpPr>
          <p:nvPr/>
        </p:nvSpPr>
        <p:spPr bwMode="auto">
          <a:xfrm>
            <a:off x="5303239" y="146052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6" name="Freeform 125">
            <a:extLst>
              <a:ext uri="{FF2B5EF4-FFF2-40B4-BE49-F238E27FC236}">
                <a16:creationId xmlns:a16="http://schemas.microsoft.com/office/drawing/2014/main" id="{B7722F5D-91F5-406D-85D5-C54727F18949}"/>
              </a:ext>
            </a:extLst>
          </p:cNvPr>
          <p:cNvSpPr>
            <a:spLocks/>
          </p:cNvSpPr>
          <p:nvPr/>
        </p:nvSpPr>
        <p:spPr bwMode="auto">
          <a:xfrm>
            <a:off x="5303239" y="146052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7" name="Freeform 126">
            <a:extLst>
              <a:ext uri="{FF2B5EF4-FFF2-40B4-BE49-F238E27FC236}">
                <a16:creationId xmlns:a16="http://schemas.microsoft.com/office/drawing/2014/main" id="{1F7313C2-E801-4304-A819-37AC6FBA48ED}"/>
              </a:ext>
            </a:extLst>
          </p:cNvPr>
          <p:cNvSpPr>
            <a:spLocks/>
          </p:cNvSpPr>
          <p:nvPr/>
        </p:nvSpPr>
        <p:spPr bwMode="auto">
          <a:xfrm>
            <a:off x="5406651" y="145328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8" name="Freeform 127">
            <a:extLst>
              <a:ext uri="{FF2B5EF4-FFF2-40B4-BE49-F238E27FC236}">
                <a16:creationId xmlns:a16="http://schemas.microsoft.com/office/drawing/2014/main" id="{0BA4FF08-87EE-415F-8845-EC13DAD04266}"/>
              </a:ext>
            </a:extLst>
          </p:cNvPr>
          <p:cNvSpPr>
            <a:spLocks/>
          </p:cNvSpPr>
          <p:nvPr/>
        </p:nvSpPr>
        <p:spPr bwMode="auto">
          <a:xfrm>
            <a:off x="5406651" y="145328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9" name="Freeform 128">
            <a:extLst>
              <a:ext uri="{FF2B5EF4-FFF2-40B4-BE49-F238E27FC236}">
                <a16:creationId xmlns:a16="http://schemas.microsoft.com/office/drawing/2014/main" id="{2490E95B-B70B-4F48-AA8B-4857FEE62D79}"/>
              </a:ext>
            </a:extLst>
          </p:cNvPr>
          <p:cNvSpPr>
            <a:spLocks/>
          </p:cNvSpPr>
          <p:nvPr/>
        </p:nvSpPr>
        <p:spPr bwMode="auto">
          <a:xfrm>
            <a:off x="5472458" y="144605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0" name="Freeform 129">
            <a:extLst>
              <a:ext uri="{FF2B5EF4-FFF2-40B4-BE49-F238E27FC236}">
                <a16:creationId xmlns:a16="http://schemas.microsoft.com/office/drawing/2014/main" id="{05CCAA01-59ED-4502-933D-ACB85E060FF3}"/>
              </a:ext>
            </a:extLst>
          </p:cNvPr>
          <p:cNvSpPr>
            <a:spLocks/>
          </p:cNvSpPr>
          <p:nvPr/>
        </p:nvSpPr>
        <p:spPr bwMode="auto">
          <a:xfrm>
            <a:off x="5472458" y="144605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1" name="Freeform 130">
            <a:extLst>
              <a:ext uri="{FF2B5EF4-FFF2-40B4-BE49-F238E27FC236}">
                <a16:creationId xmlns:a16="http://schemas.microsoft.com/office/drawing/2014/main" id="{A90AA81E-2597-46C6-8769-5B4471102AAC}"/>
              </a:ext>
            </a:extLst>
          </p:cNvPr>
          <p:cNvSpPr>
            <a:spLocks/>
          </p:cNvSpPr>
          <p:nvPr/>
        </p:nvSpPr>
        <p:spPr bwMode="auto">
          <a:xfrm>
            <a:off x="5243562" y="143829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2" name="Freeform 131">
            <a:extLst>
              <a:ext uri="{FF2B5EF4-FFF2-40B4-BE49-F238E27FC236}">
                <a16:creationId xmlns:a16="http://schemas.microsoft.com/office/drawing/2014/main" id="{EF43E674-5FBC-4C74-849E-9F7855E62E78}"/>
              </a:ext>
            </a:extLst>
          </p:cNvPr>
          <p:cNvSpPr>
            <a:spLocks/>
          </p:cNvSpPr>
          <p:nvPr/>
        </p:nvSpPr>
        <p:spPr bwMode="auto">
          <a:xfrm>
            <a:off x="5243562" y="143829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3" name="Freeform 132">
            <a:extLst>
              <a:ext uri="{FF2B5EF4-FFF2-40B4-BE49-F238E27FC236}">
                <a16:creationId xmlns:a16="http://schemas.microsoft.com/office/drawing/2014/main" id="{C7C83A75-1A9B-4C08-9CEB-DECC922F9531}"/>
              </a:ext>
            </a:extLst>
          </p:cNvPr>
          <p:cNvSpPr>
            <a:spLocks/>
          </p:cNvSpPr>
          <p:nvPr/>
        </p:nvSpPr>
        <p:spPr bwMode="auto">
          <a:xfrm>
            <a:off x="5392753" y="143106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4" name="Freeform 133">
            <a:extLst>
              <a:ext uri="{FF2B5EF4-FFF2-40B4-BE49-F238E27FC236}">
                <a16:creationId xmlns:a16="http://schemas.microsoft.com/office/drawing/2014/main" id="{23D28CE3-4B16-4C43-A169-F1C2DCF018F7}"/>
              </a:ext>
            </a:extLst>
          </p:cNvPr>
          <p:cNvSpPr>
            <a:spLocks/>
          </p:cNvSpPr>
          <p:nvPr/>
        </p:nvSpPr>
        <p:spPr bwMode="auto">
          <a:xfrm>
            <a:off x="5392753" y="143106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5" name="Freeform 134">
            <a:extLst>
              <a:ext uri="{FF2B5EF4-FFF2-40B4-BE49-F238E27FC236}">
                <a16:creationId xmlns:a16="http://schemas.microsoft.com/office/drawing/2014/main" id="{39DC29DD-47CF-470E-A72E-86A9019EF2CF}"/>
              </a:ext>
            </a:extLst>
          </p:cNvPr>
          <p:cNvSpPr>
            <a:spLocks/>
          </p:cNvSpPr>
          <p:nvPr/>
        </p:nvSpPr>
        <p:spPr bwMode="auto">
          <a:xfrm>
            <a:off x="5378447" y="142330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6" name="Freeform 135">
            <a:extLst>
              <a:ext uri="{FF2B5EF4-FFF2-40B4-BE49-F238E27FC236}">
                <a16:creationId xmlns:a16="http://schemas.microsoft.com/office/drawing/2014/main" id="{2EC6A064-3994-4A5B-8D35-DF5B400974FF}"/>
              </a:ext>
            </a:extLst>
          </p:cNvPr>
          <p:cNvSpPr>
            <a:spLocks/>
          </p:cNvSpPr>
          <p:nvPr/>
        </p:nvSpPr>
        <p:spPr bwMode="auto">
          <a:xfrm>
            <a:off x="5378447" y="142330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7" name="Freeform 136">
            <a:extLst>
              <a:ext uri="{FF2B5EF4-FFF2-40B4-BE49-F238E27FC236}">
                <a16:creationId xmlns:a16="http://schemas.microsoft.com/office/drawing/2014/main" id="{5F1757C7-41B7-4868-A84B-945DE628B08F}"/>
              </a:ext>
            </a:extLst>
          </p:cNvPr>
          <p:cNvSpPr>
            <a:spLocks/>
          </p:cNvSpPr>
          <p:nvPr/>
        </p:nvSpPr>
        <p:spPr bwMode="auto">
          <a:xfrm>
            <a:off x="5396024" y="141607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8" name="Freeform 137">
            <a:extLst>
              <a:ext uri="{FF2B5EF4-FFF2-40B4-BE49-F238E27FC236}">
                <a16:creationId xmlns:a16="http://schemas.microsoft.com/office/drawing/2014/main" id="{D3BC88CA-194D-461A-8E7D-7B96CE4D7766}"/>
              </a:ext>
            </a:extLst>
          </p:cNvPr>
          <p:cNvSpPr>
            <a:spLocks/>
          </p:cNvSpPr>
          <p:nvPr/>
        </p:nvSpPr>
        <p:spPr bwMode="auto">
          <a:xfrm>
            <a:off x="5396024" y="141607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9" name="Freeform 138">
            <a:extLst>
              <a:ext uri="{FF2B5EF4-FFF2-40B4-BE49-F238E27FC236}">
                <a16:creationId xmlns:a16="http://schemas.microsoft.com/office/drawing/2014/main" id="{234C26EC-49DF-42AB-8416-0A516C782DE1}"/>
              </a:ext>
            </a:extLst>
          </p:cNvPr>
          <p:cNvSpPr>
            <a:spLocks/>
          </p:cNvSpPr>
          <p:nvPr/>
        </p:nvSpPr>
        <p:spPr bwMode="auto">
          <a:xfrm>
            <a:off x="5545214" y="1408836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0" name="Freeform 139">
            <a:extLst>
              <a:ext uri="{FF2B5EF4-FFF2-40B4-BE49-F238E27FC236}">
                <a16:creationId xmlns:a16="http://schemas.microsoft.com/office/drawing/2014/main" id="{55511CF5-029D-4BDC-9143-F17BB8B68400}"/>
              </a:ext>
            </a:extLst>
          </p:cNvPr>
          <p:cNvSpPr>
            <a:spLocks/>
          </p:cNvSpPr>
          <p:nvPr/>
        </p:nvSpPr>
        <p:spPr bwMode="auto">
          <a:xfrm>
            <a:off x="5545214" y="1408836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1" name="Freeform 140">
            <a:extLst>
              <a:ext uri="{FF2B5EF4-FFF2-40B4-BE49-F238E27FC236}">
                <a16:creationId xmlns:a16="http://schemas.microsoft.com/office/drawing/2014/main" id="{77DF31ED-6442-4985-983E-B2F8ACEA19AF}"/>
              </a:ext>
            </a:extLst>
          </p:cNvPr>
          <p:cNvSpPr>
            <a:spLocks/>
          </p:cNvSpPr>
          <p:nvPr/>
        </p:nvSpPr>
        <p:spPr bwMode="auto">
          <a:xfrm>
            <a:off x="5406651" y="140108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2" name="Freeform 141">
            <a:extLst>
              <a:ext uri="{FF2B5EF4-FFF2-40B4-BE49-F238E27FC236}">
                <a16:creationId xmlns:a16="http://schemas.microsoft.com/office/drawing/2014/main" id="{D23C1089-3EC0-4478-98D1-6922E8E888C4}"/>
              </a:ext>
            </a:extLst>
          </p:cNvPr>
          <p:cNvSpPr>
            <a:spLocks/>
          </p:cNvSpPr>
          <p:nvPr/>
        </p:nvSpPr>
        <p:spPr bwMode="auto">
          <a:xfrm>
            <a:off x="5406651" y="140108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3" name="Freeform 142">
            <a:extLst>
              <a:ext uri="{FF2B5EF4-FFF2-40B4-BE49-F238E27FC236}">
                <a16:creationId xmlns:a16="http://schemas.microsoft.com/office/drawing/2014/main" id="{1129FE94-5EA0-4E97-8C18-B3F3E3F8DE06}"/>
              </a:ext>
            </a:extLst>
          </p:cNvPr>
          <p:cNvSpPr>
            <a:spLocks/>
          </p:cNvSpPr>
          <p:nvPr/>
        </p:nvSpPr>
        <p:spPr bwMode="auto">
          <a:xfrm>
            <a:off x="5367002" y="1393845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4" name="Freeform 143">
            <a:extLst>
              <a:ext uri="{FF2B5EF4-FFF2-40B4-BE49-F238E27FC236}">
                <a16:creationId xmlns:a16="http://schemas.microsoft.com/office/drawing/2014/main" id="{E7EE27D6-BF0C-40FC-A147-C6AD5116AE6F}"/>
              </a:ext>
            </a:extLst>
          </p:cNvPr>
          <p:cNvSpPr>
            <a:spLocks/>
          </p:cNvSpPr>
          <p:nvPr/>
        </p:nvSpPr>
        <p:spPr bwMode="auto">
          <a:xfrm>
            <a:off x="5367002" y="1393845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5" name="Freeform 144">
            <a:extLst>
              <a:ext uri="{FF2B5EF4-FFF2-40B4-BE49-F238E27FC236}">
                <a16:creationId xmlns:a16="http://schemas.microsoft.com/office/drawing/2014/main" id="{98B02B28-7A78-43B5-AA72-6D04F3B9613B}"/>
              </a:ext>
            </a:extLst>
          </p:cNvPr>
          <p:cNvSpPr>
            <a:spLocks/>
          </p:cNvSpPr>
          <p:nvPr/>
        </p:nvSpPr>
        <p:spPr bwMode="auto">
          <a:xfrm>
            <a:off x="5483903" y="138609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6" name="Freeform 145">
            <a:extLst>
              <a:ext uri="{FF2B5EF4-FFF2-40B4-BE49-F238E27FC236}">
                <a16:creationId xmlns:a16="http://schemas.microsoft.com/office/drawing/2014/main" id="{5C332BA4-7E46-448E-A1FA-7A53D87A7A4E}"/>
              </a:ext>
            </a:extLst>
          </p:cNvPr>
          <p:cNvSpPr>
            <a:spLocks/>
          </p:cNvSpPr>
          <p:nvPr/>
        </p:nvSpPr>
        <p:spPr bwMode="auto">
          <a:xfrm>
            <a:off x="5483903" y="138609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7" name="Freeform 146">
            <a:extLst>
              <a:ext uri="{FF2B5EF4-FFF2-40B4-BE49-F238E27FC236}">
                <a16:creationId xmlns:a16="http://schemas.microsoft.com/office/drawing/2014/main" id="{E3911BCD-33BA-468D-89F4-CAE69CAE796C}"/>
              </a:ext>
            </a:extLst>
          </p:cNvPr>
          <p:cNvSpPr>
            <a:spLocks/>
          </p:cNvSpPr>
          <p:nvPr/>
        </p:nvSpPr>
        <p:spPr bwMode="auto">
          <a:xfrm>
            <a:off x="5385805" y="137885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8" name="Freeform 147">
            <a:extLst>
              <a:ext uri="{FF2B5EF4-FFF2-40B4-BE49-F238E27FC236}">
                <a16:creationId xmlns:a16="http://schemas.microsoft.com/office/drawing/2014/main" id="{24EE462C-61E8-4BC0-8E88-B2DA34DFD226}"/>
              </a:ext>
            </a:extLst>
          </p:cNvPr>
          <p:cNvSpPr>
            <a:spLocks/>
          </p:cNvSpPr>
          <p:nvPr/>
        </p:nvSpPr>
        <p:spPr bwMode="auto">
          <a:xfrm>
            <a:off x="5385805" y="137885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9" name="Freeform 148">
            <a:extLst>
              <a:ext uri="{FF2B5EF4-FFF2-40B4-BE49-F238E27FC236}">
                <a16:creationId xmlns:a16="http://schemas.microsoft.com/office/drawing/2014/main" id="{940277F2-82D6-48EE-8F9E-8E8CA6B03AE1}"/>
              </a:ext>
            </a:extLst>
          </p:cNvPr>
          <p:cNvSpPr>
            <a:spLocks/>
          </p:cNvSpPr>
          <p:nvPr/>
        </p:nvSpPr>
        <p:spPr bwMode="auto">
          <a:xfrm>
            <a:off x="5111129" y="137162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0" name="Freeform 149">
            <a:extLst>
              <a:ext uri="{FF2B5EF4-FFF2-40B4-BE49-F238E27FC236}">
                <a16:creationId xmlns:a16="http://schemas.microsoft.com/office/drawing/2014/main" id="{AD8A4574-4FEC-4CB0-8144-B51AA9BB81BC}"/>
              </a:ext>
            </a:extLst>
          </p:cNvPr>
          <p:cNvSpPr>
            <a:spLocks/>
          </p:cNvSpPr>
          <p:nvPr/>
        </p:nvSpPr>
        <p:spPr bwMode="auto">
          <a:xfrm>
            <a:off x="5111129" y="137162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1" name="Freeform 150">
            <a:extLst>
              <a:ext uri="{FF2B5EF4-FFF2-40B4-BE49-F238E27FC236}">
                <a16:creationId xmlns:a16="http://schemas.microsoft.com/office/drawing/2014/main" id="{2165277F-ABE9-4F97-B363-2AF95902081B}"/>
              </a:ext>
            </a:extLst>
          </p:cNvPr>
          <p:cNvSpPr>
            <a:spLocks/>
          </p:cNvSpPr>
          <p:nvPr/>
        </p:nvSpPr>
        <p:spPr bwMode="auto">
          <a:xfrm>
            <a:off x="5405424" y="136386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2" name="Freeform 151">
            <a:extLst>
              <a:ext uri="{FF2B5EF4-FFF2-40B4-BE49-F238E27FC236}">
                <a16:creationId xmlns:a16="http://schemas.microsoft.com/office/drawing/2014/main" id="{3FBD24BF-6F0B-402E-BC94-38F25F96A5CE}"/>
              </a:ext>
            </a:extLst>
          </p:cNvPr>
          <p:cNvSpPr>
            <a:spLocks/>
          </p:cNvSpPr>
          <p:nvPr/>
        </p:nvSpPr>
        <p:spPr bwMode="auto">
          <a:xfrm>
            <a:off x="5405424" y="136386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3" name="Freeform 152">
            <a:extLst>
              <a:ext uri="{FF2B5EF4-FFF2-40B4-BE49-F238E27FC236}">
                <a16:creationId xmlns:a16="http://schemas.microsoft.com/office/drawing/2014/main" id="{450C68F4-92C2-4390-B4C7-F274E05E02AC}"/>
              </a:ext>
            </a:extLst>
          </p:cNvPr>
          <p:cNvSpPr>
            <a:spLocks/>
          </p:cNvSpPr>
          <p:nvPr/>
        </p:nvSpPr>
        <p:spPr bwMode="auto">
          <a:xfrm>
            <a:off x="5334303" y="135663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4" name="Freeform 153">
            <a:extLst>
              <a:ext uri="{FF2B5EF4-FFF2-40B4-BE49-F238E27FC236}">
                <a16:creationId xmlns:a16="http://schemas.microsoft.com/office/drawing/2014/main" id="{11D3F2EB-740F-4FB7-98A4-7548233266C1}"/>
              </a:ext>
            </a:extLst>
          </p:cNvPr>
          <p:cNvSpPr>
            <a:spLocks/>
          </p:cNvSpPr>
          <p:nvPr/>
        </p:nvSpPr>
        <p:spPr bwMode="auto">
          <a:xfrm>
            <a:off x="5334303" y="135663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5" name="Freeform 154">
            <a:extLst>
              <a:ext uri="{FF2B5EF4-FFF2-40B4-BE49-F238E27FC236}">
                <a16:creationId xmlns:a16="http://schemas.microsoft.com/office/drawing/2014/main" id="{0B20B257-EA8C-4234-A9C5-988ABA1EE5B9}"/>
              </a:ext>
            </a:extLst>
          </p:cNvPr>
          <p:cNvSpPr>
            <a:spLocks/>
          </p:cNvSpPr>
          <p:nvPr/>
        </p:nvSpPr>
        <p:spPr bwMode="auto">
          <a:xfrm>
            <a:off x="5395206" y="134887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6" name="Freeform 155">
            <a:extLst>
              <a:ext uri="{FF2B5EF4-FFF2-40B4-BE49-F238E27FC236}">
                <a16:creationId xmlns:a16="http://schemas.microsoft.com/office/drawing/2014/main" id="{550FAD04-319F-4DA4-B561-84819EC06891}"/>
              </a:ext>
            </a:extLst>
          </p:cNvPr>
          <p:cNvSpPr>
            <a:spLocks/>
          </p:cNvSpPr>
          <p:nvPr/>
        </p:nvSpPr>
        <p:spPr bwMode="auto">
          <a:xfrm>
            <a:off x="5395206" y="134887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7" name="Freeform 156">
            <a:extLst>
              <a:ext uri="{FF2B5EF4-FFF2-40B4-BE49-F238E27FC236}">
                <a16:creationId xmlns:a16="http://schemas.microsoft.com/office/drawing/2014/main" id="{11561452-B795-481C-8F1E-235B23AFD6D7}"/>
              </a:ext>
            </a:extLst>
          </p:cNvPr>
          <p:cNvSpPr>
            <a:spLocks/>
          </p:cNvSpPr>
          <p:nvPr/>
        </p:nvSpPr>
        <p:spPr bwMode="auto">
          <a:xfrm>
            <a:off x="5360053" y="134164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8" name="Freeform 157">
            <a:extLst>
              <a:ext uri="{FF2B5EF4-FFF2-40B4-BE49-F238E27FC236}">
                <a16:creationId xmlns:a16="http://schemas.microsoft.com/office/drawing/2014/main" id="{09B09B44-F30C-4319-837C-281E568A98F7}"/>
              </a:ext>
            </a:extLst>
          </p:cNvPr>
          <p:cNvSpPr>
            <a:spLocks/>
          </p:cNvSpPr>
          <p:nvPr/>
        </p:nvSpPr>
        <p:spPr bwMode="auto">
          <a:xfrm>
            <a:off x="5360053" y="134164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9" name="Freeform 158">
            <a:extLst>
              <a:ext uri="{FF2B5EF4-FFF2-40B4-BE49-F238E27FC236}">
                <a16:creationId xmlns:a16="http://schemas.microsoft.com/office/drawing/2014/main" id="{64013E9C-DE7D-496F-BA42-EEA2ACA9A69C}"/>
              </a:ext>
            </a:extLst>
          </p:cNvPr>
          <p:cNvSpPr>
            <a:spLocks/>
          </p:cNvSpPr>
          <p:nvPr/>
        </p:nvSpPr>
        <p:spPr bwMode="auto">
          <a:xfrm>
            <a:off x="5302012" y="133440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0" name="Freeform 159">
            <a:extLst>
              <a:ext uri="{FF2B5EF4-FFF2-40B4-BE49-F238E27FC236}">
                <a16:creationId xmlns:a16="http://schemas.microsoft.com/office/drawing/2014/main" id="{043E8E1C-F339-4D4B-A11F-AFF4503BA714}"/>
              </a:ext>
            </a:extLst>
          </p:cNvPr>
          <p:cNvSpPr>
            <a:spLocks/>
          </p:cNvSpPr>
          <p:nvPr/>
        </p:nvSpPr>
        <p:spPr bwMode="auto">
          <a:xfrm>
            <a:off x="5302012" y="133440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1" name="Freeform 160">
            <a:extLst>
              <a:ext uri="{FF2B5EF4-FFF2-40B4-BE49-F238E27FC236}">
                <a16:creationId xmlns:a16="http://schemas.microsoft.com/office/drawing/2014/main" id="{A15C74DE-97C8-44B9-A023-C56054DCE4FB}"/>
              </a:ext>
            </a:extLst>
          </p:cNvPr>
          <p:cNvSpPr>
            <a:spLocks/>
          </p:cNvSpPr>
          <p:nvPr/>
        </p:nvSpPr>
        <p:spPr bwMode="auto">
          <a:xfrm>
            <a:off x="5352288" y="132665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2" name="Freeform 161">
            <a:extLst>
              <a:ext uri="{FF2B5EF4-FFF2-40B4-BE49-F238E27FC236}">
                <a16:creationId xmlns:a16="http://schemas.microsoft.com/office/drawing/2014/main" id="{130D7E42-744C-4C55-8E42-46E726CEC3CB}"/>
              </a:ext>
            </a:extLst>
          </p:cNvPr>
          <p:cNvSpPr>
            <a:spLocks/>
          </p:cNvSpPr>
          <p:nvPr/>
        </p:nvSpPr>
        <p:spPr bwMode="auto">
          <a:xfrm>
            <a:off x="5352288" y="132665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3" name="Freeform 162">
            <a:extLst>
              <a:ext uri="{FF2B5EF4-FFF2-40B4-BE49-F238E27FC236}">
                <a16:creationId xmlns:a16="http://schemas.microsoft.com/office/drawing/2014/main" id="{9A1F1BF2-9E39-4D70-B78F-92F1D9F08B89}"/>
              </a:ext>
            </a:extLst>
          </p:cNvPr>
          <p:cNvSpPr>
            <a:spLocks/>
          </p:cNvSpPr>
          <p:nvPr/>
        </p:nvSpPr>
        <p:spPr bwMode="auto">
          <a:xfrm>
            <a:off x="5422183" y="131941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4" name="Freeform 163">
            <a:extLst>
              <a:ext uri="{FF2B5EF4-FFF2-40B4-BE49-F238E27FC236}">
                <a16:creationId xmlns:a16="http://schemas.microsoft.com/office/drawing/2014/main" id="{208CC5E3-21B7-4DB5-8397-BFAE272EF215}"/>
              </a:ext>
            </a:extLst>
          </p:cNvPr>
          <p:cNvSpPr>
            <a:spLocks/>
          </p:cNvSpPr>
          <p:nvPr/>
        </p:nvSpPr>
        <p:spPr bwMode="auto">
          <a:xfrm>
            <a:off x="5422183" y="131941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5" name="Freeform 164">
            <a:extLst>
              <a:ext uri="{FF2B5EF4-FFF2-40B4-BE49-F238E27FC236}">
                <a16:creationId xmlns:a16="http://schemas.microsoft.com/office/drawing/2014/main" id="{74FA8A63-0D95-4733-9955-1D48584B4DFC}"/>
              </a:ext>
            </a:extLst>
          </p:cNvPr>
          <p:cNvSpPr>
            <a:spLocks/>
          </p:cNvSpPr>
          <p:nvPr/>
        </p:nvSpPr>
        <p:spPr bwMode="auto">
          <a:xfrm>
            <a:off x="5477771" y="131166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6" name="Freeform 165">
            <a:extLst>
              <a:ext uri="{FF2B5EF4-FFF2-40B4-BE49-F238E27FC236}">
                <a16:creationId xmlns:a16="http://schemas.microsoft.com/office/drawing/2014/main" id="{675E1791-D1E7-4693-9606-065946E946A7}"/>
              </a:ext>
            </a:extLst>
          </p:cNvPr>
          <p:cNvSpPr>
            <a:spLocks/>
          </p:cNvSpPr>
          <p:nvPr/>
        </p:nvSpPr>
        <p:spPr bwMode="auto">
          <a:xfrm>
            <a:off x="5477771" y="131166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7" name="Freeform 166">
            <a:extLst>
              <a:ext uri="{FF2B5EF4-FFF2-40B4-BE49-F238E27FC236}">
                <a16:creationId xmlns:a16="http://schemas.microsoft.com/office/drawing/2014/main" id="{70593495-5417-4F97-A22D-2C62B08F10BB}"/>
              </a:ext>
            </a:extLst>
          </p:cNvPr>
          <p:cNvSpPr>
            <a:spLocks/>
          </p:cNvSpPr>
          <p:nvPr/>
        </p:nvSpPr>
        <p:spPr bwMode="auto">
          <a:xfrm>
            <a:off x="5436897" y="130442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8" name="Freeform 167">
            <a:extLst>
              <a:ext uri="{FF2B5EF4-FFF2-40B4-BE49-F238E27FC236}">
                <a16:creationId xmlns:a16="http://schemas.microsoft.com/office/drawing/2014/main" id="{ADC928C0-FA95-4B05-BA5C-A7899824247C}"/>
              </a:ext>
            </a:extLst>
          </p:cNvPr>
          <p:cNvSpPr>
            <a:spLocks/>
          </p:cNvSpPr>
          <p:nvPr/>
        </p:nvSpPr>
        <p:spPr bwMode="auto">
          <a:xfrm>
            <a:off x="5436897" y="130442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9" name="Freeform 168">
            <a:extLst>
              <a:ext uri="{FF2B5EF4-FFF2-40B4-BE49-F238E27FC236}">
                <a16:creationId xmlns:a16="http://schemas.microsoft.com/office/drawing/2014/main" id="{9B86F4DB-956C-4F55-9677-E45EB04FDC21}"/>
              </a:ext>
            </a:extLst>
          </p:cNvPr>
          <p:cNvSpPr>
            <a:spLocks/>
          </p:cNvSpPr>
          <p:nvPr/>
        </p:nvSpPr>
        <p:spPr bwMode="auto">
          <a:xfrm>
            <a:off x="5375995" y="129718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0" name="Freeform 169">
            <a:extLst>
              <a:ext uri="{FF2B5EF4-FFF2-40B4-BE49-F238E27FC236}">
                <a16:creationId xmlns:a16="http://schemas.microsoft.com/office/drawing/2014/main" id="{51156587-55ED-468D-A70E-6DCF364CC18B}"/>
              </a:ext>
            </a:extLst>
          </p:cNvPr>
          <p:cNvSpPr>
            <a:spLocks/>
          </p:cNvSpPr>
          <p:nvPr/>
        </p:nvSpPr>
        <p:spPr bwMode="auto">
          <a:xfrm>
            <a:off x="5375995" y="129718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1" name="Freeform 170">
            <a:extLst>
              <a:ext uri="{FF2B5EF4-FFF2-40B4-BE49-F238E27FC236}">
                <a16:creationId xmlns:a16="http://schemas.microsoft.com/office/drawing/2014/main" id="{1679E8FF-481B-4A4D-B4E8-65539293D1E2}"/>
              </a:ext>
            </a:extLst>
          </p:cNvPr>
          <p:cNvSpPr>
            <a:spLocks/>
          </p:cNvSpPr>
          <p:nvPr/>
        </p:nvSpPr>
        <p:spPr bwMode="auto">
          <a:xfrm>
            <a:off x="5503931" y="128943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2" name="Freeform 171">
            <a:extLst>
              <a:ext uri="{FF2B5EF4-FFF2-40B4-BE49-F238E27FC236}">
                <a16:creationId xmlns:a16="http://schemas.microsoft.com/office/drawing/2014/main" id="{B4744A94-E46A-4AB4-87C3-106D41CB74B3}"/>
              </a:ext>
            </a:extLst>
          </p:cNvPr>
          <p:cNvSpPr>
            <a:spLocks/>
          </p:cNvSpPr>
          <p:nvPr/>
        </p:nvSpPr>
        <p:spPr bwMode="auto">
          <a:xfrm>
            <a:off x="5503931" y="128943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3" name="Freeform 172">
            <a:extLst>
              <a:ext uri="{FF2B5EF4-FFF2-40B4-BE49-F238E27FC236}">
                <a16:creationId xmlns:a16="http://schemas.microsoft.com/office/drawing/2014/main" id="{3084E0F7-EB7C-42FC-81F8-AB0414A3039B}"/>
              </a:ext>
            </a:extLst>
          </p:cNvPr>
          <p:cNvSpPr>
            <a:spLocks/>
          </p:cNvSpPr>
          <p:nvPr/>
        </p:nvSpPr>
        <p:spPr bwMode="auto">
          <a:xfrm>
            <a:off x="5273400" y="128219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4" name="Freeform 173">
            <a:extLst>
              <a:ext uri="{FF2B5EF4-FFF2-40B4-BE49-F238E27FC236}">
                <a16:creationId xmlns:a16="http://schemas.microsoft.com/office/drawing/2014/main" id="{89E26F27-1EAB-4B0C-AD93-31CA3618582E}"/>
              </a:ext>
            </a:extLst>
          </p:cNvPr>
          <p:cNvSpPr>
            <a:spLocks/>
          </p:cNvSpPr>
          <p:nvPr/>
        </p:nvSpPr>
        <p:spPr bwMode="auto">
          <a:xfrm>
            <a:off x="5273400" y="128219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5" name="Freeform 174">
            <a:extLst>
              <a:ext uri="{FF2B5EF4-FFF2-40B4-BE49-F238E27FC236}">
                <a16:creationId xmlns:a16="http://schemas.microsoft.com/office/drawing/2014/main" id="{04240572-0F94-4ECA-8041-ACDD42EED584}"/>
              </a:ext>
            </a:extLst>
          </p:cNvPr>
          <p:cNvSpPr>
            <a:spLocks/>
          </p:cNvSpPr>
          <p:nvPr/>
        </p:nvSpPr>
        <p:spPr bwMode="auto">
          <a:xfrm>
            <a:off x="5399293" y="127444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6" name="Freeform 175">
            <a:extLst>
              <a:ext uri="{FF2B5EF4-FFF2-40B4-BE49-F238E27FC236}">
                <a16:creationId xmlns:a16="http://schemas.microsoft.com/office/drawing/2014/main" id="{58CCBA8E-02F8-4C49-8A2B-6DAA0D07C2DE}"/>
              </a:ext>
            </a:extLst>
          </p:cNvPr>
          <p:cNvSpPr>
            <a:spLocks/>
          </p:cNvSpPr>
          <p:nvPr/>
        </p:nvSpPr>
        <p:spPr bwMode="auto">
          <a:xfrm>
            <a:off x="5399293" y="127444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7" name="Freeform 176">
            <a:extLst>
              <a:ext uri="{FF2B5EF4-FFF2-40B4-BE49-F238E27FC236}">
                <a16:creationId xmlns:a16="http://schemas.microsoft.com/office/drawing/2014/main" id="{3263497F-89BD-4C8F-B85B-BB5B067319FF}"/>
              </a:ext>
            </a:extLst>
          </p:cNvPr>
          <p:cNvSpPr>
            <a:spLocks/>
          </p:cNvSpPr>
          <p:nvPr/>
        </p:nvSpPr>
        <p:spPr bwMode="auto">
          <a:xfrm>
            <a:off x="5409512" y="126720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8" name="Freeform 177">
            <a:extLst>
              <a:ext uri="{FF2B5EF4-FFF2-40B4-BE49-F238E27FC236}">
                <a16:creationId xmlns:a16="http://schemas.microsoft.com/office/drawing/2014/main" id="{3BE84CF1-DC6E-4D07-8003-4162BB042AC9}"/>
              </a:ext>
            </a:extLst>
          </p:cNvPr>
          <p:cNvSpPr>
            <a:spLocks/>
          </p:cNvSpPr>
          <p:nvPr/>
        </p:nvSpPr>
        <p:spPr bwMode="auto">
          <a:xfrm>
            <a:off x="5409512" y="126720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9" name="Freeform 178">
            <a:extLst>
              <a:ext uri="{FF2B5EF4-FFF2-40B4-BE49-F238E27FC236}">
                <a16:creationId xmlns:a16="http://schemas.microsoft.com/office/drawing/2014/main" id="{E04C534C-D359-4E58-8D25-4AFEEACEDC98}"/>
              </a:ext>
            </a:extLst>
          </p:cNvPr>
          <p:cNvSpPr>
            <a:spLocks/>
          </p:cNvSpPr>
          <p:nvPr/>
        </p:nvSpPr>
        <p:spPr bwMode="auto">
          <a:xfrm>
            <a:off x="5336346" y="125997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0" name="Freeform 179">
            <a:extLst>
              <a:ext uri="{FF2B5EF4-FFF2-40B4-BE49-F238E27FC236}">
                <a16:creationId xmlns:a16="http://schemas.microsoft.com/office/drawing/2014/main" id="{11049E81-A77A-4EBF-B770-6AEBFF664648}"/>
              </a:ext>
            </a:extLst>
          </p:cNvPr>
          <p:cNvSpPr>
            <a:spLocks/>
          </p:cNvSpPr>
          <p:nvPr/>
        </p:nvSpPr>
        <p:spPr bwMode="auto">
          <a:xfrm>
            <a:off x="5336346" y="125997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1" name="Freeform 180">
            <a:extLst>
              <a:ext uri="{FF2B5EF4-FFF2-40B4-BE49-F238E27FC236}">
                <a16:creationId xmlns:a16="http://schemas.microsoft.com/office/drawing/2014/main" id="{A5749E60-C2FB-41F2-B7CB-8BF0658EE712}"/>
              </a:ext>
            </a:extLst>
          </p:cNvPr>
          <p:cNvSpPr>
            <a:spLocks/>
          </p:cNvSpPr>
          <p:nvPr/>
        </p:nvSpPr>
        <p:spPr bwMode="auto">
          <a:xfrm>
            <a:off x="5446707" y="125222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2" name="Freeform 181">
            <a:extLst>
              <a:ext uri="{FF2B5EF4-FFF2-40B4-BE49-F238E27FC236}">
                <a16:creationId xmlns:a16="http://schemas.microsoft.com/office/drawing/2014/main" id="{2CA1D018-DDBE-4904-B1DD-25B284CA9A59}"/>
              </a:ext>
            </a:extLst>
          </p:cNvPr>
          <p:cNvSpPr>
            <a:spLocks/>
          </p:cNvSpPr>
          <p:nvPr/>
        </p:nvSpPr>
        <p:spPr bwMode="auto">
          <a:xfrm>
            <a:off x="5446707" y="125222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3" name="Freeform 182">
            <a:extLst>
              <a:ext uri="{FF2B5EF4-FFF2-40B4-BE49-F238E27FC236}">
                <a16:creationId xmlns:a16="http://schemas.microsoft.com/office/drawing/2014/main" id="{0541AC2E-6437-44AA-83C1-7D7A8E34E78B}"/>
              </a:ext>
            </a:extLst>
          </p:cNvPr>
          <p:cNvSpPr>
            <a:spLocks/>
          </p:cNvSpPr>
          <p:nvPr/>
        </p:nvSpPr>
        <p:spPr bwMode="auto">
          <a:xfrm>
            <a:off x="5398476" y="1244983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4" name="Freeform 183">
            <a:extLst>
              <a:ext uri="{FF2B5EF4-FFF2-40B4-BE49-F238E27FC236}">
                <a16:creationId xmlns:a16="http://schemas.microsoft.com/office/drawing/2014/main" id="{28FEC285-3E87-464E-AC6F-E84AA018FBDB}"/>
              </a:ext>
            </a:extLst>
          </p:cNvPr>
          <p:cNvSpPr>
            <a:spLocks/>
          </p:cNvSpPr>
          <p:nvPr/>
        </p:nvSpPr>
        <p:spPr bwMode="auto">
          <a:xfrm>
            <a:off x="5398476" y="1244983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5" name="Freeform 184">
            <a:extLst>
              <a:ext uri="{FF2B5EF4-FFF2-40B4-BE49-F238E27FC236}">
                <a16:creationId xmlns:a16="http://schemas.microsoft.com/office/drawing/2014/main" id="{1714CA67-05B5-4A48-92AF-F26BA8347241}"/>
              </a:ext>
            </a:extLst>
          </p:cNvPr>
          <p:cNvSpPr>
            <a:spLocks/>
          </p:cNvSpPr>
          <p:nvPr/>
        </p:nvSpPr>
        <p:spPr bwMode="auto">
          <a:xfrm>
            <a:off x="5519463" y="123722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6" name="Freeform 185">
            <a:extLst>
              <a:ext uri="{FF2B5EF4-FFF2-40B4-BE49-F238E27FC236}">
                <a16:creationId xmlns:a16="http://schemas.microsoft.com/office/drawing/2014/main" id="{D4F52406-7E9F-4063-AB7E-38AABDE94D98}"/>
              </a:ext>
            </a:extLst>
          </p:cNvPr>
          <p:cNvSpPr>
            <a:spLocks/>
          </p:cNvSpPr>
          <p:nvPr/>
        </p:nvSpPr>
        <p:spPr bwMode="auto">
          <a:xfrm>
            <a:off x="5519463" y="123722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7" name="Freeform 186">
            <a:extLst>
              <a:ext uri="{FF2B5EF4-FFF2-40B4-BE49-F238E27FC236}">
                <a16:creationId xmlns:a16="http://schemas.microsoft.com/office/drawing/2014/main" id="{086A3595-61A0-40E0-B34E-0FF602F64D6C}"/>
              </a:ext>
            </a:extLst>
          </p:cNvPr>
          <p:cNvSpPr>
            <a:spLocks/>
          </p:cNvSpPr>
          <p:nvPr/>
        </p:nvSpPr>
        <p:spPr bwMode="auto">
          <a:xfrm>
            <a:off x="5379674" y="1229993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8" name="Freeform 187">
            <a:extLst>
              <a:ext uri="{FF2B5EF4-FFF2-40B4-BE49-F238E27FC236}">
                <a16:creationId xmlns:a16="http://schemas.microsoft.com/office/drawing/2014/main" id="{77B0B163-13B9-4DCF-85FF-7F1EDEEEBA02}"/>
              </a:ext>
            </a:extLst>
          </p:cNvPr>
          <p:cNvSpPr>
            <a:spLocks/>
          </p:cNvSpPr>
          <p:nvPr/>
        </p:nvSpPr>
        <p:spPr bwMode="auto">
          <a:xfrm>
            <a:off x="5379674" y="1229993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9" name="Freeform 188">
            <a:extLst>
              <a:ext uri="{FF2B5EF4-FFF2-40B4-BE49-F238E27FC236}">
                <a16:creationId xmlns:a16="http://schemas.microsoft.com/office/drawing/2014/main" id="{BDB6BB28-EA2C-4C5D-9287-6B348E1C419C}"/>
              </a:ext>
            </a:extLst>
          </p:cNvPr>
          <p:cNvSpPr>
            <a:spLocks/>
          </p:cNvSpPr>
          <p:nvPr/>
        </p:nvSpPr>
        <p:spPr bwMode="auto">
          <a:xfrm>
            <a:off x="5475728" y="1222757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90" name="Freeform 189">
            <a:extLst>
              <a:ext uri="{FF2B5EF4-FFF2-40B4-BE49-F238E27FC236}">
                <a16:creationId xmlns:a16="http://schemas.microsoft.com/office/drawing/2014/main" id="{841F2A97-334F-476C-ACB7-6AE56363FF9D}"/>
              </a:ext>
            </a:extLst>
          </p:cNvPr>
          <p:cNvSpPr>
            <a:spLocks/>
          </p:cNvSpPr>
          <p:nvPr/>
        </p:nvSpPr>
        <p:spPr bwMode="auto">
          <a:xfrm>
            <a:off x="5475728" y="1222757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91" name="Freeform 190">
            <a:extLst>
              <a:ext uri="{FF2B5EF4-FFF2-40B4-BE49-F238E27FC236}">
                <a16:creationId xmlns:a16="http://schemas.microsoft.com/office/drawing/2014/main" id="{4593CEB0-E904-49F2-98B7-F19E902FE2D4}"/>
              </a:ext>
            </a:extLst>
          </p:cNvPr>
          <p:cNvSpPr>
            <a:spLocks/>
          </p:cNvSpPr>
          <p:nvPr/>
        </p:nvSpPr>
        <p:spPr bwMode="auto">
          <a:xfrm>
            <a:off x="5464283" y="121500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92" name="Freeform 191">
            <a:extLst>
              <a:ext uri="{FF2B5EF4-FFF2-40B4-BE49-F238E27FC236}">
                <a16:creationId xmlns:a16="http://schemas.microsoft.com/office/drawing/2014/main" id="{74C12FFE-CA51-4BE3-ADDD-CD8E5CAFFE9F}"/>
              </a:ext>
            </a:extLst>
          </p:cNvPr>
          <p:cNvSpPr>
            <a:spLocks/>
          </p:cNvSpPr>
          <p:nvPr/>
        </p:nvSpPr>
        <p:spPr bwMode="auto">
          <a:xfrm>
            <a:off x="5464283" y="121500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93" name="Rectangle 192">
            <a:extLst>
              <a:ext uri="{FF2B5EF4-FFF2-40B4-BE49-F238E27FC236}">
                <a16:creationId xmlns:a16="http://schemas.microsoft.com/office/drawing/2014/main" id="{DF33CDF5-FBE1-4138-929C-1E6E9554D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0818" y="1940709"/>
            <a:ext cx="1490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>
                <a:solidFill>
                  <a:srgbClr val="000000"/>
                </a:solidFill>
              </a:rPr>
              <a:t>-80</a:t>
            </a:r>
            <a:endParaRPr lang="fr-FR" altLang="fr-FR" sz="800"/>
          </a:p>
        </p:txBody>
      </p:sp>
      <p:sp>
        <p:nvSpPr>
          <p:cNvPr id="894" name="Rectangle 194">
            <a:extLst>
              <a:ext uri="{FF2B5EF4-FFF2-40B4-BE49-F238E27FC236}">
                <a16:creationId xmlns:a16="http://schemas.microsoft.com/office/drawing/2014/main" id="{8A39A1D5-1083-4C46-BAB9-34F3698A29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7728" y="1940709"/>
            <a:ext cx="1490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>
                <a:solidFill>
                  <a:srgbClr val="000000"/>
                </a:solidFill>
              </a:rPr>
              <a:t>-40</a:t>
            </a:r>
            <a:endParaRPr lang="fr-FR" altLang="fr-FR" sz="800"/>
          </a:p>
        </p:txBody>
      </p:sp>
      <p:sp>
        <p:nvSpPr>
          <p:cNvPr id="895" name="Rectangle 196">
            <a:extLst>
              <a:ext uri="{FF2B5EF4-FFF2-40B4-BE49-F238E27FC236}">
                <a16:creationId xmlns:a16="http://schemas.microsoft.com/office/drawing/2014/main" id="{CCC73382-2849-4175-B4C8-0455A3802E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2854" y="1940709"/>
            <a:ext cx="577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 dirty="0">
                <a:solidFill>
                  <a:srgbClr val="000000"/>
                </a:solidFill>
              </a:rPr>
              <a:t>0</a:t>
            </a:r>
            <a:endParaRPr lang="fr-FR" altLang="fr-FR" sz="800" dirty="0"/>
          </a:p>
        </p:txBody>
      </p:sp>
      <p:sp>
        <p:nvSpPr>
          <p:cNvPr id="896" name="Rectangle 198">
            <a:extLst>
              <a:ext uri="{FF2B5EF4-FFF2-40B4-BE49-F238E27FC236}">
                <a16:creationId xmlns:a16="http://schemas.microsoft.com/office/drawing/2014/main" id="{E794C86C-B9DB-4679-AF43-BF587487C2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2438" y="1940709"/>
            <a:ext cx="11541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>
                <a:solidFill>
                  <a:srgbClr val="000000"/>
                </a:solidFill>
              </a:rPr>
              <a:t>40</a:t>
            </a:r>
            <a:endParaRPr lang="fr-FR" altLang="fr-FR" sz="800"/>
          </a:p>
        </p:txBody>
      </p:sp>
      <p:sp>
        <p:nvSpPr>
          <p:cNvPr id="897" name="Rectangle 200">
            <a:extLst>
              <a:ext uri="{FF2B5EF4-FFF2-40B4-BE49-F238E27FC236}">
                <a16:creationId xmlns:a16="http://schemas.microsoft.com/office/drawing/2014/main" id="{8775606C-FC06-4C70-AD22-5503C4FDA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9348" y="1940709"/>
            <a:ext cx="11541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 dirty="0">
                <a:solidFill>
                  <a:srgbClr val="000000"/>
                </a:solidFill>
              </a:rPr>
              <a:t>80</a:t>
            </a:r>
            <a:endParaRPr lang="fr-FR" altLang="fr-FR" sz="800" dirty="0"/>
          </a:p>
        </p:txBody>
      </p:sp>
      <p:cxnSp>
        <p:nvCxnSpPr>
          <p:cNvPr id="898" name="Connecteur droit 897">
            <a:extLst>
              <a:ext uri="{FF2B5EF4-FFF2-40B4-BE49-F238E27FC236}">
                <a16:creationId xmlns:a16="http://schemas.microsoft.com/office/drawing/2014/main" id="{58C738AB-40EE-4055-A2E0-D7DC502D1706}"/>
              </a:ext>
            </a:extLst>
          </p:cNvPr>
          <p:cNvCxnSpPr/>
          <p:nvPr/>
        </p:nvCxnSpPr>
        <p:spPr>
          <a:xfrm flipV="1">
            <a:off x="5464257" y="1162703"/>
            <a:ext cx="0" cy="757562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9" name="ZoneTexte 898">
            <a:extLst>
              <a:ext uri="{FF2B5EF4-FFF2-40B4-BE49-F238E27FC236}">
                <a16:creationId xmlns:a16="http://schemas.microsoft.com/office/drawing/2014/main" id="{62187AB8-198D-4A67-A776-A2BF5B985F95}"/>
              </a:ext>
            </a:extLst>
          </p:cNvPr>
          <p:cNvSpPr txBox="1"/>
          <p:nvPr/>
        </p:nvSpPr>
        <p:spPr>
          <a:xfrm>
            <a:off x="4864023" y="932467"/>
            <a:ext cx="120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tc</a:t>
            </a: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-tPA 300nM</a:t>
            </a:r>
          </a:p>
        </p:txBody>
      </p:sp>
      <p:sp>
        <p:nvSpPr>
          <p:cNvPr id="900" name="ZoneTexte 899">
            <a:extLst>
              <a:ext uri="{FF2B5EF4-FFF2-40B4-BE49-F238E27FC236}">
                <a16:creationId xmlns:a16="http://schemas.microsoft.com/office/drawing/2014/main" id="{038D9795-A756-485F-9F30-7985EE6CC55F}"/>
              </a:ext>
            </a:extLst>
          </p:cNvPr>
          <p:cNvSpPr txBox="1"/>
          <p:nvPr/>
        </p:nvSpPr>
        <p:spPr>
          <a:xfrm>
            <a:off x="4321399" y="2017158"/>
            <a:ext cx="21219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% of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responsiveness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(post-incubation /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-incubation)</a:t>
            </a:r>
          </a:p>
        </p:txBody>
      </p:sp>
      <p:grpSp>
        <p:nvGrpSpPr>
          <p:cNvPr id="901" name="Groupe 900"/>
          <p:cNvGrpSpPr/>
          <p:nvPr/>
        </p:nvGrpSpPr>
        <p:grpSpPr>
          <a:xfrm>
            <a:off x="406163" y="2706112"/>
            <a:ext cx="2125944" cy="1598235"/>
            <a:chOff x="457919" y="2706112"/>
            <a:chExt cx="2125944" cy="1598235"/>
          </a:xfrm>
        </p:grpSpPr>
        <p:sp>
          <p:nvSpPr>
            <p:cNvPr id="902" name="Rectangle 6">
              <a:extLst>
                <a:ext uri="{FF2B5EF4-FFF2-40B4-BE49-F238E27FC236}">
                  <a16:creationId xmlns:a16="http://schemas.microsoft.com/office/drawing/2014/main" id="{3077D94B-BE6A-47B5-BF96-63F2E7638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1019" y="3841717"/>
              <a:ext cx="1066819" cy="0"/>
            </a:xfrm>
            <a:prstGeom prst="rect">
              <a:avLst/>
            </a:prstGeom>
            <a:solidFill>
              <a:schemeClr val="tx1"/>
            </a:solidFill>
            <a:ln w="1588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3" name="Freeform 7">
              <a:extLst>
                <a:ext uri="{FF2B5EF4-FFF2-40B4-BE49-F238E27FC236}">
                  <a16:creationId xmlns:a16="http://schemas.microsoft.com/office/drawing/2014/main" id="{AFC30D2C-E9D1-43BF-80A2-EDEBEA73A4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792" y="3843281"/>
              <a:ext cx="1069271" cy="13555"/>
            </a:xfrm>
            <a:custGeom>
              <a:avLst/>
              <a:gdLst>
                <a:gd name="T0" fmla="*/ 5 w 2616"/>
                <a:gd name="T1" fmla="*/ 0 h 26"/>
                <a:gd name="T2" fmla="*/ 5 w 2616"/>
                <a:gd name="T3" fmla="*/ 26 h 26"/>
                <a:gd name="T4" fmla="*/ 0 w 2616"/>
                <a:gd name="T5" fmla="*/ 26 h 26"/>
                <a:gd name="T6" fmla="*/ 0 w 2616"/>
                <a:gd name="T7" fmla="*/ 0 h 26"/>
                <a:gd name="T8" fmla="*/ 5 w 2616"/>
                <a:gd name="T9" fmla="*/ 0 h 26"/>
                <a:gd name="T10" fmla="*/ 332 w 2616"/>
                <a:gd name="T11" fmla="*/ 0 h 26"/>
                <a:gd name="T12" fmla="*/ 332 w 2616"/>
                <a:gd name="T13" fmla="*/ 26 h 26"/>
                <a:gd name="T14" fmla="*/ 326 w 2616"/>
                <a:gd name="T15" fmla="*/ 26 h 26"/>
                <a:gd name="T16" fmla="*/ 326 w 2616"/>
                <a:gd name="T17" fmla="*/ 0 h 26"/>
                <a:gd name="T18" fmla="*/ 332 w 2616"/>
                <a:gd name="T19" fmla="*/ 0 h 26"/>
                <a:gd name="T20" fmla="*/ 658 w 2616"/>
                <a:gd name="T21" fmla="*/ 0 h 26"/>
                <a:gd name="T22" fmla="*/ 658 w 2616"/>
                <a:gd name="T23" fmla="*/ 26 h 26"/>
                <a:gd name="T24" fmla="*/ 652 w 2616"/>
                <a:gd name="T25" fmla="*/ 26 h 26"/>
                <a:gd name="T26" fmla="*/ 652 w 2616"/>
                <a:gd name="T27" fmla="*/ 0 h 26"/>
                <a:gd name="T28" fmla="*/ 658 w 2616"/>
                <a:gd name="T29" fmla="*/ 0 h 26"/>
                <a:gd name="T30" fmla="*/ 984 w 2616"/>
                <a:gd name="T31" fmla="*/ 0 h 26"/>
                <a:gd name="T32" fmla="*/ 984 w 2616"/>
                <a:gd name="T33" fmla="*/ 26 h 26"/>
                <a:gd name="T34" fmla="*/ 978 w 2616"/>
                <a:gd name="T35" fmla="*/ 26 h 26"/>
                <a:gd name="T36" fmla="*/ 978 w 2616"/>
                <a:gd name="T37" fmla="*/ 0 h 26"/>
                <a:gd name="T38" fmla="*/ 984 w 2616"/>
                <a:gd name="T39" fmla="*/ 0 h 26"/>
                <a:gd name="T40" fmla="*/ 1310 w 2616"/>
                <a:gd name="T41" fmla="*/ 0 h 26"/>
                <a:gd name="T42" fmla="*/ 1310 w 2616"/>
                <a:gd name="T43" fmla="*/ 26 h 26"/>
                <a:gd name="T44" fmla="*/ 1304 w 2616"/>
                <a:gd name="T45" fmla="*/ 26 h 26"/>
                <a:gd name="T46" fmla="*/ 1304 w 2616"/>
                <a:gd name="T47" fmla="*/ 0 h 26"/>
                <a:gd name="T48" fmla="*/ 1310 w 2616"/>
                <a:gd name="T49" fmla="*/ 0 h 26"/>
                <a:gd name="T50" fmla="*/ 1636 w 2616"/>
                <a:gd name="T51" fmla="*/ 0 h 26"/>
                <a:gd name="T52" fmla="*/ 1636 w 2616"/>
                <a:gd name="T53" fmla="*/ 26 h 26"/>
                <a:gd name="T54" fmla="*/ 1631 w 2616"/>
                <a:gd name="T55" fmla="*/ 26 h 26"/>
                <a:gd name="T56" fmla="*/ 1631 w 2616"/>
                <a:gd name="T57" fmla="*/ 0 h 26"/>
                <a:gd name="T58" fmla="*/ 1636 w 2616"/>
                <a:gd name="T59" fmla="*/ 0 h 26"/>
                <a:gd name="T60" fmla="*/ 1963 w 2616"/>
                <a:gd name="T61" fmla="*/ 0 h 26"/>
                <a:gd name="T62" fmla="*/ 1963 w 2616"/>
                <a:gd name="T63" fmla="*/ 26 h 26"/>
                <a:gd name="T64" fmla="*/ 1957 w 2616"/>
                <a:gd name="T65" fmla="*/ 26 h 26"/>
                <a:gd name="T66" fmla="*/ 1957 w 2616"/>
                <a:gd name="T67" fmla="*/ 0 h 26"/>
                <a:gd name="T68" fmla="*/ 1963 w 2616"/>
                <a:gd name="T69" fmla="*/ 0 h 26"/>
                <a:gd name="T70" fmla="*/ 2289 w 2616"/>
                <a:gd name="T71" fmla="*/ 0 h 26"/>
                <a:gd name="T72" fmla="*/ 2289 w 2616"/>
                <a:gd name="T73" fmla="*/ 26 h 26"/>
                <a:gd name="T74" fmla="*/ 2283 w 2616"/>
                <a:gd name="T75" fmla="*/ 26 h 26"/>
                <a:gd name="T76" fmla="*/ 2283 w 2616"/>
                <a:gd name="T77" fmla="*/ 0 h 26"/>
                <a:gd name="T78" fmla="*/ 2289 w 2616"/>
                <a:gd name="T79" fmla="*/ 0 h 26"/>
                <a:gd name="T80" fmla="*/ 2616 w 2616"/>
                <a:gd name="T81" fmla="*/ 0 h 26"/>
                <a:gd name="T82" fmla="*/ 2616 w 2616"/>
                <a:gd name="T83" fmla="*/ 26 h 26"/>
                <a:gd name="T84" fmla="*/ 2610 w 2616"/>
                <a:gd name="T85" fmla="*/ 26 h 26"/>
                <a:gd name="T86" fmla="*/ 2610 w 2616"/>
                <a:gd name="T87" fmla="*/ 0 h 26"/>
                <a:gd name="T88" fmla="*/ 2616 w 2616"/>
                <a:gd name="T8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16" h="26">
                  <a:moveTo>
                    <a:pt x="5" y="0"/>
                  </a:moveTo>
                  <a:lnTo>
                    <a:pt x="5" y="26"/>
                  </a:lnTo>
                  <a:lnTo>
                    <a:pt x="0" y="26"/>
                  </a:lnTo>
                  <a:lnTo>
                    <a:pt x="0" y="0"/>
                  </a:lnTo>
                  <a:lnTo>
                    <a:pt x="5" y="0"/>
                  </a:lnTo>
                  <a:close/>
                  <a:moveTo>
                    <a:pt x="332" y="0"/>
                  </a:moveTo>
                  <a:lnTo>
                    <a:pt x="332" y="26"/>
                  </a:lnTo>
                  <a:lnTo>
                    <a:pt x="326" y="26"/>
                  </a:lnTo>
                  <a:lnTo>
                    <a:pt x="326" y="0"/>
                  </a:lnTo>
                  <a:lnTo>
                    <a:pt x="332" y="0"/>
                  </a:lnTo>
                  <a:close/>
                  <a:moveTo>
                    <a:pt x="658" y="0"/>
                  </a:moveTo>
                  <a:lnTo>
                    <a:pt x="658" y="26"/>
                  </a:lnTo>
                  <a:lnTo>
                    <a:pt x="652" y="26"/>
                  </a:lnTo>
                  <a:lnTo>
                    <a:pt x="652" y="0"/>
                  </a:lnTo>
                  <a:lnTo>
                    <a:pt x="658" y="0"/>
                  </a:lnTo>
                  <a:close/>
                  <a:moveTo>
                    <a:pt x="984" y="0"/>
                  </a:moveTo>
                  <a:lnTo>
                    <a:pt x="984" y="26"/>
                  </a:lnTo>
                  <a:lnTo>
                    <a:pt x="978" y="26"/>
                  </a:lnTo>
                  <a:lnTo>
                    <a:pt x="978" y="0"/>
                  </a:lnTo>
                  <a:lnTo>
                    <a:pt x="984" y="0"/>
                  </a:lnTo>
                  <a:close/>
                  <a:moveTo>
                    <a:pt x="1310" y="0"/>
                  </a:moveTo>
                  <a:lnTo>
                    <a:pt x="1310" y="26"/>
                  </a:lnTo>
                  <a:lnTo>
                    <a:pt x="1304" y="26"/>
                  </a:lnTo>
                  <a:lnTo>
                    <a:pt x="1304" y="0"/>
                  </a:lnTo>
                  <a:lnTo>
                    <a:pt x="1310" y="0"/>
                  </a:lnTo>
                  <a:close/>
                  <a:moveTo>
                    <a:pt x="1636" y="0"/>
                  </a:moveTo>
                  <a:lnTo>
                    <a:pt x="1636" y="26"/>
                  </a:lnTo>
                  <a:lnTo>
                    <a:pt x="1631" y="26"/>
                  </a:lnTo>
                  <a:lnTo>
                    <a:pt x="1631" y="0"/>
                  </a:lnTo>
                  <a:lnTo>
                    <a:pt x="1636" y="0"/>
                  </a:lnTo>
                  <a:close/>
                  <a:moveTo>
                    <a:pt x="1963" y="0"/>
                  </a:moveTo>
                  <a:lnTo>
                    <a:pt x="1963" y="26"/>
                  </a:lnTo>
                  <a:lnTo>
                    <a:pt x="1957" y="26"/>
                  </a:lnTo>
                  <a:lnTo>
                    <a:pt x="1957" y="0"/>
                  </a:lnTo>
                  <a:lnTo>
                    <a:pt x="1963" y="0"/>
                  </a:lnTo>
                  <a:close/>
                  <a:moveTo>
                    <a:pt x="2289" y="0"/>
                  </a:moveTo>
                  <a:lnTo>
                    <a:pt x="2289" y="26"/>
                  </a:lnTo>
                  <a:lnTo>
                    <a:pt x="2283" y="26"/>
                  </a:lnTo>
                  <a:lnTo>
                    <a:pt x="2283" y="0"/>
                  </a:lnTo>
                  <a:lnTo>
                    <a:pt x="2289" y="0"/>
                  </a:lnTo>
                  <a:close/>
                  <a:moveTo>
                    <a:pt x="2616" y="0"/>
                  </a:moveTo>
                  <a:lnTo>
                    <a:pt x="2616" y="26"/>
                  </a:lnTo>
                  <a:lnTo>
                    <a:pt x="2610" y="26"/>
                  </a:lnTo>
                  <a:lnTo>
                    <a:pt x="2610" y="0"/>
                  </a:lnTo>
                  <a:lnTo>
                    <a:pt x="2616" y="0"/>
                  </a:lnTo>
                  <a:close/>
                </a:path>
              </a:pathLst>
            </a:custGeom>
            <a:solidFill>
              <a:schemeClr val="tx1"/>
            </a:solidFill>
            <a:ln w="1588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4" name="Freeform 8">
              <a:extLst>
                <a:ext uri="{FF2B5EF4-FFF2-40B4-BE49-F238E27FC236}">
                  <a16:creationId xmlns:a16="http://schemas.microsoft.com/office/drawing/2014/main" id="{FD8AB025-4DA3-4961-8CDE-6395970D63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214" y="3820342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5" name="Freeform 9">
              <a:extLst>
                <a:ext uri="{FF2B5EF4-FFF2-40B4-BE49-F238E27FC236}">
                  <a16:creationId xmlns:a16="http://schemas.microsoft.com/office/drawing/2014/main" id="{E22B13A4-08B4-4FD4-90EF-2CEB0557F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6214" y="3820342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6" name="Freeform 10">
              <a:extLst>
                <a:ext uri="{FF2B5EF4-FFF2-40B4-BE49-F238E27FC236}">
                  <a16:creationId xmlns:a16="http://schemas.microsoft.com/office/drawing/2014/main" id="{F7C0ACF5-3D22-4875-BA4F-351B8FEB4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469" y="381147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7" name="Freeform 11">
              <a:extLst>
                <a:ext uri="{FF2B5EF4-FFF2-40B4-BE49-F238E27FC236}">
                  <a16:creationId xmlns:a16="http://schemas.microsoft.com/office/drawing/2014/main" id="{F3F04B5D-01CB-4E35-B69F-A5B93F40A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469" y="381147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8" name="Freeform 12">
              <a:extLst>
                <a:ext uri="{FF2B5EF4-FFF2-40B4-BE49-F238E27FC236}">
                  <a16:creationId xmlns:a16="http://schemas.microsoft.com/office/drawing/2014/main" id="{BB794D49-F3A2-4FBD-8398-1AB09C923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175" y="380365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09" name="Freeform 13">
              <a:extLst>
                <a:ext uri="{FF2B5EF4-FFF2-40B4-BE49-F238E27FC236}">
                  <a16:creationId xmlns:a16="http://schemas.microsoft.com/office/drawing/2014/main" id="{ADAFE39F-BBEF-4382-A47C-C27FFE010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2175" y="380365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0" name="Freeform 14">
              <a:extLst>
                <a:ext uri="{FF2B5EF4-FFF2-40B4-BE49-F238E27FC236}">
                  <a16:creationId xmlns:a16="http://schemas.microsoft.com/office/drawing/2014/main" id="{3329DAAC-C5D8-4F6E-9B0D-DB2BCBA64B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9325" y="3795318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1" name="Freeform 15">
              <a:extLst>
                <a:ext uri="{FF2B5EF4-FFF2-40B4-BE49-F238E27FC236}">
                  <a16:creationId xmlns:a16="http://schemas.microsoft.com/office/drawing/2014/main" id="{41B20794-A0EF-453B-AF07-5E4CE23386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9325" y="3795318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2" name="Freeform 16">
              <a:extLst>
                <a:ext uri="{FF2B5EF4-FFF2-40B4-BE49-F238E27FC236}">
                  <a16:creationId xmlns:a16="http://schemas.microsoft.com/office/drawing/2014/main" id="{634F4414-774F-4C59-ACED-8B974B264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873" y="3786455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3" name="Freeform 17">
              <a:extLst>
                <a:ext uri="{FF2B5EF4-FFF2-40B4-BE49-F238E27FC236}">
                  <a16:creationId xmlns:a16="http://schemas.microsoft.com/office/drawing/2014/main" id="{B07A37EC-354F-4194-9F60-A9E7B8DE2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5873" y="3786455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4" name="Freeform 18">
              <a:extLst>
                <a:ext uri="{FF2B5EF4-FFF2-40B4-BE49-F238E27FC236}">
                  <a16:creationId xmlns:a16="http://schemas.microsoft.com/office/drawing/2014/main" id="{F5749EAA-C8AD-437A-9CC4-4DD489EAB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0236" y="3778635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5" name="Freeform 19">
              <a:extLst>
                <a:ext uri="{FF2B5EF4-FFF2-40B4-BE49-F238E27FC236}">
                  <a16:creationId xmlns:a16="http://schemas.microsoft.com/office/drawing/2014/main" id="{1FB3B1B9-C051-4A97-A354-2413CFC10F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0236" y="3778635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6" name="Freeform 20">
              <a:extLst>
                <a:ext uri="{FF2B5EF4-FFF2-40B4-BE49-F238E27FC236}">
                  <a16:creationId xmlns:a16="http://schemas.microsoft.com/office/drawing/2014/main" id="{98C9040B-1B8C-43E4-9838-D918AD75B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426" y="3770293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7" name="Freeform 21">
              <a:extLst>
                <a:ext uri="{FF2B5EF4-FFF2-40B4-BE49-F238E27FC236}">
                  <a16:creationId xmlns:a16="http://schemas.microsoft.com/office/drawing/2014/main" id="{0FC7E3BB-C78A-4C40-9F75-A8FA2027E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426" y="3770293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8" name="Freeform 22">
              <a:extLst>
                <a:ext uri="{FF2B5EF4-FFF2-40B4-BE49-F238E27FC236}">
                  <a16:creationId xmlns:a16="http://schemas.microsoft.com/office/drawing/2014/main" id="{566578BE-3570-4266-8D3B-89A5A3FDFC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8021" y="376143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19" name="Freeform 23">
              <a:extLst>
                <a:ext uri="{FF2B5EF4-FFF2-40B4-BE49-F238E27FC236}">
                  <a16:creationId xmlns:a16="http://schemas.microsoft.com/office/drawing/2014/main" id="{E01EA4E6-F77B-40E8-9869-B37C89B93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8021" y="376143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0" name="Freeform 24">
              <a:extLst>
                <a:ext uri="{FF2B5EF4-FFF2-40B4-BE49-F238E27FC236}">
                  <a16:creationId xmlns:a16="http://schemas.microsoft.com/office/drawing/2014/main" id="{80FEE1A6-0706-4924-A357-E3CDFA69D6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886" y="375361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1" name="Freeform 25">
              <a:extLst>
                <a:ext uri="{FF2B5EF4-FFF2-40B4-BE49-F238E27FC236}">
                  <a16:creationId xmlns:a16="http://schemas.microsoft.com/office/drawing/2014/main" id="{1FE9C1AC-8BC2-4FFA-9D3E-CD79A252DD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886" y="375361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2" name="Freeform 26">
              <a:extLst>
                <a:ext uri="{FF2B5EF4-FFF2-40B4-BE49-F238E27FC236}">
                  <a16:creationId xmlns:a16="http://schemas.microsoft.com/office/drawing/2014/main" id="{9FB08FA7-36CA-4D40-BC3B-0A59AAF49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868" y="374527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3" name="Freeform 27">
              <a:extLst>
                <a:ext uri="{FF2B5EF4-FFF2-40B4-BE49-F238E27FC236}">
                  <a16:creationId xmlns:a16="http://schemas.microsoft.com/office/drawing/2014/main" id="{BA226BF1-8DC8-4928-B81A-F486207CB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8868" y="374527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4" name="Freeform 28">
              <a:extLst>
                <a:ext uri="{FF2B5EF4-FFF2-40B4-BE49-F238E27FC236}">
                  <a16:creationId xmlns:a16="http://schemas.microsoft.com/office/drawing/2014/main" id="{80F0B95D-2B40-4D44-95E5-7BB9C4D80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284" y="373640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5" name="Freeform 29">
              <a:extLst>
                <a:ext uri="{FF2B5EF4-FFF2-40B4-BE49-F238E27FC236}">
                  <a16:creationId xmlns:a16="http://schemas.microsoft.com/office/drawing/2014/main" id="{F701625F-4DFB-458E-BECA-EC399CDF13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284" y="373640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6" name="Freeform 30">
              <a:extLst>
                <a:ext uri="{FF2B5EF4-FFF2-40B4-BE49-F238E27FC236}">
                  <a16:creationId xmlns:a16="http://schemas.microsoft.com/office/drawing/2014/main" id="{EDE34CA5-FA63-4BDA-A4C3-7526CC864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6574" y="3728586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7" name="Freeform 31">
              <a:extLst>
                <a:ext uri="{FF2B5EF4-FFF2-40B4-BE49-F238E27FC236}">
                  <a16:creationId xmlns:a16="http://schemas.microsoft.com/office/drawing/2014/main" id="{A38170B2-CE36-45AD-A7E6-A63A48685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6574" y="3728586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8" name="Freeform 32">
              <a:extLst>
                <a:ext uri="{FF2B5EF4-FFF2-40B4-BE49-F238E27FC236}">
                  <a16:creationId xmlns:a16="http://schemas.microsoft.com/office/drawing/2014/main" id="{D73F2F6A-5C57-4014-ABD7-4C1549C82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553" y="3720245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29" name="Freeform 33">
              <a:extLst>
                <a:ext uri="{FF2B5EF4-FFF2-40B4-BE49-F238E27FC236}">
                  <a16:creationId xmlns:a16="http://schemas.microsoft.com/office/drawing/2014/main" id="{4166F6F9-9568-433B-833E-6A8E4E3DC3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553" y="3720245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0" name="Freeform 34">
              <a:extLst>
                <a:ext uri="{FF2B5EF4-FFF2-40B4-BE49-F238E27FC236}">
                  <a16:creationId xmlns:a16="http://schemas.microsoft.com/office/drawing/2014/main" id="{B691B8D2-C030-42C2-A729-31B37F407F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834" y="3711382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1" name="Freeform 35">
              <a:extLst>
                <a:ext uri="{FF2B5EF4-FFF2-40B4-BE49-F238E27FC236}">
                  <a16:creationId xmlns:a16="http://schemas.microsoft.com/office/drawing/2014/main" id="{DCAECD7B-48AD-434B-ACF3-9F0483891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1834" y="3711382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2" name="Freeform 36">
              <a:extLst>
                <a:ext uri="{FF2B5EF4-FFF2-40B4-BE49-F238E27FC236}">
                  <a16:creationId xmlns:a16="http://schemas.microsoft.com/office/drawing/2014/main" id="{8340979A-5A15-449D-AE76-444298BBB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262" y="3703562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3" name="Freeform 37">
              <a:extLst>
                <a:ext uri="{FF2B5EF4-FFF2-40B4-BE49-F238E27FC236}">
                  <a16:creationId xmlns:a16="http://schemas.microsoft.com/office/drawing/2014/main" id="{D067CE7D-D126-4CB4-9512-A41C68D60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262" y="3703562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4" name="Freeform 38">
              <a:extLst>
                <a:ext uri="{FF2B5EF4-FFF2-40B4-BE49-F238E27FC236}">
                  <a16:creationId xmlns:a16="http://schemas.microsoft.com/office/drawing/2014/main" id="{9685F977-7157-4DA7-8787-57B51725F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546" y="3695221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5" name="Freeform 39">
              <a:extLst>
                <a:ext uri="{FF2B5EF4-FFF2-40B4-BE49-F238E27FC236}">
                  <a16:creationId xmlns:a16="http://schemas.microsoft.com/office/drawing/2014/main" id="{72F87EEC-F2AA-49AB-A691-D17119908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546" y="3695221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6" name="Freeform 40">
              <a:extLst>
                <a:ext uri="{FF2B5EF4-FFF2-40B4-BE49-F238E27FC236}">
                  <a16:creationId xmlns:a16="http://schemas.microsoft.com/office/drawing/2014/main" id="{64689419-1AAA-43C6-8F60-5CC17EAB4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2376" y="3686358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7" name="Freeform 41">
              <a:extLst>
                <a:ext uri="{FF2B5EF4-FFF2-40B4-BE49-F238E27FC236}">
                  <a16:creationId xmlns:a16="http://schemas.microsoft.com/office/drawing/2014/main" id="{7C061C79-AB79-4FE7-8D5F-1941725132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2376" y="3686358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8" name="Freeform 42">
              <a:extLst>
                <a:ext uri="{FF2B5EF4-FFF2-40B4-BE49-F238E27FC236}">
                  <a16:creationId xmlns:a16="http://schemas.microsoft.com/office/drawing/2014/main" id="{5263966A-27CF-4C98-895E-F95EECED8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7164" y="3678538"/>
              <a:ext cx="22448" cy="23310"/>
            </a:xfrm>
            <a:custGeom>
              <a:avLst/>
              <a:gdLst>
                <a:gd name="T0" fmla="*/ 29 w 56"/>
                <a:gd name="T1" fmla="*/ 0 h 56"/>
                <a:gd name="T2" fmla="*/ 56 w 56"/>
                <a:gd name="T3" fmla="*/ 28 h 56"/>
                <a:gd name="T4" fmla="*/ 29 w 56"/>
                <a:gd name="T5" fmla="*/ 56 h 56"/>
                <a:gd name="T6" fmla="*/ 0 w 56"/>
                <a:gd name="T7" fmla="*/ 28 h 56"/>
                <a:gd name="T8" fmla="*/ 29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9" y="0"/>
                  </a:moveTo>
                  <a:lnTo>
                    <a:pt x="56" y="28"/>
                  </a:lnTo>
                  <a:lnTo>
                    <a:pt x="29" y="56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39" name="Freeform 43">
              <a:extLst>
                <a:ext uri="{FF2B5EF4-FFF2-40B4-BE49-F238E27FC236}">
                  <a16:creationId xmlns:a16="http://schemas.microsoft.com/office/drawing/2014/main" id="{BD46EFAB-4851-413E-92C4-AED666D37C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7164" y="3678538"/>
              <a:ext cx="22448" cy="23310"/>
            </a:xfrm>
            <a:custGeom>
              <a:avLst/>
              <a:gdLst>
                <a:gd name="T0" fmla="*/ 29 w 56"/>
                <a:gd name="T1" fmla="*/ 0 h 56"/>
                <a:gd name="T2" fmla="*/ 56 w 56"/>
                <a:gd name="T3" fmla="*/ 28 h 56"/>
                <a:gd name="T4" fmla="*/ 29 w 56"/>
                <a:gd name="T5" fmla="*/ 56 h 56"/>
                <a:gd name="T6" fmla="*/ 0 w 56"/>
                <a:gd name="T7" fmla="*/ 28 h 56"/>
                <a:gd name="T8" fmla="*/ 29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9" y="0"/>
                  </a:moveTo>
                  <a:lnTo>
                    <a:pt x="56" y="28"/>
                  </a:lnTo>
                  <a:lnTo>
                    <a:pt x="29" y="56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0" name="Freeform 44">
              <a:extLst>
                <a:ext uri="{FF2B5EF4-FFF2-40B4-BE49-F238E27FC236}">
                  <a16:creationId xmlns:a16="http://schemas.microsoft.com/office/drawing/2014/main" id="{8FF55FB8-D4B2-4D2E-87FA-8EDCEF2AA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09" y="3670196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1" name="Freeform 45">
              <a:extLst>
                <a:ext uri="{FF2B5EF4-FFF2-40B4-BE49-F238E27FC236}">
                  <a16:creationId xmlns:a16="http://schemas.microsoft.com/office/drawing/2014/main" id="{A698E5B9-F245-4AF2-8EAE-1A0587685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009" y="3670196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2" name="Freeform 46">
              <a:extLst>
                <a:ext uri="{FF2B5EF4-FFF2-40B4-BE49-F238E27FC236}">
                  <a16:creationId xmlns:a16="http://schemas.microsoft.com/office/drawing/2014/main" id="{0D78E522-23CC-4B44-8476-31B7B252C4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728" y="3661334"/>
              <a:ext cx="22448" cy="23310"/>
            </a:xfrm>
            <a:custGeom>
              <a:avLst/>
              <a:gdLst>
                <a:gd name="T0" fmla="*/ 29 w 56"/>
                <a:gd name="T1" fmla="*/ 0 h 56"/>
                <a:gd name="T2" fmla="*/ 56 w 56"/>
                <a:gd name="T3" fmla="*/ 28 h 56"/>
                <a:gd name="T4" fmla="*/ 29 w 56"/>
                <a:gd name="T5" fmla="*/ 56 h 56"/>
                <a:gd name="T6" fmla="*/ 0 w 56"/>
                <a:gd name="T7" fmla="*/ 28 h 56"/>
                <a:gd name="T8" fmla="*/ 29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9" y="0"/>
                  </a:moveTo>
                  <a:lnTo>
                    <a:pt x="56" y="28"/>
                  </a:lnTo>
                  <a:lnTo>
                    <a:pt x="29" y="56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3" name="Freeform 47">
              <a:extLst>
                <a:ext uri="{FF2B5EF4-FFF2-40B4-BE49-F238E27FC236}">
                  <a16:creationId xmlns:a16="http://schemas.microsoft.com/office/drawing/2014/main" id="{08D2230F-0285-4F6D-A1CE-AE00E36A5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728" y="3661334"/>
              <a:ext cx="22448" cy="23310"/>
            </a:xfrm>
            <a:custGeom>
              <a:avLst/>
              <a:gdLst>
                <a:gd name="T0" fmla="*/ 29 w 56"/>
                <a:gd name="T1" fmla="*/ 0 h 56"/>
                <a:gd name="T2" fmla="*/ 56 w 56"/>
                <a:gd name="T3" fmla="*/ 28 h 56"/>
                <a:gd name="T4" fmla="*/ 29 w 56"/>
                <a:gd name="T5" fmla="*/ 56 h 56"/>
                <a:gd name="T6" fmla="*/ 0 w 56"/>
                <a:gd name="T7" fmla="*/ 28 h 56"/>
                <a:gd name="T8" fmla="*/ 29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9" y="0"/>
                  </a:moveTo>
                  <a:lnTo>
                    <a:pt x="56" y="28"/>
                  </a:lnTo>
                  <a:lnTo>
                    <a:pt x="29" y="56"/>
                  </a:lnTo>
                  <a:lnTo>
                    <a:pt x="0" y="2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4" name="Freeform 48">
              <a:extLst>
                <a:ext uri="{FF2B5EF4-FFF2-40B4-BE49-F238E27FC236}">
                  <a16:creationId xmlns:a16="http://schemas.microsoft.com/office/drawing/2014/main" id="{55FC6385-C8E7-4231-9074-0DCA3EB32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5796" y="365351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5" name="Freeform 49">
              <a:extLst>
                <a:ext uri="{FF2B5EF4-FFF2-40B4-BE49-F238E27FC236}">
                  <a16:creationId xmlns:a16="http://schemas.microsoft.com/office/drawing/2014/main" id="{87D4A35D-7FFD-4F28-8719-7700AFDDA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5796" y="365351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6" name="Freeform 50">
              <a:extLst>
                <a:ext uri="{FF2B5EF4-FFF2-40B4-BE49-F238E27FC236}">
                  <a16:creationId xmlns:a16="http://schemas.microsoft.com/office/drawing/2014/main" id="{A370D849-7F12-43B1-84A6-FCB74BDFDB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553" y="3645173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7" name="Freeform 51">
              <a:extLst>
                <a:ext uri="{FF2B5EF4-FFF2-40B4-BE49-F238E27FC236}">
                  <a16:creationId xmlns:a16="http://schemas.microsoft.com/office/drawing/2014/main" id="{702639AE-BE58-4869-8C01-C7EB5E212B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3553" y="3645173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8" name="Freeform 52">
              <a:extLst>
                <a:ext uri="{FF2B5EF4-FFF2-40B4-BE49-F238E27FC236}">
                  <a16:creationId xmlns:a16="http://schemas.microsoft.com/office/drawing/2014/main" id="{4B3CBA9C-7476-40AD-B8FC-46CD84B984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2288" y="363683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49" name="Freeform 53">
              <a:extLst>
                <a:ext uri="{FF2B5EF4-FFF2-40B4-BE49-F238E27FC236}">
                  <a16:creationId xmlns:a16="http://schemas.microsoft.com/office/drawing/2014/main" id="{845F1E96-0FDD-4FBE-BCFE-90E2C39DE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2288" y="363683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0" name="Freeform 54">
              <a:extLst>
                <a:ext uri="{FF2B5EF4-FFF2-40B4-BE49-F238E27FC236}">
                  <a16:creationId xmlns:a16="http://schemas.microsoft.com/office/drawing/2014/main" id="{421FA8D3-69D3-4A47-A814-B5201B001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419" y="362848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1" name="Freeform 55">
              <a:extLst>
                <a:ext uri="{FF2B5EF4-FFF2-40B4-BE49-F238E27FC236}">
                  <a16:creationId xmlns:a16="http://schemas.microsoft.com/office/drawing/2014/main" id="{C991D128-3B7A-410D-B696-3C03DCD58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419" y="362848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2" name="Freeform 56">
              <a:extLst>
                <a:ext uri="{FF2B5EF4-FFF2-40B4-BE49-F238E27FC236}">
                  <a16:creationId xmlns:a16="http://schemas.microsoft.com/office/drawing/2014/main" id="{EEB9607F-5546-4F3D-8481-0C231B5491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245" y="3620148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3" name="Freeform 57">
              <a:extLst>
                <a:ext uri="{FF2B5EF4-FFF2-40B4-BE49-F238E27FC236}">
                  <a16:creationId xmlns:a16="http://schemas.microsoft.com/office/drawing/2014/main" id="{7AA24B8A-DF42-49DE-8D75-11D87E0668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5245" y="3620148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4" name="Freeform 58">
              <a:extLst>
                <a:ext uri="{FF2B5EF4-FFF2-40B4-BE49-F238E27FC236}">
                  <a16:creationId xmlns:a16="http://schemas.microsoft.com/office/drawing/2014/main" id="{CAE9C2AA-B112-49DC-8B0B-94D83796E0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648" y="361180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5" name="Freeform 59">
              <a:extLst>
                <a:ext uri="{FF2B5EF4-FFF2-40B4-BE49-F238E27FC236}">
                  <a16:creationId xmlns:a16="http://schemas.microsoft.com/office/drawing/2014/main" id="{D07E2C7A-0D37-4B0D-B6A7-DE33DCC23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3648" y="361180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6" name="Freeform 60">
              <a:extLst>
                <a:ext uri="{FF2B5EF4-FFF2-40B4-BE49-F238E27FC236}">
                  <a16:creationId xmlns:a16="http://schemas.microsoft.com/office/drawing/2014/main" id="{AA57489F-C521-4A12-9E61-AB836DE45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5302" y="3603465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7" name="Freeform 61">
              <a:extLst>
                <a:ext uri="{FF2B5EF4-FFF2-40B4-BE49-F238E27FC236}">
                  <a16:creationId xmlns:a16="http://schemas.microsoft.com/office/drawing/2014/main" id="{B2948F3A-18EF-44C3-B01B-55861BA30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5302" y="3603465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8" name="Freeform 62">
              <a:extLst>
                <a:ext uri="{FF2B5EF4-FFF2-40B4-BE49-F238E27FC236}">
                  <a16:creationId xmlns:a16="http://schemas.microsoft.com/office/drawing/2014/main" id="{E5128E77-7363-4B61-A581-C6F6B838C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570" y="3595124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59" name="Freeform 63">
              <a:extLst>
                <a:ext uri="{FF2B5EF4-FFF2-40B4-BE49-F238E27FC236}">
                  <a16:creationId xmlns:a16="http://schemas.microsoft.com/office/drawing/2014/main" id="{7A1B47DD-2858-43EA-A5B5-C256757E9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570" y="3595124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0" name="Freeform 64">
              <a:extLst>
                <a:ext uri="{FF2B5EF4-FFF2-40B4-BE49-F238E27FC236}">
                  <a16:creationId xmlns:a16="http://schemas.microsoft.com/office/drawing/2014/main" id="{8EC0ADE4-660A-441E-81D9-9703EBAFE4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648" y="358678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1" name="Freeform 65">
              <a:extLst>
                <a:ext uri="{FF2B5EF4-FFF2-40B4-BE49-F238E27FC236}">
                  <a16:creationId xmlns:a16="http://schemas.microsoft.com/office/drawing/2014/main" id="{15C88503-E3FF-4A4E-8C22-6315B72248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19648" y="358678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2" name="Freeform 66">
              <a:extLst>
                <a:ext uri="{FF2B5EF4-FFF2-40B4-BE49-F238E27FC236}">
                  <a16:creationId xmlns:a16="http://schemas.microsoft.com/office/drawing/2014/main" id="{CF01AA5F-C2D9-48AA-BE3C-85400FA88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9446" y="357844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3" name="Freeform 67">
              <a:extLst>
                <a:ext uri="{FF2B5EF4-FFF2-40B4-BE49-F238E27FC236}">
                  <a16:creationId xmlns:a16="http://schemas.microsoft.com/office/drawing/2014/main" id="{5EA38DAF-F798-4D10-B3DF-A63ABDD73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9446" y="357844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4" name="Freeform 68">
              <a:extLst>
                <a:ext uri="{FF2B5EF4-FFF2-40B4-BE49-F238E27FC236}">
                  <a16:creationId xmlns:a16="http://schemas.microsoft.com/office/drawing/2014/main" id="{146C0103-AB3E-4BE8-80D8-878BF869C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315" y="3570099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5" name="Freeform 69">
              <a:extLst>
                <a:ext uri="{FF2B5EF4-FFF2-40B4-BE49-F238E27FC236}">
                  <a16:creationId xmlns:a16="http://schemas.microsoft.com/office/drawing/2014/main" id="{D6B191B5-432D-4C03-9177-2AD612E72A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3315" y="3570099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6" name="Freeform 70">
              <a:extLst>
                <a:ext uri="{FF2B5EF4-FFF2-40B4-BE49-F238E27FC236}">
                  <a16:creationId xmlns:a16="http://schemas.microsoft.com/office/drawing/2014/main" id="{98569925-FADA-4E52-8721-0411FF1F13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471" y="3561758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7" name="Freeform 71">
              <a:extLst>
                <a:ext uri="{FF2B5EF4-FFF2-40B4-BE49-F238E27FC236}">
                  <a16:creationId xmlns:a16="http://schemas.microsoft.com/office/drawing/2014/main" id="{1D688238-DBBD-4468-A3BC-2D595BBF6D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471" y="3561758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8" name="Freeform 72">
              <a:extLst>
                <a:ext uri="{FF2B5EF4-FFF2-40B4-BE49-F238E27FC236}">
                  <a16:creationId xmlns:a16="http://schemas.microsoft.com/office/drawing/2014/main" id="{E3F02E9D-EFD9-4811-8A72-2F8F979C4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0369" y="3553417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69" name="Freeform 73">
              <a:extLst>
                <a:ext uri="{FF2B5EF4-FFF2-40B4-BE49-F238E27FC236}">
                  <a16:creationId xmlns:a16="http://schemas.microsoft.com/office/drawing/2014/main" id="{3EF6594A-4D09-4343-8CFF-806065209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0369" y="3553417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0" name="Freeform 74">
              <a:extLst>
                <a:ext uri="{FF2B5EF4-FFF2-40B4-BE49-F238E27FC236}">
                  <a16:creationId xmlns:a16="http://schemas.microsoft.com/office/drawing/2014/main" id="{43C6F994-A582-455A-8D64-4A10696438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6909" y="3545076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1" name="Freeform 75">
              <a:extLst>
                <a:ext uri="{FF2B5EF4-FFF2-40B4-BE49-F238E27FC236}">
                  <a16:creationId xmlns:a16="http://schemas.microsoft.com/office/drawing/2014/main" id="{19F2D973-61EE-4FE2-A01E-5D898D58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6909" y="3545076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2" name="Freeform 76">
              <a:extLst>
                <a:ext uri="{FF2B5EF4-FFF2-40B4-BE49-F238E27FC236}">
                  <a16:creationId xmlns:a16="http://schemas.microsoft.com/office/drawing/2014/main" id="{03417EEA-E0CE-4A43-9D12-10D9F5C07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4048" y="353673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3" name="Freeform 77">
              <a:extLst>
                <a:ext uri="{FF2B5EF4-FFF2-40B4-BE49-F238E27FC236}">
                  <a16:creationId xmlns:a16="http://schemas.microsoft.com/office/drawing/2014/main" id="{3C1532BE-3911-4FBE-B978-E75A703F6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4048" y="353673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4" name="Freeform 78">
              <a:extLst>
                <a:ext uri="{FF2B5EF4-FFF2-40B4-BE49-F238E27FC236}">
                  <a16:creationId xmlns:a16="http://schemas.microsoft.com/office/drawing/2014/main" id="{5E54054E-3372-4A2C-BEFC-F9F813AFDA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546" y="352839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5" name="Freeform 79">
              <a:extLst>
                <a:ext uri="{FF2B5EF4-FFF2-40B4-BE49-F238E27FC236}">
                  <a16:creationId xmlns:a16="http://schemas.microsoft.com/office/drawing/2014/main" id="{191990EA-29C6-4183-81CF-926E0E460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2546" y="352839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6" name="Freeform 80">
              <a:extLst>
                <a:ext uri="{FF2B5EF4-FFF2-40B4-BE49-F238E27FC236}">
                  <a16:creationId xmlns:a16="http://schemas.microsoft.com/office/drawing/2014/main" id="{54CCC3DB-F43A-4132-A1C7-1242A8C3CD7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426" y="3520051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7" name="Freeform 81">
              <a:extLst>
                <a:ext uri="{FF2B5EF4-FFF2-40B4-BE49-F238E27FC236}">
                  <a16:creationId xmlns:a16="http://schemas.microsoft.com/office/drawing/2014/main" id="{5BE74B31-F50F-4EBB-90DB-179116087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426" y="3520051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8" name="Freeform 82">
              <a:extLst>
                <a:ext uri="{FF2B5EF4-FFF2-40B4-BE49-F238E27FC236}">
                  <a16:creationId xmlns:a16="http://schemas.microsoft.com/office/drawing/2014/main" id="{17C711FC-0CF5-4940-94B6-606DEDB5B5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068" y="351171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79" name="Freeform 83">
              <a:extLst>
                <a:ext uri="{FF2B5EF4-FFF2-40B4-BE49-F238E27FC236}">
                  <a16:creationId xmlns:a16="http://schemas.microsoft.com/office/drawing/2014/main" id="{BFB3BF84-3F98-40CF-AC67-6D1A055CA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4068" y="351171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0" name="Freeform 84">
              <a:extLst>
                <a:ext uri="{FF2B5EF4-FFF2-40B4-BE49-F238E27FC236}">
                  <a16:creationId xmlns:a16="http://schemas.microsoft.com/office/drawing/2014/main" id="{5C7E602E-E471-4D8F-BC22-B3BFB1B0A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5663" y="3503368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1" name="Freeform 85">
              <a:extLst>
                <a:ext uri="{FF2B5EF4-FFF2-40B4-BE49-F238E27FC236}">
                  <a16:creationId xmlns:a16="http://schemas.microsoft.com/office/drawing/2014/main" id="{9ADD7AB8-9CB5-42AE-8261-50203BDA2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5663" y="3503368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2" name="Freeform 86">
              <a:extLst>
                <a:ext uri="{FF2B5EF4-FFF2-40B4-BE49-F238E27FC236}">
                  <a16:creationId xmlns:a16="http://schemas.microsoft.com/office/drawing/2014/main" id="{224C0A35-808D-4CEC-B328-395290D20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713" y="3495027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3" name="Freeform 87">
              <a:extLst>
                <a:ext uri="{FF2B5EF4-FFF2-40B4-BE49-F238E27FC236}">
                  <a16:creationId xmlns:a16="http://schemas.microsoft.com/office/drawing/2014/main" id="{72AA921B-203B-45B7-9C40-28058D991F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713" y="3495027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4" name="Freeform 88">
              <a:extLst>
                <a:ext uri="{FF2B5EF4-FFF2-40B4-BE49-F238E27FC236}">
                  <a16:creationId xmlns:a16="http://schemas.microsoft.com/office/drawing/2014/main" id="{F20EB112-D2DA-4EE4-89A1-A25635A58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0721" y="348668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5" name="Freeform 89">
              <a:extLst>
                <a:ext uri="{FF2B5EF4-FFF2-40B4-BE49-F238E27FC236}">
                  <a16:creationId xmlns:a16="http://schemas.microsoft.com/office/drawing/2014/main" id="{8C959046-8B78-465F-8F77-C7D36122D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0721" y="348668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6" name="Freeform 90">
              <a:extLst>
                <a:ext uri="{FF2B5EF4-FFF2-40B4-BE49-F238E27FC236}">
                  <a16:creationId xmlns:a16="http://schemas.microsoft.com/office/drawing/2014/main" id="{68669C79-36AA-479B-8656-9A308FB7B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570" y="347834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7" name="Freeform 91">
              <a:extLst>
                <a:ext uri="{FF2B5EF4-FFF2-40B4-BE49-F238E27FC236}">
                  <a16:creationId xmlns:a16="http://schemas.microsoft.com/office/drawing/2014/main" id="{783A8745-C568-4BB4-B274-843989F63A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570" y="347834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8" name="Freeform 92">
              <a:extLst>
                <a:ext uri="{FF2B5EF4-FFF2-40B4-BE49-F238E27FC236}">
                  <a16:creationId xmlns:a16="http://schemas.microsoft.com/office/drawing/2014/main" id="{2329885B-57DD-485D-AA57-C1AC7ED686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996" y="3470002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89" name="Freeform 93">
              <a:extLst>
                <a:ext uri="{FF2B5EF4-FFF2-40B4-BE49-F238E27FC236}">
                  <a16:creationId xmlns:a16="http://schemas.microsoft.com/office/drawing/2014/main" id="{CBA82FE5-B048-40B8-8BAE-C5480052E0A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996" y="3470002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0" name="Freeform 94">
              <a:extLst>
                <a:ext uri="{FF2B5EF4-FFF2-40B4-BE49-F238E27FC236}">
                  <a16:creationId xmlns:a16="http://schemas.microsoft.com/office/drawing/2014/main" id="{D04929D2-327B-4983-9411-0F36B2A09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166" y="346166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1" name="Freeform 95">
              <a:extLst>
                <a:ext uri="{FF2B5EF4-FFF2-40B4-BE49-F238E27FC236}">
                  <a16:creationId xmlns:a16="http://schemas.microsoft.com/office/drawing/2014/main" id="{F0174C5D-48E8-40BE-9A29-865F833F4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166" y="346166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2" name="Freeform 96">
              <a:extLst>
                <a:ext uri="{FF2B5EF4-FFF2-40B4-BE49-F238E27FC236}">
                  <a16:creationId xmlns:a16="http://schemas.microsoft.com/office/drawing/2014/main" id="{EE7F21EE-296E-4251-B785-9BDBE02C85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493" y="345332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3" name="Freeform 97">
              <a:extLst>
                <a:ext uri="{FF2B5EF4-FFF2-40B4-BE49-F238E27FC236}">
                  <a16:creationId xmlns:a16="http://schemas.microsoft.com/office/drawing/2014/main" id="{E94BF777-CE74-48B5-9368-69782A9866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5493" y="345332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4" name="Freeform 98">
              <a:extLst>
                <a:ext uri="{FF2B5EF4-FFF2-40B4-BE49-F238E27FC236}">
                  <a16:creationId xmlns:a16="http://schemas.microsoft.com/office/drawing/2014/main" id="{86B05ADD-ECA5-42EE-839C-69CE36F73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570" y="3444979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5" name="Freeform 99">
              <a:extLst>
                <a:ext uri="{FF2B5EF4-FFF2-40B4-BE49-F238E27FC236}">
                  <a16:creationId xmlns:a16="http://schemas.microsoft.com/office/drawing/2014/main" id="{F714F162-1031-415D-AF00-82FC19E161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570" y="3444979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6" name="Freeform 100">
              <a:extLst>
                <a:ext uri="{FF2B5EF4-FFF2-40B4-BE49-F238E27FC236}">
                  <a16:creationId xmlns:a16="http://schemas.microsoft.com/office/drawing/2014/main" id="{2409B338-D675-4B9B-B768-F1BED4D1EB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6444" y="343663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7" name="Freeform 101">
              <a:extLst>
                <a:ext uri="{FF2B5EF4-FFF2-40B4-BE49-F238E27FC236}">
                  <a16:creationId xmlns:a16="http://schemas.microsoft.com/office/drawing/2014/main" id="{6129EBC1-2383-4191-9DCF-5F0239CBB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6444" y="343663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8" name="Freeform 102">
              <a:extLst>
                <a:ext uri="{FF2B5EF4-FFF2-40B4-BE49-F238E27FC236}">
                  <a16:creationId xmlns:a16="http://schemas.microsoft.com/office/drawing/2014/main" id="{C37C6EF8-7ECF-4E24-994B-CAC46FE27A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734" y="342829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99" name="Freeform 103">
              <a:extLst>
                <a:ext uri="{FF2B5EF4-FFF2-40B4-BE49-F238E27FC236}">
                  <a16:creationId xmlns:a16="http://schemas.microsoft.com/office/drawing/2014/main" id="{8376B641-E2C1-446F-A360-C472E3851A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734" y="342829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0" name="Freeform 104">
              <a:extLst>
                <a:ext uri="{FF2B5EF4-FFF2-40B4-BE49-F238E27FC236}">
                  <a16:creationId xmlns:a16="http://schemas.microsoft.com/office/drawing/2014/main" id="{F7783BB9-7708-4B78-ACD7-170BBDC096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4181" y="3419954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1" name="Freeform 105">
              <a:extLst>
                <a:ext uri="{FF2B5EF4-FFF2-40B4-BE49-F238E27FC236}">
                  <a16:creationId xmlns:a16="http://schemas.microsoft.com/office/drawing/2014/main" id="{5F43BB46-9A8A-4A0C-8865-C0CA28FFC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4181" y="3419954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2" name="Freeform 106">
              <a:extLst>
                <a:ext uri="{FF2B5EF4-FFF2-40B4-BE49-F238E27FC236}">
                  <a16:creationId xmlns:a16="http://schemas.microsoft.com/office/drawing/2014/main" id="{FA8E58E8-DB8B-494B-A29E-D21755CB8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177" y="341161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3" name="Freeform 107">
              <a:extLst>
                <a:ext uri="{FF2B5EF4-FFF2-40B4-BE49-F238E27FC236}">
                  <a16:creationId xmlns:a16="http://schemas.microsoft.com/office/drawing/2014/main" id="{300A3E6F-39C1-4280-B47C-AE9AD579D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177" y="341161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4" name="Freeform 108">
              <a:extLst>
                <a:ext uri="{FF2B5EF4-FFF2-40B4-BE49-F238E27FC236}">
                  <a16:creationId xmlns:a16="http://schemas.microsoft.com/office/drawing/2014/main" id="{A291EE86-9A5E-4BCE-AFC8-D3D0CB7EC1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4408" y="340327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5" name="Freeform 109">
              <a:extLst>
                <a:ext uri="{FF2B5EF4-FFF2-40B4-BE49-F238E27FC236}">
                  <a16:creationId xmlns:a16="http://schemas.microsoft.com/office/drawing/2014/main" id="{5B19E54B-A67A-4561-BC11-67849F7A7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4408" y="340327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6" name="Freeform 110">
              <a:extLst>
                <a:ext uri="{FF2B5EF4-FFF2-40B4-BE49-F238E27FC236}">
                  <a16:creationId xmlns:a16="http://schemas.microsoft.com/office/drawing/2014/main" id="{F7D48775-4A31-4209-B285-C0C214A966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770" y="339493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7" name="Freeform 111">
              <a:extLst>
                <a:ext uri="{FF2B5EF4-FFF2-40B4-BE49-F238E27FC236}">
                  <a16:creationId xmlns:a16="http://schemas.microsoft.com/office/drawing/2014/main" id="{DC145F01-85B1-4D19-8ED8-766468A5A0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770" y="339493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8" name="Freeform 112">
              <a:extLst>
                <a:ext uri="{FF2B5EF4-FFF2-40B4-BE49-F238E27FC236}">
                  <a16:creationId xmlns:a16="http://schemas.microsoft.com/office/drawing/2014/main" id="{34533F97-B0D6-4B9B-903F-1A79C5F8E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114" y="3386589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09" name="Freeform 113">
              <a:extLst>
                <a:ext uri="{FF2B5EF4-FFF2-40B4-BE49-F238E27FC236}">
                  <a16:creationId xmlns:a16="http://schemas.microsoft.com/office/drawing/2014/main" id="{C9401D11-F211-4357-AC9C-980035498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9114" y="3386589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0" name="Freeform 114">
              <a:extLst>
                <a:ext uri="{FF2B5EF4-FFF2-40B4-BE49-F238E27FC236}">
                  <a16:creationId xmlns:a16="http://schemas.microsoft.com/office/drawing/2014/main" id="{7A3AC95B-EE2B-4942-BDC9-956C1300F0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995" y="3378247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1" name="Freeform 115">
              <a:extLst>
                <a:ext uri="{FF2B5EF4-FFF2-40B4-BE49-F238E27FC236}">
                  <a16:creationId xmlns:a16="http://schemas.microsoft.com/office/drawing/2014/main" id="{EC3C1124-6F61-47E0-A102-41FA685CA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1995" y="3378247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2" name="Freeform 116">
              <a:extLst>
                <a:ext uri="{FF2B5EF4-FFF2-40B4-BE49-F238E27FC236}">
                  <a16:creationId xmlns:a16="http://schemas.microsoft.com/office/drawing/2014/main" id="{89906603-112A-4163-83B9-8E08B4FEC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017" y="3369905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3" name="Freeform 117">
              <a:extLst>
                <a:ext uri="{FF2B5EF4-FFF2-40B4-BE49-F238E27FC236}">
                  <a16:creationId xmlns:a16="http://schemas.microsoft.com/office/drawing/2014/main" id="{1C4B1DE1-53EB-4DA1-A257-A9D29B136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0017" y="3369905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4" name="Freeform 118">
              <a:extLst>
                <a:ext uri="{FF2B5EF4-FFF2-40B4-BE49-F238E27FC236}">
                  <a16:creationId xmlns:a16="http://schemas.microsoft.com/office/drawing/2014/main" id="{EB39A829-D56E-4552-8197-FAF70A987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234" y="3361564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5" name="Freeform 119">
              <a:extLst>
                <a:ext uri="{FF2B5EF4-FFF2-40B4-BE49-F238E27FC236}">
                  <a16:creationId xmlns:a16="http://schemas.microsoft.com/office/drawing/2014/main" id="{AA7D4527-2566-4323-A192-BAFC4BAB2F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1234" y="3361564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6" name="Freeform 120">
              <a:extLst>
                <a:ext uri="{FF2B5EF4-FFF2-40B4-BE49-F238E27FC236}">
                  <a16:creationId xmlns:a16="http://schemas.microsoft.com/office/drawing/2014/main" id="{30D45E35-E473-449C-85E0-8229362B5A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418" y="3353223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7" name="Freeform 121">
              <a:extLst>
                <a:ext uri="{FF2B5EF4-FFF2-40B4-BE49-F238E27FC236}">
                  <a16:creationId xmlns:a16="http://schemas.microsoft.com/office/drawing/2014/main" id="{6463F655-C28A-450F-A895-8B4F45F352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9418" y="3353223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8" name="Freeform 122">
              <a:extLst>
                <a:ext uri="{FF2B5EF4-FFF2-40B4-BE49-F238E27FC236}">
                  <a16:creationId xmlns:a16="http://schemas.microsoft.com/office/drawing/2014/main" id="{D173C0B5-928A-4F27-951C-6351E8018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845" y="3344881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19" name="Freeform 123">
              <a:extLst>
                <a:ext uri="{FF2B5EF4-FFF2-40B4-BE49-F238E27FC236}">
                  <a16:creationId xmlns:a16="http://schemas.microsoft.com/office/drawing/2014/main" id="{FD86EB63-1457-4C2A-90D1-4C9F5EDB4D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845" y="3344881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0" name="Freeform 124">
              <a:extLst>
                <a:ext uri="{FF2B5EF4-FFF2-40B4-BE49-F238E27FC236}">
                  <a16:creationId xmlns:a16="http://schemas.microsoft.com/office/drawing/2014/main" id="{BE16077F-BB27-4672-89E8-EF862171A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4761" y="333654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1" name="Freeform 125">
              <a:extLst>
                <a:ext uri="{FF2B5EF4-FFF2-40B4-BE49-F238E27FC236}">
                  <a16:creationId xmlns:a16="http://schemas.microsoft.com/office/drawing/2014/main" id="{17E6245B-4780-41E6-966F-485448EDE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14761" y="333654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2" name="Freeform 126">
              <a:extLst>
                <a:ext uri="{FF2B5EF4-FFF2-40B4-BE49-F238E27FC236}">
                  <a16:creationId xmlns:a16="http://schemas.microsoft.com/office/drawing/2014/main" id="{236E5DF3-A8CC-44F8-8020-0A6003CD9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023" y="3328199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3" name="Freeform 127">
              <a:extLst>
                <a:ext uri="{FF2B5EF4-FFF2-40B4-BE49-F238E27FC236}">
                  <a16:creationId xmlns:a16="http://schemas.microsoft.com/office/drawing/2014/main" id="{D33F3A78-827D-4F64-BCAA-A89F19A580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023" y="3328199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4" name="Freeform 128">
              <a:extLst>
                <a:ext uri="{FF2B5EF4-FFF2-40B4-BE49-F238E27FC236}">
                  <a16:creationId xmlns:a16="http://schemas.microsoft.com/office/drawing/2014/main" id="{5DAEC7BB-F27A-4267-B445-806A4EAAB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0406" y="3319857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5" name="Freeform 129">
              <a:extLst>
                <a:ext uri="{FF2B5EF4-FFF2-40B4-BE49-F238E27FC236}">
                  <a16:creationId xmlns:a16="http://schemas.microsoft.com/office/drawing/2014/main" id="{FF87BD49-2134-4716-BB5A-9F3505FF2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0406" y="3319857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6" name="Freeform 130">
              <a:extLst>
                <a:ext uri="{FF2B5EF4-FFF2-40B4-BE49-F238E27FC236}">
                  <a16:creationId xmlns:a16="http://schemas.microsoft.com/office/drawing/2014/main" id="{0B61A755-DF2C-4DE4-AD7E-5E0C0B107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023" y="331151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7" name="Freeform 131">
              <a:extLst>
                <a:ext uri="{FF2B5EF4-FFF2-40B4-BE49-F238E27FC236}">
                  <a16:creationId xmlns:a16="http://schemas.microsoft.com/office/drawing/2014/main" id="{D929344B-7136-4BC4-8009-A2C7F0CF6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7023" y="331151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8" name="Freeform 132">
              <a:extLst>
                <a:ext uri="{FF2B5EF4-FFF2-40B4-BE49-F238E27FC236}">
                  <a16:creationId xmlns:a16="http://schemas.microsoft.com/office/drawing/2014/main" id="{D4C1B5D9-8359-4820-9A34-44C51333E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8136" y="3303174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29" name="Freeform 133">
              <a:extLst>
                <a:ext uri="{FF2B5EF4-FFF2-40B4-BE49-F238E27FC236}">
                  <a16:creationId xmlns:a16="http://schemas.microsoft.com/office/drawing/2014/main" id="{33E0F231-7E6A-4BC1-AA8A-3BD1EB736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8136" y="3303174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0" name="Freeform 134">
              <a:extLst>
                <a:ext uri="{FF2B5EF4-FFF2-40B4-BE49-F238E27FC236}">
                  <a16:creationId xmlns:a16="http://schemas.microsoft.com/office/drawing/2014/main" id="{FC57A376-6003-421C-8A45-29ADC5E26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269" y="3294833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1" name="Freeform 135">
              <a:extLst>
                <a:ext uri="{FF2B5EF4-FFF2-40B4-BE49-F238E27FC236}">
                  <a16:creationId xmlns:a16="http://schemas.microsoft.com/office/drawing/2014/main" id="{500B666E-64F9-4FBA-9A17-063C29E2C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269" y="3294833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2" name="Freeform 136">
              <a:extLst>
                <a:ext uri="{FF2B5EF4-FFF2-40B4-BE49-F238E27FC236}">
                  <a16:creationId xmlns:a16="http://schemas.microsoft.com/office/drawing/2014/main" id="{4676B78F-A5AB-497D-A87A-CF510E181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9989" y="3286492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3" name="Freeform 137">
              <a:extLst>
                <a:ext uri="{FF2B5EF4-FFF2-40B4-BE49-F238E27FC236}">
                  <a16:creationId xmlns:a16="http://schemas.microsoft.com/office/drawing/2014/main" id="{D01B107B-6106-47BA-A1CE-2836063CBB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9989" y="3286492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4" name="Freeform 138">
              <a:extLst>
                <a:ext uri="{FF2B5EF4-FFF2-40B4-BE49-F238E27FC236}">
                  <a16:creationId xmlns:a16="http://schemas.microsoft.com/office/drawing/2014/main" id="{6516EA3E-4269-4F51-B4C6-B380FEEABF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548" y="327815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5" name="Freeform 139">
              <a:extLst>
                <a:ext uri="{FF2B5EF4-FFF2-40B4-BE49-F238E27FC236}">
                  <a16:creationId xmlns:a16="http://schemas.microsoft.com/office/drawing/2014/main" id="{0879F419-6C04-4ECD-B667-73A1AA83A1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548" y="327815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6" name="Freeform 140">
              <a:extLst>
                <a:ext uri="{FF2B5EF4-FFF2-40B4-BE49-F238E27FC236}">
                  <a16:creationId xmlns:a16="http://schemas.microsoft.com/office/drawing/2014/main" id="{DD497AEE-870D-4A1A-A590-D9B489421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670" y="3269808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7" name="Freeform 141">
              <a:extLst>
                <a:ext uri="{FF2B5EF4-FFF2-40B4-BE49-F238E27FC236}">
                  <a16:creationId xmlns:a16="http://schemas.microsoft.com/office/drawing/2014/main" id="{63E6962D-51D6-4471-B1F5-1DF3D20D7A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7670" y="3269808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8" name="Freeform 142">
              <a:extLst>
                <a:ext uri="{FF2B5EF4-FFF2-40B4-BE49-F238E27FC236}">
                  <a16:creationId xmlns:a16="http://schemas.microsoft.com/office/drawing/2014/main" id="{EF08F244-C410-442C-99F2-E7E31621D2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4704" y="326146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39" name="Freeform 143">
              <a:extLst>
                <a:ext uri="{FF2B5EF4-FFF2-40B4-BE49-F238E27FC236}">
                  <a16:creationId xmlns:a16="http://schemas.microsoft.com/office/drawing/2014/main" id="{C4C11FAD-5FB3-44C9-BC12-38F8E757B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4704" y="326146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0" name="Freeform 144">
              <a:extLst>
                <a:ext uri="{FF2B5EF4-FFF2-40B4-BE49-F238E27FC236}">
                  <a16:creationId xmlns:a16="http://schemas.microsoft.com/office/drawing/2014/main" id="{ECBF6571-3620-4106-AACE-85AD5B6F13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526" y="3253126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1" name="Freeform 145">
              <a:extLst>
                <a:ext uri="{FF2B5EF4-FFF2-40B4-BE49-F238E27FC236}">
                  <a16:creationId xmlns:a16="http://schemas.microsoft.com/office/drawing/2014/main" id="{95C4B785-5EB7-4D05-8210-4C0157672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3526" y="3253126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2" name="Freeform 146">
              <a:extLst>
                <a:ext uri="{FF2B5EF4-FFF2-40B4-BE49-F238E27FC236}">
                  <a16:creationId xmlns:a16="http://schemas.microsoft.com/office/drawing/2014/main" id="{63B00626-6F66-4BEC-9C22-7E5051E212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398" y="3244784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3" name="Freeform 147">
              <a:extLst>
                <a:ext uri="{FF2B5EF4-FFF2-40B4-BE49-F238E27FC236}">
                  <a16:creationId xmlns:a16="http://schemas.microsoft.com/office/drawing/2014/main" id="{03E73446-E8AC-40B9-B0ED-9BF9AEBACB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398" y="3244784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4" name="Freeform 148">
              <a:extLst>
                <a:ext uri="{FF2B5EF4-FFF2-40B4-BE49-F238E27FC236}">
                  <a16:creationId xmlns:a16="http://schemas.microsoft.com/office/drawing/2014/main" id="{C513B332-0EAD-46AF-A494-C9B337FDA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362" y="3236443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5" name="Freeform 149">
              <a:extLst>
                <a:ext uri="{FF2B5EF4-FFF2-40B4-BE49-F238E27FC236}">
                  <a16:creationId xmlns:a16="http://schemas.microsoft.com/office/drawing/2014/main" id="{17750F81-ED47-4673-A129-7CFD0AC9D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9362" y="3236443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6" name="Freeform 150">
              <a:extLst>
                <a:ext uri="{FF2B5EF4-FFF2-40B4-BE49-F238E27FC236}">
                  <a16:creationId xmlns:a16="http://schemas.microsoft.com/office/drawing/2014/main" id="{1A325D52-7CDA-4BA4-88E9-7E91EAE29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336" y="322810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7" name="Freeform 151">
              <a:extLst>
                <a:ext uri="{FF2B5EF4-FFF2-40B4-BE49-F238E27FC236}">
                  <a16:creationId xmlns:a16="http://schemas.microsoft.com/office/drawing/2014/main" id="{FD6B7D9D-229B-42B8-9F26-712751F1A3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2336" y="322810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8" name="Freeform 152">
              <a:extLst>
                <a:ext uri="{FF2B5EF4-FFF2-40B4-BE49-F238E27FC236}">
                  <a16:creationId xmlns:a16="http://schemas.microsoft.com/office/drawing/2014/main" id="{F0791B9C-89FC-49D7-8849-C27501848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1053" y="3219760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49" name="Freeform 153">
              <a:extLst>
                <a:ext uri="{FF2B5EF4-FFF2-40B4-BE49-F238E27FC236}">
                  <a16:creationId xmlns:a16="http://schemas.microsoft.com/office/drawing/2014/main" id="{36C3644E-B93F-4234-85BF-0D8DC6798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1053" y="3219760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0" name="Freeform 154">
              <a:extLst>
                <a:ext uri="{FF2B5EF4-FFF2-40B4-BE49-F238E27FC236}">
                  <a16:creationId xmlns:a16="http://schemas.microsoft.com/office/drawing/2014/main" id="{DA4AE5B0-83DF-4A8D-ACFE-B1B2C1893F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914" y="321141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1" name="Freeform 155">
              <a:extLst>
                <a:ext uri="{FF2B5EF4-FFF2-40B4-BE49-F238E27FC236}">
                  <a16:creationId xmlns:a16="http://schemas.microsoft.com/office/drawing/2014/main" id="{D08ABA48-03DE-4415-83F5-DEAABFC4A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914" y="321141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2" name="Freeform 156">
              <a:extLst>
                <a:ext uri="{FF2B5EF4-FFF2-40B4-BE49-F238E27FC236}">
                  <a16:creationId xmlns:a16="http://schemas.microsoft.com/office/drawing/2014/main" id="{7DA3838F-D2EB-43E9-B331-3EE9F7F8D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914" y="320307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3" name="Freeform 157">
              <a:extLst>
                <a:ext uri="{FF2B5EF4-FFF2-40B4-BE49-F238E27FC236}">
                  <a16:creationId xmlns:a16="http://schemas.microsoft.com/office/drawing/2014/main" id="{CEC1B444-9C3A-4D6D-91D5-FA7C999343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3914" y="320307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4" name="Freeform 158">
              <a:extLst>
                <a:ext uri="{FF2B5EF4-FFF2-40B4-BE49-F238E27FC236}">
                  <a16:creationId xmlns:a16="http://schemas.microsoft.com/office/drawing/2014/main" id="{5EEB8D00-D8F1-4E54-B0EC-9F43957EC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933" y="3194736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5" name="Freeform 159">
              <a:extLst>
                <a:ext uri="{FF2B5EF4-FFF2-40B4-BE49-F238E27FC236}">
                  <a16:creationId xmlns:a16="http://schemas.microsoft.com/office/drawing/2014/main" id="{7650E569-0FDF-4162-B673-8893B1398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933" y="3194736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6" name="Freeform 160">
              <a:extLst>
                <a:ext uri="{FF2B5EF4-FFF2-40B4-BE49-F238E27FC236}">
                  <a16:creationId xmlns:a16="http://schemas.microsoft.com/office/drawing/2014/main" id="{7E093D09-B5F6-4326-BA19-BD5DD6E3D03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8819" y="3186395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7" name="Freeform 161">
              <a:extLst>
                <a:ext uri="{FF2B5EF4-FFF2-40B4-BE49-F238E27FC236}">
                  <a16:creationId xmlns:a16="http://schemas.microsoft.com/office/drawing/2014/main" id="{3CC53A6B-986B-44BE-89AE-481AA4F39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8819" y="3186395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8" name="Freeform 162">
              <a:extLst>
                <a:ext uri="{FF2B5EF4-FFF2-40B4-BE49-F238E27FC236}">
                  <a16:creationId xmlns:a16="http://schemas.microsoft.com/office/drawing/2014/main" id="{7CF05837-58A2-4E90-8184-3F7C4DF4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400" y="317805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59" name="Freeform 163">
              <a:extLst>
                <a:ext uri="{FF2B5EF4-FFF2-40B4-BE49-F238E27FC236}">
                  <a16:creationId xmlns:a16="http://schemas.microsoft.com/office/drawing/2014/main" id="{7DC3ADD2-AA5D-4374-8712-EDB615C8D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4400" y="317805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0" name="Freeform 164">
              <a:extLst>
                <a:ext uri="{FF2B5EF4-FFF2-40B4-BE49-F238E27FC236}">
                  <a16:creationId xmlns:a16="http://schemas.microsoft.com/office/drawing/2014/main" id="{B024D770-47AC-42F8-BF2F-603F3183D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894" y="3169711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1" name="Freeform 165">
              <a:extLst>
                <a:ext uri="{FF2B5EF4-FFF2-40B4-BE49-F238E27FC236}">
                  <a16:creationId xmlns:a16="http://schemas.microsoft.com/office/drawing/2014/main" id="{DCB65E9C-151F-44F2-AD79-2EC95BE0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894" y="3169711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2" name="Freeform 166">
              <a:extLst>
                <a:ext uri="{FF2B5EF4-FFF2-40B4-BE49-F238E27FC236}">
                  <a16:creationId xmlns:a16="http://schemas.microsoft.com/office/drawing/2014/main" id="{F759E7AA-EF44-46B3-9A60-A364E86B1A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112" y="316137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3" name="Freeform 167">
              <a:extLst>
                <a:ext uri="{FF2B5EF4-FFF2-40B4-BE49-F238E27FC236}">
                  <a16:creationId xmlns:a16="http://schemas.microsoft.com/office/drawing/2014/main" id="{68A62C97-5284-4572-90D1-F95251DB6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5112" y="316137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4" name="Freeform 168">
              <a:extLst>
                <a:ext uri="{FF2B5EF4-FFF2-40B4-BE49-F238E27FC236}">
                  <a16:creationId xmlns:a16="http://schemas.microsoft.com/office/drawing/2014/main" id="{6154F62E-C179-4DE4-955E-D819BC7D2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5854" y="3153029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5" name="Freeform 169">
              <a:extLst>
                <a:ext uri="{FF2B5EF4-FFF2-40B4-BE49-F238E27FC236}">
                  <a16:creationId xmlns:a16="http://schemas.microsoft.com/office/drawing/2014/main" id="{8EA67A36-FDF4-4F4D-94FA-446D03692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5854" y="3153029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6" name="Freeform 170">
              <a:extLst>
                <a:ext uri="{FF2B5EF4-FFF2-40B4-BE49-F238E27FC236}">
                  <a16:creationId xmlns:a16="http://schemas.microsoft.com/office/drawing/2014/main" id="{B6DF26FA-A1FE-466E-9BDD-8E59274E0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123" y="3144687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7" name="Freeform 171">
              <a:extLst>
                <a:ext uri="{FF2B5EF4-FFF2-40B4-BE49-F238E27FC236}">
                  <a16:creationId xmlns:a16="http://schemas.microsoft.com/office/drawing/2014/main" id="{D8752EC5-6F15-4FE0-B93E-7C8B2EA6F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123" y="3144687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68" name="Rectangle 172">
              <a:extLst>
                <a:ext uri="{FF2B5EF4-FFF2-40B4-BE49-F238E27FC236}">
                  <a16:creationId xmlns:a16="http://schemas.microsoft.com/office/drawing/2014/main" id="{8606E8D5-91A1-4D41-B66F-065F22F9D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920" y="3869869"/>
              <a:ext cx="14908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fr-FR" sz="800">
                  <a:solidFill>
                    <a:srgbClr val="000000"/>
                  </a:solidFill>
                </a:rPr>
                <a:t>-80</a:t>
              </a:r>
              <a:endParaRPr lang="fr-FR" altLang="fr-FR" sz="800"/>
            </a:p>
          </p:txBody>
        </p:sp>
        <p:sp>
          <p:nvSpPr>
            <p:cNvPr id="1069" name="Rectangle 174">
              <a:extLst>
                <a:ext uri="{FF2B5EF4-FFF2-40B4-BE49-F238E27FC236}">
                  <a16:creationId xmlns:a16="http://schemas.microsoft.com/office/drawing/2014/main" id="{361F8645-F93E-4F4D-B16D-24AD1704C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7829" y="3869869"/>
              <a:ext cx="14908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fr-FR" sz="800" dirty="0">
                  <a:solidFill>
                    <a:srgbClr val="000000"/>
                  </a:solidFill>
                </a:rPr>
                <a:t>-40</a:t>
              </a:r>
              <a:endParaRPr lang="fr-FR" altLang="fr-FR" sz="800" dirty="0"/>
            </a:p>
          </p:txBody>
        </p:sp>
        <p:sp>
          <p:nvSpPr>
            <p:cNvPr id="1070" name="Rectangle 176">
              <a:extLst>
                <a:ext uri="{FF2B5EF4-FFF2-40B4-BE49-F238E27FC236}">
                  <a16:creationId xmlns:a16="http://schemas.microsoft.com/office/drawing/2014/main" id="{AD41FF81-A7E1-414D-B9E6-E660B64DB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7776" y="3869869"/>
              <a:ext cx="5770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fr-FR" sz="800">
                  <a:solidFill>
                    <a:srgbClr val="000000"/>
                  </a:solidFill>
                </a:rPr>
                <a:t>0</a:t>
              </a:r>
              <a:endParaRPr lang="fr-FR" altLang="fr-FR" sz="800"/>
            </a:p>
          </p:txBody>
        </p:sp>
        <p:sp>
          <p:nvSpPr>
            <p:cNvPr id="1071" name="Rectangle 178">
              <a:extLst>
                <a:ext uri="{FF2B5EF4-FFF2-40B4-BE49-F238E27FC236}">
                  <a16:creationId xmlns:a16="http://schemas.microsoft.com/office/drawing/2014/main" id="{1D183876-6EF4-401C-AAB6-A1782E471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4320" y="3869869"/>
              <a:ext cx="11541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fr-FR" sz="800">
                  <a:solidFill>
                    <a:srgbClr val="000000"/>
                  </a:solidFill>
                </a:rPr>
                <a:t>40</a:t>
              </a:r>
              <a:endParaRPr lang="fr-FR" altLang="fr-FR" sz="800"/>
            </a:p>
          </p:txBody>
        </p:sp>
        <p:sp>
          <p:nvSpPr>
            <p:cNvPr id="1072" name="Rectangle 180">
              <a:extLst>
                <a:ext uri="{FF2B5EF4-FFF2-40B4-BE49-F238E27FC236}">
                  <a16:creationId xmlns:a16="http://schemas.microsoft.com/office/drawing/2014/main" id="{E882FB91-7483-4C2A-8D87-69DDF5F30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1230" y="3869869"/>
              <a:ext cx="11541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fr-FR" sz="800" dirty="0">
                  <a:solidFill>
                    <a:srgbClr val="000000"/>
                  </a:solidFill>
                </a:rPr>
                <a:t>80</a:t>
              </a:r>
              <a:endParaRPr lang="fr-FR" altLang="fr-FR" sz="800" dirty="0"/>
            </a:p>
          </p:txBody>
        </p:sp>
        <p:cxnSp>
          <p:nvCxnSpPr>
            <p:cNvPr id="1073" name="Connecteur droit 1072">
              <a:extLst>
                <a:ext uri="{FF2B5EF4-FFF2-40B4-BE49-F238E27FC236}">
                  <a16:creationId xmlns:a16="http://schemas.microsoft.com/office/drawing/2014/main" id="{751D431F-FED5-41ED-9643-8895DA6B1378}"/>
                </a:ext>
              </a:extLst>
            </p:cNvPr>
            <p:cNvCxnSpPr/>
            <p:nvPr/>
          </p:nvCxnSpPr>
          <p:spPr>
            <a:xfrm flipV="1">
              <a:off x="1526214" y="3090535"/>
              <a:ext cx="0" cy="75756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4" name="ZoneTexte 1073">
              <a:extLst>
                <a:ext uri="{FF2B5EF4-FFF2-40B4-BE49-F238E27FC236}">
                  <a16:creationId xmlns:a16="http://schemas.microsoft.com/office/drawing/2014/main" id="{8BEFB261-0632-46E6-8368-8467BFB52986}"/>
                </a:ext>
              </a:extLst>
            </p:cNvPr>
            <p:cNvSpPr txBox="1"/>
            <p:nvPr/>
          </p:nvSpPr>
          <p:spPr>
            <a:xfrm>
              <a:off x="849696" y="2706112"/>
              <a:ext cx="14256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tc</a:t>
              </a:r>
              <a:r>
                <a:rPr lang="fr-F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-tPA 100nM </a:t>
              </a:r>
            </a:p>
            <a:p>
              <a:pPr algn="ctr"/>
              <a:r>
                <a:rPr lang="fr-F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+ sc-tPA 300nM</a:t>
              </a:r>
            </a:p>
          </p:txBody>
        </p:sp>
        <p:sp>
          <p:nvSpPr>
            <p:cNvPr id="1075" name="ZoneTexte 1074">
              <a:extLst>
                <a:ext uri="{FF2B5EF4-FFF2-40B4-BE49-F238E27FC236}">
                  <a16:creationId xmlns:a16="http://schemas.microsoft.com/office/drawing/2014/main" id="{AD0FB5F3-DBCD-40BB-9A54-73345AA92E4D}"/>
                </a:ext>
              </a:extLst>
            </p:cNvPr>
            <p:cNvSpPr txBox="1"/>
            <p:nvPr/>
          </p:nvSpPr>
          <p:spPr>
            <a:xfrm>
              <a:off x="457919" y="3965793"/>
              <a:ext cx="21259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% of </a:t>
              </a:r>
              <a:r>
                <a:rPr lang="fr-FR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responsiveness</a:t>
              </a:r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 per </a:t>
              </a:r>
              <a:r>
                <a:rPr lang="fr-FR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cell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(post-incubation / </a:t>
              </a:r>
              <a:r>
                <a:rPr lang="fr-FR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pre</a:t>
              </a:r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-incubation)</a:t>
              </a:r>
            </a:p>
          </p:txBody>
        </p:sp>
      </p:grpSp>
      <p:grpSp>
        <p:nvGrpSpPr>
          <p:cNvPr id="1076" name="Groupe 1075"/>
          <p:cNvGrpSpPr/>
          <p:nvPr/>
        </p:nvGrpSpPr>
        <p:grpSpPr>
          <a:xfrm>
            <a:off x="2390989" y="2706114"/>
            <a:ext cx="2111910" cy="1598233"/>
            <a:chOff x="2425493" y="2706114"/>
            <a:chExt cx="2111910" cy="1598233"/>
          </a:xfrm>
        </p:grpSpPr>
        <p:sp>
          <p:nvSpPr>
            <p:cNvPr id="1077" name="Rectangle 6">
              <a:extLst>
                <a:ext uri="{FF2B5EF4-FFF2-40B4-BE49-F238E27FC236}">
                  <a16:creationId xmlns:a16="http://schemas.microsoft.com/office/drawing/2014/main" id="{5FA684A1-E3B9-447F-BDA7-DB64166F8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1452" y="3850947"/>
              <a:ext cx="1066819" cy="0"/>
            </a:xfrm>
            <a:prstGeom prst="rect">
              <a:avLst/>
            </a:prstGeom>
            <a:solidFill>
              <a:schemeClr val="tx1"/>
            </a:solidFill>
            <a:ln w="1588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8" name="Freeform 7">
              <a:extLst>
                <a:ext uri="{FF2B5EF4-FFF2-40B4-BE49-F238E27FC236}">
                  <a16:creationId xmlns:a16="http://schemas.microsoft.com/office/drawing/2014/main" id="{114533F9-783B-4AD9-848F-EB70842948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0225" y="3852511"/>
              <a:ext cx="1069271" cy="13555"/>
            </a:xfrm>
            <a:custGeom>
              <a:avLst/>
              <a:gdLst>
                <a:gd name="T0" fmla="*/ 5 w 2616"/>
                <a:gd name="T1" fmla="*/ 0 h 26"/>
                <a:gd name="T2" fmla="*/ 5 w 2616"/>
                <a:gd name="T3" fmla="*/ 26 h 26"/>
                <a:gd name="T4" fmla="*/ 0 w 2616"/>
                <a:gd name="T5" fmla="*/ 26 h 26"/>
                <a:gd name="T6" fmla="*/ 0 w 2616"/>
                <a:gd name="T7" fmla="*/ 0 h 26"/>
                <a:gd name="T8" fmla="*/ 5 w 2616"/>
                <a:gd name="T9" fmla="*/ 0 h 26"/>
                <a:gd name="T10" fmla="*/ 332 w 2616"/>
                <a:gd name="T11" fmla="*/ 0 h 26"/>
                <a:gd name="T12" fmla="*/ 332 w 2616"/>
                <a:gd name="T13" fmla="*/ 26 h 26"/>
                <a:gd name="T14" fmla="*/ 326 w 2616"/>
                <a:gd name="T15" fmla="*/ 26 h 26"/>
                <a:gd name="T16" fmla="*/ 326 w 2616"/>
                <a:gd name="T17" fmla="*/ 0 h 26"/>
                <a:gd name="T18" fmla="*/ 332 w 2616"/>
                <a:gd name="T19" fmla="*/ 0 h 26"/>
                <a:gd name="T20" fmla="*/ 658 w 2616"/>
                <a:gd name="T21" fmla="*/ 0 h 26"/>
                <a:gd name="T22" fmla="*/ 658 w 2616"/>
                <a:gd name="T23" fmla="*/ 26 h 26"/>
                <a:gd name="T24" fmla="*/ 652 w 2616"/>
                <a:gd name="T25" fmla="*/ 26 h 26"/>
                <a:gd name="T26" fmla="*/ 652 w 2616"/>
                <a:gd name="T27" fmla="*/ 0 h 26"/>
                <a:gd name="T28" fmla="*/ 658 w 2616"/>
                <a:gd name="T29" fmla="*/ 0 h 26"/>
                <a:gd name="T30" fmla="*/ 984 w 2616"/>
                <a:gd name="T31" fmla="*/ 0 h 26"/>
                <a:gd name="T32" fmla="*/ 984 w 2616"/>
                <a:gd name="T33" fmla="*/ 26 h 26"/>
                <a:gd name="T34" fmla="*/ 978 w 2616"/>
                <a:gd name="T35" fmla="*/ 26 h 26"/>
                <a:gd name="T36" fmla="*/ 978 w 2616"/>
                <a:gd name="T37" fmla="*/ 0 h 26"/>
                <a:gd name="T38" fmla="*/ 984 w 2616"/>
                <a:gd name="T39" fmla="*/ 0 h 26"/>
                <a:gd name="T40" fmla="*/ 1310 w 2616"/>
                <a:gd name="T41" fmla="*/ 0 h 26"/>
                <a:gd name="T42" fmla="*/ 1310 w 2616"/>
                <a:gd name="T43" fmla="*/ 26 h 26"/>
                <a:gd name="T44" fmla="*/ 1304 w 2616"/>
                <a:gd name="T45" fmla="*/ 26 h 26"/>
                <a:gd name="T46" fmla="*/ 1304 w 2616"/>
                <a:gd name="T47" fmla="*/ 0 h 26"/>
                <a:gd name="T48" fmla="*/ 1310 w 2616"/>
                <a:gd name="T49" fmla="*/ 0 h 26"/>
                <a:gd name="T50" fmla="*/ 1636 w 2616"/>
                <a:gd name="T51" fmla="*/ 0 h 26"/>
                <a:gd name="T52" fmla="*/ 1636 w 2616"/>
                <a:gd name="T53" fmla="*/ 26 h 26"/>
                <a:gd name="T54" fmla="*/ 1631 w 2616"/>
                <a:gd name="T55" fmla="*/ 26 h 26"/>
                <a:gd name="T56" fmla="*/ 1631 w 2616"/>
                <a:gd name="T57" fmla="*/ 0 h 26"/>
                <a:gd name="T58" fmla="*/ 1636 w 2616"/>
                <a:gd name="T59" fmla="*/ 0 h 26"/>
                <a:gd name="T60" fmla="*/ 1963 w 2616"/>
                <a:gd name="T61" fmla="*/ 0 h 26"/>
                <a:gd name="T62" fmla="*/ 1963 w 2616"/>
                <a:gd name="T63" fmla="*/ 26 h 26"/>
                <a:gd name="T64" fmla="*/ 1957 w 2616"/>
                <a:gd name="T65" fmla="*/ 26 h 26"/>
                <a:gd name="T66" fmla="*/ 1957 w 2616"/>
                <a:gd name="T67" fmla="*/ 0 h 26"/>
                <a:gd name="T68" fmla="*/ 1963 w 2616"/>
                <a:gd name="T69" fmla="*/ 0 h 26"/>
                <a:gd name="T70" fmla="*/ 2289 w 2616"/>
                <a:gd name="T71" fmla="*/ 0 h 26"/>
                <a:gd name="T72" fmla="*/ 2289 w 2616"/>
                <a:gd name="T73" fmla="*/ 26 h 26"/>
                <a:gd name="T74" fmla="*/ 2283 w 2616"/>
                <a:gd name="T75" fmla="*/ 26 h 26"/>
                <a:gd name="T76" fmla="*/ 2283 w 2616"/>
                <a:gd name="T77" fmla="*/ 0 h 26"/>
                <a:gd name="T78" fmla="*/ 2289 w 2616"/>
                <a:gd name="T79" fmla="*/ 0 h 26"/>
                <a:gd name="T80" fmla="*/ 2616 w 2616"/>
                <a:gd name="T81" fmla="*/ 0 h 26"/>
                <a:gd name="T82" fmla="*/ 2616 w 2616"/>
                <a:gd name="T83" fmla="*/ 26 h 26"/>
                <a:gd name="T84" fmla="*/ 2610 w 2616"/>
                <a:gd name="T85" fmla="*/ 26 h 26"/>
                <a:gd name="T86" fmla="*/ 2610 w 2616"/>
                <a:gd name="T87" fmla="*/ 0 h 26"/>
                <a:gd name="T88" fmla="*/ 2616 w 2616"/>
                <a:gd name="T8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616" h="26">
                  <a:moveTo>
                    <a:pt x="5" y="0"/>
                  </a:moveTo>
                  <a:lnTo>
                    <a:pt x="5" y="26"/>
                  </a:lnTo>
                  <a:lnTo>
                    <a:pt x="0" y="26"/>
                  </a:lnTo>
                  <a:lnTo>
                    <a:pt x="0" y="0"/>
                  </a:lnTo>
                  <a:lnTo>
                    <a:pt x="5" y="0"/>
                  </a:lnTo>
                  <a:close/>
                  <a:moveTo>
                    <a:pt x="332" y="0"/>
                  </a:moveTo>
                  <a:lnTo>
                    <a:pt x="332" y="26"/>
                  </a:lnTo>
                  <a:lnTo>
                    <a:pt x="326" y="26"/>
                  </a:lnTo>
                  <a:lnTo>
                    <a:pt x="326" y="0"/>
                  </a:lnTo>
                  <a:lnTo>
                    <a:pt x="332" y="0"/>
                  </a:lnTo>
                  <a:close/>
                  <a:moveTo>
                    <a:pt x="658" y="0"/>
                  </a:moveTo>
                  <a:lnTo>
                    <a:pt x="658" y="26"/>
                  </a:lnTo>
                  <a:lnTo>
                    <a:pt x="652" y="26"/>
                  </a:lnTo>
                  <a:lnTo>
                    <a:pt x="652" y="0"/>
                  </a:lnTo>
                  <a:lnTo>
                    <a:pt x="658" y="0"/>
                  </a:lnTo>
                  <a:close/>
                  <a:moveTo>
                    <a:pt x="984" y="0"/>
                  </a:moveTo>
                  <a:lnTo>
                    <a:pt x="984" y="26"/>
                  </a:lnTo>
                  <a:lnTo>
                    <a:pt x="978" y="26"/>
                  </a:lnTo>
                  <a:lnTo>
                    <a:pt x="978" y="0"/>
                  </a:lnTo>
                  <a:lnTo>
                    <a:pt x="984" y="0"/>
                  </a:lnTo>
                  <a:close/>
                  <a:moveTo>
                    <a:pt x="1310" y="0"/>
                  </a:moveTo>
                  <a:lnTo>
                    <a:pt x="1310" y="26"/>
                  </a:lnTo>
                  <a:lnTo>
                    <a:pt x="1304" y="26"/>
                  </a:lnTo>
                  <a:lnTo>
                    <a:pt x="1304" y="0"/>
                  </a:lnTo>
                  <a:lnTo>
                    <a:pt x="1310" y="0"/>
                  </a:lnTo>
                  <a:close/>
                  <a:moveTo>
                    <a:pt x="1636" y="0"/>
                  </a:moveTo>
                  <a:lnTo>
                    <a:pt x="1636" y="26"/>
                  </a:lnTo>
                  <a:lnTo>
                    <a:pt x="1631" y="26"/>
                  </a:lnTo>
                  <a:lnTo>
                    <a:pt x="1631" y="0"/>
                  </a:lnTo>
                  <a:lnTo>
                    <a:pt x="1636" y="0"/>
                  </a:lnTo>
                  <a:close/>
                  <a:moveTo>
                    <a:pt x="1963" y="0"/>
                  </a:moveTo>
                  <a:lnTo>
                    <a:pt x="1963" y="26"/>
                  </a:lnTo>
                  <a:lnTo>
                    <a:pt x="1957" y="26"/>
                  </a:lnTo>
                  <a:lnTo>
                    <a:pt x="1957" y="0"/>
                  </a:lnTo>
                  <a:lnTo>
                    <a:pt x="1963" y="0"/>
                  </a:lnTo>
                  <a:close/>
                  <a:moveTo>
                    <a:pt x="2289" y="0"/>
                  </a:moveTo>
                  <a:lnTo>
                    <a:pt x="2289" y="26"/>
                  </a:lnTo>
                  <a:lnTo>
                    <a:pt x="2283" y="26"/>
                  </a:lnTo>
                  <a:lnTo>
                    <a:pt x="2283" y="0"/>
                  </a:lnTo>
                  <a:lnTo>
                    <a:pt x="2289" y="0"/>
                  </a:lnTo>
                  <a:close/>
                  <a:moveTo>
                    <a:pt x="2616" y="0"/>
                  </a:moveTo>
                  <a:lnTo>
                    <a:pt x="2616" y="26"/>
                  </a:lnTo>
                  <a:lnTo>
                    <a:pt x="2610" y="26"/>
                  </a:lnTo>
                  <a:lnTo>
                    <a:pt x="2610" y="0"/>
                  </a:lnTo>
                  <a:lnTo>
                    <a:pt x="2616" y="0"/>
                  </a:lnTo>
                  <a:close/>
                </a:path>
              </a:pathLst>
            </a:custGeom>
            <a:solidFill>
              <a:schemeClr val="tx1"/>
            </a:solidFill>
            <a:ln w="1588" cap="flat">
              <a:solidFill>
                <a:schemeClr val="tx1"/>
              </a:solidFill>
              <a:prstDash val="solid"/>
              <a:bevel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79" name="Freeform 8">
              <a:extLst>
                <a:ext uri="{FF2B5EF4-FFF2-40B4-BE49-F238E27FC236}">
                  <a16:creationId xmlns:a16="http://schemas.microsoft.com/office/drawing/2014/main" id="{3F420DED-5AD3-432C-AABB-3BCC7422CB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873" y="3829572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0" name="Freeform 9">
              <a:extLst>
                <a:ext uri="{FF2B5EF4-FFF2-40B4-BE49-F238E27FC236}">
                  <a16:creationId xmlns:a16="http://schemas.microsoft.com/office/drawing/2014/main" id="{124E6FE4-A7AE-4A17-A2A1-324722B54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873" y="3829572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1" name="Freeform 10">
              <a:extLst>
                <a:ext uri="{FF2B5EF4-FFF2-40B4-BE49-F238E27FC236}">
                  <a16:creationId xmlns:a16="http://schemas.microsoft.com/office/drawing/2014/main" id="{84443993-D057-43B6-AEB3-E2392BFE2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167" y="3820710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2" name="Freeform 11">
              <a:extLst>
                <a:ext uri="{FF2B5EF4-FFF2-40B4-BE49-F238E27FC236}">
                  <a16:creationId xmlns:a16="http://schemas.microsoft.com/office/drawing/2014/main" id="{05BC0713-C9E3-44A4-8941-5B9FA1631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167" y="3820710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3" name="Freeform 12">
              <a:extLst>
                <a:ext uri="{FF2B5EF4-FFF2-40B4-BE49-F238E27FC236}">
                  <a16:creationId xmlns:a16="http://schemas.microsoft.com/office/drawing/2014/main" id="{C90AC673-5928-4C44-A343-F1B658CBE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9386" y="3812890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4" name="Freeform 13">
              <a:extLst>
                <a:ext uri="{FF2B5EF4-FFF2-40B4-BE49-F238E27FC236}">
                  <a16:creationId xmlns:a16="http://schemas.microsoft.com/office/drawing/2014/main" id="{B8716E15-3A1E-40C6-A539-42214BA5A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9386" y="3812890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5" name="Freeform 14">
              <a:extLst>
                <a:ext uri="{FF2B5EF4-FFF2-40B4-BE49-F238E27FC236}">
                  <a16:creationId xmlns:a16="http://schemas.microsoft.com/office/drawing/2014/main" id="{09264353-BB8A-47D1-BAC0-41013F158D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998" y="3804548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6" name="Freeform 15">
              <a:extLst>
                <a:ext uri="{FF2B5EF4-FFF2-40B4-BE49-F238E27FC236}">
                  <a16:creationId xmlns:a16="http://schemas.microsoft.com/office/drawing/2014/main" id="{D29C0B81-D4C5-40B4-95FD-23DB34E5B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998" y="3804548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7" name="Freeform 16">
              <a:extLst>
                <a:ext uri="{FF2B5EF4-FFF2-40B4-BE49-F238E27FC236}">
                  <a16:creationId xmlns:a16="http://schemas.microsoft.com/office/drawing/2014/main" id="{AEE5BD51-94DB-418D-89BD-AD959752B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476" y="3795685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8" name="Freeform 17">
              <a:extLst>
                <a:ext uri="{FF2B5EF4-FFF2-40B4-BE49-F238E27FC236}">
                  <a16:creationId xmlns:a16="http://schemas.microsoft.com/office/drawing/2014/main" id="{399758D8-151E-4BB8-83D8-DC6683E32D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7476" y="3795685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89" name="Freeform 18">
              <a:extLst>
                <a:ext uri="{FF2B5EF4-FFF2-40B4-BE49-F238E27FC236}">
                  <a16:creationId xmlns:a16="http://schemas.microsoft.com/office/drawing/2014/main" id="{3581F14A-828A-4CFA-9287-61F4067D2B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26" y="3787865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0" name="Freeform 19">
              <a:extLst>
                <a:ext uri="{FF2B5EF4-FFF2-40B4-BE49-F238E27FC236}">
                  <a16:creationId xmlns:a16="http://schemas.microsoft.com/office/drawing/2014/main" id="{A3F5ABC6-0AEF-4497-A622-C463CFB1C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026" y="3787865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1" name="Freeform 20">
              <a:extLst>
                <a:ext uri="{FF2B5EF4-FFF2-40B4-BE49-F238E27FC236}">
                  <a16:creationId xmlns:a16="http://schemas.microsoft.com/office/drawing/2014/main" id="{6E14CFDC-4EC8-4A0E-91B5-224A0E043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7076" y="3779524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2" name="Freeform 21">
              <a:extLst>
                <a:ext uri="{FF2B5EF4-FFF2-40B4-BE49-F238E27FC236}">
                  <a16:creationId xmlns:a16="http://schemas.microsoft.com/office/drawing/2014/main" id="{58664F1A-13C4-4A0F-B661-44D1658C2F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7076" y="3779524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3" name="Freeform 22">
              <a:extLst>
                <a:ext uri="{FF2B5EF4-FFF2-40B4-BE49-F238E27FC236}">
                  <a16:creationId xmlns:a16="http://schemas.microsoft.com/office/drawing/2014/main" id="{E76F7370-EDF8-4590-BE9C-68B8C16AD8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4101" y="377066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4" name="Freeform 23">
              <a:extLst>
                <a:ext uri="{FF2B5EF4-FFF2-40B4-BE49-F238E27FC236}">
                  <a16:creationId xmlns:a16="http://schemas.microsoft.com/office/drawing/2014/main" id="{188D7973-91A6-459C-B8EA-F5BD6508F2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4101" y="377066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5" name="Freeform 24">
              <a:extLst>
                <a:ext uri="{FF2B5EF4-FFF2-40B4-BE49-F238E27FC236}">
                  <a16:creationId xmlns:a16="http://schemas.microsoft.com/office/drawing/2014/main" id="{00B9A062-8B8A-4CDE-9716-8DCC53DDF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1915" y="3762841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6" name="Freeform 25">
              <a:extLst>
                <a:ext uri="{FF2B5EF4-FFF2-40B4-BE49-F238E27FC236}">
                  <a16:creationId xmlns:a16="http://schemas.microsoft.com/office/drawing/2014/main" id="{B4C405DA-72E2-45B2-9492-8EDD057020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1915" y="3762841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7" name="Freeform 26">
              <a:extLst>
                <a:ext uri="{FF2B5EF4-FFF2-40B4-BE49-F238E27FC236}">
                  <a16:creationId xmlns:a16="http://schemas.microsoft.com/office/drawing/2014/main" id="{9869005F-50C3-41C4-9229-0605A53E3F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3084" y="375450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8" name="Freeform 27">
              <a:extLst>
                <a:ext uri="{FF2B5EF4-FFF2-40B4-BE49-F238E27FC236}">
                  <a16:creationId xmlns:a16="http://schemas.microsoft.com/office/drawing/2014/main" id="{A8A71DAB-3C38-4380-8145-5B93A4B028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3084" y="375450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99" name="Freeform 28">
              <a:extLst>
                <a:ext uri="{FF2B5EF4-FFF2-40B4-BE49-F238E27FC236}">
                  <a16:creationId xmlns:a16="http://schemas.microsoft.com/office/drawing/2014/main" id="{64A693C2-FCA9-4E03-8402-61E61FB7DC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880" y="374563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0" name="Freeform 29">
              <a:extLst>
                <a:ext uri="{FF2B5EF4-FFF2-40B4-BE49-F238E27FC236}">
                  <a16:creationId xmlns:a16="http://schemas.microsoft.com/office/drawing/2014/main" id="{9BAD4967-58D0-4883-94BC-A5D13D988E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880" y="374563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1" name="Freeform 30">
              <a:extLst>
                <a:ext uri="{FF2B5EF4-FFF2-40B4-BE49-F238E27FC236}">
                  <a16:creationId xmlns:a16="http://schemas.microsoft.com/office/drawing/2014/main" id="{321B02CC-0461-421D-9F7D-0539706E9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576" y="373781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2" name="Freeform 31">
              <a:extLst>
                <a:ext uri="{FF2B5EF4-FFF2-40B4-BE49-F238E27FC236}">
                  <a16:creationId xmlns:a16="http://schemas.microsoft.com/office/drawing/2014/main" id="{AC6D85CD-DAA8-45F6-BFEB-DCB12031C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576" y="373781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3" name="Freeform 32">
              <a:extLst>
                <a:ext uri="{FF2B5EF4-FFF2-40B4-BE49-F238E27FC236}">
                  <a16:creationId xmlns:a16="http://schemas.microsoft.com/office/drawing/2014/main" id="{EF33078E-9AB3-4E2E-8DCD-D548371966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779" y="3729475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4" name="Freeform 33">
              <a:extLst>
                <a:ext uri="{FF2B5EF4-FFF2-40B4-BE49-F238E27FC236}">
                  <a16:creationId xmlns:a16="http://schemas.microsoft.com/office/drawing/2014/main" id="{2078FC30-B852-4AB5-9DAE-AC7A58530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779" y="3729475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5" name="Freeform 34">
              <a:extLst>
                <a:ext uri="{FF2B5EF4-FFF2-40B4-BE49-F238E27FC236}">
                  <a16:creationId xmlns:a16="http://schemas.microsoft.com/office/drawing/2014/main" id="{688919D7-B4C5-4A0D-99E0-2125C44823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447" y="372061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6" name="Freeform 35">
              <a:extLst>
                <a:ext uri="{FF2B5EF4-FFF2-40B4-BE49-F238E27FC236}">
                  <a16:creationId xmlns:a16="http://schemas.microsoft.com/office/drawing/2014/main" id="{66C9383C-574D-434F-A74D-EFDA8971E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447" y="372061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7" name="Freeform 36">
              <a:extLst>
                <a:ext uri="{FF2B5EF4-FFF2-40B4-BE49-F238E27FC236}">
                  <a16:creationId xmlns:a16="http://schemas.microsoft.com/office/drawing/2014/main" id="{8D58DC2C-CF0F-44D7-A46D-02BFBCAB41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702" y="371279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8" name="Freeform 37">
              <a:extLst>
                <a:ext uri="{FF2B5EF4-FFF2-40B4-BE49-F238E27FC236}">
                  <a16:creationId xmlns:a16="http://schemas.microsoft.com/office/drawing/2014/main" id="{A8BB5090-B7DA-440A-8491-FD1859DCF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8702" y="371279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09" name="Freeform 38">
              <a:extLst>
                <a:ext uri="{FF2B5EF4-FFF2-40B4-BE49-F238E27FC236}">
                  <a16:creationId xmlns:a16="http://schemas.microsoft.com/office/drawing/2014/main" id="{4B63D434-782E-4AD5-BE9D-8A78114922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5290" y="3704451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0" name="Freeform 39">
              <a:extLst>
                <a:ext uri="{FF2B5EF4-FFF2-40B4-BE49-F238E27FC236}">
                  <a16:creationId xmlns:a16="http://schemas.microsoft.com/office/drawing/2014/main" id="{6507E7A5-034C-4B39-9B28-012CA326C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5290" y="3704451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1" name="Freeform 40">
              <a:extLst>
                <a:ext uri="{FF2B5EF4-FFF2-40B4-BE49-F238E27FC236}">
                  <a16:creationId xmlns:a16="http://schemas.microsoft.com/office/drawing/2014/main" id="{60008D67-CE09-4BEE-95E3-60A64836D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175" y="3695588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2" name="Freeform 41">
              <a:extLst>
                <a:ext uri="{FF2B5EF4-FFF2-40B4-BE49-F238E27FC236}">
                  <a16:creationId xmlns:a16="http://schemas.microsoft.com/office/drawing/2014/main" id="{55E217B7-C59C-4C7A-A737-D4DC1DA52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0175" y="3695588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3" name="Freeform 42">
              <a:extLst>
                <a:ext uri="{FF2B5EF4-FFF2-40B4-BE49-F238E27FC236}">
                  <a16:creationId xmlns:a16="http://schemas.microsoft.com/office/drawing/2014/main" id="{6D9F0AB6-AB56-44BC-B53A-A5230A58FA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638" y="3687768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4" name="Freeform 43">
              <a:extLst>
                <a:ext uri="{FF2B5EF4-FFF2-40B4-BE49-F238E27FC236}">
                  <a16:creationId xmlns:a16="http://schemas.microsoft.com/office/drawing/2014/main" id="{32D81E4F-F6B8-4D6F-B2CA-D4BACEF3A5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7638" y="3687768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5" name="Freeform 44">
              <a:extLst>
                <a:ext uri="{FF2B5EF4-FFF2-40B4-BE49-F238E27FC236}">
                  <a16:creationId xmlns:a16="http://schemas.microsoft.com/office/drawing/2014/main" id="{8845CCEA-514C-4378-A6F7-DEF1656CE4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889" y="3679427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6" name="Freeform 45">
              <a:extLst>
                <a:ext uri="{FF2B5EF4-FFF2-40B4-BE49-F238E27FC236}">
                  <a16:creationId xmlns:a16="http://schemas.microsoft.com/office/drawing/2014/main" id="{9EF58642-ECFE-4EAF-99D1-683DC76EF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5889" y="3679427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7" name="Freeform 46">
              <a:extLst>
                <a:ext uri="{FF2B5EF4-FFF2-40B4-BE49-F238E27FC236}">
                  <a16:creationId xmlns:a16="http://schemas.microsoft.com/office/drawing/2014/main" id="{66570CEF-F4A7-4E4D-AE27-D713D932D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1839" y="367056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8" name="Freeform 47">
              <a:extLst>
                <a:ext uri="{FF2B5EF4-FFF2-40B4-BE49-F238E27FC236}">
                  <a16:creationId xmlns:a16="http://schemas.microsoft.com/office/drawing/2014/main" id="{CD0D68DA-FF05-4BC4-84E5-738DE2292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1839" y="367056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19" name="Freeform 48">
              <a:extLst>
                <a:ext uri="{FF2B5EF4-FFF2-40B4-BE49-F238E27FC236}">
                  <a16:creationId xmlns:a16="http://schemas.microsoft.com/office/drawing/2014/main" id="{745CB7E1-C629-4C1B-A606-F423E18790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713" y="366274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0" name="Freeform 49">
              <a:extLst>
                <a:ext uri="{FF2B5EF4-FFF2-40B4-BE49-F238E27FC236}">
                  <a16:creationId xmlns:a16="http://schemas.microsoft.com/office/drawing/2014/main" id="{809E7CCB-FB95-4E3F-8A0D-AE853D8E6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713" y="366274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1" name="Freeform 50">
              <a:extLst>
                <a:ext uri="{FF2B5EF4-FFF2-40B4-BE49-F238E27FC236}">
                  <a16:creationId xmlns:a16="http://schemas.microsoft.com/office/drawing/2014/main" id="{FB4BD2A9-C1A7-41F2-9296-543233D1D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3692" y="3654403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2" name="Freeform 51">
              <a:extLst>
                <a:ext uri="{FF2B5EF4-FFF2-40B4-BE49-F238E27FC236}">
                  <a16:creationId xmlns:a16="http://schemas.microsoft.com/office/drawing/2014/main" id="{04276D94-7D11-4C2F-A648-59681AD49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3692" y="3654403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3" name="Freeform 52">
              <a:extLst>
                <a:ext uri="{FF2B5EF4-FFF2-40B4-BE49-F238E27FC236}">
                  <a16:creationId xmlns:a16="http://schemas.microsoft.com/office/drawing/2014/main" id="{FFC3432F-1F13-4040-ABD8-8F1FB19E2E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9766" y="3646061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4" name="Freeform 53">
              <a:extLst>
                <a:ext uri="{FF2B5EF4-FFF2-40B4-BE49-F238E27FC236}">
                  <a16:creationId xmlns:a16="http://schemas.microsoft.com/office/drawing/2014/main" id="{AC058F67-33A1-4E6E-9E1F-FC2EE7C4E8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9766" y="3646061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5" name="Freeform 54">
              <a:extLst>
                <a:ext uri="{FF2B5EF4-FFF2-40B4-BE49-F238E27FC236}">
                  <a16:creationId xmlns:a16="http://schemas.microsoft.com/office/drawing/2014/main" id="{1C3EBAFD-7E2D-45D3-A63D-97663A88A6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845" y="3637719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6" name="Freeform 55">
              <a:extLst>
                <a:ext uri="{FF2B5EF4-FFF2-40B4-BE49-F238E27FC236}">
                  <a16:creationId xmlns:a16="http://schemas.microsoft.com/office/drawing/2014/main" id="{5899CDC5-CAA4-48B1-A644-950FC3B5A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845" y="3637719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7" name="Freeform 56">
              <a:extLst>
                <a:ext uri="{FF2B5EF4-FFF2-40B4-BE49-F238E27FC236}">
                  <a16:creationId xmlns:a16="http://schemas.microsoft.com/office/drawing/2014/main" id="{36FAB913-E3D7-4E02-AE77-5AD0D6F0DE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928" y="3629378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8" name="Freeform 57">
              <a:extLst>
                <a:ext uri="{FF2B5EF4-FFF2-40B4-BE49-F238E27FC236}">
                  <a16:creationId xmlns:a16="http://schemas.microsoft.com/office/drawing/2014/main" id="{9E821587-18D2-494F-9883-7C0E37FD3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9928" y="3629378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29" name="Freeform 58">
              <a:extLst>
                <a:ext uri="{FF2B5EF4-FFF2-40B4-BE49-F238E27FC236}">
                  <a16:creationId xmlns:a16="http://schemas.microsoft.com/office/drawing/2014/main" id="{8C1C7856-0B33-4B03-8EF9-ECCA38EE1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249" y="362103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0" name="Freeform 59">
              <a:extLst>
                <a:ext uri="{FF2B5EF4-FFF2-40B4-BE49-F238E27FC236}">
                  <a16:creationId xmlns:a16="http://schemas.microsoft.com/office/drawing/2014/main" id="{A6CA8F4B-A90A-48A7-A016-1E4082C78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6249" y="362103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1" name="Freeform 60">
              <a:extLst>
                <a:ext uri="{FF2B5EF4-FFF2-40B4-BE49-F238E27FC236}">
                  <a16:creationId xmlns:a16="http://schemas.microsoft.com/office/drawing/2014/main" id="{D9C4E9F4-8232-43E1-82A7-3B1A96BAF0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182" y="3612695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2" name="Freeform 61">
              <a:extLst>
                <a:ext uri="{FF2B5EF4-FFF2-40B4-BE49-F238E27FC236}">
                  <a16:creationId xmlns:a16="http://schemas.microsoft.com/office/drawing/2014/main" id="{B5417B3B-D76A-4B3C-BB63-23EA69331D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2182" y="3612695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3" name="Freeform 62">
              <a:extLst>
                <a:ext uri="{FF2B5EF4-FFF2-40B4-BE49-F238E27FC236}">
                  <a16:creationId xmlns:a16="http://schemas.microsoft.com/office/drawing/2014/main" id="{13085D7A-9AE8-4FEA-9480-3A55B2BE75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1915" y="3604354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4" name="Freeform 63">
              <a:extLst>
                <a:ext uri="{FF2B5EF4-FFF2-40B4-BE49-F238E27FC236}">
                  <a16:creationId xmlns:a16="http://schemas.microsoft.com/office/drawing/2014/main" id="{F91CCAE1-E215-41D5-A32A-91217E769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1915" y="3604354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5" name="Freeform 64">
              <a:extLst>
                <a:ext uri="{FF2B5EF4-FFF2-40B4-BE49-F238E27FC236}">
                  <a16:creationId xmlns:a16="http://schemas.microsoft.com/office/drawing/2014/main" id="{FF72E7B2-54EC-4228-9E94-3B8374ED1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171" y="359601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6" name="Freeform 65">
              <a:extLst>
                <a:ext uri="{FF2B5EF4-FFF2-40B4-BE49-F238E27FC236}">
                  <a16:creationId xmlns:a16="http://schemas.microsoft.com/office/drawing/2014/main" id="{DC54E4F0-1F10-440F-B9B8-C736F9BF1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2171" y="359601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7" name="Freeform 66">
              <a:extLst>
                <a:ext uri="{FF2B5EF4-FFF2-40B4-BE49-F238E27FC236}">
                  <a16:creationId xmlns:a16="http://schemas.microsoft.com/office/drawing/2014/main" id="{ABD576C7-FAB9-458E-873D-2B87226A0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362" y="358767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8" name="Freeform 67">
              <a:extLst>
                <a:ext uri="{FF2B5EF4-FFF2-40B4-BE49-F238E27FC236}">
                  <a16:creationId xmlns:a16="http://schemas.microsoft.com/office/drawing/2014/main" id="{3145C6CA-B846-40AD-B05B-265D3CB4CC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7362" y="358767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39" name="Freeform 68">
              <a:extLst>
                <a:ext uri="{FF2B5EF4-FFF2-40B4-BE49-F238E27FC236}">
                  <a16:creationId xmlns:a16="http://schemas.microsoft.com/office/drawing/2014/main" id="{F09F3785-D2A7-4161-8783-59E7FB8C2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457" y="357933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0" name="Freeform 69">
              <a:extLst>
                <a:ext uri="{FF2B5EF4-FFF2-40B4-BE49-F238E27FC236}">
                  <a16:creationId xmlns:a16="http://schemas.microsoft.com/office/drawing/2014/main" id="{AEB5EBD8-0FB8-4FDA-96C0-4CAB8ACF5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457" y="357933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1" name="Freeform 70">
              <a:extLst>
                <a:ext uri="{FF2B5EF4-FFF2-40B4-BE49-F238E27FC236}">
                  <a16:creationId xmlns:a16="http://schemas.microsoft.com/office/drawing/2014/main" id="{9C5B3779-DF1D-4A7D-B44B-BB02D75F1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786" y="3570988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2" name="Freeform 71">
              <a:extLst>
                <a:ext uri="{FF2B5EF4-FFF2-40B4-BE49-F238E27FC236}">
                  <a16:creationId xmlns:a16="http://schemas.microsoft.com/office/drawing/2014/main" id="{44CB0143-6CA3-464C-B20C-37EE3DC9B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786" y="3570988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3" name="Freeform 72">
              <a:extLst>
                <a:ext uri="{FF2B5EF4-FFF2-40B4-BE49-F238E27FC236}">
                  <a16:creationId xmlns:a16="http://schemas.microsoft.com/office/drawing/2014/main" id="{F01A66CF-9E58-4123-A1BE-8EC3075D8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91" y="356264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4" name="Freeform 73">
              <a:extLst>
                <a:ext uri="{FF2B5EF4-FFF2-40B4-BE49-F238E27FC236}">
                  <a16:creationId xmlns:a16="http://schemas.microsoft.com/office/drawing/2014/main" id="{8927CAC2-7371-4CD9-B867-09B9276772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1591" y="356264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5" name="Freeform 74">
              <a:extLst>
                <a:ext uri="{FF2B5EF4-FFF2-40B4-BE49-F238E27FC236}">
                  <a16:creationId xmlns:a16="http://schemas.microsoft.com/office/drawing/2014/main" id="{B2861924-E3AF-49C4-8B71-06AFE1F81D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451" y="3554306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6" name="Freeform 75">
              <a:extLst>
                <a:ext uri="{FF2B5EF4-FFF2-40B4-BE49-F238E27FC236}">
                  <a16:creationId xmlns:a16="http://schemas.microsoft.com/office/drawing/2014/main" id="{4359C9F9-2EE6-42FA-B042-F833F2934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451" y="3554306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7" name="Freeform 76">
              <a:extLst>
                <a:ext uri="{FF2B5EF4-FFF2-40B4-BE49-F238E27FC236}">
                  <a16:creationId xmlns:a16="http://schemas.microsoft.com/office/drawing/2014/main" id="{0B562ED8-A468-47E7-8311-088A818D7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385" y="354596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8" name="Freeform 77">
              <a:extLst>
                <a:ext uri="{FF2B5EF4-FFF2-40B4-BE49-F238E27FC236}">
                  <a16:creationId xmlns:a16="http://schemas.microsoft.com/office/drawing/2014/main" id="{2A973E1D-7500-4BC8-869B-DF009D07B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0385" y="354596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49" name="Freeform 78">
              <a:extLst>
                <a:ext uri="{FF2B5EF4-FFF2-40B4-BE49-F238E27FC236}">
                  <a16:creationId xmlns:a16="http://schemas.microsoft.com/office/drawing/2014/main" id="{D313759F-3A1A-440B-85E9-1029ADE532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5270" y="353762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0" name="Freeform 79">
              <a:extLst>
                <a:ext uri="{FF2B5EF4-FFF2-40B4-BE49-F238E27FC236}">
                  <a16:creationId xmlns:a16="http://schemas.microsoft.com/office/drawing/2014/main" id="{4B1F5CAC-5ABE-46F3-BCB1-DD9C4646FD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5270" y="353762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1" name="Freeform 80">
              <a:extLst>
                <a:ext uri="{FF2B5EF4-FFF2-40B4-BE49-F238E27FC236}">
                  <a16:creationId xmlns:a16="http://schemas.microsoft.com/office/drawing/2014/main" id="{1A7CBC9D-3DA6-477D-98C1-DD201CCB32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295" y="3529281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2" name="Freeform 81">
              <a:extLst>
                <a:ext uri="{FF2B5EF4-FFF2-40B4-BE49-F238E27FC236}">
                  <a16:creationId xmlns:a16="http://schemas.microsoft.com/office/drawing/2014/main" id="{C512E38B-286B-41E2-B9AA-2F19F5817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2295" y="3529281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3" name="Freeform 82">
              <a:extLst>
                <a:ext uri="{FF2B5EF4-FFF2-40B4-BE49-F238E27FC236}">
                  <a16:creationId xmlns:a16="http://schemas.microsoft.com/office/drawing/2014/main" id="{17DCE6A1-3358-46BC-ABA9-8566776E6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897" y="352094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4" name="Freeform 83">
              <a:extLst>
                <a:ext uri="{FF2B5EF4-FFF2-40B4-BE49-F238E27FC236}">
                  <a16:creationId xmlns:a16="http://schemas.microsoft.com/office/drawing/2014/main" id="{DB396557-EF23-42AD-85D0-C2DE4E57E6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6897" y="352094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5" name="Freeform 84">
              <a:extLst>
                <a:ext uri="{FF2B5EF4-FFF2-40B4-BE49-F238E27FC236}">
                  <a16:creationId xmlns:a16="http://schemas.microsoft.com/office/drawing/2014/main" id="{4B1338BB-7937-4234-AA36-1DF19B30E4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942" y="3512598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6" name="Freeform 85">
              <a:extLst>
                <a:ext uri="{FF2B5EF4-FFF2-40B4-BE49-F238E27FC236}">
                  <a16:creationId xmlns:a16="http://schemas.microsoft.com/office/drawing/2014/main" id="{A0690C47-764B-420C-BEAF-5A66B1B29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2942" y="3512598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7" name="Freeform 86">
              <a:extLst>
                <a:ext uri="{FF2B5EF4-FFF2-40B4-BE49-F238E27FC236}">
                  <a16:creationId xmlns:a16="http://schemas.microsoft.com/office/drawing/2014/main" id="{803011AB-8414-4CC0-94DE-68535C39C4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0576" y="3504257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8" name="Freeform 87">
              <a:extLst>
                <a:ext uri="{FF2B5EF4-FFF2-40B4-BE49-F238E27FC236}">
                  <a16:creationId xmlns:a16="http://schemas.microsoft.com/office/drawing/2014/main" id="{6DBAA7F2-3E5E-4456-A88C-03666FF9C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0576" y="3504257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59" name="Freeform 88">
              <a:extLst>
                <a:ext uri="{FF2B5EF4-FFF2-40B4-BE49-F238E27FC236}">
                  <a16:creationId xmlns:a16="http://schemas.microsoft.com/office/drawing/2014/main" id="{FB975D70-AFE9-4146-B524-09E83AF394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8787" y="349591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0" name="Freeform 89">
              <a:extLst>
                <a:ext uri="{FF2B5EF4-FFF2-40B4-BE49-F238E27FC236}">
                  <a16:creationId xmlns:a16="http://schemas.microsoft.com/office/drawing/2014/main" id="{0BAC5572-8430-44C2-A0B7-916C22E840E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8787" y="3495916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1" name="Freeform 90">
              <a:extLst>
                <a:ext uri="{FF2B5EF4-FFF2-40B4-BE49-F238E27FC236}">
                  <a16:creationId xmlns:a16="http://schemas.microsoft.com/office/drawing/2014/main" id="{FE8F7660-A7B0-4D19-8B57-610FCBEC38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266" y="3487575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2" name="Freeform 91">
              <a:extLst>
                <a:ext uri="{FF2B5EF4-FFF2-40B4-BE49-F238E27FC236}">
                  <a16:creationId xmlns:a16="http://schemas.microsoft.com/office/drawing/2014/main" id="{45EA8EE1-0069-46AA-AA0A-9B5B24C52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7266" y="3487575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3" name="Freeform 92">
              <a:extLst>
                <a:ext uri="{FF2B5EF4-FFF2-40B4-BE49-F238E27FC236}">
                  <a16:creationId xmlns:a16="http://schemas.microsoft.com/office/drawing/2014/main" id="{DE2A71C5-9727-4112-9818-05327BA17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74" y="3479233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4" name="Freeform 93">
              <a:extLst>
                <a:ext uri="{FF2B5EF4-FFF2-40B4-BE49-F238E27FC236}">
                  <a16:creationId xmlns:a16="http://schemas.microsoft.com/office/drawing/2014/main" id="{B2B19059-509E-4109-8905-75EAFF237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0774" y="3479233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5" name="Freeform 94">
              <a:extLst>
                <a:ext uri="{FF2B5EF4-FFF2-40B4-BE49-F238E27FC236}">
                  <a16:creationId xmlns:a16="http://schemas.microsoft.com/office/drawing/2014/main" id="{29A4B4BA-96E8-466E-AE1A-0CE5CBEE6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629" y="347089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6" name="Freeform 95">
              <a:extLst>
                <a:ext uri="{FF2B5EF4-FFF2-40B4-BE49-F238E27FC236}">
                  <a16:creationId xmlns:a16="http://schemas.microsoft.com/office/drawing/2014/main" id="{BD3BA004-AA8C-4647-8044-08E905AA05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629" y="347089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7" name="Freeform 96">
              <a:extLst>
                <a:ext uri="{FF2B5EF4-FFF2-40B4-BE49-F238E27FC236}">
                  <a16:creationId xmlns:a16="http://schemas.microsoft.com/office/drawing/2014/main" id="{E4E2A169-EC8A-4D34-96E7-1D732E445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573" y="346255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8" name="Freeform 97">
              <a:extLst>
                <a:ext uri="{FF2B5EF4-FFF2-40B4-BE49-F238E27FC236}">
                  <a16:creationId xmlns:a16="http://schemas.microsoft.com/office/drawing/2014/main" id="{DBEE6831-882F-412A-BECC-BB61D83948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6573" y="3462550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69" name="Freeform 98">
              <a:extLst>
                <a:ext uri="{FF2B5EF4-FFF2-40B4-BE49-F238E27FC236}">
                  <a16:creationId xmlns:a16="http://schemas.microsoft.com/office/drawing/2014/main" id="{A2374844-E1DE-4B40-9650-D167A9C6F4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008" y="3454209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0" name="Freeform 99">
              <a:extLst>
                <a:ext uri="{FF2B5EF4-FFF2-40B4-BE49-F238E27FC236}">
                  <a16:creationId xmlns:a16="http://schemas.microsoft.com/office/drawing/2014/main" id="{6AAD03A9-688D-47E7-9FA4-9D695CA10B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3008" y="3454209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1" name="Freeform 100">
              <a:extLst>
                <a:ext uri="{FF2B5EF4-FFF2-40B4-BE49-F238E27FC236}">
                  <a16:creationId xmlns:a16="http://schemas.microsoft.com/office/drawing/2014/main" id="{8D013842-E7B2-4B51-91B0-D5FD678B4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1696" y="3445867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2" name="Freeform 101">
              <a:extLst>
                <a:ext uri="{FF2B5EF4-FFF2-40B4-BE49-F238E27FC236}">
                  <a16:creationId xmlns:a16="http://schemas.microsoft.com/office/drawing/2014/main" id="{529C2329-2C01-4610-A5E7-580E93748A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1696" y="3445867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3" name="Freeform 102">
              <a:extLst>
                <a:ext uri="{FF2B5EF4-FFF2-40B4-BE49-F238E27FC236}">
                  <a16:creationId xmlns:a16="http://schemas.microsoft.com/office/drawing/2014/main" id="{D28937DD-6AAC-44D3-B7E4-F830D6D59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4615" y="3437526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4" name="Freeform 103">
              <a:extLst>
                <a:ext uri="{FF2B5EF4-FFF2-40B4-BE49-F238E27FC236}">
                  <a16:creationId xmlns:a16="http://schemas.microsoft.com/office/drawing/2014/main" id="{9E58B1A5-8732-4145-B5DD-1910A0E03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4615" y="3437526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5" name="Freeform 104">
              <a:extLst>
                <a:ext uri="{FF2B5EF4-FFF2-40B4-BE49-F238E27FC236}">
                  <a16:creationId xmlns:a16="http://schemas.microsoft.com/office/drawing/2014/main" id="{873AA1B4-48F6-4391-ABD8-327112096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9386" y="3429184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6" name="Freeform 105">
              <a:extLst>
                <a:ext uri="{FF2B5EF4-FFF2-40B4-BE49-F238E27FC236}">
                  <a16:creationId xmlns:a16="http://schemas.microsoft.com/office/drawing/2014/main" id="{D0CB8047-4F58-4007-B77A-A77FF84DE8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9386" y="3429184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7" name="Freeform 106">
              <a:extLst>
                <a:ext uri="{FF2B5EF4-FFF2-40B4-BE49-F238E27FC236}">
                  <a16:creationId xmlns:a16="http://schemas.microsoft.com/office/drawing/2014/main" id="{D928E726-E7BB-46D5-854A-9845590F7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01" y="342084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8" name="Freeform 107">
              <a:extLst>
                <a:ext uri="{FF2B5EF4-FFF2-40B4-BE49-F238E27FC236}">
                  <a16:creationId xmlns:a16="http://schemas.microsoft.com/office/drawing/2014/main" id="{A0E4A4CD-0272-43F8-A8C2-DAD54827A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201" y="342084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79" name="Freeform 108">
              <a:extLst>
                <a:ext uri="{FF2B5EF4-FFF2-40B4-BE49-F238E27FC236}">
                  <a16:creationId xmlns:a16="http://schemas.microsoft.com/office/drawing/2014/main" id="{37D57CBA-ADB2-4B52-9B0E-EA4FBF1210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4529" y="341250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0" name="Freeform 109">
              <a:extLst>
                <a:ext uri="{FF2B5EF4-FFF2-40B4-BE49-F238E27FC236}">
                  <a16:creationId xmlns:a16="http://schemas.microsoft.com/office/drawing/2014/main" id="{094E69EC-66F7-473C-ABB4-2EB7CBE62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4529" y="341250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1" name="Freeform 110">
              <a:extLst>
                <a:ext uri="{FF2B5EF4-FFF2-40B4-BE49-F238E27FC236}">
                  <a16:creationId xmlns:a16="http://schemas.microsoft.com/office/drawing/2014/main" id="{EE670BCE-072D-4F33-8201-759F097AF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1858" y="340416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2" name="Freeform 111">
              <a:extLst>
                <a:ext uri="{FF2B5EF4-FFF2-40B4-BE49-F238E27FC236}">
                  <a16:creationId xmlns:a16="http://schemas.microsoft.com/office/drawing/2014/main" id="{08551DBC-3AC4-4533-BEF2-C04364FB4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1858" y="340416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3" name="Freeform 112">
              <a:extLst>
                <a:ext uri="{FF2B5EF4-FFF2-40B4-BE49-F238E27FC236}">
                  <a16:creationId xmlns:a16="http://schemas.microsoft.com/office/drawing/2014/main" id="{947AFD8F-EB96-4C85-8443-8143D47B7B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880" y="339581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4" name="Freeform 113">
              <a:extLst>
                <a:ext uri="{FF2B5EF4-FFF2-40B4-BE49-F238E27FC236}">
                  <a16:creationId xmlns:a16="http://schemas.microsoft.com/office/drawing/2014/main" id="{6CB11A11-E80F-46E2-AE61-D11384F36E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880" y="339581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5" name="Freeform 114">
              <a:extLst>
                <a:ext uri="{FF2B5EF4-FFF2-40B4-BE49-F238E27FC236}">
                  <a16:creationId xmlns:a16="http://schemas.microsoft.com/office/drawing/2014/main" id="{19D7E03A-2FDE-4B12-AF73-8DD1999C9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6440" y="3387478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6" name="Freeform 115">
              <a:extLst>
                <a:ext uri="{FF2B5EF4-FFF2-40B4-BE49-F238E27FC236}">
                  <a16:creationId xmlns:a16="http://schemas.microsoft.com/office/drawing/2014/main" id="{B390B7BA-F9BC-4543-9F16-4BAFF718F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6440" y="3387478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7" name="Freeform 116">
              <a:extLst>
                <a:ext uri="{FF2B5EF4-FFF2-40B4-BE49-F238E27FC236}">
                  <a16:creationId xmlns:a16="http://schemas.microsoft.com/office/drawing/2014/main" id="{80EACAAA-3888-4EB2-8957-F38EC44A2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48" y="3379136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8" name="Freeform 117">
              <a:extLst>
                <a:ext uri="{FF2B5EF4-FFF2-40B4-BE49-F238E27FC236}">
                  <a16:creationId xmlns:a16="http://schemas.microsoft.com/office/drawing/2014/main" id="{B0369208-AF74-4D14-A83E-4DD99CB43C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2048" y="3379136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89" name="Freeform 118">
              <a:extLst>
                <a:ext uri="{FF2B5EF4-FFF2-40B4-BE49-F238E27FC236}">
                  <a16:creationId xmlns:a16="http://schemas.microsoft.com/office/drawing/2014/main" id="{ACD98722-942D-43E6-96E4-9AF3E29602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222" y="337079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0" name="Freeform 119">
              <a:extLst>
                <a:ext uri="{FF2B5EF4-FFF2-40B4-BE49-F238E27FC236}">
                  <a16:creationId xmlns:a16="http://schemas.microsoft.com/office/drawing/2014/main" id="{7AB99D84-363F-4CD7-9EC6-91A791517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5222" y="3370794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1" name="Freeform 120">
              <a:extLst>
                <a:ext uri="{FF2B5EF4-FFF2-40B4-BE49-F238E27FC236}">
                  <a16:creationId xmlns:a16="http://schemas.microsoft.com/office/drawing/2014/main" id="{4C55ABE7-05CB-4005-9A52-BD26CEBEA31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3408" y="3362453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2" name="Freeform 121">
              <a:extLst>
                <a:ext uri="{FF2B5EF4-FFF2-40B4-BE49-F238E27FC236}">
                  <a16:creationId xmlns:a16="http://schemas.microsoft.com/office/drawing/2014/main" id="{F7912B18-D053-4E0D-A8B8-E31C464DC0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3408" y="3362453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3" name="Freeform 122">
              <a:extLst>
                <a:ext uri="{FF2B5EF4-FFF2-40B4-BE49-F238E27FC236}">
                  <a16:creationId xmlns:a16="http://schemas.microsoft.com/office/drawing/2014/main" id="{4111B0AF-D605-43BF-AB2A-CB89B2817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1401" y="3354112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4" name="Freeform 123">
              <a:extLst>
                <a:ext uri="{FF2B5EF4-FFF2-40B4-BE49-F238E27FC236}">
                  <a16:creationId xmlns:a16="http://schemas.microsoft.com/office/drawing/2014/main" id="{58784B86-B690-4C1F-B122-B909E39CC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1401" y="3354112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5" name="Freeform 124">
              <a:extLst>
                <a:ext uri="{FF2B5EF4-FFF2-40B4-BE49-F238E27FC236}">
                  <a16:creationId xmlns:a16="http://schemas.microsoft.com/office/drawing/2014/main" id="{FC6F243D-F751-4D20-9FEE-A7A46DB35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957" y="3345770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6" name="Freeform 125">
              <a:extLst>
                <a:ext uri="{FF2B5EF4-FFF2-40B4-BE49-F238E27FC236}">
                  <a16:creationId xmlns:a16="http://schemas.microsoft.com/office/drawing/2014/main" id="{F8AA5F66-C8C8-402E-9C10-99742A8455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9957" y="3345770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7" name="Freeform 126">
              <a:extLst>
                <a:ext uri="{FF2B5EF4-FFF2-40B4-BE49-F238E27FC236}">
                  <a16:creationId xmlns:a16="http://schemas.microsoft.com/office/drawing/2014/main" id="{EC8D395F-C4E8-4E9A-98B6-678D2E3BC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21" y="333742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8" name="Freeform 127">
              <a:extLst>
                <a:ext uri="{FF2B5EF4-FFF2-40B4-BE49-F238E27FC236}">
                  <a16:creationId xmlns:a16="http://schemas.microsoft.com/office/drawing/2014/main" id="{C2854609-A2B6-4AA1-A81C-C6608643108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8321" y="333742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99" name="Freeform 128">
              <a:extLst>
                <a:ext uri="{FF2B5EF4-FFF2-40B4-BE49-F238E27FC236}">
                  <a16:creationId xmlns:a16="http://schemas.microsoft.com/office/drawing/2014/main" id="{1734A018-7B64-45FB-BB7F-A61D62B99F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6820" y="3329087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0" name="Freeform 129">
              <a:extLst>
                <a:ext uri="{FF2B5EF4-FFF2-40B4-BE49-F238E27FC236}">
                  <a16:creationId xmlns:a16="http://schemas.microsoft.com/office/drawing/2014/main" id="{A198FFF2-A114-4E33-A847-143958EAC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6820" y="3329087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1" name="Freeform 130">
              <a:extLst>
                <a:ext uri="{FF2B5EF4-FFF2-40B4-BE49-F238E27FC236}">
                  <a16:creationId xmlns:a16="http://schemas.microsoft.com/office/drawing/2014/main" id="{8194606F-D1DE-4D84-9884-34D184474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9147" y="3320746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2" name="Freeform 131">
              <a:extLst>
                <a:ext uri="{FF2B5EF4-FFF2-40B4-BE49-F238E27FC236}">
                  <a16:creationId xmlns:a16="http://schemas.microsoft.com/office/drawing/2014/main" id="{BE5C8B32-F7EF-4855-97EA-C12C954DC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9147" y="3320746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3" name="Freeform 132">
              <a:extLst>
                <a:ext uri="{FF2B5EF4-FFF2-40B4-BE49-F238E27FC236}">
                  <a16:creationId xmlns:a16="http://schemas.microsoft.com/office/drawing/2014/main" id="{9797AD8C-7B12-45D0-8BA6-672458A929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802" y="3312404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4" name="Freeform 133">
              <a:extLst>
                <a:ext uri="{FF2B5EF4-FFF2-40B4-BE49-F238E27FC236}">
                  <a16:creationId xmlns:a16="http://schemas.microsoft.com/office/drawing/2014/main" id="{0804CBC4-5E7A-43FC-928A-15A5D683C7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802" y="3312404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5" name="Freeform 134">
              <a:extLst>
                <a:ext uri="{FF2B5EF4-FFF2-40B4-BE49-F238E27FC236}">
                  <a16:creationId xmlns:a16="http://schemas.microsoft.com/office/drawing/2014/main" id="{73027B6E-B7EF-4EDC-A306-3E01826A5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740" y="3304063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6" name="Freeform 135">
              <a:extLst>
                <a:ext uri="{FF2B5EF4-FFF2-40B4-BE49-F238E27FC236}">
                  <a16:creationId xmlns:a16="http://schemas.microsoft.com/office/drawing/2014/main" id="{EF962A8D-9B55-4407-98F3-D8792A42F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3740" y="3304063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7" name="Freeform 136">
              <a:extLst>
                <a:ext uri="{FF2B5EF4-FFF2-40B4-BE49-F238E27FC236}">
                  <a16:creationId xmlns:a16="http://schemas.microsoft.com/office/drawing/2014/main" id="{76C2754A-CC9E-4E38-A3C4-A4BB469F1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7439" y="329572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8" name="Freeform 137">
              <a:extLst>
                <a:ext uri="{FF2B5EF4-FFF2-40B4-BE49-F238E27FC236}">
                  <a16:creationId xmlns:a16="http://schemas.microsoft.com/office/drawing/2014/main" id="{E76CA0FB-1C0F-4169-81EC-A68057F6F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7439" y="329572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09" name="Freeform 138">
              <a:extLst>
                <a:ext uri="{FF2B5EF4-FFF2-40B4-BE49-F238E27FC236}">
                  <a16:creationId xmlns:a16="http://schemas.microsoft.com/office/drawing/2014/main" id="{4EFC6B92-3817-4493-81E4-876E0CEA2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424" y="328738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0" name="Freeform 139">
              <a:extLst>
                <a:ext uri="{FF2B5EF4-FFF2-40B4-BE49-F238E27FC236}">
                  <a16:creationId xmlns:a16="http://schemas.microsoft.com/office/drawing/2014/main" id="{0C354946-A145-493A-A958-F2BCE00523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4424" y="3287381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1" name="Freeform 140">
              <a:extLst>
                <a:ext uri="{FF2B5EF4-FFF2-40B4-BE49-F238E27FC236}">
                  <a16:creationId xmlns:a16="http://schemas.microsoft.com/office/drawing/2014/main" id="{154D5C48-977E-484F-A593-4036D861A4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70" y="3279039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2" name="Freeform 141">
              <a:extLst>
                <a:ext uri="{FF2B5EF4-FFF2-40B4-BE49-F238E27FC236}">
                  <a16:creationId xmlns:a16="http://schemas.microsoft.com/office/drawing/2014/main" id="{9DB332EB-378E-432F-9CF6-9FD06B9B8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970" y="3279039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3" name="Freeform 142">
              <a:extLst>
                <a:ext uri="{FF2B5EF4-FFF2-40B4-BE49-F238E27FC236}">
                  <a16:creationId xmlns:a16="http://schemas.microsoft.com/office/drawing/2014/main" id="{31DD3DEF-97A5-447C-BEC4-11252EB02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1345" y="3270697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4" name="Freeform 143">
              <a:extLst>
                <a:ext uri="{FF2B5EF4-FFF2-40B4-BE49-F238E27FC236}">
                  <a16:creationId xmlns:a16="http://schemas.microsoft.com/office/drawing/2014/main" id="{E9B5C94B-22C5-4F55-8738-07D1B7545E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1345" y="3270697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5" name="Freeform 144">
              <a:extLst>
                <a:ext uri="{FF2B5EF4-FFF2-40B4-BE49-F238E27FC236}">
                  <a16:creationId xmlns:a16="http://schemas.microsoft.com/office/drawing/2014/main" id="{B5C308CB-CD79-4BD3-926D-9EC283F38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4101" y="3262356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6" name="Freeform 145">
              <a:extLst>
                <a:ext uri="{FF2B5EF4-FFF2-40B4-BE49-F238E27FC236}">
                  <a16:creationId xmlns:a16="http://schemas.microsoft.com/office/drawing/2014/main" id="{B3674EDA-EF58-4BA3-AB02-BE297D980C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4101" y="3262356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7" name="Freeform 146">
              <a:extLst>
                <a:ext uri="{FF2B5EF4-FFF2-40B4-BE49-F238E27FC236}">
                  <a16:creationId xmlns:a16="http://schemas.microsoft.com/office/drawing/2014/main" id="{92B7ED25-B53E-4317-AB55-0C3AAA176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091" y="3254015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8" name="Freeform 147">
              <a:extLst>
                <a:ext uri="{FF2B5EF4-FFF2-40B4-BE49-F238E27FC236}">
                  <a16:creationId xmlns:a16="http://schemas.microsoft.com/office/drawing/2014/main" id="{654C7DD8-74FB-4B77-9B52-8303559D2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9091" y="3254015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19" name="Freeform 148">
              <a:extLst>
                <a:ext uri="{FF2B5EF4-FFF2-40B4-BE49-F238E27FC236}">
                  <a16:creationId xmlns:a16="http://schemas.microsoft.com/office/drawing/2014/main" id="{33F71440-BB65-4CF9-B8A3-FA269CF16E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7419" y="324567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0" name="Freeform 149">
              <a:extLst>
                <a:ext uri="{FF2B5EF4-FFF2-40B4-BE49-F238E27FC236}">
                  <a16:creationId xmlns:a16="http://schemas.microsoft.com/office/drawing/2014/main" id="{BA2EC43A-90AE-47BE-9833-A77ECD18C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7419" y="3245673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1" name="Freeform 150">
              <a:extLst>
                <a:ext uri="{FF2B5EF4-FFF2-40B4-BE49-F238E27FC236}">
                  <a16:creationId xmlns:a16="http://schemas.microsoft.com/office/drawing/2014/main" id="{8004A07B-848B-4201-921C-56AC4A471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859" y="323733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2" name="Freeform 151">
              <a:extLst>
                <a:ext uri="{FF2B5EF4-FFF2-40B4-BE49-F238E27FC236}">
                  <a16:creationId xmlns:a16="http://schemas.microsoft.com/office/drawing/2014/main" id="{75915716-B865-4D6E-9686-E5524AF49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0859" y="3237332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3" name="Freeform 152">
              <a:extLst>
                <a:ext uri="{FF2B5EF4-FFF2-40B4-BE49-F238E27FC236}">
                  <a16:creationId xmlns:a16="http://schemas.microsoft.com/office/drawing/2014/main" id="{E1326C42-67D5-4A50-8136-BC5143DB0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1316" y="322899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4" name="Freeform 153">
              <a:extLst>
                <a:ext uri="{FF2B5EF4-FFF2-40B4-BE49-F238E27FC236}">
                  <a16:creationId xmlns:a16="http://schemas.microsoft.com/office/drawing/2014/main" id="{BA80553E-3741-449F-AA9E-FF9F23868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1316" y="3228990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5" name="Freeform 154">
              <a:extLst>
                <a:ext uri="{FF2B5EF4-FFF2-40B4-BE49-F238E27FC236}">
                  <a16:creationId xmlns:a16="http://schemas.microsoft.com/office/drawing/2014/main" id="{14641F4F-CDEC-4B4B-B745-9BCC7E57CA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152" y="322064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6" name="Freeform 155">
              <a:extLst>
                <a:ext uri="{FF2B5EF4-FFF2-40B4-BE49-F238E27FC236}">
                  <a16:creationId xmlns:a16="http://schemas.microsoft.com/office/drawing/2014/main" id="{9B4CBF61-C7E8-4AAF-B88B-7B8FB8745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7152" y="322064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7" name="Freeform 156">
              <a:extLst>
                <a:ext uri="{FF2B5EF4-FFF2-40B4-BE49-F238E27FC236}">
                  <a16:creationId xmlns:a16="http://schemas.microsoft.com/office/drawing/2014/main" id="{45F46B28-1A29-4793-B4E3-18AB58D47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157" y="321230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8" name="Freeform 157">
              <a:extLst>
                <a:ext uri="{FF2B5EF4-FFF2-40B4-BE49-F238E27FC236}">
                  <a16:creationId xmlns:a16="http://schemas.microsoft.com/office/drawing/2014/main" id="{0B86F6C5-6291-44B6-91A5-7F7CAB34F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5157" y="3212307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29" name="Freeform 158">
              <a:extLst>
                <a:ext uri="{FF2B5EF4-FFF2-40B4-BE49-F238E27FC236}">
                  <a16:creationId xmlns:a16="http://schemas.microsoft.com/office/drawing/2014/main" id="{E510D0FB-7CF1-4C4B-9389-C39554095C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8511" y="3203966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0" name="Freeform 159">
              <a:extLst>
                <a:ext uri="{FF2B5EF4-FFF2-40B4-BE49-F238E27FC236}">
                  <a16:creationId xmlns:a16="http://schemas.microsoft.com/office/drawing/2014/main" id="{0CD0055E-8963-41F6-9649-6204338C7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8511" y="3203966"/>
              <a:ext cx="22448" cy="23310"/>
            </a:xfrm>
            <a:custGeom>
              <a:avLst/>
              <a:gdLst>
                <a:gd name="T0" fmla="*/ 28 w 56"/>
                <a:gd name="T1" fmla="*/ 0 h 55"/>
                <a:gd name="T2" fmla="*/ 56 w 56"/>
                <a:gd name="T3" fmla="*/ 28 h 55"/>
                <a:gd name="T4" fmla="*/ 28 w 56"/>
                <a:gd name="T5" fmla="*/ 55 h 55"/>
                <a:gd name="T6" fmla="*/ 0 w 56"/>
                <a:gd name="T7" fmla="*/ 28 h 55"/>
                <a:gd name="T8" fmla="*/ 28 w 5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5">
                  <a:moveTo>
                    <a:pt x="28" y="0"/>
                  </a:moveTo>
                  <a:lnTo>
                    <a:pt x="56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1" name="Freeform 160">
              <a:extLst>
                <a:ext uri="{FF2B5EF4-FFF2-40B4-BE49-F238E27FC236}">
                  <a16:creationId xmlns:a16="http://schemas.microsoft.com/office/drawing/2014/main" id="{6A773D72-BB04-40B5-9FCE-5BD94D702A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626" y="3195625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2" name="Freeform 161">
              <a:extLst>
                <a:ext uri="{FF2B5EF4-FFF2-40B4-BE49-F238E27FC236}">
                  <a16:creationId xmlns:a16="http://schemas.microsoft.com/office/drawing/2014/main" id="{2761E678-8F9E-4075-B2A4-966AEC27EB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626" y="3195625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3" name="Freeform 162">
              <a:extLst>
                <a:ext uri="{FF2B5EF4-FFF2-40B4-BE49-F238E27FC236}">
                  <a16:creationId xmlns:a16="http://schemas.microsoft.com/office/drawing/2014/main" id="{86648E36-EF95-4268-BF26-969C82E8A1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0851" y="3187284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4" name="Freeform 163">
              <a:extLst>
                <a:ext uri="{FF2B5EF4-FFF2-40B4-BE49-F238E27FC236}">
                  <a16:creationId xmlns:a16="http://schemas.microsoft.com/office/drawing/2014/main" id="{2B352D1E-B424-401A-86B1-FA75DBAA9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0851" y="3187284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5" name="Freeform 164">
              <a:extLst>
                <a:ext uri="{FF2B5EF4-FFF2-40B4-BE49-F238E27FC236}">
                  <a16:creationId xmlns:a16="http://schemas.microsoft.com/office/drawing/2014/main" id="{F9464B40-B84C-4B9A-8F18-88754FED07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068" y="3178942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6" name="Freeform 165">
              <a:extLst>
                <a:ext uri="{FF2B5EF4-FFF2-40B4-BE49-F238E27FC236}">
                  <a16:creationId xmlns:a16="http://schemas.microsoft.com/office/drawing/2014/main" id="{6665EC1C-A78C-48F4-A4E1-1B43872FD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068" y="3178942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7" name="Freeform 166">
              <a:extLst>
                <a:ext uri="{FF2B5EF4-FFF2-40B4-BE49-F238E27FC236}">
                  <a16:creationId xmlns:a16="http://schemas.microsoft.com/office/drawing/2014/main" id="{5D516619-9301-4B83-B5EB-A9AD3D84D3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828" y="3170600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8" name="Freeform 167">
              <a:extLst>
                <a:ext uri="{FF2B5EF4-FFF2-40B4-BE49-F238E27FC236}">
                  <a16:creationId xmlns:a16="http://schemas.microsoft.com/office/drawing/2014/main" id="{304850E2-7691-49CF-90CE-6D4828C9C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6828" y="3170600"/>
              <a:ext cx="22448" cy="23310"/>
            </a:xfrm>
            <a:custGeom>
              <a:avLst/>
              <a:gdLst>
                <a:gd name="T0" fmla="*/ 28 w 55"/>
                <a:gd name="T1" fmla="*/ 0 h 56"/>
                <a:gd name="T2" fmla="*/ 55 w 55"/>
                <a:gd name="T3" fmla="*/ 28 h 56"/>
                <a:gd name="T4" fmla="*/ 28 w 55"/>
                <a:gd name="T5" fmla="*/ 56 h 56"/>
                <a:gd name="T6" fmla="*/ 0 w 55"/>
                <a:gd name="T7" fmla="*/ 28 h 56"/>
                <a:gd name="T8" fmla="*/ 28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28" y="0"/>
                  </a:moveTo>
                  <a:lnTo>
                    <a:pt x="55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39" name="Freeform 168">
              <a:extLst>
                <a:ext uri="{FF2B5EF4-FFF2-40B4-BE49-F238E27FC236}">
                  <a16:creationId xmlns:a16="http://schemas.microsoft.com/office/drawing/2014/main" id="{58B870D9-1152-4772-A16A-209A0D2CC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552" y="316225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0" name="Freeform 169">
              <a:extLst>
                <a:ext uri="{FF2B5EF4-FFF2-40B4-BE49-F238E27FC236}">
                  <a16:creationId xmlns:a16="http://schemas.microsoft.com/office/drawing/2014/main" id="{D25D6BA7-B1E1-426E-9043-E601BDAA21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552" y="3162259"/>
              <a:ext cx="22448" cy="23310"/>
            </a:xfrm>
            <a:custGeom>
              <a:avLst/>
              <a:gdLst>
                <a:gd name="T0" fmla="*/ 28 w 56"/>
                <a:gd name="T1" fmla="*/ 0 h 56"/>
                <a:gd name="T2" fmla="*/ 56 w 56"/>
                <a:gd name="T3" fmla="*/ 28 h 56"/>
                <a:gd name="T4" fmla="*/ 28 w 56"/>
                <a:gd name="T5" fmla="*/ 56 h 56"/>
                <a:gd name="T6" fmla="*/ 0 w 56"/>
                <a:gd name="T7" fmla="*/ 28 h 56"/>
                <a:gd name="T8" fmla="*/ 28 w 56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lnTo>
                    <a:pt x="56" y="28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1" name="Freeform 170">
              <a:extLst>
                <a:ext uri="{FF2B5EF4-FFF2-40B4-BE49-F238E27FC236}">
                  <a16:creationId xmlns:a16="http://schemas.microsoft.com/office/drawing/2014/main" id="{6FECF4EB-A197-4009-8DAF-59D838C47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238" y="3153918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2" name="Freeform 171">
              <a:extLst>
                <a:ext uri="{FF2B5EF4-FFF2-40B4-BE49-F238E27FC236}">
                  <a16:creationId xmlns:a16="http://schemas.microsoft.com/office/drawing/2014/main" id="{DBA48A1A-81AE-4C5C-9318-EEBDCCBC32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7238" y="3153918"/>
              <a:ext cx="22448" cy="23310"/>
            </a:xfrm>
            <a:custGeom>
              <a:avLst/>
              <a:gdLst>
                <a:gd name="T0" fmla="*/ 28 w 55"/>
                <a:gd name="T1" fmla="*/ 0 h 55"/>
                <a:gd name="T2" fmla="*/ 55 w 55"/>
                <a:gd name="T3" fmla="*/ 28 h 55"/>
                <a:gd name="T4" fmla="*/ 28 w 55"/>
                <a:gd name="T5" fmla="*/ 55 h 55"/>
                <a:gd name="T6" fmla="*/ 0 w 55"/>
                <a:gd name="T7" fmla="*/ 28 h 55"/>
                <a:gd name="T8" fmla="*/ 28 w 5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5">
                  <a:moveTo>
                    <a:pt x="28" y="0"/>
                  </a:moveTo>
                  <a:lnTo>
                    <a:pt x="55" y="28"/>
                  </a:lnTo>
                  <a:lnTo>
                    <a:pt x="28" y="55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tx1"/>
            </a:solidFill>
            <a:ln w="9525" cap="flat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43" name="Rectangle 172">
              <a:extLst>
                <a:ext uri="{FF2B5EF4-FFF2-40B4-BE49-F238E27FC236}">
                  <a16:creationId xmlns:a16="http://schemas.microsoft.com/office/drawing/2014/main" id="{882D4B6D-6A2B-4E08-AAE8-E80084DE39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990" y="3879099"/>
              <a:ext cx="14908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fr-FR" sz="800">
                  <a:solidFill>
                    <a:srgbClr val="000000"/>
                  </a:solidFill>
                </a:rPr>
                <a:t>-80</a:t>
              </a:r>
              <a:endParaRPr lang="fr-FR" altLang="fr-FR" sz="800"/>
            </a:p>
          </p:txBody>
        </p:sp>
        <p:sp>
          <p:nvSpPr>
            <p:cNvPr id="1244" name="Rectangle 174">
              <a:extLst>
                <a:ext uri="{FF2B5EF4-FFF2-40B4-BE49-F238E27FC236}">
                  <a16:creationId xmlns:a16="http://schemas.microsoft.com/office/drawing/2014/main" id="{89A4FB4C-39BA-4332-A868-259A8AC9C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1899" y="3879099"/>
              <a:ext cx="14908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fr-FR" sz="800" dirty="0">
                  <a:solidFill>
                    <a:srgbClr val="000000"/>
                  </a:solidFill>
                </a:rPr>
                <a:t>-40</a:t>
              </a:r>
              <a:endParaRPr lang="fr-FR" altLang="fr-FR" sz="800" dirty="0"/>
            </a:p>
          </p:txBody>
        </p:sp>
        <p:sp>
          <p:nvSpPr>
            <p:cNvPr id="1245" name="Rectangle 176">
              <a:extLst>
                <a:ext uri="{FF2B5EF4-FFF2-40B4-BE49-F238E27FC236}">
                  <a16:creationId xmlns:a16="http://schemas.microsoft.com/office/drawing/2014/main" id="{37309A10-8B59-46DB-94C1-F00F5BEF8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7758" y="3879099"/>
              <a:ext cx="57709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fr-FR" sz="800" dirty="0">
                  <a:solidFill>
                    <a:srgbClr val="000000"/>
                  </a:solidFill>
                </a:rPr>
                <a:t>0</a:t>
              </a:r>
              <a:endParaRPr lang="fr-FR" altLang="fr-FR" sz="800" dirty="0"/>
            </a:p>
          </p:txBody>
        </p:sp>
        <p:sp>
          <p:nvSpPr>
            <p:cNvPr id="1246" name="Rectangle 178">
              <a:extLst>
                <a:ext uri="{FF2B5EF4-FFF2-40B4-BE49-F238E27FC236}">
                  <a16:creationId xmlns:a16="http://schemas.microsoft.com/office/drawing/2014/main" id="{A274D153-44B9-4E48-B193-0AF2E140B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6159" y="3879099"/>
              <a:ext cx="11541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fr-FR" sz="800">
                  <a:solidFill>
                    <a:srgbClr val="000000"/>
                  </a:solidFill>
                </a:rPr>
                <a:t>40</a:t>
              </a:r>
              <a:endParaRPr lang="fr-FR" altLang="fr-FR" sz="800"/>
            </a:p>
          </p:txBody>
        </p:sp>
        <p:sp>
          <p:nvSpPr>
            <p:cNvPr id="1247" name="Rectangle 180">
              <a:extLst>
                <a:ext uri="{FF2B5EF4-FFF2-40B4-BE49-F238E27FC236}">
                  <a16:creationId xmlns:a16="http://schemas.microsoft.com/office/drawing/2014/main" id="{760F81E0-2D62-436E-ACCC-D46CB8489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3068" y="3879099"/>
              <a:ext cx="115417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defTabSz="914400"/>
              <a:r>
                <a:rPr lang="fr-FR" altLang="fr-FR" sz="800" dirty="0">
                  <a:solidFill>
                    <a:srgbClr val="000000"/>
                  </a:solidFill>
                </a:rPr>
                <a:t>80</a:t>
              </a:r>
              <a:endParaRPr lang="fr-FR" altLang="fr-FR" sz="800" dirty="0"/>
            </a:p>
          </p:txBody>
        </p:sp>
        <p:cxnSp>
          <p:nvCxnSpPr>
            <p:cNvPr id="1248" name="Connecteur droit 1247">
              <a:extLst>
                <a:ext uri="{FF2B5EF4-FFF2-40B4-BE49-F238E27FC236}">
                  <a16:creationId xmlns:a16="http://schemas.microsoft.com/office/drawing/2014/main" id="{3B36F93D-589F-4E95-9755-6EAD060F252F}"/>
                </a:ext>
              </a:extLst>
            </p:cNvPr>
            <p:cNvCxnSpPr/>
            <p:nvPr/>
          </p:nvCxnSpPr>
          <p:spPr>
            <a:xfrm flipV="1">
              <a:off x="3517903" y="3101169"/>
              <a:ext cx="0" cy="75756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9" name="ZoneTexte 1248">
              <a:extLst>
                <a:ext uri="{FF2B5EF4-FFF2-40B4-BE49-F238E27FC236}">
                  <a16:creationId xmlns:a16="http://schemas.microsoft.com/office/drawing/2014/main" id="{D831F629-DB78-478A-B21C-E87F576AD8F3}"/>
                </a:ext>
              </a:extLst>
            </p:cNvPr>
            <p:cNvSpPr txBox="1"/>
            <p:nvPr/>
          </p:nvSpPr>
          <p:spPr>
            <a:xfrm>
              <a:off x="2788221" y="2706114"/>
              <a:ext cx="147544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tc</a:t>
              </a:r>
              <a:r>
                <a:rPr lang="fr-F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-tPA 200nM </a:t>
              </a:r>
            </a:p>
            <a:p>
              <a:pPr algn="ctr"/>
              <a:r>
                <a:rPr lang="fr-F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+ sc-tPA 300nM</a:t>
              </a:r>
            </a:p>
          </p:txBody>
        </p:sp>
        <p:sp>
          <p:nvSpPr>
            <p:cNvPr id="1250" name="ZoneTexte 1249">
              <a:extLst>
                <a:ext uri="{FF2B5EF4-FFF2-40B4-BE49-F238E27FC236}">
                  <a16:creationId xmlns:a16="http://schemas.microsoft.com/office/drawing/2014/main" id="{7DADBF37-39C1-4AC1-B64B-13B8BB9C472C}"/>
                </a:ext>
              </a:extLst>
            </p:cNvPr>
            <p:cNvSpPr txBox="1"/>
            <p:nvPr/>
          </p:nvSpPr>
          <p:spPr>
            <a:xfrm>
              <a:off x="2425493" y="3965793"/>
              <a:ext cx="211191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% of </a:t>
              </a:r>
              <a:r>
                <a:rPr lang="fr-FR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responsiveness</a:t>
              </a:r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 per </a:t>
              </a:r>
              <a:r>
                <a:rPr lang="fr-FR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cell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(post-incubation / </a:t>
              </a:r>
              <a:r>
                <a:rPr lang="fr-FR" sz="800" dirty="0" err="1">
                  <a:latin typeface="Arial" panose="020B0604020202020204" pitchFamily="34" charset="0"/>
                  <a:cs typeface="Arial" panose="020B0604020202020204" pitchFamily="34" charset="0"/>
                </a:rPr>
                <a:t>pre</a:t>
              </a:r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-incubation)</a:t>
              </a:r>
            </a:p>
          </p:txBody>
        </p:sp>
      </p:grpSp>
      <p:sp>
        <p:nvSpPr>
          <p:cNvPr id="1251" name="Rectangle 6">
            <a:extLst>
              <a:ext uri="{FF2B5EF4-FFF2-40B4-BE49-F238E27FC236}">
                <a16:creationId xmlns:a16="http://schemas.microsoft.com/office/drawing/2014/main" id="{382AF6ED-C14E-4675-97D4-B3C07E1AF4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7327" y="3860624"/>
            <a:ext cx="1066819" cy="0"/>
          </a:xfrm>
          <a:prstGeom prst="rect">
            <a:avLst/>
          </a:prstGeom>
          <a:solidFill>
            <a:schemeClr val="tx1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52" name="Freeform 7">
            <a:extLst>
              <a:ext uri="{FF2B5EF4-FFF2-40B4-BE49-F238E27FC236}">
                <a16:creationId xmlns:a16="http://schemas.microsoft.com/office/drawing/2014/main" id="{3BA0B55F-2877-4247-9DB5-3B1125837C21}"/>
              </a:ext>
            </a:extLst>
          </p:cNvPr>
          <p:cNvSpPr>
            <a:spLocks noEditPoints="1"/>
          </p:cNvSpPr>
          <p:nvPr/>
        </p:nvSpPr>
        <p:spPr bwMode="auto">
          <a:xfrm>
            <a:off x="4926100" y="3862276"/>
            <a:ext cx="1069271" cy="14314"/>
          </a:xfrm>
          <a:custGeom>
            <a:avLst/>
            <a:gdLst>
              <a:gd name="T0" fmla="*/ 5 w 2616"/>
              <a:gd name="T1" fmla="*/ 0 h 26"/>
              <a:gd name="T2" fmla="*/ 5 w 2616"/>
              <a:gd name="T3" fmla="*/ 26 h 26"/>
              <a:gd name="T4" fmla="*/ 0 w 2616"/>
              <a:gd name="T5" fmla="*/ 26 h 26"/>
              <a:gd name="T6" fmla="*/ 0 w 2616"/>
              <a:gd name="T7" fmla="*/ 0 h 26"/>
              <a:gd name="T8" fmla="*/ 5 w 2616"/>
              <a:gd name="T9" fmla="*/ 0 h 26"/>
              <a:gd name="T10" fmla="*/ 332 w 2616"/>
              <a:gd name="T11" fmla="*/ 0 h 26"/>
              <a:gd name="T12" fmla="*/ 332 w 2616"/>
              <a:gd name="T13" fmla="*/ 26 h 26"/>
              <a:gd name="T14" fmla="*/ 326 w 2616"/>
              <a:gd name="T15" fmla="*/ 26 h 26"/>
              <a:gd name="T16" fmla="*/ 326 w 2616"/>
              <a:gd name="T17" fmla="*/ 0 h 26"/>
              <a:gd name="T18" fmla="*/ 332 w 2616"/>
              <a:gd name="T19" fmla="*/ 0 h 26"/>
              <a:gd name="T20" fmla="*/ 658 w 2616"/>
              <a:gd name="T21" fmla="*/ 0 h 26"/>
              <a:gd name="T22" fmla="*/ 658 w 2616"/>
              <a:gd name="T23" fmla="*/ 26 h 26"/>
              <a:gd name="T24" fmla="*/ 652 w 2616"/>
              <a:gd name="T25" fmla="*/ 26 h 26"/>
              <a:gd name="T26" fmla="*/ 652 w 2616"/>
              <a:gd name="T27" fmla="*/ 0 h 26"/>
              <a:gd name="T28" fmla="*/ 658 w 2616"/>
              <a:gd name="T29" fmla="*/ 0 h 26"/>
              <a:gd name="T30" fmla="*/ 984 w 2616"/>
              <a:gd name="T31" fmla="*/ 0 h 26"/>
              <a:gd name="T32" fmla="*/ 984 w 2616"/>
              <a:gd name="T33" fmla="*/ 26 h 26"/>
              <a:gd name="T34" fmla="*/ 978 w 2616"/>
              <a:gd name="T35" fmla="*/ 26 h 26"/>
              <a:gd name="T36" fmla="*/ 978 w 2616"/>
              <a:gd name="T37" fmla="*/ 0 h 26"/>
              <a:gd name="T38" fmla="*/ 984 w 2616"/>
              <a:gd name="T39" fmla="*/ 0 h 26"/>
              <a:gd name="T40" fmla="*/ 1310 w 2616"/>
              <a:gd name="T41" fmla="*/ 0 h 26"/>
              <a:gd name="T42" fmla="*/ 1310 w 2616"/>
              <a:gd name="T43" fmla="*/ 26 h 26"/>
              <a:gd name="T44" fmla="*/ 1304 w 2616"/>
              <a:gd name="T45" fmla="*/ 26 h 26"/>
              <a:gd name="T46" fmla="*/ 1304 w 2616"/>
              <a:gd name="T47" fmla="*/ 0 h 26"/>
              <a:gd name="T48" fmla="*/ 1310 w 2616"/>
              <a:gd name="T49" fmla="*/ 0 h 26"/>
              <a:gd name="T50" fmla="*/ 1636 w 2616"/>
              <a:gd name="T51" fmla="*/ 0 h 26"/>
              <a:gd name="T52" fmla="*/ 1636 w 2616"/>
              <a:gd name="T53" fmla="*/ 26 h 26"/>
              <a:gd name="T54" fmla="*/ 1631 w 2616"/>
              <a:gd name="T55" fmla="*/ 26 h 26"/>
              <a:gd name="T56" fmla="*/ 1631 w 2616"/>
              <a:gd name="T57" fmla="*/ 0 h 26"/>
              <a:gd name="T58" fmla="*/ 1636 w 2616"/>
              <a:gd name="T59" fmla="*/ 0 h 26"/>
              <a:gd name="T60" fmla="*/ 1963 w 2616"/>
              <a:gd name="T61" fmla="*/ 0 h 26"/>
              <a:gd name="T62" fmla="*/ 1963 w 2616"/>
              <a:gd name="T63" fmla="*/ 26 h 26"/>
              <a:gd name="T64" fmla="*/ 1957 w 2616"/>
              <a:gd name="T65" fmla="*/ 26 h 26"/>
              <a:gd name="T66" fmla="*/ 1957 w 2616"/>
              <a:gd name="T67" fmla="*/ 0 h 26"/>
              <a:gd name="T68" fmla="*/ 1963 w 2616"/>
              <a:gd name="T69" fmla="*/ 0 h 26"/>
              <a:gd name="T70" fmla="*/ 2289 w 2616"/>
              <a:gd name="T71" fmla="*/ 0 h 26"/>
              <a:gd name="T72" fmla="*/ 2289 w 2616"/>
              <a:gd name="T73" fmla="*/ 26 h 26"/>
              <a:gd name="T74" fmla="*/ 2283 w 2616"/>
              <a:gd name="T75" fmla="*/ 26 h 26"/>
              <a:gd name="T76" fmla="*/ 2283 w 2616"/>
              <a:gd name="T77" fmla="*/ 0 h 26"/>
              <a:gd name="T78" fmla="*/ 2289 w 2616"/>
              <a:gd name="T79" fmla="*/ 0 h 26"/>
              <a:gd name="T80" fmla="*/ 2616 w 2616"/>
              <a:gd name="T81" fmla="*/ 0 h 26"/>
              <a:gd name="T82" fmla="*/ 2616 w 2616"/>
              <a:gd name="T83" fmla="*/ 26 h 26"/>
              <a:gd name="T84" fmla="*/ 2610 w 2616"/>
              <a:gd name="T85" fmla="*/ 26 h 26"/>
              <a:gd name="T86" fmla="*/ 2610 w 2616"/>
              <a:gd name="T87" fmla="*/ 0 h 26"/>
              <a:gd name="T88" fmla="*/ 2616 w 2616"/>
              <a:gd name="T8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616" h="26">
                <a:moveTo>
                  <a:pt x="5" y="0"/>
                </a:moveTo>
                <a:lnTo>
                  <a:pt x="5" y="26"/>
                </a:lnTo>
                <a:lnTo>
                  <a:pt x="0" y="26"/>
                </a:lnTo>
                <a:lnTo>
                  <a:pt x="0" y="0"/>
                </a:lnTo>
                <a:lnTo>
                  <a:pt x="5" y="0"/>
                </a:lnTo>
                <a:close/>
                <a:moveTo>
                  <a:pt x="332" y="0"/>
                </a:moveTo>
                <a:lnTo>
                  <a:pt x="332" y="26"/>
                </a:lnTo>
                <a:lnTo>
                  <a:pt x="326" y="26"/>
                </a:lnTo>
                <a:lnTo>
                  <a:pt x="326" y="0"/>
                </a:lnTo>
                <a:lnTo>
                  <a:pt x="332" y="0"/>
                </a:lnTo>
                <a:close/>
                <a:moveTo>
                  <a:pt x="658" y="0"/>
                </a:moveTo>
                <a:lnTo>
                  <a:pt x="658" y="26"/>
                </a:lnTo>
                <a:lnTo>
                  <a:pt x="652" y="26"/>
                </a:lnTo>
                <a:lnTo>
                  <a:pt x="652" y="0"/>
                </a:lnTo>
                <a:lnTo>
                  <a:pt x="658" y="0"/>
                </a:lnTo>
                <a:close/>
                <a:moveTo>
                  <a:pt x="984" y="0"/>
                </a:moveTo>
                <a:lnTo>
                  <a:pt x="984" y="26"/>
                </a:lnTo>
                <a:lnTo>
                  <a:pt x="978" y="26"/>
                </a:lnTo>
                <a:lnTo>
                  <a:pt x="978" y="0"/>
                </a:lnTo>
                <a:lnTo>
                  <a:pt x="984" y="0"/>
                </a:lnTo>
                <a:close/>
                <a:moveTo>
                  <a:pt x="1310" y="0"/>
                </a:moveTo>
                <a:lnTo>
                  <a:pt x="1310" y="26"/>
                </a:lnTo>
                <a:lnTo>
                  <a:pt x="1304" y="26"/>
                </a:lnTo>
                <a:lnTo>
                  <a:pt x="1304" y="0"/>
                </a:lnTo>
                <a:lnTo>
                  <a:pt x="1310" y="0"/>
                </a:lnTo>
                <a:close/>
                <a:moveTo>
                  <a:pt x="1636" y="0"/>
                </a:moveTo>
                <a:lnTo>
                  <a:pt x="1636" y="26"/>
                </a:lnTo>
                <a:lnTo>
                  <a:pt x="1631" y="26"/>
                </a:lnTo>
                <a:lnTo>
                  <a:pt x="1631" y="0"/>
                </a:lnTo>
                <a:lnTo>
                  <a:pt x="1636" y="0"/>
                </a:lnTo>
                <a:close/>
                <a:moveTo>
                  <a:pt x="1963" y="0"/>
                </a:moveTo>
                <a:lnTo>
                  <a:pt x="1963" y="26"/>
                </a:lnTo>
                <a:lnTo>
                  <a:pt x="1957" y="26"/>
                </a:lnTo>
                <a:lnTo>
                  <a:pt x="1957" y="0"/>
                </a:lnTo>
                <a:lnTo>
                  <a:pt x="1963" y="0"/>
                </a:lnTo>
                <a:close/>
                <a:moveTo>
                  <a:pt x="2289" y="0"/>
                </a:moveTo>
                <a:lnTo>
                  <a:pt x="2289" y="26"/>
                </a:lnTo>
                <a:lnTo>
                  <a:pt x="2283" y="26"/>
                </a:lnTo>
                <a:lnTo>
                  <a:pt x="2283" y="0"/>
                </a:lnTo>
                <a:lnTo>
                  <a:pt x="2289" y="0"/>
                </a:lnTo>
                <a:close/>
                <a:moveTo>
                  <a:pt x="2616" y="0"/>
                </a:moveTo>
                <a:lnTo>
                  <a:pt x="2616" y="26"/>
                </a:lnTo>
                <a:lnTo>
                  <a:pt x="2610" y="26"/>
                </a:lnTo>
                <a:lnTo>
                  <a:pt x="2610" y="0"/>
                </a:lnTo>
                <a:lnTo>
                  <a:pt x="2616" y="0"/>
                </a:lnTo>
                <a:close/>
              </a:path>
            </a:pathLst>
          </a:custGeom>
          <a:solidFill>
            <a:schemeClr val="tx1"/>
          </a:solidFill>
          <a:ln w="1588" cap="flat">
            <a:solidFill>
              <a:schemeClr val="tx1"/>
            </a:solidFill>
            <a:prstDash val="solid"/>
            <a:bevel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53" name="Freeform 8">
            <a:extLst>
              <a:ext uri="{FF2B5EF4-FFF2-40B4-BE49-F238E27FC236}">
                <a16:creationId xmlns:a16="http://schemas.microsoft.com/office/drawing/2014/main" id="{EA844E94-8FBE-4C16-BF2F-B49BA9B33F90}"/>
              </a:ext>
            </a:extLst>
          </p:cNvPr>
          <p:cNvSpPr>
            <a:spLocks/>
          </p:cNvSpPr>
          <p:nvPr/>
        </p:nvSpPr>
        <p:spPr bwMode="auto">
          <a:xfrm>
            <a:off x="5349558" y="3838052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54" name="Freeform 9">
            <a:extLst>
              <a:ext uri="{FF2B5EF4-FFF2-40B4-BE49-F238E27FC236}">
                <a16:creationId xmlns:a16="http://schemas.microsoft.com/office/drawing/2014/main" id="{18908DB5-D9EB-4BAA-8B51-88EBEE2425B6}"/>
              </a:ext>
            </a:extLst>
          </p:cNvPr>
          <p:cNvSpPr>
            <a:spLocks/>
          </p:cNvSpPr>
          <p:nvPr/>
        </p:nvSpPr>
        <p:spPr bwMode="auto">
          <a:xfrm>
            <a:off x="5349558" y="3838052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55" name="Freeform 10">
            <a:extLst>
              <a:ext uri="{FF2B5EF4-FFF2-40B4-BE49-F238E27FC236}">
                <a16:creationId xmlns:a16="http://schemas.microsoft.com/office/drawing/2014/main" id="{5B2B515A-E3D7-4EB9-9B97-1783B538038B}"/>
              </a:ext>
            </a:extLst>
          </p:cNvPr>
          <p:cNvSpPr>
            <a:spLocks/>
          </p:cNvSpPr>
          <p:nvPr/>
        </p:nvSpPr>
        <p:spPr bwMode="auto">
          <a:xfrm>
            <a:off x="5506515" y="382869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56" name="Freeform 11">
            <a:extLst>
              <a:ext uri="{FF2B5EF4-FFF2-40B4-BE49-F238E27FC236}">
                <a16:creationId xmlns:a16="http://schemas.microsoft.com/office/drawing/2014/main" id="{EF79A5FD-4616-482A-9B3D-A1078362A4CC}"/>
              </a:ext>
            </a:extLst>
          </p:cNvPr>
          <p:cNvSpPr>
            <a:spLocks/>
          </p:cNvSpPr>
          <p:nvPr/>
        </p:nvSpPr>
        <p:spPr bwMode="auto">
          <a:xfrm>
            <a:off x="5506515" y="382869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57" name="Freeform 12">
            <a:extLst>
              <a:ext uri="{FF2B5EF4-FFF2-40B4-BE49-F238E27FC236}">
                <a16:creationId xmlns:a16="http://schemas.microsoft.com/office/drawing/2014/main" id="{51F30275-4631-4CCF-9FF7-FC614BD952F1}"/>
              </a:ext>
            </a:extLst>
          </p:cNvPr>
          <p:cNvSpPr>
            <a:spLocks/>
          </p:cNvSpPr>
          <p:nvPr/>
        </p:nvSpPr>
        <p:spPr bwMode="auto">
          <a:xfrm>
            <a:off x="5418227" y="3820436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58" name="Freeform 13">
            <a:extLst>
              <a:ext uri="{FF2B5EF4-FFF2-40B4-BE49-F238E27FC236}">
                <a16:creationId xmlns:a16="http://schemas.microsoft.com/office/drawing/2014/main" id="{CCBDCC7B-DB2E-4F4B-9D88-7D4CC0965476}"/>
              </a:ext>
            </a:extLst>
          </p:cNvPr>
          <p:cNvSpPr>
            <a:spLocks/>
          </p:cNvSpPr>
          <p:nvPr/>
        </p:nvSpPr>
        <p:spPr bwMode="auto">
          <a:xfrm>
            <a:off x="5418227" y="3820436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59" name="Freeform 14">
            <a:extLst>
              <a:ext uri="{FF2B5EF4-FFF2-40B4-BE49-F238E27FC236}">
                <a16:creationId xmlns:a16="http://schemas.microsoft.com/office/drawing/2014/main" id="{64BC6054-87F0-412A-AB60-09B1833AD332}"/>
              </a:ext>
            </a:extLst>
          </p:cNvPr>
          <p:cNvSpPr>
            <a:spLocks/>
          </p:cNvSpPr>
          <p:nvPr/>
        </p:nvSpPr>
        <p:spPr bwMode="auto">
          <a:xfrm>
            <a:off x="5498749" y="381162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0" name="Freeform 15">
            <a:extLst>
              <a:ext uri="{FF2B5EF4-FFF2-40B4-BE49-F238E27FC236}">
                <a16:creationId xmlns:a16="http://schemas.microsoft.com/office/drawing/2014/main" id="{40DC7F0C-DE1A-4241-8C28-8040860D0C93}"/>
              </a:ext>
            </a:extLst>
          </p:cNvPr>
          <p:cNvSpPr>
            <a:spLocks/>
          </p:cNvSpPr>
          <p:nvPr/>
        </p:nvSpPr>
        <p:spPr bwMode="auto">
          <a:xfrm>
            <a:off x="5498749" y="381162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1" name="Freeform 16">
            <a:extLst>
              <a:ext uri="{FF2B5EF4-FFF2-40B4-BE49-F238E27FC236}">
                <a16:creationId xmlns:a16="http://schemas.microsoft.com/office/drawing/2014/main" id="{83E2FB9F-45F2-44D6-BCDD-D7151EA1F5CF}"/>
              </a:ext>
            </a:extLst>
          </p:cNvPr>
          <p:cNvSpPr>
            <a:spLocks/>
          </p:cNvSpPr>
          <p:nvPr/>
        </p:nvSpPr>
        <p:spPr bwMode="auto">
          <a:xfrm>
            <a:off x="5405964" y="380226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2" name="Freeform 17">
            <a:extLst>
              <a:ext uri="{FF2B5EF4-FFF2-40B4-BE49-F238E27FC236}">
                <a16:creationId xmlns:a16="http://schemas.microsoft.com/office/drawing/2014/main" id="{48D02E89-4BFE-4D9A-91EC-2F61E42A1221}"/>
              </a:ext>
            </a:extLst>
          </p:cNvPr>
          <p:cNvSpPr>
            <a:spLocks/>
          </p:cNvSpPr>
          <p:nvPr/>
        </p:nvSpPr>
        <p:spPr bwMode="auto">
          <a:xfrm>
            <a:off x="5405964" y="380226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3" name="Freeform 18">
            <a:extLst>
              <a:ext uri="{FF2B5EF4-FFF2-40B4-BE49-F238E27FC236}">
                <a16:creationId xmlns:a16="http://schemas.microsoft.com/office/drawing/2014/main" id="{10DF1C67-C978-4EC4-A2BD-1C8F7C65B9DE}"/>
              </a:ext>
            </a:extLst>
          </p:cNvPr>
          <p:cNvSpPr>
            <a:spLocks/>
          </p:cNvSpPr>
          <p:nvPr/>
        </p:nvSpPr>
        <p:spPr bwMode="auto">
          <a:xfrm>
            <a:off x="5383075" y="379401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4" name="Freeform 19">
            <a:extLst>
              <a:ext uri="{FF2B5EF4-FFF2-40B4-BE49-F238E27FC236}">
                <a16:creationId xmlns:a16="http://schemas.microsoft.com/office/drawing/2014/main" id="{321FB88B-54FC-458E-B73E-B3AC27E0C847}"/>
              </a:ext>
            </a:extLst>
          </p:cNvPr>
          <p:cNvSpPr>
            <a:spLocks/>
          </p:cNvSpPr>
          <p:nvPr/>
        </p:nvSpPr>
        <p:spPr bwMode="auto">
          <a:xfrm>
            <a:off x="5383075" y="379401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5" name="Freeform 20">
            <a:extLst>
              <a:ext uri="{FF2B5EF4-FFF2-40B4-BE49-F238E27FC236}">
                <a16:creationId xmlns:a16="http://schemas.microsoft.com/office/drawing/2014/main" id="{1F9C6098-E914-4196-AFBC-CE9627B2084D}"/>
              </a:ext>
            </a:extLst>
          </p:cNvPr>
          <p:cNvSpPr>
            <a:spLocks/>
          </p:cNvSpPr>
          <p:nvPr/>
        </p:nvSpPr>
        <p:spPr bwMode="auto">
          <a:xfrm>
            <a:off x="5436211" y="3785202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6" name="Freeform 21">
            <a:extLst>
              <a:ext uri="{FF2B5EF4-FFF2-40B4-BE49-F238E27FC236}">
                <a16:creationId xmlns:a16="http://schemas.microsoft.com/office/drawing/2014/main" id="{C3AB54D2-E7F3-45DF-8A8C-4539A50B5839}"/>
              </a:ext>
            </a:extLst>
          </p:cNvPr>
          <p:cNvSpPr>
            <a:spLocks/>
          </p:cNvSpPr>
          <p:nvPr/>
        </p:nvSpPr>
        <p:spPr bwMode="auto">
          <a:xfrm>
            <a:off x="5436211" y="3785202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7" name="Freeform 22">
            <a:extLst>
              <a:ext uri="{FF2B5EF4-FFF2-40B4-BE49-F238E27FC236}">
                <a16:creationId xmlns:a16="http://schemas.microsoft.com/office/drawing/2014/main" id="{83F6AE84-8454-4071-81CE-014BFF8C800E}"/>
              </a:ext>
            </a:extLst>
          </p:cNvPr>
          <p:cNvSpPr>
            <a:spLocks/>
          </p:cNvSpPr>
          <p:nvPr/>
        </p:nvSpPr>
        <p:spPr bwMode="auto">
          <a:xfrm>
            <a:off x="5266174" y="377584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8" name="Freeform 23">
            <a:extLst>
              <a:ext uri="{FF2B5EF4-FFF2-40B4-BE49-F238E27FC236}">
                <a16:creationId xmlns:a16="http://schemas.microsoft.com/office/drawing/2014/main" id="{BE8BCEEA-98B9-4C4B-B242-EF7447785EE4}"/>
              </a:ext>
            </a:extLst>
          </p:cNvPr>
          <p:cNvSpPr>
            <a:spLocks/>
          </p:cNvSpPr>
          <p:nvPr/>
        </p:nvSpPr>
        <p:spPr bwMode="auto">
          <a:xfrm>
            <a:off x="5266174" y="377584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69" name="Freeform 24">
            <a:extLst>
              <a:ext uri="{FF2B5EF4-FFF2-40B4-BE49-F238E27FC236}">
                <a16:creationId xmlns:a16="http://schemas.microsoft.com/office/drawing/2014/main" id="{A5F55777-2D69-4FDA-8704-327ABFC202E3}"/>
              </a:ext>
            </a:extLst>
          </p:cNvPr>
          <p:cNvSpPr>
            <a:spLocks/>
          </p:cNvSpPr>
          <p:nvPr/>
        </p:nvSpPr>
        <p:spPr bwMode="auto">
          <a:xfrm>
            <a:off x="5425992" y="376758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0" name="Freeform 25">
            <a:extLst>
              <a:ext uri="{FF2B5EF4-FFF2-40B4-BE49-F238E27FC236}">
                <a16:creationId xmlns:a16="http://schemas.microsoft.com/office/drawing/2014/main" id="{E7192A7F-335C-480A-A27E-95DE4371B0A7}"/>
              </a:ext>
            </a:extLst>
          </p:cNvPr>
          <p:cNvSpPr>
            <a:spLocks/>
          </p:cNvSpPr>
          <p:nvPr/>
        </p:nvSpPr>
        <p:spPr bwMode="auto">
          <a:xfrm>
            <a:off x="5425992" y="376758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1" name="Freeform 26">
            <a:extLst>
              <a:ext uri="{FF2B5EF4-FFF2-40B4-BE49-F238E27FC236}">
                <a16:creationId xmlns:a16="http://schemas.microsoft.com/office/drawing/2014/main" id="{9239274A-591A-4624-89A9-F6131488AACB}"/>
              </a:ext>
            </a:extLst>
          </p:cNvPr>
          <p:cNvSpPr>
            <a:spLocks/>
          </p:cNvSpPr>
          <p:nvPr/>
        </p:nvSpPr>
        <p:spPr bwMode="auto">
          <a:xfrm>
            <a:off x="5481582" y="375877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2" name="Freeform 27">
            <a:extLst>
              <a:ext uri="{FF2B5EF4-FFF2-40B4-BE49-F238E27FC236}">
                <a16:creationId xmlns:a16="http://schemas.microsoft.com/office/drawing/2014/main" id="{FF0E854B-6506-4811-89C6-5CF7215BAB5F}"/>
              </a:ext>
            </a:extLst>
          </p:cNvPr>
          <p:cNvSpPr>
            <a:spLocks/>
          </p:cNvSpPr>
          <p:nvPr/>
        </p:nvSpPr>
        <p:spPr bwMode="auto">
          <a:xfrm>
            <a:off x="5481582" y="3758777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3" name="Freeform 28">
            <a:extLst>
              <a:ext uri="{FF2B5EF4-FFF2-40B4-BE49-F238E27FC236}">
                <a16:creationId xmlns:a16="http://schemas.microsoft.com/office/drawing/2014/main" id="{A8A89010-EEE2-415D-84D3-9408448D5699}"/>
              </a:ext>
            </a:extLst>
          </p:cNvPr>
          <p:cNvSpPr>
            <a:spLocks/>
          </p:cNvSpPr>
          <p:nvPr/>
        </p:nvSpPr>
        <p:spPr bwMode="auto">
          <a:xfrm>
            <a:off x="5457466" y="374941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4" name="Freeform 29">
            <a:extLst>
              <a:ext uri="{FF2B5EF4-FFF2-40B4-BE49-F238E27FC236}">
                <a16:creationId xmlns:a16="http://schemas.microsoft.com/office/drawing/2014/main" id="{6F64F7CD-215B-4E18-91B2-0353373A8CAE}"/>
              </a:ext>
            </a:extLst>
          </p:cNvPr>
          <p:cNvSpPr>
            <a:spLocks/>
          </p:cNvSpPr>
          <p:nvPr/>
        </p:nvSpPr>
        <p:spPr bwMode="auto">
          <a:xfrm>
            <a:off x="5457466" y="374941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5" name="Freeform 30">
            <a:extLst>
              <a:ext uri="{FF2B5EF4-FFF2-40B4-BE49-F238E27FC236}">
                <a16:creationId xmlns:a16="http://schemas.microsoft.com/office/drawing/2014/main" id="{07E81C04-59E3-46C3-927E-537196EE43E7}"/>
              </a:ext>
            </a:extLst>
          </p:cNvPr>
          <p:cNvSpPr>
            <a:spLocks/>
          </p:cNvSpPr>
          <p:nvPr/>
        </p:nvSpPr>
        <p:spPr bwMode="auto">
          <a:xfrm>
            <a:off x="5464006" y="374116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6" name="Freeform 31">
            <a:extLst>
              <a:ext uri="{FF2B5EF4-FFF2-40B4-BE49-F238E27FC236}">
                <a16:creationId xmlns:a16="http://schemas.microsoft.com/office/drawing/2014/main" id="{D6BA69D8-D031-4269-BC38-5FEF800F15C3}"/>
              </a:ext>
            </a:extLst>
          </p:cNvPr>
          <p:cNvSpPr>
            <a:spLocks/>
          </p:cNvSpPr>
          <p:nvPr/>
        </p:nvSpPr>
        <p:spPr bwMode="auto">
          <a:xfrm>
            <a:off x="5464006" y="374116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7" name="Freeform 32">
            <a:extLst>
              <a:ext uri="{FF2B5EF4-FFF2-40B4-BE49-F238E27FC236}">
                <a16:creationId xmlns:a16="http://schemas.microsoft.com/office/drawing/2014/main" id="{C97F2270-3D5C-442E-B452-38A35C1B5188}"/>
              </a:ext>
            </a:extLst>
          </p:cNvPr>
          <p:cNvSpPr>
            <a:spLocks/>
          </p:cNvSpPr>
          <p:nvPr/>
        </p:nvSpPr>
        <p:spPr bwMode="auto">
          <a:xfrm>
            <a:off x="5383484" y="373235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8" name="Freeform 33">
            <a:extLst>
              <a:ext uri="{FF2B5EF4-FFF2-40B4-BE49-F238E27FC236}">
                <a16:creationId xmlns:a16="http://schemas.microsoft.com/office/drawing/2014/main" id="{B4092977-5DBE-4BFC-8554-C93E84C5DB5A}"/>
              </a:ext>
            </a:extLst>
          </p:cNvPr>
          <p:cNvSpPr>
            <a:spLocks/>
          </p:cNvSpPr>
          <p:nvPr/>
        </p:nvSpPr>
        <p:spPr bwMode="auto">
          <a:xfrm>
            <a:off x="5383484" y="373235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79" name="Freeform 34">
            <a:extLst>
              <a:ext uri="{FF2B5EF4-FFF2-40B4-BE49-F238E27FC236}">
                <a16:creationId xmlns:a16="http://schemas.microsoft.com/office/drawing/2014/main" id="{CA92A7E0-6BCE-40FF-8CD2-FCA768568604}"/>
              </a:ext>
            </a:extLst>
          </p:cNvPr>
          <p:cNvSpPr>
            <a:spLocks/>
          </p:cNvSpPr>
          <p:nvPr/>
        </p:nvSpPr>
        <p:spPr bwMode="auto">
          <a:xfrm>
            <a:off x="5365908" y="372299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0" name="Freeform 35">
            <a:extLst>
              <a:ext uri="{FF2B5EF4-FFF2-40B4-BE49-F238E27FC236}">
                <a16:creationId xmlns:a16="http://schemas.microsoft.com/office/drawing/2014/main" id="{88E8A4E6-D677-480B-A117-68010A1E1394}"/>
              </a:ext>
            </a:extLst>
          </p:cNvPr>
          <p:cNvSpPr>
            <a:spLocks/>
          </p:cNvSpPr>
          <p:nvPr/>
        </p:nvSpPr>
        <p:spPr bwMode="auto">
          <a:xfrm>
            <a:off x="5365908" y="372299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1" name="Freeform 36">
            <a:extLst>
              <a:ext uri="{FF2B5EF4-FFF2-40B4-BE49-F238E27FC236}">
                <a16:creationId xmlns:a16="http://schemas.microsoft.com/office/drawing/2014/main" id="{64A9557A-17BE-483B-9382-15B0413D743A}"/>
              </a:ext>
            </a:extLst>
          </p:cNvPr>
          <p:cNvSpPr>
            <a:spLocks/>
          </p:cNvSpPr>
          <p:nvPr/>
        </p:nvSpPr>
        <p:spPr bwMode="auto">
          <a:xfrm>
            <a:off x="5477085" y="371473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2" name="Freeform 37">
            <a:extLst>
              <a:ext uri="{FF2B5EF4-FFF2-40B4-BE49-F238E27FC236}">
                <a16:creationId xmlns:a16="http://schemas.microsoft.com/office/drawing/2014/main" id="{2BD7D638-316F-4927-A2AF-F279C52DC142}"/>
              </a:ext>
            </a:extLst>
          </p:cNvPr>
          <p:cNvSpPr>
            <a:spLocks/>
          </p:cNvSpPr>
          <p:nvPr/>
        </p:nvSpPr>
        <p:spPr bwMode="auto">
          <a:xfrm>
            <a:off x="5477085" y="371473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3" name="Freeform 38">
            <a:extLst>
              <a:ext uri="{FF2B5EF4-FFF2-40B4-BE49-F238E27FC236}">
                <a16:creationId xmlns:a16="http://schemas.microsoft.com/office/drawing/2014/main" id="{1F8CB978-4AF8-435B-AFA6-992980F771F1}"/>
              </a:ext>
            </a:extLst>
          </p:cNvPr>
          <p:cNvSpPr>
            <a:spLocks/>
          </p:cNvSpPr>
          <p:nvPr/>
        </p:nvSpPr>
        <p:spPr bwMode="auto">
          <a:xfrm>
            <a:off x="5522047" y="370592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4" name="Freeform 39">
            <a:extLst>
              <a:ext uri="{FF2B5EF4-FFF2-40B4-BE49-F238E27FC236}">
                <a16:creationId xmlns:a16="http://schemas.microsoft.com/office/drawing/2014/main" id="{7FCC71AA-0C3A-499E-BEA9-C1E49B9117E8}"/>
              </a:ext>
            </a:extLst>
          </p:cNvPr>
          <p:cNvSpPr>
            <a:spLocks/>
          </p:cNvSpPr>
          <p:nvPr/>
        </p:nvSpPr>
        <p:spPr bwMode="auto">
          <a:xfrm>
            <a:off x="5522047" y="370592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5" name="Freeform 40">
            <a:extLst>
              <a:ext uri="{FF2B5EF4-FFF2-40B4-BE49-F238E27FC236}">
                <a16:creationId xmlns:a16="http://schemas.microsoft.com/office/drawing/2014/main" id="{5FA6E909-4FC4-4DBB-AED4-0F7DCC22BE6A}"/>
              </a:ext>
            </a:extLst>
          </p:cNvPr>
          <p:cNvSpPr>
            <a:spLocks/>
          </p:cNvSpPr>
          <p:nvPr/>
        </p:nvSpPr>
        <p:spPr bwMode="auto">
          <a:xfrm>
            <a:off x="5417001" y="369656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6" name="Freeform 41">
            <a:extLst>
              <a:ext uri="{FF2B5EF4-FFF2-40B4-BE49-F238E27FC236}">
                <a16:creationId xmlns:a16="http://schemas.microsoft.com/office/drawing/2014/main" id="{6C0923EC-917A-4695-ACC6-49B4DA90EA88}"/>
              </a:ext>
            </a:extLst>
          </p:cNvPr>
          <p:cNvSpPr>
            <a:spLocks/>
          </p:cNvSpPr>
          <p:nvPr/>
        </p:nvSpPr>
        <p:spPr bwMode="auto">
          <a:xfrm>
            <a:off x="5417001" y="3696568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7" name="Freeform 42">
            <a:extLst>
              <a:ext uri="{FF2B5EF4-FFF2-40B4-BE49-F238E27FC236}">
                <a16:creationId xmlns:a16="http://schemas.microsoft.com/office/drawing/2014/main" id="{5DED9EEE-69D4-4DB1-A372-AEB53367D2B2}"/>
              </a:ext>
            </a:extLst>
          </p:cNvPr>
          <p:cNvSpPr>
            <a:spLocks/>
          </p:cNvSpPr>
          <p:nvPr/>
        </p:nvSpPr>
        <p:spPr bwMode="auto">
          <a:xfrm>
            <a:off x="5471772" y="368831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8" name="Freeform 43">
            <a:extLst>
              <a:ext uri="{FF2B5EF4-FFF2-40B4-BE49-F238E27FC236}">
                <a16:creationId xmlns:a16="http://schemas.microsoft.com/office/drawing/2014/main" id="{50A01B15-6390-435A-99D6-55AD71454440}"/>
              </a:ext>
            </a:extLst>
          </p:cNvPr>
          <p:cNvSpPr>
            <a:spLocks/>
          </p:cNvSpPr>
          <p:nvPr/>
        </p:nvSpPr>
        <p:spPr bwMode="auto">
          <a:xfrm>
            <a:off x="5471772" y="3688310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89" name="Freeform 44">
            <a:extLst>
              <a:ext uri="{FF2B5EF4-FFF2-40B4-BE49-F238E27FC236}">
                <a16:creationId xmlns:a16="http://schemas.microsoft.com/office/drawing/2014/main" id="{90D1A6C5-9B8F-4219-BCC2-D6DB93EC3D12}"/>
              </a:ext>
            </a:extLst>
          </p:cNvPr>
          <p:cNvSpPr>
            <a:spLocks/>
          </p:cNvSpPr>
          <p:nvPr/>
        </p:nvSpPr>
        <p:spPr bwMode="auto">
          <a:xfrm>
            <a:off x="5546163" y="367950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0" name="Freeform 45">
            <a:extLst>
              <a:ext uri="{FF2B5EF4-FFF2-40B4-BE49-F238E27FC236}">
                <a16:creationId xmlns:a16="http://schemas.microsoft.com/office/drawing/2014/main" id="{AC0007CE-6923-4D94-953B-8B336A1F8F04}"/>
              </a:ext>
            </a:extLst>
          </p:cNvPr>
          <p:cNvSpPr>
            <a:spLocks/>
          </p:cNvSpPr>
          <p:nvPr/>
        </p:nvSpPr>
        <p:spPr bwMode="auto">
          <a:xfrm>
            <a:off x="5546163" y="367950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1" name="Freeform 46">
            <a:extLst>
              <a:ext uri="{FF2B5EF4-FFF2-40B4-BE49-F238E27FC236}">
                <a16:creationId xmlns:a16="http://schemas.microsoft.com/office/drawing/2014/main" id="{0DCA685C-CD85-49D1-B99B-5D084E804E0B}"/>
              </a:ext>
            </a:extLst>
          </p:cNvPr>
          <p:cNvSpPr>
            <a:spLocks/>
          </p:cNvSpPr>
          <p:nvPr/>
        </p:nvSpPr>
        <p:spPr bwMode="auto">
          <a:xfrm>
            <a:off x="5378988" y="3670143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2" name="Freeform 47">
            <a:extLst>
              <a:ext uri="{FF2B5EF4-FFF2-40B4-BE49-F238E27FC236}">
                <a16:creationId xmlns:a16="http://schemas.microsoft.com/office/drawing/2014/main" id="{C3B9C3D8-2423-4122-9CDF-80F603FB3079}"/>
              </a:ext>
            </a:extLst>
          </p:cNvPr>
          <p:cNvSpPr>
            <a:spLocks/>
          </p:cNvSpPr>
          <p:nvPr/>
        </p:nvSpPr>
        <p:spPr bwMode="auto">
          <a:xfrm>
            <a:off x="5378988" y="3670143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3" name="Freeform 48">
            <a:extLst>
              <a:ext uri="{FF2B5EF4-FFF2-40B4-BE49-F238E27FC236}">
                <a16:creationId xmlns:a16="http://schemas.microsoft.com/office/drawing/2014/main" id="{B0BE2B6E-D2F2-46F3-BB29-60C0190D4E67}"/>
              </a:ext>
            </a:extLst>
          </p:cNvPr>
          <p:cNvSpPr>
            <a:spLocks/>
          </p:cNvSpPr>
          <p:nvPr/>
        </p:nvSpPr>
        <p:spPr bwMode="auto">
          <a:xfrm>
            <a:off x="5499566" y="366188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4" name="Freeform 49">
            <a:extLst>
              <a:ext uri="{FF2B5EF4-FFF2-40B4-BE49-F238E27FC236}">
                <a16:creationId xmlns:a16="http://schemas.microsoft.com/office/drawing/2014/main" id="{70FEC9F0-F86D-4F23-9F9C-942B678C4C10}"/>
              </a:ext>
            </a:extLst>
          </p:cNvPr>
          <p:cNvSpPr>
            <a:spLocks/>
          </p:cNvSpPr>
          <p:nvPr/>
        </p:nvSpPr>
        <p:spPr bwMode="auto">
          <a:xfrm>
            <a:off x="5499566" y="366188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5" name="Freeform 50">
            <a:extLst>
              <a:ext uri="{FF2B5EF4-FFF2-40B4-BE49-F238E27FC236}">
                <a16:creationId xmlns:a16="http://schemas.microsoft.com/office/drawing/2014/main" id="{8034B0A6-2BC6-4A54-91B6-BCD7826B1542}"/>
              </a:ext>
            </a:extLst>
          </p:cNvPr>
          <p:cNvSpPr>
            <a:spLocks/>
          </p:cNvSpPr>
          <p:nvPr/>
        </p:nvSpPr>
        <p:spPr bwMode="auto">
          <a:xfrm>
            <a:off x="5600526" y="365307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6" name="Freeform 51">
            <a:extLst>
              <a:ext uri="{FF2B5EF4-FFF2-40B4-BE49-F238E27FC236}">
                <a16:creationId xmlns:a16="http://schemas.microsoft.com/office/drawing/2014/main" id="{AE54B9B0-B6C2-4D49-8931-12916D10DF2B}"/>
              </a:ext>
            </a:extLst>
          </p:cNvPr>
          <p:cNvSpPr>
            <a:spLocks/>
          </p:cNvSpPr>
          <p:nvPr/>
        </p:nvSpPr>
        <p:spPr bwMode="auto">
          <a:xfrm>
            <a:off x="5600526" y="3653076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7" name="Freeform 52">
            <a:extLst>
              <a:ext uri="{FF2B5EF4-FFF2-40B4-BE49-F238E27FC236}">
                <a16:creationId xmlns:a16="http://schemas.microsoft.com/office/drawing/2014/main" id="{CC9F8E7F-9296-4A51-9817-53AF8147CB07}"/>
              </a:ext>
            </a:extLst>
          </p:cNvPr>
          <p:cNvSpPr>
            <a:spLocks/>
          </p:cNvSpPr>
          <p:nvPr/>
        </p:nvSpPr>
        <p:spPr bwMode="auto">
          <a:xfrm>
            <a:off x="5473407" y="364426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8" name="Freeform 53">
            <a:extLst>
              <a:ext uri="{FF2B5EF4-FFF2-40B4-BE49-F238E27FC236}">
                <a16:creationId xmlns:a16="http://schemas.microsoft.com/office/drawing/2014/main" id="{FD6A263B-4957-47E0-99AD-C107E7A18B3B}"/>
              </a:ext>
            </a:extLst>
          </p:cNvPr>
          <p:cNvSpPr>
            <a:spLocks/>
          </p:cNvSpPr>
          <p:nvPr/>
        </p:nvSpPr>
        <p:spPr bwMode="auto">
          <a:xfrm>
            <a:off x="5473407" y="364426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99" name="Freeform 54">
            <a:extLst>
              <a:ext uri="{FF2B5EF4-FFF2-40B4-BE49-F238E27FC236}">
                <a16:creationId xmlns:a16="http://schemas.microsoft.com/office/drawing/2014/main" id="{89B5E1C3-44F0-455C-B79E-6ABCE7628DBA}"/>
              </a:ext>
            </a:extLst>
          </p:cNvPr>
          <p:cNvSpPr>
            <a:spLocks/>
          </p:cNvSpPr>
          <p:nvPr/>
        </p:nvSpPr>
        <p:spPr bwMode="auto">
          <a:xfrm>
            <a:off x="5364272" y="363545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0" name="Freeform 55">
            <a:extLst>
              <a:ext uri="{FF2B5EF4-FFF2-40B4-BE49-F238E27FC236}">
                <a16:creationId xmlns:a16="http://schemas.microsoft.com/office/drawing/2014/main" id="{ED45D313-DACE-43E7-8E25-51D1792EEDCF}"/>
              </a:ext>
            </a:extLst>
          </p:cNvPr>
          <p:cNvSpPr>
            <a:spLocks/>
          </p:cNvSpPr>
          <p:nvPr/>
        </p:nvSpPr>
        <p:spPr bwMode="auto">
          <a:xfrm>
            <a:off x="5364272" y="363545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1" name="Freeform 56">
            <a:extLst>
              <a:ext uri="{FF2B5EF4-FFF2-40B4-BE49-F238E27FC236}">
                <a16:creationId xmlns:a16="http://schemas.microsoft.com/office/drawing/2014/main" id="{F9D302FE-454B-4CF4-9FC3-A5BDBCCE750A}"/>
              </a:ext>
            </a:extLst>
          </p:cNvPr>
          <p:cNvSpPr>
            <a:spLocks/>
          </p:cNvSpPr>
          <p:nvPr/>
        </p:nvSpPr>
        <p:spPr bwMode="auto">
          <a:xfrm>
            <a:off x="5558834" y="362665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2" name="Freeform 57">
            <a:extLst>
              <a:ext uri="{FF2B5EF4-FFF2-40B4-BE49-F238E27FC236}">
                <a16:creationId xmlns:a16="http://schemas.microsoft.com/office/drawing/2014/main" id="{59AAE37F-D7C3-445E-A22F-1DBE5F689E3E}"/>
              </a:ext>
            </a:extLst>
          </p:cNvPr>
          <p:cNvSpPr>
            <a:spLocks/>
          </p:cNvSpPr>
          <p:nvPr/>
        </p:nvSpPr>
        <p:spPr bwMode="auto">
          <a:xfrm>
            <a:off x="5558834" y="3626651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3" name="Freeform 58">
            <a:extLst>
              <a:ext uri="{FF2B5EF4-FFF2-40B4-BE49-F238E27FC236}">
                <a16:creationId xmlns:a16="http://schemas.microsoft.com/office/drawing/2014/main" id="{64D57415-6F3E-4D93-9B39-66B5E9577753}"/>
              </a:ext>
            </a:extLst>
          </p:cNvPr>
          <p:cNvSpPr>
            <a:spLocks/>
          </p:cNvSpPr>
          <p:nvPr/>
        </p:nvSpPr>
        <p:spPr bwMode="auto">
          <a:xfrm>
            <a:off x="5436620" y="361784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4" name="Freeform 59">
            <a:extLst>
              <a:ext uri="{FF2B5EF4-FFF2-40B4-BE49-F238E27FC236}">
                <a16:creationId xmlns:a16="http://schemas.microsoft.com/office/drawing/2014/main" id="{3A01AB27-4D80-4FA2-BB92-9EA1F44C0556}"/>
              </a:ext>
            </a:extLst>
          </p:cNvPr>
          <p:cNvSpPr>
            <a:spLocks/>
          </p:cNvSpPr>
          <p:nvPr/>
        </p:nvSpPr>
        <p:spPr bwMode="auto">
          <a:xfrm>
            <a:off x="5436620" y="361784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5" name="Freeform 60">
            <a:extLst>
              <a:ext uri="{FF2B5EF4-FFF2-40B4-BE49-F238E27FC236}">
                <a16:creationId xmlns:a16="http://schemas.microsoft.com/office/drawing/2014/main" id="{B4A30DED-C71B-4E6A-A2A4-4E1CADB64539}"/>
              </a:ext>
            </a:extLst>
          </p:cNvPr>
          <p:cNvSpPr>
            <a:spLocks/>
          </p:cNvSpPr>
          <p:nvPr/>
        </p:nvSpPr>
        <p:spPr bwMode="auto">
          <a:xfrm>
            <a:off x="5343427" y="360903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6" name="Freeform 61">
            <a:extLst>
              <a:ext uri="{FF2B5EF4-FFF2-40B4-BE49-F238E27FC236}">
                <a16:creationId xmlns:a16="http://schemas.microsoft.com/office/drawing/2014/main" id="{765B214F-3CF8-49C4-A756-EC640C54BDF0}"/>
              </a:ext>
            </a:extLst>
          </p:cNvPr>
          <p:cNvSpPr>
            <a:spLocks/>
          </p:cNvSpPr>
          <p:nvPr/>
        </p:nvSpPr>
        <p:spPr bwMode="auto">
          <a:xfrm>
            <a:off x="5343427" y="360903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7" name="Freeform 62">
            <a:extLst>
              <a:ext uri="{FF2B5EF4-FFF2-40B4-BE49-F238E27FC236}">
                <a16:creationId xmlns:a16="http://schemas.microsoft.com/office/drawing/2014/main" id="{2DE446D7-293F-4696-BB39-2E3E86025A17}"/>
              </a:ext>
            </a:extLst>
          </p:cNvPr>
          <p:cNvSpPr>
            <a:spLocks/>
          </p:cNvSpPr>
          <p:nvPr/>
        </p:nvSpPr>
        <p:spPr bwMode="auto">
          <a:xfrm>
            <a:off x="5475451" y="3600226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8" name="Freeform 63">
            <a:extLst>
              <a:ext uri="{FF2B5EF4-FFF2-40B4-BE49-F238E27FC236}">
                <a16:creationId xmlns:a16="http://schemas.microsoft.com/office/drawing/2014/main" id="{B5752490-21BE-4238-9E66-441D61758D40}"/>
              </a:ext>
            </a:extLst>
          </p:cNvPr>
          <p:cNvSpPr>
            <a:spLocks/>
          </p:cNvSpPr>
          <p:nvPr/>
        </p:nvSpPr>
        <p:spPr bwMode="auto">
          <a:xfrm>
            <a:off x="5475451" y="3600226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09" name="Freeform 64">
            <a:extLst>
              <a:ext uri="{FF2B5EF4-FFF2-40B4-BE49-F238E27FC236}">
                <a16:creationId xmlns:a16="http://schemas.microsoft.com/office/drawing/2014/main" id="{CD63E1C3-534E-489C-AF37-9686D413872D}"/>
              </a:ext>
            </a:extLst>
          </p:cNvPr>
          <p:cNvSpPr>
            <a:spLocks/>
          </p:cNvSpPr>
          <p:nvPr/>
        </p:nvSpPr>
        <p:spPr bwMode="auto">
          <a:xfrm>
            <a:off x="5485260" y="359141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0" name="Freeform 65">
            <a:extLst>
              <a:ext uri="{FF2B5EF4-FFF2-40B4-BE49-F238E27FC236}">
                <a16:creationId xmlns:a16="http://schemas.microsoft.com/office/drawing/2014/main" id="{8E8C0AAA-A026-485D-9D4E-460CE2BF4D65}"/>
              </a:ext>
            </a:extLst>
          </p:cNvPr>
          <p:cNvSpPr>
            <a:spLocks/>
          </p:cNvSpPr>
          <p:nvPr/>
        </p:nvSpPr>
        <p:spPr bwMode="auto">
          <a:xfrm>
            <a:off x="5485260" y="359141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1" name="Freeform 66">
            <a:extLst>
              <a:ext uri="{FF2B5EF4-FFF2-40B4-BE49-F238E27FC236}">
                <a16:creationId xmlns:a16="http://schemas.microsoft.com/office/drawing/2014/main" id="{7D49790E-336F-46D3-8193-8C3DC61512A0}"/>
              </a:ext>
            </a:extLst>
          </p:cNvPr>
          <p:cNvSpPr>
            <a:spLocks/>
          </p:cNvSpPr>
          <p:nvPr/>
        </p:nvSpPr>
        <p:spPr bwMode="auto">
          <a:xfrm>
            <a:off x="5438664" y="358260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2" name="Freeform 67">
            <a:extLst>
              <a:ext uri="{FF2B5EF4-FFF2-40B4-BE49-F238E27FC236}">
                <a16:creationId xmlns:a16="http://schemas.microsoft.com/office/drawing/2014/main" id="{2EF677FE-A705-4CC2-BCB3-99BC63CA5003}"/>
              </a:ext>
            </a:extLst>
          </p:cNvPr>
          <p:cNvSpPr>
            <a:spLocks/>
          </p:cNvSpPr>
          <p:nvPr/>
        </p:nvSpPr>
        <p:spPr bwMode="auto">
          <a:xfrm>
            <a:off x="5438664" y="358260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3" name="Freeform 68">
            <a:extLst>
              <a:ext uri="{FF2B5EF4-FFF2-40B4-BE49-F238E27FC236}">
                <a16:creationId xmlns:a16="http://schemas.microsoft.com/office/drawing/2014/main" id="{1A9C448A-8DC3-40AF-825B-4EE4016E654D}"/>
              </a:ext>
            </a:extLst>
          </p:cNvPr>
          <p:cNvSpPr>
            <a:spLocks/>
          </p:cNvSpPr>
          <p:nvPr/>
        </p:nvSpPr>
        <p:spPr bwMode="auto">
          <a:xfrm>
            <a:off x="5444386" y="357380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4" name="Freeform 69">
            <a:extLst>
              <a:ext uri="{FF2B5EF4-FFF2-40B4-BE49-F238E27FC236}">
                <a16:creationId xmlns:a16="http://schemas.microsoft.com/office/drawing/2014/main" id="{86BF62A4-2454-4FBD-AF1F-2A5C65760BB0}"/>
              </a:ext>
            </a:extLst>
          </p:cNvPr>
          <p:cNvSpPr>
            <a:spLocks/>
          </p:cNvSpPr>
          <p:nvPr/>
        </p:nvSpPr>
        <p:spPr bwMode="auto">
          <a:xfrm>
            <a:off x="5444386" y="357380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5" name="Freeform 70">
            <a:extLst>
              <a:ext uri="{FF2B5EF4-FFF2-40B4-BE49-F238E27FC236}">
                <a16:creationId xmlns:a16="http://schemas.microsoft.com/office/drawing/2014/main" id="{6FEF03E3-C3A1-4EAC-884C-CC2A23DD2C42}"/>
              </a:ext>
            </a:extLst>
          </p:cNvPr>
          <p:cNvSpPr>
            <a:spLocks/>
          </p:cNvSpPr>
          <p:nvPr/>
        </p:nvSpPr>
        <p:spPr bwMode="auto">
          <a:xfrm>
            <a:off x="5474633" y="356499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6" name="Freeform 71">
            <a:extLst>
              <a:ext uri="{FF2B5EF4-FFF2-40B4-BE49-F238E27FC236}">
                <a16:creationId xmlns:a16="http://schemas.microsoft.com/office/drawing/2014/main" id="{C182C687-40A8-4117-AE60-8C06C7A2C577}"/>
              </a:ext>
            </a:extLst>
          </p:cNvPr>
          <p:cNvSpPr>
            <a:spLocks/>
          </p:cNvSpPr>
          <p:nvPr/>
        </p:nvSpPr>
        <p:spPr bwMode="auto">
          <a:xfrm>
            <a:off x="5474633" y="356499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7" name="Freeform 72">
            <a:extLst>
              <a:ext uri="{FF2B5EF4-FFF2-40B4-BE49-F238E27FC236}">
                <a16:creationId xmlns:a16="http://schemas.microsoft.com/office/drawing/2014/main" id="{D6FBBD3D-F611-4328-87DE-2D23E72DA3D5}"/>
              </a:ext>
            </a:extLst>
          </p:cNvPr>
          <p:cNvSpPr>
            <a:spLocks/>
          </p:cNvSpPr>
          <p:nvPr/>
        </p:nvSpPr>
        <p:spPr bwMode="auto">
          <a:xfrm>
            <a:off x="5421497" y="355618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8" name="Freeform 73">
            <a:extLst>
              <a:ext uri="{FF2B5EF4-FFF2-40B4-BE49-F238E27FC236}">
                <a16:creationId xmlns:a16="http://schemas.microsoft.com/office/drawing/2014/main" id="{399F2EC0-51D1-4D6C-B651-9B332ECEB2F4}"/>
              </a:ext>
            </a:extLst>
          </p:cNvPr>
          <p:cNvSpPr>
            <a:spLocks/>
          </p:cNvSpPr>
          <p:nvPr/>
        </p:nvSpPr>
        <p:spPr bwMode="auto">
          <a:xfrm>
            <a:off x="5421497" y="3556184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19" name="Freeform 74">
            <a:extLst>
              <a:ext uri="{FF2B5EF4-FFF2-40B4-BE49-F238E27FC236}">
                <a16:creationId xmlns:a16="http://schemas.microsoft.com/office/drawing/2014/main" id="{2B57FABC-93F2-4C2A-96CF-0FD9081E2D17}"/>
              </a:ext>
            </a:extLst>
          </p:cNvPr>
          <p:cNvSpPr>
            <a:spLocks/>
          </p:cNvSpPr>
          <p:nvPr/>
        </p:nvSpPr>
        <p:spPr bwMode="auto">
          <a:xfrm>
            <a:off x="5286203" y="354737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0" name="Freeform 75">
            <a:extLst>
              <a:ext uri="{FF2B5EF4-FFF2-40B4-BE49-F238E27FC236}">
                <a16:creationId xmlns:a16="http://schemas.microsoft.com/office/drawing/2014/main" id="{F0DAFE57-2C30-4337-865D-D32515FE4048}"/>
              </a:ext>
            </a:extLst>
          </p:cNvPr>
          <p:cNvSpPr>
            <a:spLocks/>
          </p:cNvSpPr>
          <p:nvPr/>
        </p:nvSpPr>
        <p:spPr bwMode="auto">
          <a:xfrm>
            <a:off x="5286203" y="354737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1" name="Freeform 76">
            <a:extLst>
              <a:ext uri="{FF2B5EF4-FFF2-40B4-BE49-F238E27FC236}">
                <a16:creationId xmlns:a16="http://schemas.microsoft.com/office/drawing/2014/main" id="{529ED2BA-DF95-41A6-B65E-DC1EAE4D1315}"/>
              </a:ext>
            </a:extLst>
          </p:cNvPr>
          <p:cNvSpPr>
            <a:spLocks/>
          </p:cNvSpPr>
          <p:nvPr/>
        </p:nvSpPr>
        <p:spPr bwMode="auto">
          <a:xfrm>
            <a:off x="5462779" y="353856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2" name="Freeform 77">
            <a:extLst>
              <a:ext uri="{FF2B5EF4-FFF2-40B4-BE49-F238E27FC236}">
                <a16:creationId xmlns:a16="http://schemas.microsoft.com/office/drawing/2014/main" id="{9D4B0C5B-01AA-4347-8243-7AFBEB8749E8}"/>
              </a:ext>
            </a:extLst>
          </p:cNvPr>
          <p:cNvSpPr>
            <a:spLocks/>
          </p:cNvSpPr>
          <p:nvPr/>
        </p:nvSpPr>
        <p:spPr bwMode="auto">
          <a:xfrm>
            <a:off x="5462779" y="353856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3" name="Freeform 78">
            <a:extLst>
              <a:ext uri="{FF2B5EF4-FFF2-40B4-BE49-F238E27FC236}">
                <a16:creationId xmlns:a16="http://schemas.microsoft.com/office/drawing/2014/main" id="{5095175F-0148-4099-A358-FF606A2ED014}"/>
              </a:ext>
            </a:extLst>
          </p:cNvPr>
          <p:cNvSpPr>
            <a:spLocks/>
          </p:cNvSpPr>
          <p:nvPr/>
        </p:nvSpPr>
        <p:spPr bwMode="auto">
          <a:xfrm>
            <a:off x="5388797" y="3529759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4" name="Freeform 79">
            <a:extLst>
              <a:ext uri="{FF2B5EF4-FFF2-40B4-BE49-F238E27FC236}">
                <a16:creationId xmlns:a16="http://schemas.microsoft.com/office/drawing/2014/main" id="{235626AD-0C95-48B9-B908-A01A8BB5636F}"/>
              </a:ext>
            </a:extLst>
          </p:cNvPr>
          <p:cNvSpPr>
            <a:spLocks/>
          </p:cNvSpPr>
          <p:nvPr/>
        </p:nvSpPr>
        <p:spPr bwMode="auto">
          <a:xfrm>
            <a:off x="5388797" y="3529759"/>
            <a:ext cx="22448" cy="23310"/>
          </a:xfrm>
          <a:custGeom>
            <a:avLst/>
            <a:gdLst>
              <a:gd name="T0" fmla="*/ 29 w 56"/>
              <a:gd name="T1" fmla="*/ 0 h 56"/>
              <a:gd name="T2" fmla="*/ 56 w 56"/>
              <a:gd name="T3" fmla="*/ 28 h 56"/>
              <a:gd name="T4" fmla="*/ 29 w 56"/>
              <a:gd name="T5" fmla="*/ 56 h 56"/>
              <a:gd name="T6" fmla="*/ 0 w 56"/>
              <a:gd name="T7" fmla="*/ 28 h 56"/>
              <a:gd name="T8" fmla="*/ 29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9" y="0"/>
                </a:moveTo>
                <a:lnTo>
                  <a:pt x="56" y="28"/>
                </a:lnTo>
                <a:lnTo>
                  <a:pt x="29" y="56"/>
                </a:lnTo>
                <a:lnTo>
                  <a:pt x="0" y="28"/>
                </a:lnTo>
                <a:lnTo>
                  <a:pt x="29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5" name="Freeform 80">
            <a:extLst>
              <a:ext uri="{FF2B5EF4-FFF2-40B4-BE49-F238E27FC236}">
                <a16:creationId xmlns:a16="http://schemas.microsoft.com/office/drawing/2014/main" id="{64092452-3C6C-4E56-B68D-6B5E840A1DD9}"/>
              </a:ext>
            </a:extLst>
          </p:cNvPr>
          <p:cNvSpPr>
            <a:spLocks/>
          </p:cNvSpPr>
          <p:nvPr/>
        </p:nvSpPr>
        <p:spPr bwMode="auto">
          <a:xfrm>
            <a:off x="5506515" y="352095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6" name="Freeform 81">
            <a:extLst>
              <a:ext uri="{FF2B5EF4-FFF2-40B4-BE49-F238E27FC236}">
                <a16:creationId xmlns:a16="http://schemas.microsoft.com/office/drawing/2014/main" id="{109DFF7C-D7D7-49C2-A0E7-B80D85B00766}"/>
              </a:ext>
            </a:extLst>
          </p:cNvPr>
          <p:cNvSpPr>
            <a:spLocks/>
          </p:cNvSpPr>
          <p:nvPr/>
        </p:nvSpPr>
        <p:spPr bwMode="auto">
          <a:xfrm>
            <a:off x="5506515" y="352095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7" name="Freeform 82">
            <a:extLst>
              <a:ext uri="{FF2B5EF4-FFF2-40B4-BE49-F238E27FC236}">
                <a16:creationId xmlns:a16="http://schemas.microsoft.com/office/drawing/2014/main" id="{216A8F29-63B1-4603-9EC6-54DBC608B51B}"/>
              </a:ext>
            </a:extLst>
          </p:cNvPr>
          <p:cNvSpPr>
            <a:spLocks/>
          </p:cNvSpPr>
          <p:nvPr/>
        </p:nvSpPr>
        <p:spPr bwMode="auto">
          <a:xfrm>
            <a:off x="5516325" y="351214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8" name="Freeform 83">
            <a:extLst>
              <a:ext uri="{FF2B5EF4-FFF2-40B4-BE49-F238E27FC236}">
                <a16:creationId xmlns:a16="http://schemas.microsoft.com/office/drawing/2014/main" id="{D2C3855E-B5A6-49D6-AA3F-10AD9B1871C9}"/>
              </a:ext>
            </a:extLst>
          </p:cNvPr>
          <p:cNvSpPr>
            <a:spLocks/>
          </p:cNvSpPr>
          <p:nvPr/>
        </p:nvSpPr>
        <p:spPr bwMode="auto">
          <a:xfrm>
            <a:off x="5516325" y="3512141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29" name="Freeform 84">
            <a:extLst>
              <a:ext uri="{FF2B5EF4-FFF2-40B4-BE49-F238E27FC236}">
                <a16:creationId xmlns:a16="http://schemas.microsoft.com/office/drawing/2014/main" id="{347763F6-A88E-4445-8214-217DFD7D70C9}"/>
              </a:ext>
            </a:extLst>
          </p:cNvPr>
          <p:cNvSpPr>
            <a:spLocks/>
          </p:cNvSpPr>
          <p:nvPr/>
        </p:nvSpPr>
        <p:spPr bwMode="auto">
          <a:xfrm>
            <a:off x="5399833" y="350333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0" name="Freeform 85">
            <a:extLst>
              <a:ext uri="{FF2B5EF4-FFF2-40B4-BE49-F238E27FC236}">
                <a16:creationId xmlns:a16="http://schemas.microsoft.com/office/drawing/2014/main" id="{8A3A997E-E153-45E4-A051-4A76BB48452C}"/>
              </a:ext>
            </a:extLst>
          </p:cNvPr>
          <p:cNvSpPr>
            <a:spLocks/>
          </p:cNvSpPr>
          <p:nvPr/>
        </p:nvSpPr>
        <p:spPr bwMode="auto">
          <a:xfrm>
            <a:off x="5399833" y="350333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1" name="Freeform 86">
            <a:extLst>
              <a:ext uri="{FF2B5EF4-FFF2-40B4-BE49-F238E27FC236}">
                <a16:creationId xmlns:a16="http://schemas.microsoft.com/office/drawing/2014/main" id="{D4C18899-AB14-46F1-8819-D00A568DD462}"/>
              </a:ext>
            </a:extLst>
          </p:cNvPr>
          <p:cNvSpPr>
            <a:spLocks/>
          </p:cNvSpPr>
          <p:nvPr/>
        </p:nvSpPr>
        <p:spPr bwMode="auto">
          <a:xfrm>
            <a:off x="5429671" y="349452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2" name="Freeform 87">
            <a:extLst>
              <a:ext uri="{FF2B5EF4-FFF2-40B4-BE49-F238E27FC236}">
                <a16:creationId xmlns:a16="http://schemas.microsoft.com/office/drawing/2014/main" id="{9C18D65A-D1DB-4D82-A683-B3D4419AF737}"/>
              </a:ext>
            </a:extLst>
          </p:cNvPr>
          <p:cNvSpPr>
            <a:spLocks/>
          </p:cNvSpPr>
          <p:nvPr/>
        </p:nvSpPr>
        <p:spPr bwMode="auto">
          <a:xfrm>
            <a:off x="5429671" y="3494525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3" name="Freeform 88">
            <a:extLst>
              <a:ext uri="{FF2B5EF4-FFF2-40B4-BE49-F238E27FC236}">
                <a16:creationId xmlns:a16="http://schemas.microsoft.com/office/drawing/2014/main" id="{1C5ADCFA-55C1-4793-A84D-CAE9C6676C95}"/>
              </a:ext>
            </a:extLst>
          </p:cNvPr>
          <p:cNvSpPr>
            <a:spLocks/>
          </p:cNvSpPr>
          <p:nvPr/>
        </p:nvSpPr>
        <p:spPr bwMode="auto">
          <a:xfrm>
            <a:off x="5514690" y="348571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4" name="Freeform 89">
            <a:extLst>
              <a:ext uri="{FF2B5EF4-FFF2-40B4-BE49-F238E27FC236}">
                <a16:creationId xmlns:a16="http://schemas.microsoft.com/office/drawing/2014/main" id="{596F0673-266B-46AC-97AC-175188F3D96F}"/>
              </a:ext>
            </a:extLst>
          </p:cNvPr>
          <p:cNvSpPr>
            <a:spLocks/>
          </p:cNvSpPr>
          <p:nvPr/>
        </p:nvSpPr>
        <p:spPr bwMode="auto">
          <a:xfrm>
            <a:off x="5514690" y="3485717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5" name="Freeform 90">
            <a:extLst>
              <a:ext uri="{FF2B5EF4-FFF2-40B4-BE49-F238E27FC236}">
                <a16:creationId xmlns:a16="http://schemas.microsoft.com/office/drawing/2014/main" id="{4699E7BF-3268-46CB-98D4-90AB31AF5951}"/>
              </a:ext>
            </a:extLst>
          </p:cNvPr>
          <p:cNvSpPr>
            <a:spLocks/>
          </p:cNvSpPr>
          <p:nvPr/>
        </p:nvSpPr>
        <p:spPr bwMode="auto">
          <a:xfrm>
            <a:off x="5568644" y="347690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6" name="Freeform 91">
            <a:extLst>
              <a:ext uri="{FF2B5EF4-FFF2-40B4-BE49-F238E27FC236}">
                <a16:creationId xmlns:a16="http://schemas.microsoft.com/office/drawing/2014/main" id="{984BC6A3-E489-41ED-BBB4-D7B84285D8B8}"/>
              </a:ext>
            </a:extLst>
          </p:cNvPr>
          <p:cNvSpPr>
            <a:spLocks/>
          </p:cNvSpPr>
          <p:nvPr/>
        </p:nvSpPr>
        <p:spPr bwMode="auto">
          <a:xfrm>
            <a:off x="5568644" y="347690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7" name="Freeform 92">
            <a:extLst>
              <a:ext uri="{FF2B5EF4-FFF2-40B4-BE49-F238E27FC236}">
                <a16:creationId xmlns:a16="http://schemas.microsoft.com/office/drawing/2014/main" id="{C1AE14FF-DF86-43EB-A70B-CC0112F61195}"/>
              </a:ext>
            </a:extLst>
          </p:cNvPr>
          <p:cNvSpPr>
            <a:spLocks/>
          </p:cNvSpPr>
          <p:nvPr/>
        </p:nvSpPr>
        <p:spPr bwMode="auto">
          <a:xfrm>
            <a:off x="5459101" y="346810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8" name="Freeform 93">
            <a:extLst>
              <a:ext uri="{FF2B5EF4-FFF2-40B4-BE49-F238E27FC236}">
                <a16:creationId xmlns:a16="http://schemas.microsoft.com/office/drawing/2014/main" id="{DDCC6FB2-CA63-4A0A-9C27-879530DB3A26}"/>
              </a:ext>
            </a:extLst>
          </p:cNvPr>
          <p:cNvSpPr>
            <a:spLocks/>
          </p:cNvSpPr>
          <p:nvPr/>
        </p:nvSpPr>
        <p:spPr bwMode="auto">
          <a:xfrm>
            <a:off x="5459101" y="3468100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39" name="Freeform 94">
            <a:extLst>
              <a:ext uri="{FF2B5EF4-FFF2-40B4-BE49-F238E27FC236}">
                <a16:creationId xmlns:a16="http://schemas.microsoft.com/office/drawing/2014/main" id="{84F98B9D-6B19-4413-9670-9AE5F6B466A8}"/>
              </a:ext>
            </a:extLst>
          </p:cNvPr>
          <p:cNvSpPr>
            <a:spLocks/>
          </p:cNvSpPr>
          <p:nvPr/>
        </p:nvSpPr>
        <p:spPr bwMode="auto">
          <a:xfrm>
            <a:off x="5343427" y="345929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40" name="Freeform 95">
            <a:extLst>
              <a:ext uri="{FF2B5EF4-FFF2-40B4-BE49-F238E27FC236}">
                <a16:creationId xmlns:a16="http://schemas.microsoft.com/office/drawing/2014/main" id="{2309F99A-A621-41C7-8EB8-A37213F1350C}"/>
              </a:ext>
            </a:extLst>
          </p:cNvPr>
          <p:cNvSpPr>
            <a:spLocks/>
          </p:cNvSpPr>
          <p:nvPr/>
        </p:nvSpPr>
        <p:spPr bwMode="auto">
          <a:xfrm>
            <a:off x="5343427" y="345929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41" name="Freeform 96">
            <a:extLst>
              <a:ext uri="{FF2B5EF4-FFF2-40B4-BE49-F238E27FC236}">
                <a16:creationId xmlns:a16="http://schemas.microsoft.com/office/drawing/2014/main" id="{9CCAA9C9-F380-416F-87D8-1C7353BCFD17}"/>
              </a:ext>
            </a:extLst>
          </p:cNvPr>
          <p:cNvSpPr>
            <a:spLocks/>
          </p:cNvSpPr>
          <p:nvPr/>
        </p:nvSpPr>
        <p:spPr bwMode="auto">
          <a:xfrm>
            <a:off x="5399833" y="345048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42" name="Freeform 97">
            <a:extLst>
              <a:ext uri="{FF2B5EF4-FFF2-40B4-BE49-F238E27FC236}">
                <a16:creationId xmlns:a16="http://schemas.microsoft.com/office/drawing/2014/main" id="{F258FA7D-292E-4115-BE39-411C1959A1F2}"/>
              </a:ext>
            </a:extLst>
          </p:cNvPr>
          <p:cNvSpPr>
            <a:spLocks/>
          </p:cNvSpPr>
          <p:nvPr/>
        </p:nvSpPr>
        <p:spPr bwMode="auto">
          <a:xfrm>
            <a:off x="5399833" y="345048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43" name="Freeform 98">
            <a:extLst>
              <a:ext uri="{FF2B5EF4-FFF2-40B4-BE49-F238E27FC236}">
                <a16:creationId xmlns:a16="http://schemas.microsoft.com/office/drawing/2014/main" id="{E3FFEA2E-A248-4F23-9457-D8C3881735A3}"/>
              </a:ext>
            </a:extLst>
          </p:cNvPr>
          <p:cNvSpPr>
            <a:spLocks/>
          </p:cNvSpPr>
          <p:nvPr/>
        </p:nvSpPr>
        <p:spPr bwMode="auto">
          <a:xfrm>
            <a:off x="5502428" y="344167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44" name="Freeform 99">
            <a:extLst>
              <a:ext uri="{FF2B5EF4-FFF2-40B4-BE49-F238E27FC236}">
                <a16:creationId xmlns:a16="http://schemas.microsoft.com/office/drawing/2014/main" id="{15DC3913-D6E4-4E19-917A-9C009FC93461}"/>
              </a:ext>
            </a:extLst>
          </p:cNvPr>
          <p:cNvSpPr>
            <a:spLocks/>
          </p:cNvSpPr>
          <p:nvPr/>
        </p:nvSpPr>
        <p:spPr bwMode="auto">
          <a:xfrm>
            <a:off x="5502428" y="344167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45" name="Freeform 100">
            <a:extLst>
              <a:ext uri="{FF2B5EF4-FFF2-40B4-BE49-F238E27FC236}">
                <a16:creationId xmlns:a16="http://schemas.microsoft.com/office/drawing/2014/main" id="{EB15A133-9462-498A-B5B3-9FA6D7F0A41A}"/>
              </a:ext>
            </a:extLst>
          </p:cNvPr>
          <p:cNvSpPr>
            <a:spLocks/>
          </p:cNvSpPr>
          <p:nvPr/>
        </p:nvSpPr>
        <p:spPr bwMode="auto">
          <a:xfrm>
            <a:off x="5343835" y="343286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46" name="Freeform 101">
            <a:extLst>
              <a:ext uri="{FF2B5EF4-FFF2-40B4-BE49-F238E27FC236}">
                <a16:creationId xmlns:a16="http://schemas.microsoft.com/office/drawing/2014/main" id="{D8184D09-144E-44DA-B948-74756BF07763}"/>
              </a:ext>
            </a:extLst>
          </p:cNvPr>
          <p:cNvSpPr>
            <a:spLocks/>
          </p:cNvSpPr>
          <p:nvPr/>
        </p:nvSpPr>
        <p:spPr bwMode="auto">
          <a:xfrm>
            <a:off x="5343835" y="3432866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47" name="Freeform 102">
            <a:extLst>
              <a:ext uri="{FF2B5EF4-FFF2-40B4-BE49-F238E27FC236}">
                <a16:creationId xmlns:a16="http://schemas.microsoft.com/office/drawing/2014/main" id="{2D719C22-F1EE-491C-AAAB-3E12CA612E1D}"/>
              </a:ext>
            </a:extLst>
          </p:cNvPr>
          <p:cNvSpPr>
            <a:spLocks/>
          </p:cNvSpPr>
          <p:nvPr/>
        </p:nvSpPr>
        <p:spPr bwMode="auto">
          <a:xfrm>
            <a:off x="5519595" y="342405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48" name="Freeform 103">
            <a:extLst>
              <a:ext uri="{FF2B5EF4-FFF2-40B4-BE49-F238E27FC236}">
                <a16:creationId xmlns:a16="http://schemas.microsoft.com/office/drawing/2014/main" id="{4BDB1DE0-AC69-4423-AD3E-52B42CC28038}"/>
              </a:ext>
            </a:extLst>
          </p:cNvPr>
          <p:cNvSpPr>
            <a:spLocks/>
          </p:cNvSpPr>
          <p:nvPr/>
        </p:nvSpPr>
        <p:spPr bwMode="auto">
          <a:xfrm>
            <a:off x="5519595" y="3424058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49" name="Freeform 104">
            <a:extLst>
              <a:ext uri="{FF2B5EF4-FFF2-40B4-BE49-F238E27FC236}">
                <a16:creationId xmlns:a16="http://schemas.microsoft.com/office/drawing/2014/main" id="{A84FFF63-80F4-4958-8DAE-A4D840A03AF0}"/>
              </a:ext>
            </a:extLst>
          </p:cNvPr>
          <p:cNvSpPr>
            <a:spLocks/>
          </p:cNvSpPr>
          <p:nvPr/>
        </p:nvSpPr>
        <p:spPr bwMode="auto">
          <a:xfrm>
            <a:off x="5285794" y="341524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50" name="Freeform 105">
            <a:extLst>
              <a:ext uri="{FF2B5EF4-FFF2-40B4-BE49-F238E27FC236}">
                <a16:creationId xmlns:a16="http://schemas.microsoft.com/office/drawing/2014/main" id="{841FEAD0-90E0-4DFA-900E-32D3BEB81B00}"/>
              </a:ext>
            </a:extLst>
          </p:cNvPr>
          <p:cNvSpPr>
            <a:spLocks/>
          </p:cNvSpPr>
          <p:nvPr/>
        </p:nvSpPr>
        <p:spPr bwMode="auto">
          <a:xfrm>
            <a:off x="5285794" y="341524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51" name="Freeform 106">
            <a:extLst>
              <a:ext uri="{FF2B5EF4-FFF2-40B4-BE49-F238E27FC236}">
                <a16:creationId xmlns:a16="http://schemas.microsoft.com/office/drawing/2014/main" id="{9C09BE0F-0A17-4FCC-A17E-D56C8DBBB554}"/>
              </a:ext>
            </a:extLst>
          </p:cNvPr>
          <p:cNvSpPr>
            <a:spLocks/>
          </p:cNvSpPr>
          <p:nvPr/>
        </p:nvSpPr>
        <p:spPr bwMode="auto">
          <a:xfrm>
            <a:off x="5305005" y="340644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52" name="Freeform 107">
            <a:extLst>
              <a:ext uri="{FF2B5EF4-FFF2-40B4-BE49-F238E27FC236}">
                <a16:creationId xmlns:a16="http://schemas.microsoft.com/office/drawing/2014/main" id="{06E256F5-DD01-4610-82F8-4FDDA1CC5BF4}"/>
              </a:ext>
            </a:extLst>
          </p:cNvPr>
          <p:cNvSpPr>
            <a:spLocks/>
          </p:cNvSpPr>
          <p:nvPr/>
        </p:nvSpPr>
        <p:spPr bwMode="auto">
          <a:xfrm>
            <a:off x="5305005" y="340644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53" name="Freeform 108">
            <a:extLst>
              <a:ext uri="{FF2B5EF4-FFF2-40B4-BE49-F238E27FC236}">
                <a16:creationId xmlns:a16="http://schemas.microsoft.com/office/drawing/2014/main" id="{118D7C83-A6B5-4DFD-ADB4-F5CB57B87326}"/>
              </a:ext>
            </a:extLst>
          </p:cNvPr>
          <p:cNvSpPr>
            <a:spLocks/>
          </p:cNvSpPr>
          <p:nvPr/>
        </p:nvSpPr>
        <p:spPr bwMode="auto">
          <a:xfrm>
            <a:off x="5698215" y="339763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54" name="Freeform 109">
            <a:extLst>
              <a:ext uri="{FF2B5EF4-FFF2-40B4-BE49-F238E27FC236}">
                <a16:creationId xmlns:a16="http://schemas.microsoft.com/office/drawing/2014/main" id="{4E6FB96D-882F-408C-807A-F5FBEBDCAADB}"/>
              </a:ext>
            </a:extLst>
          </p:cNvPr>
          <p:cNvSpPr>
            <a:spLocks/>
          </p:cNvSpPr>
          <p:nvPr/>
        </p:nvSpPr>
        <p:spPr bwMode="auto">
          <a:xfrm>
            <a:off x="5698215" y="3397633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55" name="Freeform 110">
            <a:extLst>
              <a:ext uri="{FF2B5EF4-FFF2-40B4-BE49-F238E27FC236}">
                <a16:creationId xmlns:a16="http://schemas.microsoft.com/office/drawing/2014/main" id="{AA54969F-5E64-4413-9D4E-A1ED283C986C}"/>
              </a:ext>
            </a:extLst>
          </p:cNvPr>
          <p:cNvSpPr>
            <a:spLocks/>
          </p:cNvSpPr>
          <p:nvPr/>
        </p:nvSpPr>
        <p:spPr bwMode="auto">
          <a:xfrm>
            <a:off x="5435394" y="3388824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56" name="Freeform 111">
            <a:extLst>
              <a:ext uri="{FF2B5EF4-FFF2-40B4-BE49-F238E27FC236}">
                <a16:creationId xmlns:a16="http://schemas.microsoft.com/office/drawing/2014/main" id="{80271C3F-CA69-4B8C-AFF9-D2A1E863640C}"/>
              </a:ext>
            </a:extLst>
          </p:cNvPr>
          <p:cNvSpPr>
            <a:spLocks/>
          </p:cNvSpPr>
          <p:nvPr/>
        </p:nvSpPr>
        <p:spPr bwMode="auto">
          <a:xfrm>
            <a:off x="5435394" y="3388824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57" name="Freeform 112">
            <a:extLst>
              <a:ext uri="{FF2B5EF4-FFF2-40B4-BE49-F238E27FC236}">
                <a16:creationId xmlns:a16="http://schemas.microsoft.com/office/drawing/2014/main" id="{678E60C8-B984-47D5-AB92-6D824C7A6D24}"/>
              </a:ext>
            </a:extLst>
          </p:cNvPr>
          <p:cNvSpPr>
            <a:spLocks/>
          </p:cNvSpPr>
          <p:nvPr/>
        </p:nvSpPr>
        <p:spPr bwMode="auto">
          <a:xfrm>
            <a:off x="5416183" y="338001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58" name="Freeform 113">
            <a:extLst>
              <a:ext uri="{FF2B5EF4-FFF2-40B4-BE49-F238E27FC236}">
                <a16:creationId xmlns:a16="http://schemas.microsoft.com/office/drawing/2014/main" id="{13614DFD-FE30-48A0-905A-C4545636FE12}"/>
              </a:ext>
            </a:extLst>
          </p:cNvPr>
          <p:cNvSpPr>
            <a:spLocks/>
          </p:cNvSpPr>
          <p:nvPr/>
        </p:nvSpPr>
        <p:spPr bwMode="auto">
          <a:xfrm>
            <a:off x="5416183" y="3380015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59" name="Freeform 114">
            <a:extLst>
              <a:ext uri="{FF2B5EF4-FFF2-40B4-BE49-F238E27FC236}">
                <a16:creationId xmlns:a16="http://schemas.microsoft.com/office/drawing/2014/main" id="{DB7DE9A3-F376-441F-9A28-ADBB4A382564}"/>
              </a:ext>
            </a:extLst>
          </p:cNvPr>
          <p:cNvSpPr>
            <a:spLocks/>
          </p:cNvSpPr>
          <p:nvPr/>
        </p:nvSpPr>
        <p:spPr bwMode="auto">
          <a:xfrm>
            <a:off x="5351192" y="337120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60" name="Freeform 115">
            <a:extLst>
              <a:ext uri="{FF2B5EF4-FFF2-40B4-BE49-F238E27FC236}">
                <a16:creationId xmlns:a16="http://schemas.microsoft.com/office/drawing/2014/main" id="{3B8E8C5C-3017-4A48-A928-8A32BE889EC6}"/>
              </a:ext>
            </a:extLst>
          </p:cNvPr>
          <p:cNvSpPr>
            <a:spLocks/>
          </p:cNvSpPr>
          <p:nvPr/>
        </p:nvSpPr>
        <p:spPr bwMode="auto">
          <a:xfrm>
            <a:off x="5351192" y="337120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61" name="Freeform 116">
            <a:extLst>
              <a:ext uri="{FF2B5EF4-FFF2-40B4-BE49-F238E27FC236}">
                <a16:creationId xmlns:a16="http://schemas.microsoft.com/office/drawing/2014/main" id="{125D34B1-1324-447A-A37D-884AB7198B83}"/>
              </a:ext>
            </a:extLst>
          </p:cNvPr>
          <p:cNvSpPr>
            <a:spLocks/>
          </p:cNvSpPr>
          <p:nvPr/>
        </p:nvSpPr>
        <p:spPr bwMode="auto">
          <a:xfrm>
            <a:off x="5359777" y="336239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62" name="Freeform 117">
            <a:extLst>
              <a:ext uri="{FF2B5EF4-FFF2-40B4-BE49-F238E27FC236}">
                <a16:creationId xmlns:a16="http://schemas.microsoft.com/office/drawing/2014/main" id="{9886B8A8-7E03-46A7-9B13-8BC7CB028618}"/>
              </a:ext>
            </a:extLst>
          </p:cNvPr>
          <p:cNvSpPr>
            <a:spLocks/>
          </p:cNvSpPr>
          <p:nvPr/>
        </p:nvSpPr>
        <p:spPr bwMode="auto">
          <a:xfrm>
            <a:off x="5359777" y="3362399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63" name="Freeform 118">
            <a:extLst>
              <a:ext uri="{FF2B5EF4-FFF2-40B4-BE49-F238E27FC236}">
                <a16:creationId xmlns:a16="http://schemas.microsoft.com/office/drawing/2014/main" id="{CBED635A-F74B-442D-9C66-A5D988645234}"/>
              </a:ext>
            </a:extLst>
          </p:cNvPr>
          <p:cNvSpPr>
            <a:spLocks/>
          </p:cNvSpPr>
          <p:nvPr/>
        </p:nvSpPr>
        <p:spPr bwMode="auto">
          <a:xfrm>
            <a:off x="5433350" y="335359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64" name="Freeform 119">
            <a:extLst>
              <a:ext uri="{FF2B5EF4-FFF2-40B4-BE49-F238E27FC236}">
                <a16:creationId xmlns:a16="http://schemas.microsoft.com/office/drawing/2014/main" id="{45C933E2-C2E9-45CC-8939-875DD23AC4EC}"/>
              </a:ext>
            </a:extLst>
          </p:cNvPr>
          <p:cNvSpPr>
            <a:spLocks/>
          </p:cNvSpPr>
          <p:nvPr/>
        </p:nvSpPr>
        <p:spPr bwMode="auto">
          <a:xfrm>
            <a:off x="5433350" y="335359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65" name="Freeform 120">
            <a:extLst>
              <a:ext uri="{FF2B5EF4-FFF2-40B4-BE49-F238E27FC236}">
                <a16:creationId xmlns:a16="http://schemas.microsoft.com/office/drawing/2014/main" id="{F177FD2D-87B9-46DF-A101-05248683D5F1}"/>
              </a:ext>
            </a:extLst>
          </p:cNvPr>
          <p:cNvSpPr>
            <a:spLocks/>
          </p:cNvSpPr>
          <p:nvPr/>
        </p:nvSpPr>
        <p:spPr bwMode="auto">
          <a:xfrm>
            <a:off x="5434985" y="334478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66" name="Freeform 121">
            <a:extLst>
              <a:ext uri="{FF2B5EF4-FFF2-40B4-BE49-F238E27FC236}">
                <a16:creationId xmlns:a16="http://schemas.microsoft.com/office/drawing/2014/main" id="{54EEC676-E2C0-4227-9E65-5C85BBFA5C6D}"/>
              </a:ext>
            </a:extLst>
          </p:cNvPr>
          <p:cNvSpPr>
            <a:spLocks/>
          </p:cNvSpPr>
          <p:nvPr/>
        </p:nvSpPr>
        <p:spPr bwMode="auto">
          <a:xfrm>
            <a:off x="5434985" y="3344782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67" name="Freeform 122">
            <a:extLst>
              <a:ext uri="{FF2B5EF4-FFF2-40B4-BE49-F238E27FC236}">
                <a16:creationId xmlns:a16="http://schemas.microsoft.com/office/drawing/2014/main" id="{B9A70D0E-EA90-4C3C-BECE-E212D9E87D69}"/>
              </a:ext>
            </a:extLst>
          </p:cNvPr>
          <p:cNvSpPr>
            <a:spLocks/>
          </p:cNvSpPr>
          <p:nvPr/>
        </p:nvSpPr>
        <p:spPr bwMode="auto">
          <a:xfrm>
            <a:off x="5361820" y="333597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68" name="Freeform 123">
            <a:extLst>
              <a:ext uri="{FF2B5EF4-FFF2-40B4-BE49-F238E27FC236}">
                <a16:creationId xmlns:a16="http://schemas.microsoft.com/office/drawing/2014/main" id="{B68E50B4-5F2C-4BE4-A889-56D43478FF58}"/>
              </a:ext>
            </a:extLst>
          </p:cNvPr>
          <p:cNvSpPr>
            <a:spLocks/>
          </p:cNvSpPr>
          <p:nvPr/>
        </p:nvSpPr>
        <p:spPr bwMode="auto">
          <a:xfrm>
            <a:off x="5361820" y="3335974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69" name="Freeform 124">
            <a:extLst>
              <a:ext uri="{FF2B5EF4-FFF2-40B4-BE49-F238E27FC236}">
                <a16:creationId xmlns:a16="http://schemas.microsoft.com/office/drawing/2014/main" id="{42851BD8-8AAC-461C-98C7-3AA880BDDA28}"/>
              </a:ext>
            </a:extLst>
          </p:cNvPr>
          <p:cNvSpPr>
            <a:spLocks/>
          </p:cNvSpPr>
          <p:nvPr/>
        </p:nvSpPr>
        <p:spPr bwMode="auto">
          <a:xfrm>
            <a:off x="5365090" y="332716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70" name="Freeform 125">
            <a:extLst>
              <a:ext uri="{FF2B5EF4-FFF2-40B4-BE49-F238E27FC236}">
                <a16:creationId xmlns:a16="http://schemas.microsoft.com/office/drawing/2014/main" id="{E58F68BC-C970-4E1D-AE6C-CF8A4F99AAD7}"/>
              </a:ext>
            </a:extLst>
          </p:cNvPr>
          <p:cNvSpPr>
            <a:spLocks/>
          </p:cNvSpPr>
          <p:nvPr/>
        </p:nvSpPr>
        <p:spPr bwMode="auto">
          <a:xfrm>
            <a:off x="5365090" y="332716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71" name="Freeform 126">
            <a:extLst>
              <a:ext uri="{FF2B5EF4-FFF2-40B4-BE49-F238E27FC236}">
                <a16:creationId xmlns:a16="http://schemas.microsoft.com/office/drawing/2014/main" id="{3706D325-9870-43BD-81D6-6311DB6CB04C}"/>
              </a:ext>
            </a:extLst>
          </p:cNvPr>
          <p:cNvSpPr>
            <a:spLocks/>
          </p:cNvSpPr>
          <p:nvPr/>
        </p:nvSpPr>
        <p:spPr bwMode="auto">
          <a:xfrm>
            <a:off x="5345879" y="331835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72" name="Freeform 127">
            <a:extLst>
              <a:ext uri="{FF2B5EF4-FFF2-40B4-BE49-F238E27FC236}">
                <a16:creationId xmlns:a16="http://schemas.microsoft.com/office/drawing/2014/main" id="{AAF833D2-65A9-4046-9329-780283C5577E}"/>
              </a:ext>
            </a:extLst>
          </p:cNvPr>
          <p:cNvSpPr>
            <a:spLocks/>
          </p:cNvSpPr>
          <p:nvPr/>
        </p:nvSpPr>
        <p:spPr bwMode="auto">
          <a:xfrm>
            <a:off x="5345879" y="3318357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73" name="Freeform 128">
            <a:extLst>
              <a:ext uri="{FF2B5EF4-FFF2-40B4-BE49-F238E27FC236}">
                <a16:creationId xmlns:a16="http://schemas.microsoft.com/office/drawing/2014/main" id="{FEC3D32C-209C-43A1-B923-A6FDC81903A8}"/>
              </a:ext>
            </a:extLst>
          </p:cNvPr>
          <p:cNvSpPr>
            <a:spLocks/>
          </p:cNvSpPr>
          <p:nvPr/>
        </p:nvSpPr>
        <p:spPr bwMode="auto">
          <a:xfrm>
            <a:off x="5424766" y="330954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74" name="Freeform 129">
            <a:extLst>
              <a:ext uri="{FF2B5EF4-FFF2-40B4-BE49-F238E27FC236}">
                <a16:creationId xmlns:a16="http://schemas.microsoft.com/office/drawing/2014/main" id="{B50A6DEC-4F86-44E8-B03C-CE28F02EB3BE}"/>
              </a:ext>
            </a:extLst>
          </p:cNvPr>
          <p:cNvSpPr>
            <a:spLocks/>
          </p:cNvSpPr>
          <p:nvPr/>
        </p:nvSpPr>
        <p:spPr bwMode="auto">
          <a:xfrm>
            <a:off x="5424766" y="330954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75" name="Freeform 130">
            <a:extLst>
              <a:ext uri="{FF2B5EF4-FFF2-40B4-BE49-F238E27FC236}">
                <a16:creationId xmlns:a16="http://schemas.microsoft.com/office/drawing/2014/main" id="{923A9C9E-9581-4A5A-98BB-8217CDEA7AE0}"/>
              </a:ext>
            </a:extLst>
          </p:cNvPr>
          <p:cNvSpPr>
            <a:spLocks/>
          </p:cNvSpPr>
          <p:nvPr/>
        </p:nvSpPr>
        <p:spPr bwMode="auto">
          <a:xfrm>
            <a:off x="5358141" y="330074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76" name="Freeform 131">
            <a:extLst>
              <a:ext uri="{FF2B5EF4-FFF2-40B4-BE49-F238E27FC236}">
                <a16:creationId xmlns:a16="http://schemas.microsoft.com/office/drawing/2014/main" id="{96E5380B-BFDB-4FAA-8BEA-F0D40C53641B}"/>
              </a:ext>
            </a:extLst>
          </p:cNvPr>
          <p:cNvSpPr>
            <a:spLocks/>
          </p:cNvSpPr>
          <p:nvPr/>
        </p:nvSpPr>
        <p:spPr bwMode="auto">
          <a:xfrm>
            <a:off x="5358141" y="3300740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77" name="Freeform 132">
            <a:extLst>
              <a:ext uri="{FF2B5EF4-FFF2-40B4-BE49-F238E27FC236}">
                <a16:creationId xmlns:a16="http://schemas.microsoft.com/office/drawing/2014/main" id="{5072A868-E441-47FB-B8B6-B29CB66BA4C5}"/>
              </a:ext>
            </a:extLst>
          </p:cNvPr>
          <p:cNvSpPr>
            <a:spLocks/>
          </p:cNvSpPr>
          <p:nvPr/>
        </p:nvSpPr>
        <p:spPr bwMode="auto">
          <a:xfrm>
            <a:off x="5287429" y="329193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78" name="Freeform 133">
            <a:extLst>
              <a:ext uri="{FF2B5EF4-FFF2-40B4-BE49-F238E27FC236}">
                <a16:creationId xmlns:a16="http://schemas.microsoft.com/office/drawing/2014/main" id="{9946F62D-3FFE-4E54-8827-48E72B3E4549}"/>
              </a:ext>
            </a:extLst>
          </p:cNvPr>
          <p:cNvSpPr>
            <a:spLocks/>
          </p:cNvSpPr>
          <p:nvPr/>
        </p:nvSpPr>
        <p:spPr bwMode="auto">
          <a:xfrm>
            <a:off x="5287429" y="3291932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79" name="Freeform 134">
            <a:extLst>
              <a:ext uri="{FF2B5EF4-FFF2-40B4-BE49-F238E27FC236}">
                <a16:creationId xmlns:a16="http://schemas.microsoft.com/office/drawing/2014/main" id="{452F36C7-ADEA-4852-80D3-F8348802DB53}"/>
              </a:ext>
            </a:extLst>
          </p:cNvPr>
          <p:cNvSpPr>
            <a:spLocks/>
          </p:cNvSpPr>
          <p:nvPr/>
        </p:nvSpPr>
        <p:spPr bwMode="auto">
          <a:xfrm>
            <a:off x="5408826" y="328312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80" name="Freeform 135">
            <a:extLst>
              <a:ext uri="{FF2B5EF4-FFF2-40B4-BE49-F238E27FC236}">
                <a16:creationId xmlns:a16="http://schemas.microsoft.com/office/drawing/2014/main" id="{EFA06BC3-18E9-401C-B956-6BC3F0A9BF59}"/>
              </a:ext>
            </a:extLst>
          </p:cNvPr>
          <p:cNvSpPr>
            <a:spLocks/>
          </p:cNvSpPr>
          <p:nvPr/>
        </p:nvSpPr>
        <p:spPr bwMode="auto">
          <a:xfrm>
            <a:off x="5408826" y="3283123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81" name="Freeform 136">
            <a:extLst>
              <a:ext uri="{FF2B5EF4-FFF2-40B4-BE49-F238E27FC236}">
                <a16:creationId xmlns:a16="http://schemas.microsoft.com/office/drawing/2014/main" id="{BE363764-FEDF-4EFE-A123-E78E746C658D}"/>
              </a:ext>
            </a:extLst>
          </p:cNvPr>
          <p:cNvSpPr>
            <a:spLocks/>
          </p:cNvSpPr>
          <p:nvPr/>
        </p:nvSpPr>
        <p:spPr bwMode="auto">
          <a:xfrm>
            <a:off x="5596847" y="327431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82" name="Freeform 137">
            <a:extLst>
              <a:ext uri="{FF2B5EF4-FFF2-40B4-BE49-F238E27FC236}">
                <a16:creationId xmlns:a16="http://schemas.microsoft.com/office/drawing/2014/main" id="{8ADFCCE6-C160-4F66-B187-D3BC51EB603B}"/>
              </a:ext>
            </a:extLst>
          </p:cNvPr>
          <p:cNvSpPr>
            <a:spLocks/>
          </p:cNvSpPr>
          <p:nvPr/>
        </p:nvSpPr>
        <p:spPr bwMode="auto">
          <a:xfrm>
            <a:off x="5596847" y="327431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83" name="Freeform 138">
            <a:extLst>
              <a:ext uri="{FF2B5EF4-FFF2-40B4-BE49-F238E27FC236}">
                <a16:creationId xmlns:a16="http://schemas.microsoft.com/office/drawing/2014/main" id="{EEC33601-508B-4D89-AB73-4CF3B87E5FAE}"/>
              </a:ext>
            </a:extLst>
          </p:cNvPr>
          <p:cNvSpPr>
            <a:spLocks/>
          </p:cNvSpPr>
          <p:nvPr/>
        </p:nvSpPr>
        <p:spPr bwMode="auto">
          <a:xfrm>
            <a:off x="5338930" y="326550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84" name="Freeform 139">
            <a:extLst>
              <a:ext uri="{FF2B5EF4-FFF2-40B4-BE49-F238E27FC236}">
                <a16:creationId xmlns:a16="http://schemas.microsoft.com/office/drawing/2014/main" id="{56BDE6E8-4853-47F2-905E-D3E0DC4B88D8}"/>
              </a:ext>
            </a:extLst>
          </p:cNvPr>
          <p:cNvSpPr>
            <a:spLocks/>
          </p:cNvSpPr>
          <p:nvPr/>
        </p:nvSpPr>
        <p:spPr bwMode="auto">
          <a:xfrm>
            <a:off x="5338930" y="326550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85" name="Freeform 140">
            <a:extLst>
              <a:ext uri="{FF2B5EF4-FFF2-40B4-BE49-F238E27FC236}">
                <a16:creationId xmlns:a16="http://schemas.microsoft.com/office/drawing/2014/main" id="{73950813-4DDF-4250-B10E-B8B2EC1F3762}"/>
              </a:ext>
            </a:extLst>
          </p:cNvPr>
          <p:cNvSpPr>
            <a:spLocks/>
          </p:cNvSpPr>
          <p:nvPr/>
        </p:nvSpPr>
        <p:spPr bwMode="auto">
          <a:xfrm>
            <a:off x="5429671" y="325669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86" name="Freeform 141">
            <a:extLst>
              <a:ext uri="{FF2B5EF4-FFF2-40B4-BE49-F238E27FC236}">
                <a16:creationId xmlns:a16="http://schemas.microsoft.com/office/drawing/2014/main" id="{642EF395-A0FD-42D5-8BC2-4DC4B1D0F854}"/>
              </a:ext>
            </a:extLst>
          </p:cNvPr>
          <p:cNvSpPr>
            <a:spLocks/>
          </p:cNvSpPr>
          <p:nvPr/>
        </p:nvSpPr>
        <p:spPr bwMode="auto">
          <a:xfrm>
            <a:off x="5429671" y="325669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87" name="Freeform 142">
            <a:extLst>
              <a:ext uri="{FF2B5EF4-FFF2-40B4-BE49-F238E27FC236}">
                <a16:creationId xmlns:a16="http://schemas.microsoft.com/office/drawing/2014/main" id="{4AFDEF37-F10F-41F2-9704-BD231BABC599}"/>
              </a:ext>
            </a:extLst>
          </p:cNvPr>
          <p:cNvSpPr>
            <a:spLocks/>
          </p:cNvSpPr>
          <p:nvPr/>
        </p:nvSpPr>
        <p:spPr bwMode="auto">
          <a:xfrm>
            <a:off x="5535535" y="324788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88" name="Freeform 143">
            <a:extLst>
              <a:ext uri="{FF2B5EF4-FFF2-40B4-BE49-F238E27FC236}">
                <a16:creationId xmlns:a16="http://schemas.microsoft.com/office/drawing/2014/main" id="{6D49440B-679E-4D99-BFD8-0C6EC98CF9BB}"/>
              </a:ext>
            </a:extLst>
          </p:cNvPr>
          <p:cNvSpPr>
            <a:spLocks/>
          </p:cNvSpPr>
          <p:nvPr/>
        </p:nvSpPr>
        <p:spPr bwMode="auto">
          <a:xfrm>
            <a:off x="5535535" y="3247889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89" name="Freeform 144">
            <a:extLst>
              <a:ext uri="{FF2B5EF4-FFF2-40B4-BE49-F238E27FC236}">
                <a16:creationId xmlns:a16="http://schemas.microsoft.com/office/drawing/2014/main" id="{40F0CBC5-B52F-406C-956C-045335CD810D}"/>
              </a:ext>
            </a:extLst>
          </p:cNvPr>
          <p:cNvSpPr>
            <a:spLocks/>
          </p:cNvSpPr>
          <p:nvPr/>
        </p:nvSpPr>
        <p:spPr bwMode="auto">
          <a:xfrm>
            <a:off x="5423540" y="323908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90" name="Freeform 145">
            <a:extLst>
              <a:ext uri="{FF2B5EF4-FFF2-40B4-BE49-F238E27FC236}">
                <a16:creationId xmlns:a16="http://schemas.microsoft.com/office/drawing/2014/main" id="{B6AA993F-5FE2-4DDD-89B8-C9381DE5E27D}"/>
              </a:ext>
            </a:extLst>
          </p:cNvPr>
          <p:cNvSpPr>
            <a:spLocks/>
          </p:cNvSpPr>
          <p:nvPr/>
        </p:nvSpPr>
        <p:spPr bwMode="auto">
          <a:xfrm>
            <a:off x="5423540" y="323908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91" name="Freeform 146">
            <a:extLst>
              <a:ext uri="{FF2B5EF4-FFF2-40B4-BE49-F238E27FC236}">
                <a16:creationId xmlns:a16="http://schemas.microsoft.com/office/drawing/2014/main" id="{327347C2-D7C2-4765-BF75-BB3F11501213}"/>
              </a:ext>
            </a:extLst>
          </p:cNvPr>
          <p:cNvSpPr>
            <a:spLocks/>
          </p:cNvSpPr>
          <p:nvPr/>
        </p:nvSpPr>
        <p:spPr bwMode="auto">
          <a:xfrm>
            <a:off x="5446021" y="3230273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92" name="Freeform 147">
            <a:extLst>
              <a:ext uri="{FF2B5EF4-FFF2-40B4-BE49-F238E27FC236}">
                <a16:creationId xmlns:a16="http://schemas.microsoft.com/office/drawing/2014/main" id="{C0BED77D-BC32-46E3-9E63-113F3841189B}"/>
              </a:ext>
            </a:extLst>
          </p:cNvPr>
          <p:cNvSpPr>
            <a:spLocks/>
          </p:cNvSpPr>
          <p:nvPr/>
        </p:nvSpPr>
        <p:spPr bwMode="auto">
          <a:xfrm>
            <a:off x="5446021" y="3230273"/>
            <a:ext cx="22448" cy="23310"/>
          </a:xfrm>
          <a:custGeom>
            <a:avLst/>
            <a:gdLst>
              <a:gd name="T0" fmla="*/ 28 w 55"/>
              <a:gd name="T1" fmla="*/ 0 h 55"/>
              <a:gd name="T2" fmla="*/ 55 w 55"/>
              <a:gd name="T3" fmla="*/ 28 h 55"/>
              <a:gd name="T4" fmla="*/ 28 w 55"/>
              <a:gd name="T5" fmla="*/ 55 h 55"/>
              <a:gd name="T6" fmla="*/ 0 w 55"/>
              <a:gd name="T7" fmla="*/ 28 h 55"/>
              <a:gd name="T8" fmla="*/ 28 w 55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28" y="0"/>
                </a:moveTo>
                <a:lnTo>
                  <a:pt x="55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93" name="Freeform 148">
            <a:extLst>
              <a:ext uri="{FF2B5EF4-FFF2-40B4-BE49-F238E27FC236}">
                <a16:creationId xmlns:a16="http://schemas.microsoft.com/office/drawing/2014/main" id="{6D9EC89E-E255-4ACD-8116-14FE89813204}"/>
              </a:ext>
            </a:extLst>
          </p:cNvPr>
          <p:cNvSpPr>
            <a:spLocks/>
          </p:cNvSpPr>
          <p:nvPr/>
        </p:nvSpPr>
        <p:spPr bwMode="auto">
          <a:xfrm>
            <a:off x="5502428" y="322146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94" name="Freeform 149">
            <a:extLst>
              <a:ext uri="{FF2B5EF4-FFF2-40B4-BE49-F238E27FC236}">
                <a16:creationId xmlns:a16="http://schemas.microsoft.com/office/drawing/2014/main" id="{81B12F2E-78AD-4B8D-A5D0-4CCDC9DF0D4C}"/>
              </a:ext>
            </a:extLst>
          </p:cNvPr>
          <p:cNvSpPr>
            <a:spLocks/>
          </p:cNvSpPr>
          <p:nvPr/>
        </p:nvSpPr>
        <p:spPr bwMode="auto">
          <a:xfrm>
            <a:off x="5502428" y="3221465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95" name="Freeform 150">
            <a:extLst>
              <a:ext uri="{FF2B5EF4-FFF2-40B4-BE49-F238E27FC236}">
                <a16:creationId xmlns:a16="http://schemas.microsoft.com/office/drawing/2014/main" id="{D295F419-00D9-40A3-8B99-8C21DA919EAB}"/>
              </a:ext>
            </a:extLst>
          </p:cNvPr>
          <p:cNvSpPr>
            <a:spLocks/>
          </p:cNvSpPr>
          <p:nvPr/>
        </p:nvSpPr>
        <p:spPr bwMode="auto">
          <a:xfrm>
            <a:off x="5202410" y="321265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96" name="Freeform 151">
            <a:extLst>
              <a:ext uri="{FF2B5EF4-FFF2-40B4-BE49-F238E27FC236}">
                <a16:creationId xmlns:a16="http://schemas.microsoft.com/office/drawing/2014/main" id="{20E5F351-A410-45C8-944F-E4EC51E6D634}"/>
              </a:ext>
            </a:extLst>
          </p:cNvPr>
          <p:cNvSpPr>
            <a:spLocks/>
          </p:cNvSpPr>
          <p:nvPr/>
        </p:nvSpPr>
        <p:spPr bwMode="auto">
          <a:xfrm>
            <a:off x="5202410" y="3212656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97" name="Freeform 152">
            <a:extLst>
              <a:ext uri="{FF2B5EF4-FFF2-40B4-BE49-F238E27FC236}">
                <a16:creationId xmlns:a16="http://schemas.microsoft.com/office/drawing/2014/main" id="{91453B9C-6D2F-4897-8920-6255CC59AB1C}"/>
              </a:ext>
            </a:extLst>
          </p:cNvPr>
          <p:cNvSpPr>
            <a:spLocks/>
          </p:cNvSpPr>
          <p:nvPr/>
        </p:nvSpPr>
        <p:spPr bwMode="auto">
          <a:xfrm>
            <a:off x="5389206" y="320384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98" name="Freeform 153">
            <a:extLst>
              <a:ext uri="{FF2B5EF4-FFF2-40B4-BE49-F238E27FC236}">
                <a16:creationId xmlns:a16="http://schemas.microsoft.com/office/drawing/2014/main" id="{C02E1956-606E-4DBD-806B-94EF5AB16C6F}"/>
              </a:ext>
            </a:extLst>
          </p:cNvPr>
          <p:cNvSpPr>
            <a:spLocks/>
          </p:cNvSpPr>
          <p:nvPr/>
        </p:nvSpPr>
        <p:spPr bwMode="auto">
          <a:xfrm>
            <a:off x="5389206" y="3203848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99" name="Freeform 154">
            <a:extLst>
              <a:ext uri="{FF2B5EF4-FFF2-40B4-BE49-F238E27FC236}">
                <a16:creationId xmlns:a16="http://schemas.microsoft.com/office/drawing/2014/main" id="{1ADC7003-C712-4239-AAEA-BF90838503E6}"/>
              </a:ext>
            </a:extLst>
          </p:cNvPr>
          <p:cNvSpPr>
            <a:spLocks/>
          </p:cNvSpPr>
          <p:nvPr/>
        </p:nvSpPr>
        <p:spPr bwMode="auto">
          <a:xfrm>
            <a:off x="5423540" y="319503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00" name="Freeform 155">
            <a:extLst>
              <a:ext uri="{FF2B5EF4-FFF2-40B4-BE49-F238E27FC236}">
                <a16:creationId xmlns:a16="http://schemas.microsoft.com/office/drawing/2014/main" id="{957F43AD-D875-4431-8F21-5F7FB7DC2968}"/>
              </a:ext>
            </a:extLst>
          </p:cNvPr>
          <p:cNvSpPr>
            <a:spLocks/>
          </p:cNvSpPr>
          <p:nvPr/>
        </p:nvSpPr>
        <p:spPr bwMode="auto">
          <a:xfrm>
            <a:off x="5423540" y="3195039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01" name="Freeform 156">
            <a:extLst>
              <a:ext uri="{FF2B5EF4-FFF2-40B4-BE49-F238E27FC236}">
                <a16:creationId xmlns:a16="http://schemas.microsoft.com/office/drawing/2014/main" id="{AD36A5D6-2260-4719-9A56-35D23143D238}"/>
              </a:ext>
            </a:extLst>
          </p:cNvPr>
          <p:cNvSpPr>
            <a:spLocks/>
          </p:cNvSpPr>
          <p:nvPr/>
        </p:nvSpPr>
        <p:spPr bwMode="auto">
          <a:xfrm>
            <a:off x="5393294" y="318623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02" name="Freeform 157">
            <a:extLst>
              <a:ext uri="{FF2B5EF4-FFF2-40B4-BE49-F238E27FC236}">
                <a16:creationId xmlns:a16="http://schemas.microsoft.com/office/drawing/2014/main" id="{F07A6059-2D03-427F-82EB-9910E4566B10}"/>
              </a:ext>
            </a:extLst>
          </p:cNvPr>
          <p:cNvSpPr>
            <a:spLocks/>
          </p:cNvSpPr>
          <p:nvPr/>
        </p:nvSpPr>
        <p:spPr bwMode="auto">
          <a:xfrm>
            <a:off x="5393294" y="3186231"/>
            <a:ext cx="22448" cy="23310"/>
          </a:xfrm>
          <a:custGeom>
            <a:avLst/>
            <a:gdLst>
              <a:gd name="T0" fmla="*/ 28 w 56"/>
              <a:gd name="T1" fmla="*/ 0 h 56"/>
              <a:gd name="T2" fmla="*/ 56 w 56"/>
              <a:gd name="T3" fmla="*/ 28 h 56"/>
              <a:gd name="T4" fmla="*/ 28 w 56"/>
              <a:gd name="T5" fmla="*/ 56 h 56"/>
              <a:gd name="T6" fmla="*/ 0 w 56"/>
              <a:gd name="T7" fmla="*/ 28 h 56"/>
              <a:gd name="T8" fmla="*/ 28 w 56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6">
                <a:moveTo>
                  <a:pt x="28" y="0"/>
                </a:moveTo>
                <a:lnTo>
                  <a:pt x="56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03" name="Freeform 158">
            <a:extLst>
              <a:ext uri="{FF2B5EF4-FFF2-40B4-BE49-F238E27FC236}">
                <a16:creationId xmlns:a16="http://schemas.microsoft.com/office/drawing/2014/main" id="{F3138130-919B-4FB1-9509-4D4B02E14447}"/>
              </a:ext>
            </a:extLst>
          </p:cNvPr>
          <p:cNvSpPr>
            <a:spLocks/>
          </p:cNvSpPr>
          <p:nvPr/>
        </p:nvSpPr>
        <p:spPr bwMode="auto">
          <a:xfrm>
            <a:off x="5401059" y="317742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04" name="Freeform 159">
            <a:extLst>
              <a:ext uri="{FF2B5EF4-FFF2-40B4-BE49-F238E27FC236}">
                <a16:creationId xmlns:a16="http://schemas.microsoft.com/office/drawing/2014/main" id="{378F1962-BDBD-4D92-B572-D31FBFE2E502}"/>
              </a:ext>
            </a:extLst>
          </p:cNvPr>
          <p:cNvSpPr>
            <a:spLocks/>
          </p:cNvSpPr>
          <p:nvPr/>
        </p:nvSpPr>
        <p:spPr bwMode="auto">
          <a:xfrm>
            <a:off x="5401059" y="3177422"/>
            <a:ext cx="22448" cy="23310"/>
          </a:xfrm>
          <a:custGeom>
            <a:avLst/>
            <a:gdLst>
              <a:gd name="T0" fmla="*/ 28 w 56"/>
              <a:gd name="T1" fmla="*/ 0 h 55"/>
              <a:gd name="T2" fmla="*/ 56 w 56"/>
              <a:gd name="T3" fmla="*/ 28 h 55"/>
              <a:gd name="T4" fmla="*/ 28 w 56"/>
              <a:gd name="T5" fmla="*/ 55 h 55"/>
              <a:gd name="T6" fmla="*/ 0 w 56"/>
              <a:gd name="T7" fmla="*/ 28 h 55"/>
              <a:gd name="T8" fmla="*/ 28 w 56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28" y="0"/>
                </a:moveTo>
                <a:lnTo>
                  <a:pt x="56" y="28"/>
                </a:lnTo>
                <a:lnTo>
                  <a:pt x="28" y="55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05" name="Freeform 160">
            <a:extLst>
              <a:ext uri="{FF2B5EF4-FFF2-40B4-BE49-F238E27FC236}">
                <a16:creationId xmlns:a16="http://schemas.microsoft.com/office/drawing/2014/main" id="{EEF7EF14-6D93-423C-8A32-B93A7E2266A1}"/>
              </a:ext>
            </a:extLst>
          </p:cNvPr>
          <p:cNvSpPr>
            <a:spLocks/>
          </p:cNvSpPr>
          <p:nvPr/>
        </p:nvSpPr>
        <p:spPr bwMode="auto">
          <a:xfrm>
            <a:off x="5349149" y="316861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06" name="Freeform 161">
            <a:extLst>
              <a:ext uri="{FF2B5EF4-FFF2-40B4-BE49-F238E27FC236}">
                <a16:creationId xmlns:a16="http://schemas.microsoft.com/office/drawing/2014/main" id="{2B7E11C8-F4E5-4144-822B-0177A6AC901A}"/>
              </a:ext>
            </a:extLst>
          </p:cNvPr>
          <p:cNvSpPr>
            <a:spLocks/>
          </p:cNvSpPr>
          <p:nvPr/>
        </p:nvSpPr>
        <p:spPr bwMode="auto">
          <a:xfrm>
            <a:off x="5349149" y="3168614"/>
            <a:ext cx="22448" cy="23310"/>
          </a:xfrm>
          <a:custGeom>
            <a:avLst/>
            <a:gdLst>
              <a:gd name="T0" fmla="*/ 28 w 55"/>
              <a:gd name="T1" fmla="*/ 0 h 56"/>
              <a:gd name="T2" fmla="*/ 55 w 55"/>
              <a:gd name="T3" fmla="*/ 28 h 56"/>
              <a:gd name="T4" fmla="*/ 28 w 55"/>
              <a:gd name="T5" fmla="*/ 56 h 56"/>
              <a:gd name="T6" fmla="*/ 0 w 55"/>
              <a:gd name="T7" fmla="*/ 28 h 56"/>
              <a:gd name="T8" fmla="*/ 28 w 55"/>
              <a:gd name="T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6">
                <a:moveTo>
                  <a:pt x="28" y="0"/>
                </a:moveTo>
                <a:lnTo>
                  <a:pt x="55" y="28"/>
                </a:lnTo>
                <a:lnTo>
                  <a:pt x="28" y="56"/>
                </a:lnTo>
                <a:lnTo>
                  <a:pt x="0" y="28"/>
                </a:lnTo>
                <a:lnTo>
                  <a:pt x="28" y="0"/>
                </a:lnTo>
                <a:close/>
              </a:path>
            </a:pathLst>
          </a:custGeom>
          <a:solidFill>
            <a:schemeClr val="tx1"/>
          </a:solidFill>
          <a:ln w="9525" cap="flat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07" name="Rectangle 162">
            <a:extLst>
              <a:ext uri="{FF2B5EF4-FFF2-40B4-BE49-F238E27FC236}">
                <a16:creationId xmlns:a16="http://schemas.microsoft.com/office/drawing/2014/main" id="{445EF7CF-3A60-42A8-B54B-E37244B82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8517" y="3890352"/>
            <a:ext cx="1490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>
                <a:solidFill>
                  <a:srgbClr val="000000"/>
                </a:solidFill>
              </a:rPr>
              <a:t>-80</a:t>
            </a:r>
            <a:endParaRPr lang="fr-FR" altLang="fr-FR" sz="800"/>
          </a:p>
        </p:txBody>
      </p:sp>
      <p:sp>
        <p:nvSpPr>
          <p:cNvPr id="1408" name="Rectangle 164">
            <a:extLst>
              <a:ext uri="{FF2B5EF4-FFF2-40B4-BE49-F238E27FC236}">
                <a16:creationId xmlns:a16="http://schemas.microsoft.com/office/drawing/2014/main" id="{D5EBEF07-4322-4B46-8F99-5FBBB6144B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427" y="3890352"/>
            <a:ext cx="1490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 dirty="0">
                <a:solidFill>
                  <a:srgbClr val="000000"/>
                </a:solidFill>
              </a:rPr>
              <a:t>-40</a:t>
            </a:r>
            <a:endParaRPr lang="fr-FR" altLang="fr-FR" sz="800" dirty="0"/>
          </a:p>
        </p:txBody>
      </p:sp>
      <p:sp>
        <p:nvSpPr>
          <p:cNvPr id="1409" name="Rectangle 166">
            <a:extLst>
              <a:ext uri="{FF2B5EF4-FFF2-40B4-BE49-F238E27FC236}">
                <a16:creationId xmlns:a16="http://schemas.microsoft.com/office/drawing/2014/main" id="{2AFB021A-E874-4D20-B0A5-8FEDCC47F2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2295" y="3890352"/>
            <a:ext cx="577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>
                <a:solidFill>
                  <a:srgbClr val="000000"/>
                </a:solidFill>
              </a:rPr>
              <a:t>0</a:t>
            </a:r>
            <a:endParaRPr lang="fr-FR" altLang="fr-FR" sz="800"/>
          </a:p>
        </p:txBody>
      </p:sp>
      <p:sp>
        <p:nvSpPr>
          <p:cNvPr id="1410" name="Rectangle 168">
            <a:extLst>
              <a:ext uri="{FF2B5EF4-FFF2-40B4-BE49-F238E27FC236}">
                <a16:creationId xmlns:a16="http://schemas.microsoft.com/office/drawing/2014/main" id="{51D13A9C-938D-4289-9861-3B950A0695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0695" y="3890352"/>
            <a:ext cx="11541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 dirty="0">
                <a:solidFill>
                  <a:srgbClr val="000000"/>
                </a:solidFill>
              </a:rPr>
              <a:t>40</a:t>
            </a:r>
            <a:endParaRPr lang="fr-FR" altLang="fr-FR" sz="800" dirty="0"/>
          </a:p>
        </p:txBody>
      </p:sp>
      <p:sp>
        <p:nvSpPr>
          <p:cNvPr id="1411" name="Rectangle 170">
            <a:extLst>
              <a:ext uri="{FF2B5EF4-FFF2-40B4-BE49-F238E27FC236}">
                <a16:creationId xmlns:a16="http://schemas.microsoft.com/office/drawing/2014/main" id="{0B843A7F-D13E-48D4-8F80-A3AA43CC6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7604" y="3890352"/>
            <a:ext cx="11541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2860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743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200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657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defTabSz="914400"/>
            <a:r>
              <a:rPr lang="fr-FR" altLang="fr-FR" sz="800">
                <a:solidFill>
                  <a:srgbClr val="000000"/>
                </a:solidFill>
              </a:rPr>
              <a:t>80</a:t>
            </a:r>
            <a:endParaRPr lang="fr-FR" altLang="fr-FR" sz="800"/>
          </a:p>
        </p:txBody>
      </p:sp>
      <p:cxnSp>
        <p:nvCxnSpPr>
          <p:cNvPr id="1412" name="Connecteur droit 1411">
            <a:extLst>
              <a:ext uri="{FF2B5EF4-FFF2-40B4-BE49-F238E27FC236}">
                <a16:creationId xmlns:a16="http://schemas.microsoft.com/office/drawing/2014/main" id="{9B5231BE-75DF-4CA7-A1E4-0E6A30443D55}"/>
              </a:ext>
            </a:extLst>
          </p:cNvPr>
          <p:cNvCxnSpPr/>
          <p:nvPr/>
        </p:nvCxnSpPr>
        <p:spPr>
          <a:xfrm flipV="1">
            <a:off x="5461989" y="3111802"/>
            <a:ext cx="0" cy="757563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3" name="ZoneTexte 1412">
            <a:extLst>
              <a:ext uri="{FF2B5EF4-FFF2-40B4-BE49-F238E27FC236}">
                <a16:creationId xmlns:a16="http://schemas.microsoft.com/office/drawing/2014/main" id="{59AA7119-5380-4AFD-A1E2-13DB039D7566}"/>
              </a:ext>
            </a:extLst>
          </p:cNvPr>
          <p:cNvSpPr txBox="1"/>
          <p:nvPr/>
        </p:nvSpPr>
        <p:spPr>
          <a:xfrm>
            <a:off x="4742941" y="2727378"/>
            <a:ext cx="13920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tc</a:t>
            </a:r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-tPA 300nM </a:t>
            </a:r>
          </a:p>
          <a:p>
            <a:pPr algn="ctr"/>
            <a:r>
              <a:rPr lang="fr-FR" sz="1000" b="1" dirty="0">
                <a:latin typeface="Arial" panose="020B0604020202020204" pitchFamily="34" charset="0"/>
                <a:cs typeface="Arial" panose="020B0604020202020204" pitchFamily="34" charset="0"/>
              </a:rPr>
              <a:t>+ sc-tPA 300nM</a:t>
            </a:r>
          </a:p>
        </p:txBody>
      </p:sp>
      <p:sp>
        <p:nvSpPr>
          <p:cNvPr id="1414" name="ZoneTexte 1413">
            <a:extLst>
              <a:ext uri="{FF2B5EF4-FFF2-40B4-BE49-F238E27FC236}">
                <a16:creationId xmlns:a16="http://schemas.microsoft.com/office/drawing/2014/main" id="{3E22317D-7BB1-44F5-B2DF-70FA6E1B3949}"/>
              </a:ext>
            </a:extLst>
          </p:cNvPr>
          <p:cNvSpPr txBox="1"/>
          <p:nvPr/>
        </p:nvSpPr>
        <p:spPr>
          <a:xfrm>
            <a:off x="4329164" y="3965793"/>
            <a:ext cx="2102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% of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responsiveness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cell</a:t>
            </a:r>
            <a:endParaRPr lang="fr-FR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(post-incubation / </a:t>
            </a:r>
            <a:r>
              <a:rPr lang="fr-FR" sz="800" dirty="0" err="1">
                <a:latin typeface="Arial" panose="020B0604020202020204" pitchFamily="34" charset="0"/>
                <a:cs typeface="Arial" panose="020B0604020202020204" pitchFamily="34" charset="0"/>
              </a:rPr>
              <a:t>pre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-incubation)</a:t>
            </a:r>
          </a:p>
        </p:txBody>
      </p:sp>
      <p:graphicFrame>
        <p:nvGraphicFramePr>
          <p:cNvPr id="1415" name="Objet 14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3836943"/>
              </p:ext>
            </p:extLst>
          </p:nvPr>
        </p:nvGraphicFramePr>
        <p:xfrm>
          <a:off x="1180155" y="4969365"/>
          <a:ext cx="5399087" cy="292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7" name="Prism 8" r:id="rId4" imgW="5398434" imgH="2927332" progId="Prism8.Document">
                  <p:embed/>
                </p:oleObj>
              </mc:Choice>
              <mc:Fallback>
                <p:oleObj name="Prism 8" r:id="rId4" imgW="5398434" imgH="2927332" progId="Prism8.Document">
                  <p:embed/>
                  <p:pic>
                    <p:nvPicPr>
                      <p:cNvPr id="1085" name="Objet 108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80155" y="4969365"/>
                        <a:ext cx="5399087" cy="2927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02365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28494</TotalTime>
  <Words>280</Words>
  <Application>Microsoft Office PowerPoint</Application>
  <PresentationFormat>Custom</PresentationFormat>
  <Paragraphs>159</Paragraphs>
  <Slides>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Prism 8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Elodie HEDOU</dc:creator>
  <cp:lastModifiedBy>MDPI</cp:lastModifiedBy>
  <cp:revision>399</cp:revision>
  <cp:lastPrinted>2020-06-30T12:45:33Z</cp:lastPrinted>
  <dcterms:created xsi:type="dcterms:W3CDTF">2020-02-12T12:06:03Z</dcterms:created>
  <dcterms:modified xsi:type="dcterms:W3CDTF">2021-12-15T14:40:50Z</dcterms:modified>
</cp:coreProperties>
</file>