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8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FFF"/>
    <a:srgbClr val="00B2EE"/>
    <a:srgbClr val="E26714"/>
    <a:srgbClr val="C39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>
        <p:scale>
          <a:sx n="300" d="100"/>
          <a:sy n="300" d="100"/>
        </p:scale>
        <p:origin x="216" y="-499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E225E-72F0-4853-92EE-6FDCB98569E6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97A42-A716-4F81-9DB1-CE1E91B500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7540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1pPr>
    <a:lvl2pPr marL="404440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2pPr>
    <a:lvl3pPr marL="808879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3pPr>
    <a:lvl4pPr marL="1213319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4pPr>
    <a:lvl5pPr marL="1617758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5pPr>
    <a:lvl6pPr marL="2022198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6pPr>
    <a:lvl7pPr marL="2426637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7pPr>
    <a:lvl8pPr marL="2831076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8pPr>
    <a:lvl9pPr marL="3235516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828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5328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0726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3505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1201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4910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226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0914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4510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2725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160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3070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614" y="2608528"/>
            <a:ext cx="4294874" cy="2622196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413859" y="7745918"/>
            <a:ext cx="60407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S4. 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Assessments of normality of gene expression data from non-muscle-invasive bladder cancer patient cohorts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displayed confidence interval 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(CI) plots of </a:t>
            </a:r>
            <a:r>
              <a:rPr lang="en-US" altLang="ko-KR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-values obtained by Lilliefors 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 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test the null hypothesis that data come from a normally distributed 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population. Each </a:t>
            </a:r>
            <a:r>
              <a:rPr lang="en-US" altLang="ko-KR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-value was estimated across all genes in the data sets. Each dot indicates 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</a:t>
            </a:r>
            <a:r>
              <a:rPr lang="en-US" altLang="ko-KR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-value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Upper and lower bars indicate upper and lower values of 95% CI 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significance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respectively. 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threshold of significance was </a:t>
            </a:r>
            <a:r>
              <a:rPr lang="en-US" altLang="ko-KR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0.05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CBNU, </a:t>
            </a:r>
            <a:r>
              <a:rPr lang="en-US" altLang="ko-K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Chungbuk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Hospital.</a:t>
            </a:r>
          </a:p>
        </p:txBody>
      </p:sp>
      <p:grpSp>
        <p:nvGrpSpPr>
          <p:cNvPr id="23" name="그룹 22"/>
          <p:cNvGrpSpPr/>
          <p:nvPr/>
        </p:nvGrpSpPr>
        <p:grpSpPr>
          <a:xfrm>
            <a:off x="3877254" y="4014476"/>
            <a:ext cx="123825" cy="173831"/>
            <a:chOff x="3757613" y="3305175"/>
            <a:chExt cx="123825" cy="173831"/>
          </a:xfrm>
        </p:grpSpPr>
        <p:cxnSp>
          <p:nvCxnSpPr>
            <p:cNvPr id="16" name="직선 연결선 15"/>
            <p:cNvCxnSpPr/>
            <p:nvPr/>
          </p:nvCxnSpPr>
          <p:spPr>
            <a:xfrm>
              <a:off x="3819525" y="3305175"/>
              <a:ext cx="0" cy="17383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>
              <a:off x="3757613" y="3307556"/>
              <a:ext cx="12382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직선 연결선 50"/>
            <p:cNvCxnSpPr/>
            <p:nvPr/>
          </p:nvCxnSpPr>
          <p:spPr>
            <a:xfrm>
              <a:off x="3757613" y="3479006"/>
              <a:ext cx="12382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타원 21"/>
            <p:cNvSpPr/>
            <p:nvPr/>
          </p:nvSpPr>
          <p:spPr>
            <a:xfrm>
              <a:off x="3775471" y="3348036"/>
              <a:ext cx="88108" cy="881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61" name="직선 연결선 60"/>
          <p:cNvCxnSpPr/>
          <p:nvPr/>
        </p:nvCxnSpPr>
        <p:spPr>
          <a:xfrm>
            <a:off x="1281691" y="3652525"/>
            <a:ext cx="1238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연결선 61"/>
          <p:cNvCxnSpPr/>
          <p:nvPr/>
        </p:nvCxnSpPr>
        <p:spPr>
          <a:xfrm>
            <a:off x="1281691" y="3745395"/>
            <a:ext cx="1238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1299549" y="3657287"/>
            <a:ext cx="88108" cy="8810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3" name="직선 연결선 72"/>
          <p:cNvCxnSpPr/>
          <p:nvPr/>
        </p:nvCxnSpPr>
        <p:spPr>
          <a:xfrm>
            <a:off x="2577091" y="4324037"/>
            <a:ext cx="1238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직선 연결선 73"/>
          <p:cNvCxnSpPr/>
          <p:nvPr/>
        </p:nvCxnSpPr>
        <p:spPr>
          <a:xfrm>
            <a:off x="2577091" y="4416907"/>
            <a:ext cx="1238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타원 74"/>
          <p:cNvSpPr/>
          <p:nvPr/>
        </p:nvSpPr>
        <p:spPr>
          <a:xfrm>
            <a:off x="2594949" y="4328799"/>
            <a:ext cx="88108" cy="8810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6" name="직선 연결선 75"/>
          <p:cNvCxnSpPr/>
          <p:nvPr/>
        </p:nvCxnSpPr>
        <p:spPr>
          <a:xfrm>
            <a:off x="5182178" y="3285812"/>
            <a:ext cx="1238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연결선 79"/>
          <p:cNvCxnSpPr/>
          <p:nvPr/>
        </p:nvCxnSpPr>
        <p:spPr>
          <a:xfrm>
            <a:off x="5182178" y="3378682"/>
            <a:ext cx="1238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타원 80"/>
          <p:cNvSpPr/>
          <p:nvPr/>
        </p:nvSpPr>
        <p:spPr>
          <a:xfrm>
            <a:off x="5200036" y="3290574"/>
            <a:ext cx="88108" cy="8810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418622" y="3606895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ko-KR" sz="1200" b="1" smtClean="0">
                <a:latin typeface="Arial" panose="020B0604020202020204" pitchFamily="34" charset="0"/>
                <a:cs typeface="Arial" panose="020B0604020202020204" pitchFamily="34" charset="0"/>
              </a:rPr>
              <a:t>-value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 rot="16200000">
            <a:off x="823216" y="494801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0.0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 rot="16200000">
            <a:off x="823217" y="438447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 rot="16200000">
            <a:off x="823218" y="382059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 rot="16200000">
            <a:off x="823219" y="319575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0.3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 rot="16200000">
            <a:off x="823220" y="2609011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직선 연결선 27"/>
          <p:cNvCxnSpPr/>
          <p:nvPr/>
        </p:nvCxnSpPr>
        <p:spPr>
          <a:xfrm>
            <a:off x="1090729" y="4808861"/>
            <a:ext cx="44010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5403138" y="4688503"/>
            <a:ext cx="752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Threshold</a:t>
            </a:r>
          </a:p>
          <a:p>
            <a:r>
              <a:rPr lang="en-US" altLang="ko-KR" sz="1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ko-KR" sz="1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0.05)</a:t>
            </a:r>
            <a:endParaRPr lang="ko-KR" altLang="en-US" sz="1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067677" y="5279143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CBNU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직선 연결선 31"/>
          <p:cNvCxnSpPr/>
          <p:nvPr/>
        </p:nvCxnSpPr>
        <p:spPr>
          <a:xfrm>
            <a:off x="1334078" y="5212468"/>
            <a:ext cx="0" cy="974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261335" y="5279143"/>
            <a:ext cx="7553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UROMOL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3" name="직선 연결선 92"/>
          <p:cNvCxnSpPr/>
          <p:nvPr/>
        </p:nvCxnSpPr>
        <p:spPr>
          <a:xfrm>
            <a:off x="2639003" y="5212468"/>
            <a:ext cx="0" cy="974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3550294" y="5279143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5" name="직선 연결선 94"/>
          <p:cNvCxnSpPr/>
          <p:nvPr/>
        </p:nvCxnSpPr>
        <p:spPr>
          <a:xfrm>
            <a:off x="3937578" y="5212468"/>
            <a:ext cx="0" cy="974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4690143" y="5279143"/>
            <a:ext cx="1098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CBNU-</a:t>
            </a:r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RNAseq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직선 연결선 96"/>
          <p:cNvCxnSpPr/>
          <p:nvPr/>
        </p:nvCxnSpPr>
        <p:spPr>
          <a:xfrm>
            <a:off x="5239328" y="5212468"/>
            <a:ext cx="0" cy="974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2695914" y="5462365"/>
            <a:ext cx="130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Patient cohorts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74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6076</TotalTime>
  <Words>115</Words>
  <Application>Microsoft Office PowerPoint</Application>
  <PresentationFormat>A4 용지(210x297mm)</PresentationFormat>
  <Paragraphs>14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Seon-Kyu Kim</dc:creator>
  <cp:lastModifiedBy>Seon-Kyu Kim</cp:lastModifiedBy>
  <cp:revision>1800</cp:revision>
  <dcterms:created xsi:type="dcterms:W3CDTF">2018-02-19T05:53:37Z</dcterms:created>
  <dcterms:modified xsi:type="dcterms:W3CDTF">2021-01-21T05:34:11Z</dcterms:modified>
</cp:coreProperties>
</file>