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00B2EE"/>
    <a:srgbClr val="E26714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200" d="100"/>
          <a:sy n="200" d="100"/>
        </p:scale>
        <p:origin x="336" y="-654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225E-72F0-4853-92EE-6FDCB98569E6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97A42-A716-4F81-9DB1-CE1E91B500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54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1pPr>
    <a:lvl2pPr marL="40444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2pPr>
    <a:lvl3pPr marL="80887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3pPr>
    <a:lvl4pPr marL="121331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4pPr>
    <a:lvl5pPr marL="161775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5pPr>
    <a:lvl6pPr marL="202219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6pPr>
    <a:lvl7pPr marL="2426637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7pPr>
    <a:lvl8pPr marL="283107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8pPr>
    <a:lvl9pPr marL="323551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2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72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50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20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91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22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91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451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72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6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07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413859" y="6743861"/>
            <a:ext cx="6040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Comparison of the expression levels of </a:t>
            </a:r>
            <a:r>
              <a:rPr lang="en-US" altLang="ko-KR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FGFR3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 and non-EP subgroups in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non-muscle invasive bladder cancer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patient cohorts.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levels of </a:t>
            </a:r>
            <a:r>
              <a:rPr lang="en-US" altLang="ko-KR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FGFR3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 subgroup were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 in the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non-EP subgroup across CBNU (A), UROMOL (B), and European (C) cohorts. </a:t>
            </a:r>
            <a:r>
              <a:rPr lang="en-US" altLang="ko-KR" sz="1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-values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obtained by two-sample </a:t>
            </a:r>
            <a:r>
              <a:rPr lang="en-US" altLang="ko-K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t-tests. EP, equivocal prognosis.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CBNU, 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Chungbuk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Hospital.</a:t>
            </a:r>
            <a:endParaRPr lang="en-US" altLang="ko-K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141589" y="2162470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CBNU cohort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05925" y="2162468"/>
            <a:ext cx="1189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UROMOL cohort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951416" y="2155354"/>
            <a:ext cx="12089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European cohort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99" y="2369129"/>
            <a:ext cx="1588905" cy="26960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-595993" y="3517079"/>
            <a:ext cx="2297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Median-centered expression levels</a:t>
            </a:r>
          </a:p>
          <a:p>
            <a:pPr algn="ctr"/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(log2 transformed scale)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372111" y="3410120"/>
            <a:ext cx="2355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-5.0                   -2.5                      0  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8666" y="5012756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7547" y="501275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Non-EP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820" y="2369128"/>
            <a:ext cx="1667961" cy="26960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1518602" y="3779783"/>
            <a:ext cx="2355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-6               -4              -2                0               2 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9379" y="5012756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8260" y="501275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Non-EP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0597" y="2369128"/>
            <a:ext cx="1630625" cy="269601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3335781" y="3609413"/>
            <a:ext cx="2696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-2            -1             0             </a:t>
            </a:r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2             3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3279" y="5012756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2160" y="501275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Non-EP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9280" y="183733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2380" y="183733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48180" y="183733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35675" y="2317377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3.47 x 10</a:t>
            </a:r>
            <a:r>
              <a:rPr lang="en-US" altLang="ko-KR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ko-KR" alt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27684" y="2317377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5.2 x 10</a:t>
            </a:r>
            <a:r>
              <a:rPr lang="en-US" altLang="ko-KR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ko-KR" alt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03663" y="2317377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4.2 x 10</a:t>
            </a:r>
            <a:r>
              <a:rPr lang="en-US" altLang="ko-KR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endParaRPr lang="ko-KR" alt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7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6096</TotalTime>
  <Words>136</Words>
  <Application>Microsoft Office PowerPoint</Application>
  <PresentationFormat>A4 용지(210x297mm)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Seon-Kyu Kim</dc:creator>
  <cp:lastModifiedBy>Seon-Kyu Kim</cp:lastModifiedBy>
  <cp:revision>1840</cp:revision>
  <dcterms:created xsi:type="dcterms:W3CDTF">2018-02-19T05:53:37Z</dcterms:created>
  <dcterms:modified xsi:type="dcterms:W3CDTF">2021-01-21T05:59:15Z</dcterms:modified>
</cp:coreProperties>
</file>