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0" r:id="rId3"/>
    <p:sldId id="259" r:id="rId4"/>
    <p:sldId id="257" r:id="rId5"/>
    <p:sldId id="258" r:id="rId6"/>
    <p:sldId id="25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4660"/>
  </p:normalViewPr>
  <p:slideViewPr>
    <p:cSldViewPr snapToGrid="0">
      <p:cViewPr>
        <p:scale>
          <a:sx n="166" d="100"/>
          <a:sy n="166" d="100"/>
        </p:scale>
        <p:origin x="8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il194\Documents\BRR\Diploid\Paper\Genetics\F2%20%20original%20family%20Scores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il194\Documents\BRR\Diploid\Paper\Genetics\F2%20%20original%20family%20Scores.xls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252340890222083E-2"/>
          <c:y val="5.3668756015285028E-2"/>
          <c:w val="0.92962187454093004"/>
          <c:h val="0.8852888446109913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numRef>
              <c:f>Sheet2!$L$270:$L$279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cat>
          <c:val>
            <c:numRef>
              <c:f>Sheet2!$M$270:$M$279</c:f>
              <c:numCache>
                <c:formatCode>General</c:formatCode>
                <c:ptCount val="10"/>
                <c:pt idx="0">
                  <c:v>43</c:v>
                </c:pt>
                <c:pt idx="1">
                  <c:v>22</c:v>
                </c:pt>
                <c:pt idx="2">
                  <c:v>7</c:v>
                </c:pt>
                <c:pt idx="3">
                  <c:v>18</c:v>
                </c:pt>
                <c:pt idx="4">
                  <c:v>15</c:v>
                </c:pt>
                <c:pt idx="5">
                  <c:v>24</c:v>
                </c:pt>
                <c:pt idx="6">
                  <c:v>36</c:v>
                </c:pt>
                <c:pt idx="7">
                  <c:v>29</c:v>
                </c:pt>
                <c:pt idx="8">
                  <c:v>32</c:v>
                </c:pt>
                <c:pt idx="9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87-4D5F-A3D0-5064881736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5"/>
        <c:overlap val="-27"/>
        <c:axId val="1984176960"/>
        <c:axId val="1982044192"/>
      </c:barChart>
      <c:catAx>
        <c:axId val="1984176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2044192"/>
        <c:crosses val="autoZero"/>
        <c:auto val="1"/>
        <c:lblAlgn val="ctr"/>
        <c:lblOffset val="100"/>
        <c:noMultiLvlLbl val="0"/>
      </c:catAx>
      <c:valAx>
        <c:axId val="1982044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4176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509261501534352E-2"/>
          <c:y val="5.1743503987585635E-2"/>
          <c:w val="0.93214654310358658"/>
          <c:h val="0.8894038623775579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numRef>
              <c:f>RILF6!$P$39:$P$48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</c:numCache>
            </c:numRef>
          </c:cat>
          <c:val>
            <c:numRef>
              <c:f>RILF6!$Q$39:$Q$48</c:f>
              <c:numCache>
                <c:formatCode>General</c:formatCode>
                <c:ptCount val="10"/>
                <c:pt idx="0">
                  <c:v>68</c:v>
                </c:pt>
                <c:pt idx="1">
                  <c:v>9</c:v>
                </c:pt>
                <c:pt idx="2">
                  <c:v>3</c:v>
                </c:pt>
                <c:pt idx="3">
                  <c:v>1</c:v>
                </c:pt>
                <c:pt idx="4">
                  <c:v>3</c:v>
                </c:pt>
                <c:pt idx="5">
                  <c:v>2</c:v>
                </c:pt>
                <c:pt idx="6">
                  <c:v>1</c:v>
                </c:pt>
                <c:pt idx="7">
                  <c:v>11</c:v>
                </c:pt>
                <c:pt idx="8">
                  <c:v>47</c:v>
                </c:pt>
                <c:pt idx="9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3A-47CE-8799-0875BFA18A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5"/>
        <c:overlap val="-27"/>
        <c:axId val="180789696"/>
        <c:axId val="169310512"/>
      </c:barChart>
      <c:catAx>
        <c:axId val="180789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310512"/>
        <c:crosses val="autoZero"/>
        <c:auto val="1"/>
        <c:lblAlgn val="ctr"/>
        <c:lblOffset val="100"/>
        <c:noMultiLvlLbl val="0"/>
      </c:catAx>
      <c:valAx>
        <c:axId val="169310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0789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591D4-BA0C-4A8F-A8BD-B2B85DBC7F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B7D30-6AE9-47B3-8D7F-80F10FA3ED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39933-EB25-4334-8980-45548E6C2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6F93-5D05-4269-B898-9609FAA33086}" type="datetimeFigureOut">
              <a:rPr lang="en-AU" smtClean="0"/>
              <a:t>2/03/2021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280A2-C97F-4FCD-A1F9-B4355FB91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A7DC94-3EC5-4E1C-AED0-852B9EA53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22DFF-F4FB-4242-8905-D0E28A3A7CD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26677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6050D-8713-41AD-A797-877469E58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EF9E94-C06D-4D35-94C8-A06F46F74D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61521-7265-4C6A-9A9C-393696104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6F93-5D05-4269-B898-9609FAA33086}" type="datetimeFigureOut">
              <a:rPr lang="en-AU" smtClean="0"/>
              <a:t>2/03/2021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AD626-BE08-4A4B-8DD9-178E0AAC0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0BB5F-D878-44D6-AD8C-BD941A3E0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22DFF-F4FB-4242-8905-D0E28A3A7CD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81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F0F154-A6B3-4069-9E77-45CC689641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6A56CF-18D3-4A1D-96B4-6AF22A790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CF76B-326C-42C3-9F9E-BC2AD74A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6F93-5D05-4269-B898-9609FAA33086}" type="datetimeFigureOut">
              <a:rPr lang="en-AU" smtClean="0"/>
              <a:t>2/03/2021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45A412-6C1E-4D01-838E-66C8DC4E9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F19A27-63B1-4640-8D61-6439D4CC0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22DFF-F4FB-4242-8905-D0E28A3A7CD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5604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ACCC3-3573-4C02-859B-FC7969D69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9C4D6-83BD-424E-A005-934E0A627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9EB230-9066-4CE4-8544-216E83B66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6F93-5D05-4269-B898-9609FAA33086}" type="datetimeFigureOut">
              <a:rPr lang="en-AU" smtClean="0"/>
              <a:t>2/03/2021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61B34-DD47-45EE-81DA-C85B2D34A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44486-CD39-45E1-9808-54E050BB5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22DFF-F4FB-4242-8905-D0E28A3A7CD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5162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7A824-057A-4EB8-AB13-29C95D9FC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0B143-9A48-4186-B7F0-FE1AAB1259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04D26C-E73A-4093-B3AC-93704716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6F93-5D05-4269-B898-9609FAA33086}" type="datetimeFigureOut">
              <a:rPr lang="en-AU" smtClean="0"/>
              <a:t>2/03/2021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FBA70-8980-433E-82BA-3108D52DC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EAE74-86B5-4436-9063-B7721BE8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22DFF-F4FB-4242-8905-D0E28A3A7CD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460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A29F3-7B64-4788-834D-4F7897758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2DA717-6A0C-4BBF-B153-9B4B938DAE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C6554-06FC-4C64-BB4F-11FCE1E46E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660A17-21FB-4C4C-94A2-4D87E01B1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6F93-5D05-4269-B898-9609FAA33086}" type="datetimeFigureOut">
              <a:rPr lang="en-AU" smtClean="0"/>
              <a:t>2/03/2021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77CB3D-38A1-4C8A-9EC4-FC628E864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2637FC-B399-4F2A-A05F-649F47906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22DFF-F4FB-4242-8905-D0E28A3A7CD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4823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D2FC28-23C2-428E-8DE9-5B22CD901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F07414-5209-468D-B8DE-16A271B619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8919E9-7FD0-4EDB-A28E-177260DED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69853C-991C-4BFF-8754-A24EE974B3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76403B-FBEF-4C07-A77F-7682A9D968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36E24E-8439-4B70-B9AE-80F0BE95F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6F93-5D05-4269-B898-9609FAA33086}" type="datetimeFigureOut">
              <a:rPr lang="en-AU" smtClean="0"/>
              <a:t>2/03/2021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AD9F38-D33F-4510-9CED-36669E8C3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B69E08-8B25-4828-8D0A-48B8DCE87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22DFF-F4FB-4242-8905-D0E28A3A7CD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7820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B0CA1-E4D6-49AB-9964-318DC3F34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06E995-14E0-41AD-AEE8-05CDD56C5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6F93-5D05-4269-B898-9609FAA33086}" type="datetimeFigureOut">
              <a:rPr lang="en-AU" smtClean="0"/>
              <a:t>2/03/2021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6294E9-EBDA-44B7-B015-C01B9B938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63A2E0-66C1-47B8-9D50-BD0B2A467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22DFF-F4FB-4242-8905-D0E28A3A7CD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76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ACF82C-FDB4-4D44-9669-6896B7821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6F93-5D05-4269-B898-9609FAA33086}" type="datetimeFigureOut">
              <a:rPr lang="en-AU" smtClean="0"/>
              <a:t>2/03/2021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946ED5-EADB-4FA9-884B-50E40C631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B3CA5C-5304-4ECF-83F5-78A9A7C87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22DFF-F4FB-4242-8905-D0E28A3A7CD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8467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04951-B9E1-4A1A-99B9-8A04CF68F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FA79BF-A2C5-4554-B207-6FD0D4EEF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B7BBB2-414C-4975-B08E-34D99C838F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8824C2-2C6C-44D0-895B-3F6720212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6F93-5D05-4269-B898-9609FAA33086}" type="datetimeFigureOut">
              <a:rPr lang="en-AU" smtClean="0"/>
              <a:t>2/03/2021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2BF1A7-CC87-44F9-9809-D651439DD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09A9A1-5962-46E1-BF59-6DEED1A04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22DFF-F4FB-4242-8905-D0E28A3A7CD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845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5EB2B-E38B-4D32-9FE7-3E780C050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175D36-1CBC-48E3-A06E-BC862346D3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741B34-7F6A-420A-9986-A31A87EDE0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CB399F-A9B2-4BA5-B56F-C6DF7E549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36F93-5D05-4269-B898-9609FAA33086}" type="datetimeFigureOut">
              <a:rPr lang="en-AU" smtClean="0"/>
              <a:t>2/03/2021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FC2A17-5DE6-4A45-9294-E74B36747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F67588-90F8-4B1D-91CA-64A64644F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22DFF-F4FB-4242-8905-D0E28A3A7CD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6886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19095C-DF75-4AFA-A0D3-FA20F7ECE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FE92E8-43D0-45B8-A1A5-723187C12B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E3D65-D6A8-4F6B-934B-B9E05565B4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36F93-5D05-4269-B898-9609FAA33086}" type="datetimeFigureOut">
              <a:rPr lang="en-AU" smtClean="0"/>
              <a:t>2/03/2021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9C8DA-8018-4F36-884A-B528F25E17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932B4-434E-4898-89D8-CDB52099C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22DFF-F4FB-4242-8905-D0E28A3A7CD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76939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2463053-DE39-4277-A165-0D75D058D7CD}"/>
              </a:ext>
            </a:extLst>
          </p:cNvPr>
          <p:cNvSpPr/>
          <p:nvPr/>
        </p:nvSpPr>
        <p:spPr>
          <a:xfrm>
            <a:off x="1202421" y="552547"/>
            <a:ext cx="9954937" cy="4145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AU" u="sng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TCCGTAGGTGAACCTGCGG</a:t>
            </a:r>
            <a:r>
              <a:rPr lang="en-AU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AGGGATCATTATCGAGTTTTTAACTCTTAAACCATATGTGAACGTACCTTTTCTAGCTGCTTTGGCAGGTGCCTCTCGGGGCTTCTGCCGGTAGCATTTATAAACTCTTTATATTTCTATAGAATTATTCATTGCTGAGTGGCATTAACTAAATAAGTTAAAACTTTCAACAACGGATCTCTTGGCTCTAGCATCGATGAAGAACGCAGCGAAATGCGATAAGTAATGTGAATTGCAGAATTCAGTGAATCATCGAATCTTTGAACGCACATTGCGCCTGGCAGTATTCTGCCAGGCATGCCTGTCCGAGCGTCATTTCACCACTCAAGCTCTGCTTGGTGTTGGAGGACCCGCGTTTAGTCGCGGGCCGCCGAAATGCATCGGCTGTTGTATATACAGCTTCCCTGTGTAGTAAATGCTTAGCTTTACACTTTGAAACTTTTATATAACATGCCG</a:t>
            </a:r>
            <a:r>
              <a:rPr lang="en-AU" b="1" dirty="0">
                <a:highlight>
                  <a:srgbClr val="D3D3D3"/>
                </a:highlight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AU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AAAACCCTCAACTTTTGAAAGGTTGACCTCGGATCAGGTAGGAATACCCGCTGAACTTA</a:t>
            </a:r>
            <a:r>
              <a:rPr lang="en-AU" u="sng" dirty="0">
                <a:latin typeface="Courier New" panose="02070309020205020404" pitchFamily="49" charset="0"/>
                <a:ea typeface="Calibri" panose="020F0502020204030204" pitchFamily="34" charset="0"/>
                <a:cs typeface="Times New Roman" panose="02020603050405020304" pitchFamily="18" charset="0"/>
              </a:rPr>
              <a:t>AGCATATCAATAAGCGGAGGA</a:t>
            </a:r>
            <a:endParaRPr lang="en-AU" dirty="0">
              <a:latin typeface="Consolas" panose="020B0609020204030204" pitchFamily="49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S1; Sequence of amplicon from fungal isolate WTB-001. Underlined sequences represent ITS1 and ITS4 primers. Greyed and bold nucleotide indicates the change from G to A that differentiates </a:t>
            </a:r>
            <a:r>
              <a:rPr lang="en-AU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Berkleyomyces rouxiae </a:t>
            </a:r>
            <a:r>
              <a:rPr lang="en-A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</a:t>
            </a:r>
            <a:r>
              <a:rPr lang="en-AU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B. basicola.</a:t>
            </a:r>
            <a:endParaRPr lang="en-A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86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2789550" y="599149"/>
            <a:ext cx="6612900" cy="4758750"/>
          </a:xfrm>
          <a:prstGeom prst="rect">
            <a:avLst/>
          </a:prstGeom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99FE16D-C7D5-4F87-A42B-1F363C158AD9}"/>
              </a:ext>
            </a:extLst>
          </p:cNvPr>
          <p:cNvSpPr/>
          <p:nvPr/>
        </p:nvSpPr>
        <p:spPr>
          <a:xfrm>
            <a:off x="1862889" y="5556479"/>
            <a:ext cx="7738311" cy="1071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AU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S2  GO terms associated with BM13H</a:t>
            </a:r>
            <a:r>
              <a:rPr lang="en-AU" sz="12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AU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transcriptional responses to infection. </a:t>
            </a:r>
            <a:r>
              <a:rPr lang="en-AU" sz="1200" dirty="0"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AU" sz="1200" dirty="0"/>
              <a:t>odes in the image are classified into ten levels which are associated with corresponding specific colours. The smaller the term's adjusted p-value, the more significant statistically, and the node's colour is darker and redder. Inside the box of the significant terms, the information includes: GO term, adjusted p-value, GO description, item number mapping the GO in the query list and background, and total number of query list and background.</a:t>
            </a:r>
            <a:endParaRPr lang="en-A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AB966F-59C4-4F40-B4D9-CB67F19C3292}"/>
              </a:ext>
            </a:extLst>
          </p:cNvPr>
          <p:cNvSpPr txBox="1"/>
          <p:nvPr/>
        </p:nvSpPr>
        <p:spPr>
          <a:xfrm>
            <a:off x="5026090" y="229817"/>
            <a:ext cx="1659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Biological Process</a:t>
            </a:r>
            <a:endParaRPr lang="en-AU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B7AEF9-4E7B-414F-B164-65F09E930CC5}"/>
              </a:ext>
            </a:extLst>
          </p:cNvPr>
          <p:cNvSpPr txBox="1"/>
          <p:nvPr/>
        </p:nvSpPr>
        <p:spPr>
          <a:xfrm>
            <a:off x="941419" y="229817"/>
            <a:ext cx="18418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Cellular Component</a:t>
            </a:r>
            <a:endParaRPr lang="en-AU" sz="1600" dirty="0"/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63EED3DC-5DAA-4B6D-9018-5C79300C75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866" y="599149"/>
            <a:ext cx="608869" cy="61243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EEAD3ED-B1DF-4A12-9FCC-1FFBAABCFB03}"/>
              </a:ext>
            </a:extLst>
          </p:cNvPr>
          <p:cNvGrpSpPr/>
          <p:nvPr/>
        </p:nvGrpSpPr>
        <p:grpSpPr>
          <a:xfrm>
            <a:off x="9402450" y="4047919"/>
            <a:ext cx="2433450" cy="1560703"/>
            <a:chOff x="9512378" y="3797196"/>
            <a:chExt cx="2433450" cy="156070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9996BF5-86A8-49CB-B403-00C4975ED9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987" r="63978"/>
            <a:stretch/>
          </p:blipFill>
          <p:spPr>
            <a:xfrm>
              <a:off x="9763830" y="3986099"/>
              <a:ext cx="813052" cy="1371800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E0253E6-A584-49D5-B667-415A837CB4E7}"/>
                </a:ext>
              </a:extLst>
            </p:cNvPr>
            <p:cNvGrpSpPr/>
            <p:nvPr/>
          </p:nvGrpSpPr>
          <p:grpSpPr>
            <a:xfrm>
              <a:off x="10640947" y="3995702"/>
              <a:ext cx="1304881" cy="454290"/>
              <a:chOff x="10565232" y="2865508"/>
              <a:chExt cx="1304881" cy="454290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F5B26F2A-2E5F-4536-95C9-779B48D3B0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189" t="59886" b="20241"/>
              <a:stretch/>
            </p:blipFill>
            <p:spPr>
              <a:xfrm>
                <a:off x="10565232" y="3016938"/>
                <a:ext cx="1304881" cy="302860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82145F50-AA20-4D6F-AA30-8E11CF5E81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203" t="12490" r="28929" b="76046"/>
              <a:stretch/>
            </p:blipFill>
            <p:spPr>
              <a:xfrm>
                <a:off x="10576882" y="2865508"/>
                <a:ext cx="629014" cy="174726"/>
              </a:xfrm>
              <a:prstGeom prst="rect">
                <a:avLst/>
              </a:prstGeom>
            </p:spPr>
          </p:pic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6747C0E-208A-4452-AF03-768A5A33C1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8535"/>
            <a:stretch/>
          </p:blipFill>
          <p:spPr>
            <a:xfrm>
              <a:off x="9512378" y="3797196"/>
              <a:ext cx="2257138" cy="1747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90255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0000000-0008-0000-0000-000004000000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456352" y="658508"/>
            <a:ext cx="10718250" cy="4149570"/>
          </a:xfrm>
          <a:prstGeom prst="rect">
            <a:avLst/>
          </a:prstGeom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A0F3CCE-32C3-4CF3-A498-F34C98FFBA6F}"/>
              </a:ext>
            </a:extLst>
          </p:cNvPr>
          <p:cNvSpPr/>
          <p:nvPr/>
        </p:nvSpPr>
        <p:spPr>
          <a:xfrm>
            <a:off x="1357102" y="4992666"/>
            <a:ext cx="8003502" cy="1071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AU" sz="1200" dirty="0">
                <a:ea typeface="Calibri" panose="020F0502020204030204" pitchFamily="34" charset="0"/>
                <a:cs typeface="Times New Roman" panose="02020603050405020304" pitchFamily="18" charset="0"/>
              </a:rPr>
              <a:t>Figure S3  GO terms associated with YZ</a:t>
            </a:r>
            <a:r>
              <a:rPr lang="en-AU" sz="1200" i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AU" sz="1200" dirty="0">
                <a:ea typeface="Calibri" panose="020F0502020204030204" pitchFamily="34" charset="0"/>
                <a:cs typeface="Times New Roman" panose="02020603050405020304" pitchFamily="18" charset="0"/>
              </a:rPr>
              <a:t>transcriptional responses to infection. N</a:t>
            </a:r>
            <a:r>
              <a:rPr lang="en-AU" sz="1200" dirty="0"/>
              <a:t>odes in the image are classified into ten levels which are associated with corresponding specific colours. The smaller the term's adjusted p-value, the more significant statistically, and the node's colour is darker and redder. Inside the box of the significant terms, the information includes: GO term, adjusted p-value, GO description, item number mapping the GO in the query list and background, and total number of query list and background.</a:t>
            </a:r>
            <a:endParaRPr lang="en-AU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90B968C4-6A97-4268-99B6-25EB2070A0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21" y="1112379"/>
            <a:ext cx="1259664" cy="25833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6CE3CB3-F634-4CDE-84F0-DCEA5D8460F2}"/>
              </a:ext>
            </a:extLst>
          </p:cNvPr>
          <p:cNvSpPr txBox="1"/>
          <p:nvPr/>
        </p:nvSpPr>
        <p:spPr>
          <a:xfrm>
            <a:off x="5521390" y="229817"/>
            <a:ext cx="1659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Biological Process</a:t>
            </a:r>
            <a:endParaRPr lang="en-AU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D7EACD-5A28-45E0-A874-DEEF93EFBE55}"/>
              </a:ext>
            </a:extLst>
          </p:cNvPr>
          <p:cNvSpPr txBox="1"/>
          <p:nvPr/>
        </p:nvSpPr>
        <p:spPr>
          <a:xfrm>
            <a:off x="67122" y="229817"/>
            <a:ext cx="18020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Molecular Function</a:t>
            </a:r>
            <a:endParaRPr lang="en-AU" sz="16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AD2BFE4-4C84-4F5A-9611-E3849ADB9107}"/>
              </a:ext>
            </a:extLst>
          </p:cNvPr>
          <p:cNvGrpSpPr/>
          <p:nvPr/>
        </p:nvGrpSpPr>
        <p:grpSpPr>
          <a:xfrm>
            <a:off x="9109152" y="4117863"/>
            <a:ext cx="2445100" cy="1560703"/>
            <a:chOff x="6839628" y="4424003"/>
            <a:chExt cx="2445100" cy="156070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6C249DD-F9B8-42C0-96A6-665D07BFE5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89" t="50083" b="40642"/>
            <a:stretch/>
          </p:blipFill>
          <p:spPr>
            <a:xfrm>
              <a:off x="7979847" y="5088495"/>
              <a:ext cx="1304881" cy="141342"/>
            </a:xfrm>
            <a:prstGeom prst="rect">
              <a:avLst/>
            </a:prstGeom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70936F0-E7BF-4BB9-912D-C3BFA03D548B}"/>
                </a:ext>
              </a:extLst>
            </p:cNvPr>
            <p:cNvGrpSpPr/>
            <p:nvPr/>
          </p:nvGrpSpPr>
          <p:grpSpPr>
            <a:xfrm>
              <a:off x="6839628" y="4424003"/>
              <a:ext cx="2433450" cy="1560703"/>
              <a:chOff x="9512378" y="3797196"/>
              <a:chExt cx="2433450" cy="1560703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16A082D2-1FF2-4C79-ADB8-21D9CBC5EF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987" r="63978"/>
              <a:stretch/>
            </p:blipFill>
            <p:spPr>
              <a:xfrm>
                <a:off x="9763830" y="3986099"/>
                <a:ext cx="813052" cy="1371800"/>
              </a:xfrm>
              <a:prstGeom prst="rect">
                <a:avLst/>
              </a:prstGeom>
            </p:spPr>
          </p:pic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C20D532E-5799-4381-9D3E-FDAF211595EC}"/>
                  </a:ext>
                </a:extLst>
              </p:cNvPr>
              <p:cNvGrpSpPr/>
              <p:nvPr/>
            </p:nvGrpSpPr>
            <p:grpSpPr>
              <a:xfrm>
                <a:off x="10640947" y="3995702"/>
                <a:ext cx="1304881" cy="454290"/>
                <a:chOff x="10565232" y="2865508"/>
                <a:chExt cx="1304881" cy="454290"/>
              </a:xfrm>
            </p:grpSpPr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AE1CF2AD-51D0-4431-A149-F823F8F55BB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2189" t="59886" b="20241"/>
                <a:stretch/>
              </p:blipFill>
              <p:spPr>
                <a:xfrm>
                  <a:off x="10565232" y="3016938"/>
                  <a:ext cx="1304881" cy="302860"/>
                </a:xfrm>
                <a:prstGeom prst="rect">
                  <a:avLst/>
                </a:prstGeom>
              </p:spPr>
            </p:pic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71864108-E01B-46A9-8AB3-8183B168EF3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3203" t="12490" r="28929" b="76046"/>
                <a:stretch/>
              </p:blipFill>
              <p:spPr>
                <a:xfrm>
                  <a:off x="10576882" y="2865508"/>
                  <a:ext cx="629014" cy="174726"/>
                </a:xfrm>
                <a:prstGeom prst="rect">
                  <a:avLst/>
                </a:prstGeom>
              </p:spPr>
            </p:pic>
          </p:grp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B69D86BB-1F48-4DDA-BE96-13693003A1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8535"/>
              <a:stretch/>
            </p:blipFill>
            <p:spPr>
              <a:xfrm>
                <a:off x="9512378" y="3797196"/>
                <a:ext cx="2257138" cy="174726"/>
              </a:xfrm>
              <a:prstGeom prst="rect">
                <a:avLst/>
              </a:prstGeom>
            </p:spPr>
          </p:pic>
        </p:grp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CA898E8-EA70-48E6-92E9-6F18E98F9C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189" t="21127" b="58551"/>
            <a:stretch/>
          </p:blipFill>
          <p:spPr>
            <a:xfrm>
              <a:off x="7979846" y="5241534"/>
              <a:ext cx="1304881" cy="3097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2695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929F7B1-91DA-4EAF-B6E9-3A6B48D63E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9671233"/>
              </p:ext>
            </p:extLst>
          </p:nvPr>
        </p:nvGraphicFramePr>
        <p:xfrm>
          <a:off x="2401015" y="1045212"/>
          <a:ext cx="6310313" cy="3786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0BA3156-BA45-4827-A5D7-03BA59157008}"/>
              </a:ext>
            </a:extLst>
          </p:cNvPr>
          <p:cNvSpPr/>
          <p:nvPr/>
        </p:nvSpPr>
        <p:spPr>
          <a:xfrm>
            <a:off x="2175176" y="5977632"/>
            <a:ext cx="61711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/>
              <a:t>Figure S4. Distribution of BRR disease scores in the F</a:t>
            </a:r>
            <a:r>
              <a:rPr lang="en-US" sz="1400" baseline="-25000" dirty="0"/>
              <a:t>2</a:t>
            </a:r>
            <a:r>
              <a:rPr lang="en-US" sz="1400" dirty="0"/>
              <a:t> BM12H x YZ population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004877-3C75-4CD4-B3C5-659E2359A87C}"/>
              </a:ext>
            </a:extLst>
          </p:cNvPr>
          <p:cNvSpPr txBox="1"/>
          <p:nvPr/>
        </p:nvSpPr>
        <p:spPr>
          <a:xfrm>
            <a:off x="4839195" y="5119714"/>
            <a:ext cx="164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Necrotic root %</a:t>
            </a:r>
            <a:endParaRPr lang="en-A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B931F3-E20C-4ABE-A87D-ED5A1AE31FB0}"/>
              </a:ext>
            </a:extLst>
          </p:cNvPr>
          <p:cNvSpPr txBox="1"/>
          <p:nvPr/>
        </p:nvSpPr>
        <p:spPr>
          <a:xfrm rot="16200000">
            <a:off x="1132406" y="2753640"/>
            <a:ext cx="19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Number of F</a:t>
            </a:r>
            <a:r>
              <a:rPr lang="en-US" baseline="-25000" dirty="0"/>
              <a:t>2</a:t>
            </a:r>
            <a:r>
              <a:rPr lang="en-US" dirty="0"/>
              <a:t> lines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04327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AED5C96-EFBF-48F9-B260-87C3E340DE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5290564"/>
              </p:ext>
            </p:extLst>
          </p:nvPr>
        </p:nvGraphicFramePr>
        <p:xfrm>
          <a:off x="2423155" y="1408580"/>
          <a:ext cx="6310314" cy="3786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014C0C8F-5C66-469B-8488-58DB695F1E3C}"/>
              </a:ext>
            </a:extLst>
          </p:cNvPr>
          <p:cNvSpPr/>
          <p:nvPr/>
        </p:nvSpPr>
        <p:spPr>
          <a:xfrm>
            <a:off x="2375654" y="6115842"/>
            <a:ext cx="7781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/>
              <a:t>Figure S5. Distribution of BRR disease scores in the BM13H x YZ RIL F</a:t>
            </a:r>
            <a:r>
              <a:rPr lang="en-US" sz="1400" baseline="-25000" dirty="0"/>
              <a:t>6</a:t>
            </a:r>
            <a:r>
              <a:rPr lang="en-US" sz="1400" dirty="0"/>
              <a:t> population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29705C-FA20-4080-93BD-59B676FDEA09}"/>
              </a:ext>
            </a:extLst>
          </p:cNvPr>
          <p:cNvSpPr txBox="1"/>
          <p:nvPr/>
        </p:nvSpPr>
        <p:spPr>
          <a:xfrm>
            <a:off x="4757927" y="5351283"/>
            <a:ext cx="164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Necrotic root %</a:t>
            </a:r>
            <a:endParaRPr lang="en-A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18A845-4DDF-4BBA-BBA7-3A056A2C7051}"/>
              </a:ext>
            </a:extLst>
          </p:cNvPr>
          <p:cNvSpPr txBox="1"/>
          <p:nvPr/>
        </p:nvSpPr>
        <p:spPr>
          <a:xfrm rot="16200000">
            <a:off x="1145850" y="3117007"/>
            <a:ext cx="190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Number of F</a:t>
            </a:r>
            <a:r>
              <a:rPr lang="en-US" baseline="-25000" dirty="0"/>
              <a:t>6</a:t>
            </a:r>
            <a:r>
              <a:rPr lang="en-US" dirty="0"/>
              <a:t> RILs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93951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9" name="Group 578">
            <a:extLst>
              <a:ext uri="{FF2B5EF4-FFF2-40B4-BE49-F238E27FC236}">
                <a16:creationId xmlns:a16="http://schemas.microsoft.com/office/drawing/2014/main" id="{D0778A01-564B-4E6A-A22F-105680A174CE}"/>
              </a:ext>
            </a:extLst>
          </p:cNvPr>
          <p:cNvGrpSpPr/>
          <p:nvPr/>
        </p:nvGrpSpPr>
        <p:grpSpPr>
          <a:xfrm>
            <a:off x="93141" y="239266"/>
            <a:ext cx="1071563" cy="3516313"/>
            <a:chOff x="200025" y="2030413"/>
            <a:chExt cx="1071563" cy="3516313"/>
          </a:xfrm>
        </p:grpSpPr>
        <p:sp>
          <p:nvSpPr>
            <p:cNvPr id="167" name="AutoShape 6">
              <a:extLst>
                <a:ext uri="{FF2B5EF4-FFF2-40B4-BE49-F238E27FC236}">
                  <a16:creationId xmlns:a16="http://schemas.microsoft.com/office/drawing/2014/main" id="{7E7CC2B5-2EF0-451F-B14A-518FD3BC6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913" y="2043113"/>
              <a:ext cx="82550" cy="3341688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8" name="Rectangle 7">
              <a:extLst>
                <a:ext uri="{FF2B5EF4-FFF2-40B4-BE49-F238E27FC236}">
                  <a16:creationId xmlns:a16="http://schemas.microsoft.com/office/drawing/2014/main" id="{06E45DB5-DA5D-49CA-A6A4-BF1131E9E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2030413"/>
              <a:ext cx="4365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Chr01_1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9" name="Rectangle 8">
              <a:extLst>
                <a:ext uri="{FF2B5EF4-FFF2-40B4-BE49-F238E27FC236}">
                  <a16:creationId xmlns:a16="http://schemas.microsoft.com/office/drawing/2014/main" id="{7D0CC53D-0600-40A8-8C4A-4AD212ACBD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975" y="2036763"/>
              <a:ext cx="1873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0" name="Freeform 9">
              <a:extLst>
                <a:ext uri="{FF2B5EF4-FFF2-40B4-BE49-F238E27FC236}">
                  <a16:creationId xmlns:a16="http://schemas.microsoft.com/office/drawing/2014/main" id="{51378A06-DDE3-4662-83A2-2D51F3EBE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2084388"/>
              <a:ext cx="98425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1" name="Freeform 10">
              <a:extLst>
                <a:ext uri="{FF2B5EF4-FFF2-40B4-BE49-F238E27FC236}">
                  <a16:creationId xmlns:a16="http://schemas.microsoft.com/office/drawing/2014/main" id="{59BCD519-DC5C-47A0-90CD-4431850BD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2084388"/>
              <a:ext cx="174625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2" name="Rectangle 11">
              <a:extLst>
                <a:ext uri="{FF2B5EF4-FFF2-40B4-BE49-F238E27FC236}">
                  <a16:creationId xmlns:a16="http://schemas.microsoft.com/office/drawing/2014/main" id="{E4FE83D4-526C-4E84-84FD-2EB1DD0F5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2511425"/>
              <a:ext cx="4365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3" name="Rectangle 12">
              <a:extLst>
                <a:ext uri="{FF2B5EF4-FFF2-40B4-BE49-F238E27FC236}">
                  <a16:creationId xmlns:a16="http://schemas.microsoft.com/office/drawing/2014/main" id="{38466A2D-D437-46DC-AF39-90198F5DFD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000" y="2517775"/>
              <a:ext cx="2460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" name="Freeform 13">
              <a:extLst>
                <a:ext uri="{FF2B5EF4-FFF2-40B4-BE49-F238E27FC236}">
                  <a16:creationId xmlns:a16="http://schemas.microsoft.com/office/drawing/2014/main" id="{59E1DF14-27D1-446A-9E1A-8A688EBDF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2565400"/>
              <a:ext cx="98425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5" name="Freeform 14">
              <a:extLst>
                <a:ext uri="{FF2B5EF4-FFF2-40B4-BE49-F238E27FC236}">
                  <a16:creationId xmlns:a16="http://schemas.microsoft.com/office/drawing/2014/main" id="{FC91BAF7-11E0-4124-900C-8EA028C75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2565400"/>
              <a:ext cx="174625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6" name="Rectangle 15">
              <a:extLst>
                <a:ext uri="{FF2B5EF4-FFF2-40B4-BE49-F238E27FC236}">
                  <a16:creationId xmlns:a16="http://schemas.microsoft.com/office/drawing/2014/main" id="{C452E114-DF77-467C-97C2-507994656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2647950"/>
              <a:ext cx="4365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7" name="Rectangle 16">
              <a:extLst>
                <a:ext uri="{FF2B5EF4-FFF2-40B4-BE49-F238E27FC236}">
                  <a16:creationId xmlns:a16="http://schemas.microsoft.com/office/drawing/2014/main" id="{885F7D4E-69E2-463E-9273-E73B85FF3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000" y="2652713"/>
              <a:ext cx="2460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36.2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8" name="Freeform 17">
              <a:extLst>
                <a:ext uri="{FF2B5EF4-FFF2-40B4-BE49-F238E27FC236}">
                  <a16:creationId xmlns:a16="http://schemas.microsoft.com/office/drawing/2014/main" id="{66DDB5B9-D77D-4A61-B698-CF569DA73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2701925"/>
              <a:ext cx="98425" cy="231775"/>
            </a:xfrm>
            <a:custGeom>
              <a:avLst/>
              <a:gdLst>
                <a:gd name="T0" fmla="*/ 0 w 83"/>
                <a:gd name="T1" fmla="*/ 0 h 197"/>
                <a:gd name="T2" fmla="*/ 15 w 83"/>
                <a:gd name="T3" fmla="*/ 0 h 197"/>
                <a:gd name="T4" fmla="*/ 83 w 83"/>
                <a:gd name="T5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97">
                  <a:moveTo>
                    <a:pt x="0" y="0"/>
                  </a:moveTo>
                  <a:lnTo>
                    <a:pt x="15" y="0"/>
                  </a:lnTo>
                  <a:lnTo>
                    <a:pt x="83" y="19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9" name="Freeform 18">
              <a:extLst>
                <a:ext uri="{FF2B5EF4-FFF2-40B4-BE49-F238E27FC236}">
                  <a16:creationId xmlns:a16="http://schemas.microsoft.com/office/drawing/2014/main" id="{507EB875-E125-4DF5-AC17-810E47DC7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2701925"/>
              <a:ext cx="174625" cy="231775"/>
            </a:xfrm>
            <a:custGeom>
              <a:avLst/>
              <a:gdLst>
                <a:gd name="T0" fmla="*/ 0 w 147"/>
                <a:gd name="T1" fmla="*/ 197 h 197"/>
                <a:gd name="T2" fmla="*/ 66 w 147"/>
                <a:gd name="T3" fmla="*/ 197 h 197"/>
                <a:gd name="T4" fmla="*/ 134 w 147"/>
                <a:gd name="T5" fmla="*/ 0 h 197"/>
                <a:gd name="T6" fmla="*/ 147 w 147"/>
                <a:gd name="T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97">
                  <a:moveTo>
                    <a:pt x="0" y="197"/>
                  </a:moveTo>
                  <a:lnTo>
                    <a:pt x="66" y="197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0" name="Rectangle 19">
              <a:extLst>
                <a:ext uri="{FF2B5EF4-FFF2-40B4-BE49-F238E27FC236}">
                  <a16:creationId xmlns:a16="http://schemas.microsoft.com/office/drawing/2014/main" id="{BD1B5F1A-8AB1-4D3C-B6DC-792A3F9FC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2755900"/>
              <a:ext cx="4365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1" name="Rectangle 20">
              <a:extLst>
                <a:ext uri="{FF2B5EF4-FFF2-40B4-BE49-F238E27FC236}">
                  <a16:creationId xmlns:a16="http://schemas.microsoft.com/office/drawing/2014/main" id="{1482B5DC-F1B7-4D5D-8C0B-65315D7E0C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000" y="2762250"/>
              <a:ext cx="2460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36.6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2" name="Freeform 21">
              <a:extLst>
                <a:ext uri="{FF2B5EF4-FFF2-40B4-BE49-F238E27FC236}">
                  <a16:creationId xmlns:a16="http://schemas.microsoft.com/office/drawing/2014/main" id="{4B617DBF-76A8-491B-A78C-DC6D1C042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2809875"/>
              <a:ext cx="98425" cy="133350"/>
            </a:xfrm>
            <a:custGeom>
              <a:avLst/>
              <a:gdLst>
                <a:gd name="T0" fmla="*/ 0 w 83"/>
                <a:gd name="T1" fmla="*/ 0 h 113"/>
                <a:gd name="T2" fmla="*/ 15 w 83"/>
                <a:gd name="T3" fmla="*/ 0 h 113"/>
                <a:gd name="T4" fmla="*/ 83 w 83"/>
                <a:gd name="T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13">
                  <a:moveTo>
                    <a:pt x="0" y="0"/>
                  </a:moveTo>
                  <a:lnTo>
                    <a:pt x="15" y="0"/>
                  </a:lnTo>
                  <a:lnTo>
                    <a:pt x="83" y="11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3" name="Freeform 22">
              <a:extLst>
                <a:ext uri="{FF2B5EF4-FFF2-40B4-BE49-F238E27FC236}">
                  <a16:creationId xmlns:a16="http://schemas.microsoft.com/office/drawing/2014/main" id="{74DB0D7F-E574-4141-AA02-9BEC44D87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2809875"/>
              <a:ext cx="174625" cy="133350"/>
            </a:xfrm>
            <a:custGeom>
              <a:avLst/>
              <a:gdLst>
                <a:gd name="T0" fmla="*/ 0 w 147"/>
                <a:gd name="T1" fmla="*/ 113 h 113"/>
                <a:gd name="T2" fmla="*/ 66 w 147"/>
                <a:gd name="T3" fmla="*/ 113 h 113"/>
                <a:gd name="T4" fmla="*/ 134 w 147"/>
                <a:gd name="T5" fmla="*/ 0 h 113"/>
                <a:gd name="T6" fmla="*/ 147 w 147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13">
                  <a:moveTo>
                    <a:pt x="0" y="113"/>
                  </a:moveTo>
                  <a:lnTo>
                    <a:pt x="66" y="113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4" name="Rectangle 23">
              <a:extLst>
                <a:ext uri="{FF2B5EF4-FFF2-40B4-BE49-F238E27FC236}">
                  <a16:creationId xmlns:a16="http://schemas.microsoft.com/office/drawing/2014/main" id="{B139F4C4-5789-41EF-A8C1-DF3ED2924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2863850"/>
              <a:ext cx="4365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5" name="Rectangle 24">
              <a:extLst>
                <a:ext uri="{FF2B5EF4-FFF2-40B4-BE49-F238E27FC236}">
                  <a16:creationId xmlns:a16="http://schemas.microsoft.com/office/drawing/2014/main" id="{CFF19035-FFF9-4E80-8064-90BFF8098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000" y="2870200"/>
              <a:ext cx="2460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39.4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6" name="Freeform 25">
              <a:extLst>
                <a:ext uri="{FF2B5EF4-FFF2-40B4-BE49-F238E27FC236}">
                  <a16:creationId xmlns:a16="http://schemas.microsoft.com/office/drawing/2014/main" id="{727AA3F2-CA8A-4527-A824-996E6515F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2917825"/>
              <a:ext cx="98425" cy="92075"/>
            </a:xfrm>
            <a:custGeom>
              <a:avLst/>
              <a:gdLst>
                <a:gd name="T0" fmla="*/ 0 w 83"/>
                <a:gd name="T1" fmla="*/ 0 h 77"/>
                <a:gd name="T2" fmla="*/ 15 w 83"/>
                <a:gd name="T3" fmla="*/ 0 h 77"/>
                <a:gd name="T4" fmla="*/ 83 w 83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77">
                  <a:moveTo>
                    <a:pt x="0" y="0"/>
                  </a:moveTo>
                  <a:lnTo>
                    <a:pt x="15" y="0"/>
                  </a:lnTo>
                  <a:lnTo>
                    <a:pt x="83" y="7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7" name="Freeform 26">
              <a:extLst>
                <a:ext uri="{FF2B5EF4-FFF2-40B4-BE49-F238E27FC236}">
                  <a16:creationId xmlns:a16="http://schemas.microsoft.com/office/drawing/2014/main" id="{0222FC40-FA68-4163-8871-F74414D4B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2917825"/>
              <a:ext cx="174625" cy="92075"/>
            </a:xfrm>
            <a:custGeom>
              <a:avLst/>
              <a:gdLst>
                <a:gd name="T0" fmla="*/ 0 w 147"/>
                <a:gd name="T1" fmla="*/ 77 h 77"/>
                <a:gd name="T2" fmla="*/ 66 w 147"/>
                <a:gd name="T3" fmla="*/ 77 h 77"/>
                <a:gd name="T4" fmla="*/ 134 w 147"/>
                <a:gd name="T5" fmla="*/ 0 h 77"/>
                <a:gd name="T6" fmla="*/ 147 w 14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77">
                  <a:moveTo>
                    <a:pt x="0" y="77"/>
                  </a:moveTo>
                  <a:lnTo>
                    <a:pt x="66" y="77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8" name="Rectangle 27">
              <a:extLst>
                <a:ext uri="{FF2B5EF4-FFF2-40B4-BE49-F238E27FC236}">
                  <a16:creationId xmlns:a16="http://schemas.microsoft.com/office/drawing/2014/main" id="{582C96C2-C3E5-491E-8E25-55A7D9A8E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2973388"/>
              <a:ext cx="4365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9" name="Rectangle 28">
              <a:extLst>
                <a:ext uri="{FF2B5EF4-FFF2-40B4-BE49-F238E27FC236}">
                  <a16:creationId xmlns:a16="http://schemas.microsoft.com/office/drawing/2014/main" id="{8ADFE42D-2E00-447D-A17E-D94E779A7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000" y="2978150"/>
              <a:ext cx="2460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42.2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0" name="Freeform 29">
              <a:extLst>
                <a:ext uri="{FF2B5EF4-FFF2-40B4-BE49-F238E27FC236}">
                  <a16:creationId xmlns:a16="http://schemas.microsoft.com/office/drawing/2014/main" id="{EAA872E1-10FF-429D-A9FE-CCCDA8BA6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3027363"/>
              <a:ext cx="98425" cy="47625"/>
            </a:xfrm>
            <a:custGeom>
              <a:avLst/>
              <a:gdLst>
                <a:gd name="T0" fmla="*/ 0 w 83"/>
                <a:gd name="T1" fmla="*/ 0 h 41"/>
                <a:gd name="T2" fmla="*/ 15 w 83"/>
                <a:gd name="T3" fmla="*/ 0 h 41"/>
                <a:gd name="T4" fmla="*/ 83 w 83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1">
                  <a:moveTo>
                    <a:pt x="0" y="0"/>
                  </a:moveTo>
                  <a:lnTo>
                    <a:pt x="15" y="0"/>
                  </a:lnTo>
                  <a:lnTo>
                    <a:pt x="83" y="4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1" name="Freeform 30">
              <a:extLst>
                <a:ext uri="{FF2B5EF4-FFF2-40B4-BE49-F238E27FC236}">
                  <a16:creationId xmlns:a16="http://schemas.microsoft.com/office/drawing/2014/main" id="{84DE8806-6A31-4888-B2B4-6DC891877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3027363"/>
              <a:ext cx="174625" cy="47625"/>
            </a:xfrm>
            <a:custGeom>
              <a:avLst/>
              <a:gdLst>
                <a:gd name="T0" fmla="*/ 0 w 147"/>
                <a:gd name="T1" fmla="*/ 41 h 41"/>
                <a:gd name="T2" fmla="*/ 66 w 147"/>
                <a:gd name="T3" fmla="*/ 41 h 41"/>
                <a:gd name="T4" fmla="*/ 134 w 147"/>
                <a:gd name="T5" fmla="*/ 0 h 41"/>
                <a:gd name="T6" fmla="*/ 147 w 147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1">
                  <a:moveTo>
                    <a:pt x="0" y="41"/>
                  </a:moveTo>
                  <a:lnTo>
                    <a:pt x="66" y="41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2" name="Rectangle 31">
              <a:extLst>
                <a:ext uri="{FF2B5EF4-FFF2-40B4-BE49-F238E27FC236}">
                  <a16:creationId xmlns:a16="http://schemas.microsoft.com/office/drawing/2014/main" id="{2221EF0C-57AB-42C8-8C6F-C7D7B3C5A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3081338"/>
              <a:ext cx="4365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3" name="Rectangle 32">
              <a:extLst>
                <a:ext uri="{FF2B5EF4-FFF2-40B4-BE49-F238E27FC236}">
                  <a16:creationId xmlns:a16="http://schemas.microsoft.com/office/drawing/2014/main" id="{895677CB-4162-4BCF-ADDE-92FF04572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000" y="3087688"/>
              <a:ext cx="2460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43.6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4" name="Freeform 33">
              <a:extLst>
                <a:ext uri="{FF2B5EF4-FFF2-40B4-BE49-F238E27FC236}">
                  <a16:creationId xmlns:a16="http://schemas.microsoft.com/office/drawing/2014/main" id="{CF56608D-5FFC-42F0-B945-2D4924908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3108325"/>
              <a:ext cx="98425" cy="26988"/>
            </a:xfrm>
            <a:custGeom>
              <a:avLst/>
              <a:gdLst>
                <a:gd name="T0" fmla="*/ 0 w 83"/>
                <a:gd name="T1" fmla="*/ 23 h 23"/>
                <a:gd name="T2" fmla="*/ 15 w 83"/>
                <a:gd name="T3" fmla="*/ 23 h 23"/>
                <a:gd name="T4" fmla="*/ 83 w 83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3">
                  <a:moveTo>
                    <a:pt x="0" y="23"/>
                  </a:moveTo>
                  <a:lnTo>
                    <a:pt x="15" y="23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5" name="Freeform 34">
              <a:extLst>
                <a:ext uri="{FF2B5EF4-FFF2-40B4-BE49-F238E27FC236}">
                  <a16:creationId xmlns:a16="http://schemas.microsoft.com/office/drawing/2014/main" id="{CA20BDA2-2926-49EF-AAF6-77924FB39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3108325"/>
              <a:ext cx="174625" cy="26988"/>
            </a:xfrm>
            <a:custGeom>
              <a:avLst/>
              <a:gdLst>
                <a:gd name="T0" fmla="*/ 0 w 147"/>
                <a:gd name="T1" fmla="*/ 0 h 23"/>
                <a:gd name="T2" fmla="*/ 66 w 147"/>
                <a:gd name="T3" fmla="*/ 0 h 23"/>
                <a:gd name="T4" fmla="*/ 134 w 147"/>
                <a:gd name="T5" fmla="*/ 23 h 23"/>
                <a:gd name="T6" fmla="*/ 147 w 147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3">
                  <a:moveTo>
                    <a:pt x="0" y="0"/>
                  </a:moveTo>
                  <a:lnTo>
                    <a:pt x="66" y="0"/>
                  </a:lnTo>
                  <a:lnTo>
                    <a:pt x="134" y="23"/>
                  </a:lnTo>
                  <a:lnTo>
                    <a:pt x="147" y="2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6" name="Rectangle 35">
              <a:extLst>
                <a:ext uri="{FF2B5EF4-FFF2-40B4-BE49-F238E27FC236}">
                  <a16:creationId xmlns:a16="http://schemas.microsoft.com/office/drawing/2014/main" id="{9DB0BAAE-4200-44FD-8C2A-1C7344B8D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3189288"/>
              <a:ext cx="4365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7" name="Rectangle 36">
              <a:extLst>
                <a:ext uri="{FF2B5EF4-FFF2-40B4-BE49-F238E27FC236}">
                  <a16:creationId xmlns:a16="http://schemas.microsoft.com/office/drawing/2014/main" id="{E0CB4374-FB4D-4329-83E2-DDF9337C02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000" y="3195638"/>
              <a:ext cx="2460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45.1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8" name="Freeform 37">
              <a:extLst>
                <a:ext uri="{FF2B5EF4-FFF2-40B4-BE49-F238E27FC236}">
                  <a16:creationId xmlns:a16="http://schemas.microsoft.com/office/drawing/2014/main" id="{D9B29C70-BF4F-4372-8FF1-F407669F7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3143250"/>
              <a:ext cx="98425" cy="100013"/>
            </a:xfrm>
            <a:custGeom>
              <a:avLst/>
              <a:gdLst>
                <a:gd name="T0" fmla="*/ 0 w 83"/>
                <a:gd name="T1" fmla="*/ 86 h 86"/>
                <a:gd name="T2" fmla="*/ 15 w 83"/>
                <a:gd name="T3" fmla="*/ 86 h 86"/>
                <a:gd name="T4" fmla="*/ 83 w 83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6">
                  <a:moveTo>
                    <a:pt x="0" y="86"/>
                  </a:moveTo>
                  <a:lnTo>
                    <a:pt x="15" y="86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9" name="Freeform 38">
              <a:extLst>
                <a:ext uri="{FF2B5EF4-FFF2-40B4-BE49-F238E27FC236}">
                  <a16:creationId xmlns:a16="http://schemas.microsoft.com/office/drawing/2014/main" id="{A5BF9237-33CC-49C1-9C3A-9D579808C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3143250"/>
              <a:ext cx="174625" cy="100013"/>
            </a:xfrm>
            <a:custGeom>
              <a:avLst/>
              <a:gdLst>
                <a:gd name="T0" fmla="*/ 0 w 147"/>
                <a:gd name="T1" fmla="*/ 0 h 86"/>
                <a:gd name="T2" fmla="*/ 66 w 147"/>
                <a:gd name="T3" fmla="*/ 0 h 86"/>
                <a:gd name="T4" fmla="*/ 134 w 147"/>
                <a:gd name="T5" fmla="*/ 86 h 86"/>
                <a:gd name="T6" fmla="*/ 147 w 14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6">
                  <a:moveTo>
                    <a:pt x="0" y="0"/>
                  </a:moveTo>
                  <a:lnTo>
                    <a:pt x="66" y="0"/>
                  </a:lnTo>
                  <a:lnTo>
                    <a:pt x="134" y="86"/>
                  </a:lnTo>
                  <a:lnTo>
                    <a:pt x="147" y="86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0" name="Rectangle 39">
              <a:extLst>
                <a:ext uri="{FF2B5EF4-FFF2-40B4-BE49-F238E27FC236}">
                  <a16:creationId xmlns:a16="http://schemas.microsoft.com/office/drawing/2014/main" id="{5F6EE6C1-D984-4F90-A884-8A53B4F4A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3298825"/>
              <a:ext cx="4365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" name="Rectangle 40">
              <a:extLst>
                <a:ext uri="{FF2B5EF4-FFF2-40B4-BE49-F238E27FC236}">
                  <a16:creationId xmlns:a16="http://schemas.microsoft.com/office/drawing/2014/main" id="{8E0F77E3-91F1-4058-AC8B-6FF62C596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000" y="3303588"/>
              <a:ext cx="2460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48.6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2" name="Freeform 41">
              <a:extLst>
                <a:ext uri="{FF2B5EF4-FFF2-40B4-BE49-F238E27FC236}">
                  <a16:creationId xmlns:a16="http://schemas.microsoft.com/office/drawing/2014/main" id="{41BF6B20-2B3E-4495-9B6F-E2824FFE9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3225800"/>
              <a:ext cx="98425" cy="127000"/>
            </a:xfrm>
            <a:custGeom>
              <a:avLst/>
              <a:gdLst>
                <a:gd name="T0" fmla="*/ 0 w 83"/>
                <a:gd name="T1" fmla="*/ 108 h 108"/>
                <a:gd name="T2" fmla="*/ 15 w 83"/>
                <a:gd name="T3" fmla="*/ 108 h 108"/>
                <a:gd name="T4" fmla="*/ 83 w 83"/>
                <a:gd name="T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08">
                  <a:moveTo>
                    <a:pt x="0" y="108"/>
                  </a:moveTo>
                  <a:lnTo>
                    <a:pt x="15" y="108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3" name="Freeform 42">
              <a:extLst>
                <a:ext uri="{FF2B5EF4-FFF2-40B4-BE49-F238E27FC236}">
                  <a16:creationId xmlns:a16="http://schemas.microsoft.com/office/drawing/2014/main" id="{59FCF53F-1273-46AD-88B9-F1F61840D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3225800"/>
              <a:ext cx="174625" cy="127000"/>
            </a:xfrm>
            <a:custGeom>
              <a:avLst/>
              <a:gdLst>
                <a:gd name="T0" fmla="*/ 0 w 147"/>
                <a:gd name="T1" fmla="*/ 0 h 108"/>
                <a:gd name="T2" fmla="*/ 66 w 147"/>
                <a:gd name="T3" fmla="*/ 0 h 108"/>
                <a:gd name="T4" fmla="*/ 134 w 147"/>
                <a:gd name="T5" fmla="*/ 108 h 108"/>
                <a:gd name="T6" fmla="*/ 147 w 147"/>
                <a:gd name="T7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08">
                  <a:moveTo>
                    <a:pt x="0" y="0"/>
                  </a:moveTo>
                  <a:lnTo>
                    <a:pt x="66" y="0"/>
                  </a:lnTo>
                  <a:lnTo>
                    <a:pt x="134" y="108"/>
                  </a:lnTo>
                  <a:lnTo>
                    <a:pt x="147" y="10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4" name="Rectangle 43">
              <a:extLst>
                <a:ext uri="{FF2B5EF4-FFF2-40B4-BE49-F238E27FC236}">
                  <a16:creationId xmlns:a16="http://schemas.microsoft.com/office/drawing/2014/main" id="{92CF90C4-399E-4303-83E0-8F075FF6B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3406775"/>
              <a:ext cx="49371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5" name="Rectangle 44">
              <a:extLst>
                <a:ext uri="{FF2B5EF4-FFF2-40B4-BE49-F238E27FC236}">
                  <a16:creationId xmlns:a16="http://schemas.microsoft.com/office/drawing/2014/main" id="{C9B4CE95-C64B-4C72-9614-9313EEB54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000" y="3413125"/>
              <a:ext cx="2460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48.7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6" name="Freeform 45">
              <a:extLst>
                <a:ext uri="{FF2B5EF4-FFF2-40B4-BE49-F238E27FC236}">
                  <a16:creationId xmlns:a16="http://schemas.microsoft.com/office/drawing/2014/main" id="{47DFC9D4-55C6-4BA6-BF4B-46BA1DD0D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3227388"/>
              <a:ext cx="98425" cy="233363"/>
            </a:xfrm>
            <a:custGeom>
              <a:avLst/>
              <a:gdLst>
                <a:gd name="T0" fmla="*/ 0 w 83"/>
                <a:gd name="T1" fmla="*/ 198 h 198"/>
                <a:gd name="T2" fmla="*/ 15 w 83"/>
                <a:gd name="T3" fmla="*/ 198 h 198"/>
                <a:gd name="T4" fmla="*/ 83 w 83"/>
                <a:gd name="T5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98">
                  <a:moveTo>
                    <a:pt x="0" y="198"/>
                  </a:moveTo>
                  <a:lnTo>
                    <a:pt x="15" y="198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7" name="Freeform 46">
              <a:extLst>
                <a:ext uri="{FF2B5EF4-FFF2-40B4-BE49-F238E27FC236}">
                  <a16:creationId xmlns:a16="http://schemas.microsoft.com/office/drawing/2014/main" id="{66736209-776F-4ED6-967E-462EF2323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3227388"/>
              <a:ext cx="174625" cy="233363"/>
            </a:xfrm>
            <a:custGeom>
              <a:avLst/>
              <a:gdLst>
                <a:gd name="T0" fmla="*/ 0 w 147"/>
                <a:gd name="T1" fmla="*/ 0 h 198"/>
                <a:gd name="T2" fmla="*/ 66 w 147"/>
                <a:gd name="T3" fmla="*/ 0 h 198"/>
                <a:gd name="T4" fmla="*/ 134 w 147"/>
                <a:gd name="T5" fmla="*/ 198 h 198"/>
                <a:gd name="T6" fmla="*/ 147 w 147"/>
                <a:gd name="T7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98">
                  <a:moveTo>
                    <a:pt x="0" y="0"/>
                  </a:moveTo>
                  <a:lnTo>
                    <a:pt x="66" y="0"/>
                  </a:lnTo>
                  <a:lnTo>
                    <a:pt x="134" y="198"/>
                  </a:lnTo>
                  <a:lnTo>
                    <a:pt x="147" y="19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8" name="Rectangle 47">
              <a:extLst>
                <a:ext uri="{FF2B5EF4-FFF2-40B4-BE49-F238E27FC236}">
                  <a16:creationId xmlns:a16="http://schemas.microsoft.com/office/drawing/2014/main" id="{8A9B2832-D9A2-4D23-9421-D6642C229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4033838"/>
              <a:ext cx="49371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Chr01_11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9" name="Rectangle 48">
              <a:extLst>
                <a:ext uri="{FF2B5EF4-FFF2-40B4-BE49-F238E27FC236}">
                  <a16:creationId xmlns:a16="http://schemas.microsoft.com/office/drawing/2014/main" id="{C6D7EF5B-B313-42F4-B1BA-16D6792AF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000" y="4040188"/>
              <a:ext cx="24606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85.4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0" name="Freeform 49">
              <a:extLst>
                <a:ext uri="{FF2B5EF4-FFF2-40B4-BE49-F238E27FC236}">
                  <a16:creationId xmlns:a16="http://schemas.microsoft.com/office/drawing/2014/main" id="{61154479-CFAC-49A5-B109-30322EF440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4087813"/>
              <a:ext cx="98425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1" name="Freeform 50">
              <a:extLst>
                <a:ext uri="{FF2B5EF4-FFF2-40B4-BE49-F238E27FC236}">
                  <a16:creationId xmlns:a16="http://schemas.microsoft.com/office/drawing/2014/main" id="{515EA902-E463-4AB3-B890-A014E0BE1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4087813"/>
              <a:ext cx="174625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2" name="Rectangle 51">
              <a:extLst>
                <a:ext uri="{FF2B5EF4-FFF2-40B4-BE49-F238E27FC236}">
                  <a16:creationId xmlns:a16="http://schemas.microsoft.com/office/drawing/2014/main" id="{D9890DCA-D626-4BE7-99C3-EA2C6D82F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4641850"/>
              <a:ext cx="49371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Chr01_12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3" name="Rectangle 52">
              <a:extLst>
                <a:ext uri="{FF2B5EF4-FFF2-40B4-BE49-F238E27FC236}">
                  <a16:creationId xmlns:a16="http://schemas.microsoft.com/office/drawing/2014/main" id="{5EC1E8CC-B11D-47DC-9098-0301A3D21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025" y="4648200"/>
              <a:ext cx="3016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116.1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4" name="Freeform 53">
              <a:extLst>
                <a:ext uri="{FF2B5EF4-FFF2-40B4-BE49-F238E27FC236}">
                  <a16:creationId xmlns:a16="http://schemas.microsoft.com/office/drawing/2014/main" id="{3D8404D9-E3A8-4191-930F-33964A8F2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4697413"/>
              <a:ext cx="98425" cy="111125"/>
            </a:xfrm>
            <a:custGeom>
              <a:avLst/>
              <a:gdLst>
                <a:gd name="T0" fmla="*/ 0 w 83"/>
                <a:gd name="T1" fmla="*/ 0 h 95"/>
                <a:gd name="T2" fmla="*/ 15 w 83"/>
                <a:gd name="T3" fmla="*/ 0 h 95"/>
                <a:gd name="T4" fmla="*/ 83 w 83"/>
                <a:gd name="T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5">
                  <a:moveTo>
                    <a:pt x="0" y="0"/>
                  </a:moveTo>
                  <a:lnTo>
                    <a:pt x="15" y="0"/>
                  </a:lnTo>
                  <a:lnTo>
                    <a:pt x="83" y="9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5" name="Freeform 54">
              <a:extLst>
                <a:ext uri="{FF2B5EF4-FFF2-40B4-BE49-F238E27FC236}">
                  <a16:creationId xmlns:a16="http://schemas.microsoft.com/office/drawing/2014/main" id="{648C965D-E2EC-45D0-9C96-3F1843FAD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4697413"/>
              <a:ext cx="174625" cy="111125"/>
            </a:xfrm>
            <a:custGeom>
              <a:avLst/>
              <a:gdLst>
                <a:gd name="T0" fmla="*/ 0 w 147"/>
                <a:gd name="T1" fmla="*/ 95 h 95"/>
                <a:gd name="T2" fmla="*/ 66 w 147"/>
                <a:gd name="T3" fmla="*/ 95 h 95"/>
                <a:gd name="T4" fmla="*/ 134 w 147"/>
                <a:gd name="T5" fmla="*/ 0 h 95"/>
                <a:gd name="T6" fmla="*/ 147 w 147"/>
                <a:gd name="T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95">
                  <a:moveTo>
                    <a:pt x="0" y="95"/>
                  </a:moveTo>
                  <a:lnTo>
                    <a:pt x="66" y="9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6" name="Rectangle 55">
              <a:extLst>
                <a:ext uri="{FF2B5EF4-FFF2-40B4-BE49-F238E27FC236}">
                  <a16:creationId xmlns:a16="http://schemas.microsoft.com/office/drawing/2014/main" id="{0BC01D83-92B2-44D7-B323-64D617904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4751388"/>
              <a:ext cx="49371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Chr01_13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7" name="Rectangle 56">
              <a:extLst>
                <a:ext uri="{FF2B5EF4-FFF2-40B4-BE49-F238E27FC236}">
                  <a16:creationId xmlns:a16="http://schemas.microsoft.com/office/drawing/2014/main" id="{760CD66D-DD10-43CE-ABB6-710EEA7C5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025" y="4757738"/>
              <a:ext cx="3016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119.3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8" name="Freeform 57">
              <a:extLst>
                <a:ext uri="{FF2B5EF4-FFF2-40B4-BE49-F238E27FC236}">
                  <a16:creationId xmlns:a16="http://schemas.microsoft.com/office/drawing/2014/main" id="{0965CDDB-8984-48DD-A1D7-3146A68F74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4805363"/>
              <a:ext cx="98425" cy="79375"/>
            </a:xfrm>
            <a:custGeom>
              <a:avLst/>
              <a:gdLst>
                <a:gd name="T0" fmla="*/ 0 w 83"/>
                <a:gd name="T1" fmla="*/ 0 h 67"/>
                <a:gd name="T2" fmla="*/ 15 w 83"/>
                <a:gd name="T3" fmla="*/ 0 h 67"/>
                <a:gd name="T4" fmla="*/ 83 w 83"/>
                <a:gd name="T5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67">
                  <a:moveTo>
                    <a:pt x="0" y="0"/>
                  </a:moveTo>
                  <a:lnTo>
                    <a:pt x="15" y="0"/>
                  </a:lnTo>
                  <a:lnTo>
                    <a:pt x="83" y="6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9" name="Freeform 58">
              <a:extLst>
                <a:ext uri="{FF2B5EF4-FFF2-40B4-BE49-F238E27FC236}">
                  <a16:creationId xmlns:a16="http://schemas.microsoft.com/office/drawing/2014/main" id="{73D93E36-BA8E-4A2A-94DF-55895A815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4805363"/>
              <a:ext cx="174625" cy="79375"/>
            </a:xfrm>
            <a:custGeom>
              <a:avLst/>
              <a:gdLst>
                <a:gd name="T0" fmla="*/ 0 w 147"/>
                <a:gd name="T1" fmla="*/ 67 h 67"/>
                <a:gd name="T2" fmla="*/ 66 w 147"/>
                <a:gd name="T3" fmla="*/ 67 h 67"/>
                <a:gd name="T4" fmla="*/ 134 w 147"/>
                <a:gd name="T5" fmla="*/ 0 h 67"/>
                <a:gd name="T6" fmla="*/ 147 w 147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67">
                  <a:moveTo>
                    <a:pt x="0" y="67"/>
                  </a:moveTo>
                  <a:lnTo>
                    <a:pt x="66" y="67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0" name="Rectangle 59">
              <a:extLst>
                <a:ext uri="{FF2B5EF4-FFF2-40B4-BE49-F238E27FC236}">
                  <a16:creationId xmlns:a16="http://schemas.microsoft.com/office/drawing/2014/main" id="{534C343D-EAD1-4C48-A495-884768A39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4859338"/>
              <a:ext cx="49371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Chr01_14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1" name="Rectangle 60">
              <a:extLst>
                <a:ext uri="{FF2B5EF4-FFF2-40B4-BE49-F238E27FC236}">
                  <a16:creationId xmlns:a16="http://schemas.microsoft.com/office/drawing/2014/main" id="{AC36F13C-C746-4C19-BCF7-758A5B9BB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025" y="4865688"/>
              <a:ext cx="3016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124.1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2" name="Freeform 61">
              <a:extLst>
                <a:ext uri="{FF2B5EF4-FFF2-40B4-BE49-F238E27FC236}">
                  <a16:creationId xmlns:a16="http://schemas.microsoft.com/office/drawing/2014/main" id="{B6CCF389-D2ED-405D-8E3E-4F49674A6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4913313"/>
              <a:ext cx="98425" cy="82550"/>
            </a:xfrm>
            <a:custGeom>
              <a:avLst/>
              <a:gdLst>
                <a:gd name="T0" fmla="*/ 0 w 83"/>
                <a:gd name="T1" fmla="*/ 0 h 70"/>
                <a:gd name="T2" fmla="*/ 15 w 83"/>
                <a:gd name="T3" fmla="*/ 0 h 70"/>
                <a:gd name="T4" fmla="*/ 83 w 83"/>
                <a:gd name="T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70">
                  <a:moveTo>
                    <a:pt x="0" y="0"/>
                  </a:moveTo>
                  <a:lnTo>
                    <a:pt x="15" y="0"/>
                  </a:lnTo>
                  <a:lnTo>
                    <a:pt x="83" y="7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3" name="Freeform 62">
              <a:extLst>
                <a:ext uri="{FF2B5EF4-FFF2-40B4-BE49-F238E27FC236}">
                  <a16:creationId xmlns:a16="http://schemas.microsoft.com/office/drawing/2014/main" id="{047F1787-24C9-42CC-8868-FE7938D9A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4913313"/>
              <a:ext cx="174625" cy="82550"/>
            </a:xfrm>
            <a:custGeom>
              <a:avLst/>
              <a:gdLst>
                <a:gd name="T0" fmla="*/ 0 w 147"/>
                <a:gd name="T1" fmla="*/ 70 h 70"/>
                <a:gd name="T2" fmla="*/ 66 w 147"/>
                <a:gd name="T3" fmla="*/ 70 h 70"/>
                <a:gd name="T4" fmla="*/ 134 w 147"/>
                <a:gd name="T5" fmla="*/ 0 h 70"/>
                <a:gd name="T6" fmla="*/ 147 w 14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70">
                  <a:moveTo>
                    <a:pt x="0" y="70"/>
                  </a:moveTo>
                  <a:lnTo>
                    <a:pt x="66" y="7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4" name="Rectangle 63">
              <a:extLst>
                <a:ext uri="{FF2B5EF4-FFF2-40B4-BE49-F238E27FC236}">
                  <a16:creationId xmlns:a16="http://schemas.microsoft.com/office/drawing/2014/main" id="{2952898D-C7F4-424F-B1B6-A1D27FC56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4967288"/>
              <a:ext cx="49371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Chr01_15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5" name="Rectangle 64">
              <a:extLst>
                <a:ext uri="{FF2B5EF4-FFF2-40B4-BE49-F238E27FC236}">
                  <a16:creationId xmlns:a16="http://schemas.microsoft.com/office/drawing/2014/main" id="{606E4189-BC37-4F95-B360-D74D417B9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025" y="4973638"/>
              <a:ext cx="3016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126.1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6" name="Freeform 65">
              <a:extLst>
                <a:ext uri="{FF2B5EF4-FFF2-40B4-BE49-F238E27FC236}">
                  <a16:creationId xmlns:a16="http://schemas.microsoft.com/office/drawing/2014/main" id="{0D561D52-FFFE-4164-9048-3C95AC9CD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5022850"/>
              <a:ext cx="98425" cy="20638"/>
            </a:xfrm>
            <a:custGeom>
              <a:avLst/>
              <a:gdLst>
                <a:gd name="T0" fmla="*/ 0 w 83"/>
                <a:gd name="T1" fmla="*/ 0 h 18"/>
                <a:gd name="T2" fmla="*/ 15 w 83"/>
                <a:gd name="T3" fmla="*/ 0 h 18"/>
                <a:gd name="T4" fmla="*/ 83 w 83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8">
                  <a:moveTo>
                    <a:pt x="0" y="0"/>
                  </a:moveTo>
                  <a:lnTo>
                    <a:pt x="15" y="0"/>
                  </a:lnTo>
                  <a:lnTo>
                    <a:pt x="83" y="1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7" name="Freeform 66">
              <a:extLst>
                <a:ext uri="{FF2B5EF4-FFF2-40B4-BE49-F238E27FC236}">
                  <a16:creationId xmlns:a16="http://schemas.microsoft.com/office/drawing/2014/main" id="{23679EA3-D494-47D2-BD17-900B0704F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5022850"/>
              <a:ext cx="174625" cy="20638"/>
            </a:xfrm>
            <a:custGeom>
              <a:avLst/>
              <a:gdLst>
                <a:gd name="T0" fmla="*/ 0 w 147"/>
                <a:gd name="T1" fmla="*/ 18 h 18"/>
                <a:gd name="T2" fmla="*/ 66 w 147"/>
                <a:gd name="T3" fmla="*/ 18 h 18"/>
                <a:gd name="T4" fmla="*/ 134 w 147"/>
                <a:gd name="T5" fmla="*/ 0 h 18"/>
                <a:gd name="T6" fmla="*/ 147 w 147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8">
                  <a:moveTo>
                    <a:pt x="0" y="18"/>
                  </a:moveTo>
                  <a:lnTo>
                    <a:pt x="66" y="18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8" name="Rectangle 67">
              <a:extLst>
                <a:ext uri="{FF2B5EF4-FFF2-40B4-BE49-F238E27FC236}">
                  <a16:creationId xmlns:a16="http://schemas.microsoft.com/office/drawing/2014/main" id="{40A919BD-C6AA-48E2-BEE0-9D7650634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5076825"/>
              <a:ext cx="49371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Chr01_16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9" name="Rectangle 68">
              <a:extLst>
                <a:ext uri="{FF2B5EF4-FFF2-40B4-BE49-F238E27FC236}">
                  <a16:creationId xmlns:a16="http://schemas.microsoft.com/office/drawing/2014/main" id="{19EF1B47-899E-46B5-BA3C-E5D431176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025" y="5083175"/>
              <a:ext cx="3016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126.2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0" name="Freeform 69">
              <a:extLst>
                <a:ext uri="{FF2B5EF4-FFF2-40B4-BE49-F238E27FC236}">
                  <a16:creationId xmlns:a16="http://schemas.microsoft.com/office/drawing/2014/main" id="{431B04B1-45E4-407F-9AB9-678857BB5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5046663"/>
              <a:ext cx="98425" cy="84138"/>
            </a:xfrm>
            <a:custGeom>
              <a:avLst/>
              <a:gdLst>
                <a:gd name="T0" fmla="*/ 0 w 83"/>
                <a:gd name="T1" fmla="*/ 72 h 72"/>
                <a:gd name="T2" fmla="*/ 15 w 83"/>
                <a:gd name="T3" fmla="*/ 72 h 72"/>
                <a:gd name="T4" fmla="*/ 83 w 83"/>
                <a:gd name="T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72">
                  <a:moveTo>
                    <a:pt x="0" y="72"/>
                  </a:moveTo>
                  <a:lnTo>
                    <a:pt x="15" y="72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1" name="Freeform 70">
              <a:extLst>
                <a:ext uri="{FF2B5EF4-FFF2-40B4-BE49-F238E27FC236}">
                  <a16:creationId xmlns:a16="http://schemas.microsoft.com/office/drawing/2014/main" id="{DD60EE4D-369D-41A5-A93C-8F2F00EDB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5046663"/>
              <a:ext cx="174625" cy="84138"/>
            </a:xfrm>
            <a:custGeom>
              <a:avLst/>
              <a:gdLst>
                <a:gd name="T0" fmla="*/ 0 w 147"/>
                <a:gd name="T1" fmla="*/ 0 h 72"/>
                <a:gd name="T2" fmla="*/ 66 w 147"/>
                <a:gd name="T3" fmla="*/ 0 h 72"/>
                <a:gd name="T4" fmla="*/ 134 w 147"/>
                <a:gd name="T5" fmla="*/ 72 h 72"/>
                <a:gd name="T6" fmla="*/ 147 w 147"/>
                <a:gd name="T7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72">
                  <a:moveTo>
                    <a:pt x="0" y="0"/>
                  </a:moveTo>
                  <a:lnTo>
                    <a:pt x="66" y="0"/>
                  </a:lnTo>
                  <a:lnTo>
                    <a:pt x="134" y="72"/>
                  </a:lnTo>
                  <a:lnTo>
                    <a:pt x="147" y="72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2" name="Rectangle 71">
              <a:extLst>
                <a:ext uri="{FF2B5EF4-FFF2-40B4-BE49-F238E27FC236}">
                  <a16:creationId xmlns:a16="http://schemas.microsoft.com/office/drawing/2014/main" id="{32D288DC-3421-417B-B81C-0A4E31DB2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5184775"/>
              <a:ext cx="49371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Chr01_17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3" name="Rectangle 72">
              <a:extLst>
                <a:ext uri="{FF2B5EF4-FFF2-40B4-BE49-F238E27FC236}">
                  <a16:creationId xmlns:a16="http://schemas.microsoft.com/office/drawing/2014/main" id="{C4A704F9-8F61-4E3D-A8D3-AA5F09EC0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025" y="5191125"/>
              <a:ext cx="3016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126.9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4" name="Freeform 73">
              <a:extLst>
                <a:ext uri="{FF2B5EF4-FFF2-40B4-BE49-F238E27FC236}">
                  <a16:creationId xmlns:a16="http://schemas.microsoft.com/office/drawing/2014/main" id="{94A1C362-6F39-44B2-9300-B6D658DCEB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5062538"/>
              <a:ext cx="98425" cy="176213"/>
            </a:xfrm>
            <a:custGeom>
              <a:avLst/>
              <a:gdLst>
                <a:gd name="T0" fmla="*/ 0 w 83"/>
                <a:gd name="T1" fmla="*/ 150 h 150"/>
                <a:gd name="T2" fmla="*/ 15 w 83"/>
                <a:gd name="T3" fmla="*/ 150 h 150"/>
                <a:gd name="T4" fmla="*/ 83 w 83"/>
                <a:gd name="T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50">
                  <a:moveTo>
                    <a:pt x="0" y="150"/>
                  </a:moveTo>
                  <a:lnTo>
                    <a:pt x="15" y="15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5" name="Freeform 74">
              <a:extLst>
                <a:ext uri="{FF2B5EF4-FFF2-40B4-BE49-F238E27FC236}">
                  <a16:creationId xmlns:a16="http://schemas.microsoft.com/office/drawing/2014/main" id="{82DA857E-6BDD-4740-83FE-30076F8E1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5062538"/>
              <a:ext cx="174625" cy="176213"/>
            </a:xfrm>
            <a:custGeom>
              <a:avLst/>
              <a:gdLst>
                <a:gd name="T0" fmla="*/ 0 w 147"/>
                <a:gd name="T1" fmla="*/ 0 h 150"/>
                <a:gd name="T2" fmla="*/ 66 w 147"/>
                <a:gd name="T3" fmla="*/ 0 h 150"/>
                <a:gd name="T4" fmla="*/ 134 w 147"/>
                <a:gd name="T5" fmla="*/ 150 h 150"/>
                <a:gd name="T6" fmla="*/ 147 w 147"/>
                <a:gd name="T7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50">
                  <a:moveTo>
                    <a:pt x="0" y="0"/>
                  </a:moveTo>
                  <a:lnTo>
                    <a:pt x="66" y="0"/>
                  </a:lnTo>
                  <a:lnTo>
                    <a:pt x="134" y="150"/>
                  </a:lnTo>
                  <a:lnTo>
                    <a:pt x="147" y="15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6" name="Rectangle 75">
              <a:extLst>
                <a:ext uri="{FF2B5EF4-FFF2-40B4-BE49-F238E27FC236}">
                  <a16:creationId xmlns:a16="http://schemas.microsoft.com/office/drawing/2014/main" id="{858A2EB3-D646-48C7-90E3-5C63B4BD0A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5294313"/>
              <a:ext cx="49371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Chr01_18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7" name="Rectangle 76">
              <a:extLst>
                <a:ext uri="{FF2B5EF4-FFF2-40B4-BE49-F238E27FC236}">
                  <a16:creationId xmlns:a16="http://schemas.microsoft.com/office/drawing/2014/main" id="{867E5D42-3A2D-4098-810B-68F14EE76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025" y="5299075"/>
              <a:ext cx="3016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127.1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8" name="Freeform 77">
              <a:extLst>
                <a:ext uri="{FF2B5EF4-FFF2-40B4-BE49-F238E27FC236}">
                  <a16:creationId xmlns:a16="http://schemas.microsoft.com/office/drawing/2014/main" id="{4CAFBE08-6626-48A0-B9C5-140C5D0AC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5067300"/>
              <a:ext cx="98425" cy="280988"/>
            </a:xfrm>
            <a:custGeom>
              <a:avLst/>
              <a:gdLst>
                <a:gd name="T0" fmla="*/ 0 w 83"/>
                <a:gd name="T1" fmla="*/ 238 h 238"/>
                <a:gd name="T2" fmla="*/ 15 w 83"/>
                <a:gd name="T3" fmla="*/ 238 h 238"/>
                <a:gd name="T4" fmla="*/ 83 w 83"/>
                <a:gd name="T5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38">
                  <a:moveTo>
                    <a:pt x="0" y="238"/>
                  </a:moveTo>
                  <a:lnTo>
                    <a:pt x="15" y="238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9" name="Freeform 78">
              <a:extLst>
                <a:ext uri="{FF2B5EF4-FFF2-40B4-BE49-F238E27FC236}">
                  <a16:creationId xmlns:a16="http://schemas.microsoft.com/office/drawing/2014/main" id="{B0EB7CA0-0450-4BAC-9F74-DD64696F9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5067300"/>
              <a:ext cx="174625" cy="280988"/>
            </a:xfrm>
            <a:custGeom>
              <a:avLst/>
              <a:gdLst>
                <a:gd name="T0" fmla="*/ 0 w 147"/>
                <a:gd name="T1" fmla="*/ 0 h 238"/>
                <a:gd name="T2" fmla="*/ 66 w 147"/>
                <a:gd name="T3" fmla="*/ 0 h 238"/>
                <a:gd name="T4" fmla="*/ 134 w 147"/>
                <a:gd name="T5" fmla="*/ 238 h 238"/>
                <a:gd name="T6" fmla="*/ 147 w 147"/>
                <a:gd name="T7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38">
                  <a:moveTo>
                    <a:pt x="0" y="0"/>
                  </a:moveTo>
                  <a:lnTo>
                    <a:pt x="66" y="0"/>
                  </a:lnTo>
                  <a:lnTo>
                    <a:pt x="134" y="238"/>
                  </a:lnTo>
                  <a:lnTo>
                    <a:pt x="147" y="23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0" name="Rectangle 79">
              <a:extLst>
                <a:ext uri="{FF2B5EF4-FFF2-40B4-BE49-F238E27FC236}">
                  <a16:creationId xmlns:a16="http://schemas.microsoft.com/office/drawing/2014/main" id="{866C45A8-50DA-49B3-AFD9-0191EBC17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875" y="5402263"/>
              <a:ext cx="493713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Chr01_19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1" name="Rectangle 80">
              <a:extLst>
                <a:ext uri="{FF2B5EF4-FFF2-40B4-BE49-F238E27FC236}">
                  <a16:creationId xmlns:a16="http://schemas.microsoft.com/office/drawing/2014/main" id="{E11821CF-C889-4F29-A503-C8119946B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025" y="5408613"/>
              <a:ext cx="301625" cy="13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138.9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2" name="Freeform 81">
              <a:extLst>
                <a:ext uri="{FF2B5EF4-FFF2-40B4-BE49-F238E27FC236}">
                  <a16:creationId xmlns:a16="http://schemas.microsoft.com/office/drawing/2014/main" id="{B5B8893B-E48D-4889-BAC2-13EE98E5D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488" y="5343525"/>
              <a:ext cx="98425" cy="112713"/>
            </a:xfrm>
            <a:custGeom>
              <a:avLst/>
              <a:gdLst>
                <a:gd name="T0" fmla="*/ 0 w 83"/>
                <a:gd name="T1" fmla="*/ 95 h 95"/>
                <a:gd name="T2" fmla="*/ 15 w 83"/>
                <a:gd name="T3" fmla="*/ 95 h 95"/>
                <a:gd name="T4" fmla="*/ 83 w 83"/>
                <a:gd name="T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5">
                  <a:moveTo>
                    <a:pt x="0" y="95"/>
                  </a:moveTo>
                  <a:lnTo>
                    <a:pt x="15" y="95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3" name="Freeform 82">
              <a:extLst>
                <a:ext uri="{FF2B5EF4-FFF2-40B4-BE49-F238E27FC236}">
                  <a16:creationId xmlns:a16="http://schemas.microsoft.com/office/drawing/2014/main" id="{74C70010-C4B6-40DB-A512-B28F2B05C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75" y="5343525"/>
              <a:ext cx="174625" cy="112713"/>
            </a:xfrm>
            <a:custGeom>
              <a:avLst/>
              <a:gdLst>
                <a:gd name="T0" fmla="*/ 0 w 147"/>
                <a:gd name="T1" fmla="*/ 0 h 95"/>
                <a:gd name="T2" fmla="*/ 66 w 147"/>
                <a:gd name="T3" fmla="*/ 0 h 95"/>
                <a:gd name="T4" fmla="*/ 134 w 147"/>
                <a:gd name="T5" fmla="*/ 95 h 95"/>
                <a:gd name="T6" fmla="*/ 147 w 147"/>
                <a:gd name="T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95">
                  <a:moveTo>
                    <a:pt x="0" y="0"/>
                  </a:moveTo>
                  <a:lnTo>
                    <a:pt x="66" y="0"/>
                  </a:lnTo>
                  <a:lnTo>
                    <a:pt x="134" y="95"/>
                  </a:lnTo>
                  <a:lnTo>
                    <a:pt x="147" y="9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grpSp>
        <p:nvGrpSpPr>
          <p:cNvPr id="14" name="Group 139">
            <a:extLst>
              <a:ext uri="{FF2B5EF4-FFF2-40B4-BE49-F238E27FC236}">
                <a16:creationId xmlns:a16="http://schemas.microsoft.com/office/drawing/2014/main" id="{F28D11D0-CA62-4950-B81D-8A3C9413ECCE}"/>
              </a:ext>
            </a:extLst>
          </p:cNvPr>
          <p:cNvGrpSpPr>
            <a:grpSpLocks/>
          </p:cNvGrpSpPr>
          <p:nvPr/>
        </p:nvGrpSpPr>
        <p:grpSpPr bwMode="auto">
          <a:xfrm>
            <a:off x="1499525" y="228154"/>
            <a:ext cx="1017588" cy="1811338"/>
            <a:chOff x="849" y="1252"/>
            <a:chExt cx="641" cy="1141"/>
          </a:xfrm>
        </p:grpSpPr>
        <p:sp>
          <p:nvSpPr>
            <p:cNvPr id="113" name="AutoShape 85">
              <a:extLst>
                <a:ext uri="{FF2B5EF4-FFF2-40B4-BE49-F238E27FC236}">
                  <a16:creationId xmlns:a16="http://schemas.microsoft.com/office/drawing/2014/main" id="{09C3DD3A-EFA5-4505-8326-1B69A02EF1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7" y="1287"/>
              <a:ext cx="53" cy="881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4" name="Rectangle 86">
              <a:extLst>
                <a:ext uri="{FF2B5EF4-FFF2-40B4-BE49-F238E27FC236}">
                  <a16:creationId xmlns:a16="http://schemas.microsoft.com/office/drawing/2014/main" id="{606CDE26-8EF4-47CE-8589-18ED8B2F3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1252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Chr2_1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" name="Rectangle 87">
              <a:extLst>
                <a:ext uri="{FF2B5EF4-FFF2-40B4-BE49-F238E27FC236}">
                  <a16:creationId xmlns:a16="http://schemas.microsoft.com/office/drawing/2014/main" id="{9BF46A79-CE14-40CC-A891-60B93BC4F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3" y="1256"/>
              <a:ext cx="1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" name="Freeform 88">
              <a:extLst>
                <a:ext uri="{FF2B5EF4-FFF2-40B4-BE49-F238E27FC236}">
                  <a16:creationId xmlns:a16="http://schemas.microsoft.com/office/drawing/2014/main" id="{83C0B12C-8B63-4D25-AD95-41EA4B83E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" y="1287"/>
              <a:ext cx="61" cy="26"/>
            </a:xfrm>
            <a:custGeom>
              <a:avLst/>
              <a:gdLst>
                <a:gd name="T0" fmla="*/ 0 w 83"/>
                <a:gd name="T1" fmla="*/ 0 h 36"/>
                <a:gd name="T2" fmla="*/ 15 w 83"/>
                <a:gd name="T3" fmla="*/ 0 h 36"/>
                <a:gd name="T4" fmla="*/ 83 w 83"/>
                <a:gd name="T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6">
                  <a:moveTo>
                    <a:pt x="0" y="0"/>
                  </a:moveTo>
                  <a:lnTo>
                    <a:pt x="15" y="0"/>
                  </a:lnTo>
                  <a:lnTo>
                    <a:pt x="83" y="36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7" name="Freeform 89">
              <a:extLst>
                <a:ext uri="{FF2B5EF4-FFF2-40B4-BE49-F238E27FC236}">
                  <a16:creationId xmlns:a16="http://schemas.microsoft.com/office/drawing/2014/main" id="{B6B4F7C6-C4F3-4B38-AA0D-28148F93C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1287"/>
              <a:ext cx="109" cy="26"/>
            </a:xfrm>
            <a:custGeom>
              <a:avLst/>
              <a:gdLst>
                <a:gd name="T0" fmla="*/ 0 w 147"/>
                <a:gd name="T1" fmla="*/ 36 h 36"/>
                <a:gd name="T2" fmla="*/ 66 w 147"/>
                <a:gd name="T3" fmla="*/ 36 h 36"/>
                <a:gd name="T4" fmla="*/ 134 w 147"/>
                <a:gd name="T5" fmla="*/ 0 h 36"/>
                <a:gd name="T6" fmla="*/ 147 w 147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6">
                  <a:moveTo>
                    <a:pt x="0" y="36"/>
                  </a:moveTo>
                  <a:lnTo>
                    <a:pt x="66" y="36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8" name="Rectangle 90">
              <a:extLst>
                <a:ext uri="{FF2B5EF4-FFF2-40B4-BE49-F238E27FC236}">
                  <a16:creationId xmlns:a16="http://schemas.microsoft.com/office/drawing/2014/main" id="{451D5AD7-B102-4291-A38C-F4C8387F0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1321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Chr2_2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Rectangle 91">
              <a:extLst>
                <a:ext uri="{FF2B5EF4-FFF2-40B4-BE49-F238E27FC236}">
                  <a16:creationId xmlns:a16="http://schemas.microsoft.com/office/drawing/2014/main" id="{FAC9C7CD-2F5B-4199-9888-EA1AE2B19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3" y="1324"/>
              <a:ext cx="1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Freeform 92">
              <a:extLst>
                <a:ext uri="{FF2B5EF4-FFF2-40B4-BE49-F238E27FC236}">
                  <a16:creationId xmlns:a16="http://schemas.microsoft.com/office/drawing/2014/main" id="{744FB9B3-BDE4-415F-AEBD-E29E24C5B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" y="1328"/>
              <a:ext cx="61" cy="27"/>
            </a:xfrm>
            <a:custGeom>
              <a:avLst/>
              <a:gdLst>
                <a:gd name="T0" fmla="*/ 0 w 83"/>
                <a:gd name="T1" fmla="*/ 36 h 36"/>
                <a:gd name="T2" fmla="*/ 15 w 83"/>
                <a:gd name="T3" fmla="*/ 36 h 36"/>
                <a:gd name="T4" fmla="*/ 83 w 83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6">
                  <a:moveTo>
                    <a:pt x="0" y="36"/>
                  </a:moveTo>
                  <a:lnTo>
                    <a:pt x="15" y="36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1" name="Freeform 93">
              <a:extLst>
                <a:ext uri="{FF2B5EF4-FFF2-40B4-BE49-F238E27FC236}">
                  <a16:creationId xmlns:a16="http://schemas.microsoft.com/office/drawing/2014/main" id="{7D578624-E621-46BA-8B18-10D6E3656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1328"/>
              <a:ext cx="109" cy="27"/>
            </a:xfrm>
            <a:custGeom>
              <a:avLst/>
              <a:gdLst>
                <a:gd name="T0" fmla="*/ 0 w 147"/>
                <a:gd name="T1" fmla="*/ 0 h 36"/>
                <a:gd name="T2" fmla="*/ 66 w 147"/>
                <a:gd name="T3" fmla="*/ 0 h 36"/>
                <a:gd name="T4" fmla="*/ 134 w 147"/>
                <a:gd name="T5" fmla="*/ 36 h 36"/>
                <a:gd name="T6" fmla="*/ 147 w 147"/>
                <a:gd name="T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6">
                  <a:moveTo>
                    <a:pt x="0" y="0"/>
                  </a:moveTo>
                  <a:lnTo>
                    <a:pt x="66" y="0"/>
                  </a:lnTo>
                  <a:lnTo>
                    <a:pt x="134" y="36"/>
                  </a:lnTo>
                  <a:lnTo>
                    <a:pt x="147" y="36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2" name="Rectangle 94">
              <a:extLst>
                <a:ext uri="{FF2B5EF4-FFF2-40B4-BE49-F238E27FC236}">
                  <a16:creationId xmlns:a16="http://schemas.microsoft.com/office/drawing/2014/main" id="{445FC4F1-FA85-42B6-A3DA-8C61E73A3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1505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Chr2_3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Rectangle 95">
              <a:extLst>
                <a:ext uri="{FF2B5EF4-FFF2-40B4-BE49-F238E27FC236}">
                  <a16:creationId xmlns:a16="http://schemas.microsoft.com/office/drawing/2014/main" id="{4C7AC1EE-DF71-4327-9B76-556934111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" y="1509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15.3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4" name="Freeform 96">
              <a:extLst>
                <a:ext uri="{FF2B5EF4-FFF2-40B4-BE49-F238E27FC236}">
                  <a16:creationId xmlns:a16="http://schemas.microsoft.com/office/drawing/2014/main" id="{B7A6B289-BA8B-48DC-868D-EA1D1E1B3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" y="1539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5" name="Freeform 97">
              <a:extLst>
                <a:ext uri="{FF2B5EF4-FFF2-40B4-BE49-F238E27FC236}">
                  <a16:creationId xmlns:a16="http://schemas.microsoft.com/office/drawing/2014/main" id="{640A031F-616F-4E7E-B8CC-5E93D0001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1539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6" name="Rectangle 98">
              <a:extLst>
                <a:ext uri="{FF2B5EF4-FFF2-40B4-BE49-F238E27FC236}">
                  <a16:creationId xmlns:a16="http://schemas.microsoft.com/office/drawing/2014/main" id="{AC7A8BE8-15C9-4FF9-A5F8-CC3E1E8FF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1600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Chr2_4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" name="Rectangle 99">
              <a:extLst>
                <a:ext uri="{FF2B5EF4-FFF2-40B4-BE49-F238E27FC236}">
                  <a16:creationId xmlns:a16="http://schemas.microsoft.com/office/drawing/2014/main" id="{AAC1E123-B1C9-48B8-8645-1171D9848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" y="1604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21.7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" name="Freeform 100">
              <a:extLst>
                <a:ext uri="{FF2B5EF4-FFF2-40B4-BE49-F238E27FC236}">
                  <a16:creationId xmlns:a16="http://schemas.microsoft.com/office/drawing/2014/main" id="{8D32F77E-848B-4A75-96BA-F89A8C27E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" y="1634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9" name="Freeform 101">
              <a:extLst>
                <a:ext uri="{FF2B5EF4-FFF2-40B4-BE49-F238E27FC236}">
                  <a16:creationId xmlns:a16="http://schemas.microsoft.com/office/drawing/2014/main" id="{5548CF20-2000-431B-8D7C-0D1F0B32A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1634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0" name="Rectangle 102">
              <a:extLst>
                <a:ext uri="{FF2B5EF4-FFF2-40B4-BE49-F238E27FC236}">
                  <a16:creationId xmlns:a16="http://schemas.microsoft.com/office/drawing/2014/main" id="{89ED0B1C-BE60-4F2C-8196-6886FF09A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1756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Chr2_5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1" name="Rectangle 103">
              <a:extLst>
                <a:ext uri="{FF2B5EF4-FFF2-40B4-BE49-F238E27FC236}">
                  <a16:creationId xmlns:a16="http://schemas.microsoft.com/office/drawing/2014/main" id="{82D3409E-0660-4E4C-8DF3-AABECBF500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" y="1760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45.4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2" name="Freeform 104">
              <a:extLst>
                <a:ext uri="{FF2B5EF4-FFF2-40B4-BE49-F238E27FC236}">
                  <a16:creationId xmlns:a16="http://schemas.microsoft.com/office/drawing/2014/main" id="{5432D5AB-9643-4FD9-A673-3FEB3E8EE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" y="1790"/>
              <a:ext cx="61" cy="194"/>
            </a:xfrm>
            <a:custGeom>
              <a:avLst/>
              <a:gdLst>
                <a:gd name="T0" fmla="*/ 0 w 83"/>
                <a:gd name="T1" fmla="*/ 0 h 261"/>
                <a:gd name="T2" fmla="*/ 15 w 83"/>
                <a:gd name="T3" fmla="*/ 0 h 261"/>
                <a:gd name="T4" fmla="*/ 83 w 83"/>
                <a:gd name="T5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61">
                  <a:moveTo>
                    <a:pt x="0" y="0"/>
                  </a:moveTo>
                  <a:lnTo>
                    <a:pt x="15" y="0"/>
                  </a:lnTo>
                  <a:lnTo>
                    <a:pt x="83" y="26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3" name="Freeform 105">
              <a:extLst>
                <a:ext uri="{FF2B5EF4-FFF2-40B4-BE49-F238E27FC236}">
                  <a16:creationId xmlns:a16="http://schemas.microsoft.com/office/drawing/2014/main" id="{4E58158C-6A12-468B-AB19-37CFC7641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1790"/>
              <a:ext cx="109" cy="194"/>
            </a:xfrm>
            <a:custGeom>
              <a:avLst/>
              <a:gdLst>
                <a:gd name="T0" fmla="*/ 0 w 147"/>
                <a:gd name="T1" fmla="*/ 261 h 261"/>
                <a:gd name="T2" fmla="*/ 66 w 147"/>
                <a:gd name="T3" fmla="*/ 261 h 261"/>
                <a:gd name="T4" fmla="*/ 134 w 147"/>
                <a:gd name="T5" fmla="*/ 0 h 261"/>
                <a:gd name="T6" fmla="*/ 147 w 147"/>
                <a:gd name="T7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1">
                  <a:moveTo>
                    <a:pt x="0" y="261"/>
                  </a:moveTo>
                  <a:lnTo>
                    <a:pt x="66" y="261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4" name="Rectangle 106">
              <a:extLst>
                <a:ext uri="{FF2B5EF4-FFF2-40B4-BE49-F238E27FC236}">
                  <a16:creationId xmlns:a16="http://schemas.microsoft.com/office/drawing/2014/main" id="{D55A386E-F65C-424A-B88C-879270EAE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1824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Chr2_6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5" name="Rectangle 107">
              <a:extLst>
                <a:ext uri="{FF2B5EF4-FFF2-40B4-BE49-F238E27FC236}">
                  <a16:creationId xmlns:a16="http://schemas.microsoft.com/office/drawing/2014/main" id="{BC0AE97E-C1EE-49F1-8D80-F9E609A96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" y="1828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47.2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6" name="Freeform 108">
              <a:extLst>
                <a:ext uri="{FF2B5EF4-FFF2-40B4-BE49-F238E27FC236}">
                  <a16:creationId xmlns:a16="http://schemas.microsoft.com/office/drawing/2014/main" id="{6D30DC54-7DE2-4C0A-923D-54720989C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" y="1859"/>
              <a:ext cx="61" cy="152"/>
            </a:xfrm>
            <a:custGeom>
              <a:avLst/>
              <a:gdLst>
                <a:gd name="T0" fmla="*/ 0 w 83"/>
                <a:gd name="T1" fmla="*/ 0 h 205"/>
                <a:gd name="T2" fmla="*/ 15 w 83"/>
                <a:gd name="T3" fmla="*/ 0 h 205"/>
                <a:gd name="T4" fmla="*/ 83 w 83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05">
                  <a:moveTo>
                    <a:pt x="0" y="0"/>
                  </a:moveTo>
                  <a:lnTo>
                    <a:pt x="15" y="0"/>
                  </a:lnTo>
                  <a:lnTo>
                    <a:pt x="83" y="20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7" name="Freeform 109">
              <a:extLst>
                <a:ext uri="{FF2B5EF4-FFF2-40B4-BE49-F238E27FC236}">
                  <a16:creationId xmlns:a16="http://schemas.microsoft.com/office/drawing/2014/main" id="{3AFEAE39-450F-4DE8-A90F-AB00FD6E7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1859"/>
              <a:ext cx="109" cy="152"/>
            </a:xfrm>
            <a:custGeom>
              <a:avLst/>
              <a:gdLst>
                <a:gd name="T0" fmla="*/ 0 w 147"/>
                <a:gd name="T1" fmla="*/ 205 h 205"/>
                <a:gd name="T2" fmla="*/ 66 w 147"/>
                <a:gd name="T3" fmla="*/ 205 h 205"/>
                <a:gd name="T4" fmla="*/ 134 w 147"/>
                <a:gd name="T5" fmla="*/ 0 h 205"/>
                <a:gd name="T6" fmla="*/ 147 w 147"/>
                <a:gd name="T7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05">
                  <a:moveTo>
                    <a:pt x="0" y="205"/>
                  </a:moveTo>
                  <a:lnTo>
                    <a:pt x="66" y="20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8" name="Rectangle 110">
              <a:extLst>
                <a:ext uri="{FF2B5EF4-FFF2-40B4-BE49-F238E27FC236}">
                  <a16:creationId xmlns:a16="http://schemas.microsoft.com/office/drawing/2014/main" id="{1BA29AE2-D149-4BE3-A806-6F0E9CC53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1893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Chr2_7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9" name="Rectangle 111">
              <a:extLst>
                <a:ext uri="{FF2B5EF4-FFF2-40B4-BE49-F238E27FC236}">
                  <a16:creationId xmlns:a16="http://schemas.microsoft.com/office/drawing/2014/main" id="{EA03A036-7C17-4003-996F-9B67822D7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" y="1896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48.0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0" name="Freeform 112">
              <a:extLst>
                <a:ext uri="{FF2B5EF4-FFF2-40B4-BE49-F238E27FC236}">
                  <a16:creationId xmlns:a16="http://schemas.microsoft.com/office/drawing/2014/main" id="{3CF15108-D0D1-4C94-9404-0536E3C25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" y="1927"/>
              <a:ext cx="61" cy="96"/>
            </a:xfrm>
            <a:custGeom>
              <a:avLst/>
              <a:gdLst>
                <a:gd name="T0" fmla="*/ 0 w 83"/>
                <a:gd name="T1" fmla="*/ 0 h 129"/>
                <a:gd name="T2" fmla="*/ 15 w 83"/>
                <a:gd name="T3" fmla="*/ 0 h 129"/>
                <a:gd name="T4" fmla="*/ 83 w 83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29">
                  <a:moveTo>
                    <a:pt x="0" y="0"/>
                  </a:moveTo>
                  <a:lnTo>
                    <a:pt x="15" y="0"/>
                  </a:lnTo>
                  <a:lnTo>
                    <a:pt x="83" y="129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1" name="Freeform 113">
              <a:extLst>
                <a:ext uri="{FF2B5EF4-FFF2-40B4-BE49-F238E27FC236}">
                  <a16:creationId xmlns:a16="http://schemas.microsoft.com/office/drawing/2014/main" id="{5426D9E5-E7BC-4FA2-924A-03A118B95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1927"/>
              <a:ext cx="109" cy="96"/>
            </a:xfrm>
            <a:custGeom>
              <a:avLst/>
              <a:gdLst>
                <a:gd name="T0" fmla="*/ 0 w 147"/>
                <a:gd name="T1" fmla="*/ 129 h 129"/>
                <a:gd name="T2" fmla="*/ 66 w 147"/>
                <a:gd name="T3" fmla="*/ 129 h 129"/>
                <a:gd name="T4" fmla="*/ 134 w 147"/>
                <a:gd name="T5" fmla="*/ 0 h 129"/>
                <a:gd name="T6" fmla="*/ 147 w 147"/>
                <a:gd name="T7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29">
                  <a:moveTo>
                    <a:pt x="0" y="129"/>
                  </a:moveTo>
                  <a:lnTo>
                    <a:pt x="66" y="129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2" name="Rectangle 114">
              <a:extLst>
                <a:ext uri="{FF2B5EF4-FFF2-40B4-BE49-F238E27FC236}">
                  <a16:creationId xmlns:a16="http://schemas.microsoft.com/office/drawing/2014/main" id="{567E4748-A44E-4495-9601-0591F095F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1961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Chr2_8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3" name="Rectangle 115">
              <a:extLst>
                <a:ext uri="{FF2B5EF4-FFF2-40B4-BE49-F238E27FC236}">
                  <a16:creationId xmlns:a16="http://schemas.microsoft.com/office/drawing/2014/main" id="{C993F0E0-454C-490F-ADB0-A5BE43F6E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" y="1965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50.6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4" name="Freeform 116">
              <a:extLst>
                <a:ext uri="{FF2B5EF4-FFF2-40B4-BE49-F238E27FC236}">
                  <a16:creationId xmlns:a16="http://schemas.microsoft.com/office/drawing/2014/main" id="{35AAEE31-B045-4FDA-8404-4D1C758D3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" y="1995"/>
              <a:ext cx="61" cy="66"/>
            </a:xfrm>
            <a:custGeom>
              <a:avLst/>
              <a:gdLst>
                <a:gd name="T0" fmla="*/ 0 w 83"/>
                <a:gd name="T1" fmla="*/ 0 h 89"/>
                <a:gd name="T2" fmla="*/ 15 w 83"/>
                <a:gd name="T3" fmla="*/ 0 h 89"/>
                <a:gd name="T4" fmla="*/ 83 w 8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9">
                  <a:moveTo>
                    <a:pt x="0" y="0"/>
                  </a:moveTo>
                  <a:lnTo>
                    <a:pt x="15" y="0"/>
                  </a:lnTo>
                  <a:lnTo>
                    <a:pt x="83" y="89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5" name="Freeform 117">
              <a:extLst>
                <a:ext uri="{FF2B5EF4-FFF2-40B4-BE49-F238E27FC236}">
                  <a16:creationId xmlns:a16="http://schemas.microsoft.com/office/drawing/2014/main" id="{7E78B42F-8F84-4B4B-B49F-AF5542654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1995"/>
              <a:ext cx="109" cy="66"/>
            </a:xfrm>
            <a:custGeom>
              <a:avLst/>
              <a:gdLst>
                <a:gd name="T0" fmla="*/ 0 w 147"/>
                <a:gd name="T1" fmla="*/ 89 h 89"/>
                <a:gd name="T2" fmla="*/ 66 w 147"/>
                <a:gd name="T3" fmla="*/ 89 h 89"/>
                <a:gd name="T4" fmla="*/ 134 w 147"/>
                <a:gd name="T5" fmla="*/ 0 h 89"/>
                <a:gd name="T6" fmla="*/ 147 w 147"/>
                <a:gd name="T7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9">
                  <a:moveTo>
                    <a:pt x="0" y="89"/>
                  </a:moveTo>
                  <a:lnTo>
                    <a:pt x="66" y="89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6" name="Rectangle 118">
              <a:extLst>
                <a:ext uri="{FF2B5EF4-FFF2-40B4-BE49-F238E27FC236}">
                  <a16:creationId xmlns:a16="http://schemas.microsoft.com/office/drawing/2014/main" id="{EE44BCC3-DF74-443B-A905-DB2314444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2029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Chr2_9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7" name="Rectangle 119">
              <a:extLst>
                <a:ext uri="{FF2B5EF4-FFF2-40B4-BE49-F238E27FC236}">
                  <a16:creationId xmlns:a16="http://schemas.microsoft.com/office/drawing/2014/main" id="{DB6C5F51-D9F3-4C83-91F7-4A270E19C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" y="2033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51.5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8" name="Freeform 120">
              <a:extLst>
                <a:ext uri="{FF2B5EF4-FFF2-40B4-BE49-F238E27FC236}">
                  <a16:creationId xmlns:a16="http://schemas.microsoft.com/office/drawing/2014/main" id="{18DB1D8C-9F1F-4501-A040-6C02B2C71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" y="2064"/>
              <a:ext cx="61" cy="11"/>
            </a:xfrm>
            <a:custGeom>
              <a:avLst/>
              <a:gdLst>
                <a:gd name="T0" fmla="*/ 0 w 83"/>
                <a:gd name="T1" fmla="*/ 0 h 15"/>
                <a:gd name="T2" fmla="*/ 15 w 83"/>
                <a:gd name="T3" fmla="*/ 0 h 15"/>
                <a:gd name="T4" fmla="*/ 83 w 83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5">
                  <a:moveTo>
                    <a:pt x="0" y="0"/>
                  </a:moveTo>
                  <a:lnTo>
                    <a:pt x="15" y="0"/>
                  </a:lnTo>
                  <a:lnTo>
                    <a:pt x="83" y="1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9" name="Freeform 121">
              <a:extLst>
                <a:ext uri="{FF2B5EF4-FFF2-40B4-BE49-F238E27FC236}">
                  <a16:creationId xmlns:a16="http://schemas.microsoft.com/office/drawing/2014/main" id="{4C068F74-D12E-4877-A778-FBEDD2AC0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2064"/>
              <a:ext cx="109" cy="11"/>
            </a:xfrm>
            <a:custGeom>
              <a:avLst/>
              <a:gdLst>
                <a:gd name="T0" fmla="*/ 0 w 147"/>
                <a:gd name="T1" fmla="*/ 15 h 15"/>
                <a:gd name="T2" fmla="*/ 66 w 147"/>
                <a:gd name="T3" fmla="*/ 15 h 15"/>
                <a:gd name="T4" fmla="*/ 134 w 147"/>
                <a:gd name="T5" fmla="*/ 0 h 15"/>
                <a:gd name="T6" fmla="*/ 147 w 147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5">
                  <a:moveTo>
                    <a:pt x="0" y="15"/>
                  </a:moveTo>
                  <a:lnTo>
                    <a:pt x="66" y="1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0" name="Rectangle 122">
              <a:extLst>
                <a:ext uri="{FF2B5EF4-FFF2-40B4-BE49-F238E27FC236}">
                  <a16:creationId xmlns:a16="http://schemas.microsoft.com/office/drawing/2014/main" id="{1438E415-EC85-4E9C-AC32-CE159D12C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2098"/>
              <a:ext cx="27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Chr2_10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1" name="Rectangle 123">
              <a:extLst>
                <a:ext uri="{FF2B5EF4-FFF2-40B4-BE49-F238E27FC236}">
                  <a16:creationId xmlns:a16="http://schemas.microsoft.com/office/drawing/2014/main" id="{C4865D20-BC35-442F-945E-5D333A7753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" y="2101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52.7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2" name="Freeform 124">
              <a:extLst>
                <a:ext uri="{FF2B5EF4-FFF2-40B4-BE49-F238E27FC236}">
                  <a16:creationId xmlns:a16="http://schemas.microsoft.com/office/drawing/2014/main" id="{4E93ED0E-47A7-4397-9BE2-C7F55439D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" y="2093"/>
              <a:ext cx="61" cy="39"/>
            </a:xfrm>
            <a:custGeom>
              <a:avLst/>
              <a:gdLst>
                <a:gd name="T0" fmla="*/ 0 w 83"/>
                <a:gd name="T1" fmla="*/ 53 h 53"/>
                <a:gd name="T2" fmla="*/ 15 w 83"/>
                <a:gd name="T3" fmla="*/ 53 h 53"/>
                <a:gd name="T4" fmla="*/ 83 w 83"/>
                <a:gd name="T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3">
                  <a:moveTo>
                    <a:pt x="0" y="53"/>
                  </a:moveTo>
                  <a:lnTo>
                    <a:pt x="15" y="53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3" name="Freeform 125">
              <a:extLst>
                <a:ext uri="{FF2B5EF4-FFF2-40B4-BE49-F238E27FC236}">
                  <a16:creationId xmlns:a16="http://schemas.microsoft.com/office/drawing/2014/main" id="{D29B739C-2990-4616-B039-ADF34FF61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2093"/>
              <a:ext cx="109" cy="39"/>
            </a:xfrm>
            <a:custGeom>
              <a:avLst/>
              <a:gdLst>
                <a:gd name="T0" fmla="*/ 0 w 147"/>
                <a:gd name="T1" fmla="*/ 0 h 53"/>
                <a:gd name="T2" fmla="*/ 66 w 147"/>
                <a:gd name="T3" fmla="*/ 0 h 53"/>
                <a:gd name="T4" fmla="*/ 134 w 147"/>
                <a:gd name="T5" fmla="*/ 53 h 53"/>
                <a:gd name="T6" fmla="*/ 147 w 147"/>
                <a:gd name="T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53">
                  <a:moveTo>
                    <a:pt x="0" y="0"/>
                  </a:moveTo>
                  <a:lnTo>
                    <a:pt x="66" y="0"/>
                  </a:lnTo>
                  <a:lnTo>
                    <a:pt x="134" y="53"/>
                  </a:lnTo>
                  <a:lnTo>
                    <a:pt x="147" y="5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4" name="Rectangle 126">
              <a:extLst>
                <a:ext uri="{FF2B5EF4-FFF2-40B4-BE49-F238E27FC236}">
                  <a16:creationId xmlns:a16="http://schemas.microsoft.com/office/drawing/2014/main" id="{67B866EC-14E5-4BE7-9368-D8BB290C9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2166"/>
              <a:ext cx="27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Chr2_11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5" name="Rectangle 127">
              <a:extLst>
                <a:ext uri="{FF2B5EF4-FFF2-40B4-BE49-F238E27FC236}">
                  <a16:creationId xmlns:a16="http://schemas.microsoft.com/office/drawing/2014/main" id="{BAB5C9B3-370E-4A28-988A-EA2621D350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" y="2170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54.0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6" name="Freeform 128">
              <a:extLst>
                <a:ext uri="{FF2B5EF4-FFF2-40B4-BE49-F238E27FC236}">
                  <a16:creationId xmlns:a16="http://schemas.microsoft.com/office/drawing/2014/main" id="{D0DE3356-CFCA-4974-9083-8E15007CF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" y="2111"/>
              <a:ext cx="61" cy="89"/>
            </a:xfrm>
            <a:custGeom>
              <a:avLst/>
              <a:gdLst>
                <a:gd name="T0" fmla="*/ 0 w 83"/>
                <a:gd name="T1" fmla="*/ 120 h 120"/>
                <a:gd name="T2" fmla="*/ 15 w 83"/>
                <a:gd name="T3" fmla="*/ 120 h 120"/>
                <a:gd name="T4" fmla="*/ 83 w 83"/>
                <a:gd name="T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20">
                  <a:moveTo>
                    <a:pt x="0" y="120"/>
                  </a:moveTo>
                  <a:lnTo>
                    <a:pt x="15" y="12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7" name="Freeform 129">
              <a:extLst>
                <a:ext uri="{FF2B5EF4-FFF2-40B4-BE49-F238E27FC236}">
                  <a16:creationId xmlns:a16="http://schemas.microsoft.com/office/drawing/2014/main" id="{51154198-A369-4695-B2FD-CEB939A58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2111"/>
              <a:ext cx="109" cy="89"/>
            </a:xfrm>
            <a:custGeom>
              <a:avLst/>
              <a:gdLst>
                <a:gd name="T0" fmla="*/ 0 w 147"/>
                <a:gd name="T1" fmla="*/ 0 h 120"/>
                <a:gd name="T2" fmla="*/ 66 w 147"/>
                <a:gd name="T3" fmla="*/ 0 h 120"/>
                <a:gd name="T4" fmla="*/ 134 w 147"/>
                <a:gd name="T5" fmla="*/ 120 h 120"/>
                <a:gd name="T6" fmla="*/ 147 w 147"/>
                <a:gd name="T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20">
                  <a:moveTo>
                    <a:pt x="0" y="0"/>
                  </a:moveTo>
                  <a:lnTo>
                    <a:pt x="66" y="0"/>
                  </a:lnTo>
                  <a:lnTo>
                    <a:pt x="134" y="120"/>
                  </a:lnTo>
                  <a:lnTo>
                    <a:pt x="147" y="12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8" name="Rectangle 130">
              <a:extLst>
                <a:ext uri="{FF2B5EF4-FFF2-40B4-BE49-F238E27FC236}">
                  <a16:creationId xmlns:a16="http://schemas.microsoft.com/office/drawing/2014/main" id="{7CF012AD-BCE6-4A16-89FF-A0F8D3083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2234"/>
              <a:ext cx="31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Chr02_12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" name="Rectangle 131">
              <a:extLst>
                <a:ext uri="{FF2B5EF4-FFF2-40B4-BE49-F238E27FC236}">
                  <a16:creationId xmlns:a16="http://schemas.microsoft.com/office/drawing/2014/main" id="{EC001863-B225-44F8-AA51-0BF8A933B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" y="2238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54.7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0" name="Freeform 132">
              <a:extLst>
                <a:ext uri="{FF2B5EF4-FFF2-40B4-BE49-F238E27FC236}">
                  <a16:creationId xmlns:a16="http://schemas.microsoft.com/office/drawing/2014/main" id="{1478B9BC-A745-4544-B3CB-24446B4A48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" y="2121"/>
              <a:ext cx="61" cy="148"/>
            </a:xfrm>
            <a:custGeom>
              <a:avLst/>
              <a:gdLst>
                <a:gd name="T0" fmla="*/ 0 w 83"/>
                <a:gd name="T1" fmla="*/ 198 h 198"/>
                <a:gd name="T2" fmla="*/ 15 w 83"/>
                <a:gd name="T3" fmla="*/ 198 h 198"/>
                <a:gd name="T4" fmla="*/ 83 w 83"/>
                <a:gd name="T5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98">
                  <a:moveTo>
                    <a:pt x="0" y="198"/>
                  </a:moveTo>
                  <a:lnTo>
                    <a:pt x="15" y="198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1" name="Freeform 133">
              <a:extLst>
                <a:ext uri="{FF2B5EF4-FFF2-40B4-BE49-F238E27FC236}">
                  <a16:creationId xmlns:a16="http://schemas.microsoft.com/office/drawing/2014/main" id="{6EDA4EAA-69BD-4BB9-8E84-87DFD44BAE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2121"/>
              <a:ext cx="109" cy="148"/>
            </a:xfrm>
            <a:custGeom>
              <a:avLst/>
              <a:gdLst>
                <a:gd name="T0" fmla="*/ 0 w 147"/>
                <a:gd name="T1" fmla="*/ 0 h 198"/>
                <a:gd name="T2" fmla="*/ 66 w 147"/>
                <a:gd name="T3" fmla="*/ 0 h 198"/>
                <a:gd name="T4" fmla="*/ 134 w 147"/>
                <a:gd name="T5" fmla="*/ 198 h 198"/>
                <a:gd name="T6" fmla="*/ 147 w 147"/>
                <a:gd name="T7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98">
                  <a:moveTo>
                    <a:pt x="0" y="0"/>
                  </a:moveTo>
                  <a:lnTo>
                    <a:pt x="66" y="0"/>
                  </a:lnTo>
                  <a:lnTo>
                    <a:pt x="134" y="198"/>
                  </a:lnTo>
                  <a:lnTo>
                    <a:pt x="147" y="19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2" name="Rectangle 134">
              <a:extLst>
                <a:ext uri="{FF2B5EF4-FFF2-40B4-BE49-F238E27FC236}">
                  <a16:creationId xmlns:a16="http://schemas.microsoft.com/office/drawing/2014/main" id="{FA4114D0-AEB0-480E-B87F-0CB00FCA5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2303"/>
              <a:ext cx="31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Chr02_13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3" name="Rectangle 135">
              <a:extLst>
                <a:ext uri="{FF2B5EF4-FFF2-40B4-BE49-F238E27FC236}">
                  <a16:creationId xmlns:a16="http://schemas.microsoft.com/office/drawing/2014/main" id="{74B5F4D1-979A-44A7-BC8C-37CB07277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9" y="2306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56.1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4" name="Freeform 136">
              <a:extLst>
                <a:ext uri="{FF2B5EF4-FFF2-40B4-BE49-F238E27FC236}">
                  <a16:creationId xmlns:a16="http://schemas.microsoft.com/office/drawing/2014/main" id="{2719225A-540B-426B-8D32-D4FF4D3A1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6" y="2142"/>
              <a:ext cx="61" cy="195"/>
            </a:xfrm>
            <a:custGeom>
              <a:avLst/>
              <a:gdLst>
                <a:gd name="T0" fmla="*/ 0 w 83"/>
                <a:gd name="T1" fmla="*/ 262 h 262"/>
                <a:gd name="T2" fmla="*/ 15 w 83"/>
                <a:gd name="T3" fmla="*/ 262 h 262"/>
                <a:gd name="T4" fmla="*/ 83 w 83"/>
                <a:gd name="T5" fmla="*/ 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62">
                  <a:moveTo>
                    <a:pt x="0" y="262"/>
                  </a:moveTo>
                  <a:lnTo>
                    <a:pt x="15" y="262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5" name="Freeform 137">
              <a:extLst>
                <a:ext uri="{FF2B5EF4-FFF2-40B4-BE49-F238E27FC236}">
                  <a16:creationId xmlns:a16="http://schemas.microsoft.com/office/drawing/2014/main" id="{9F4C7378-0FC2-47FD-B1D9-A3A51CCB2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" y="2142"/>
              <a:ext cx="109" cy="195"/>
            </a:xfrm>
            <a:custGeom>
              <a:avLst/>
              <a:gdLst>
                <a:gd name="T0" fmla="*/ 0 w 147"/>
                <a:gd name="T1" fmla="*/ 0 h 262"/>
                <a:gd name="T2" fmla="*/ 66 w 147"/>
                <a:gd name="T3" fmla="*/ 0 h 262"/>
                <a:gd name="T4" fmla="*/ 134 w 147"/>
                <a:gd name="T5" fmla="*/ 262 h 262"/>
                <a:gd name="T6" fmla="*/ 147 w 147"/>
                <a:gd name="T7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2">
                  <a:moveTo>
                    <a:pt x="0" y="0"/>
                  </a:moveTo>
                  <a:lnTo>
                    <a:pt x="66" y="0"/>
                  </a:lnTo>
                  <a:lnTo>
                    <a:pt x="134" y="262"/>
                  </a:lnTo>
                  <a:lnTo>
                    <a:pt x="147" y="262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grpSp>
        <p:nvGrpSpPr>
          <p:cNvPr id="15" name="Group 190">
            <a:extLst>
              <a:ext uri="{FF2B5EF4-FFF2-40B4-BE49-F238E27FC236}">
                <a16:creationId xmlns:a16="http://schemas.microsoft.com/office/drawing/2014/main" id="{47EB92A9-566A-42D5-8E0B-FA3D19286B11}"/>
              </a:ext>
            </a:extLst>
          </p:cNvPr>
          <p:cNvGrpSpPr>
            <a:grpSpLocks/>
          </p:cNvGrpSpPr>
          <p:nvPr/>
        </p:nvGrpSpPr>
        <p:grpSpPr bwMode="auto">
          <a:xfrm>
            <a:off x="2851934" y="256307"/>
            <a:ext cx="1014413" cy="2892425"/>
            <a:chOff x="1538" y="1279"/>
            <a:chExt cx="639" cy="1822"/>
          </a:xfrm>
        </p:grpSpPr>
        <p:sp>
          <p:nvSpPr>
            <p:cNvPr id="63" name="AutoShape 140">
              <a:extLst>
                <a:ext uri="{FF2B5EF4-FFF2-40B4-BE49-F238E27FC236}">
                  <a16:creationId xmlns:a16="http://schemas.microsoft.com/office/drawing/2014/main" id="{0B207DCC-E123-4C85-82E3-9334326D9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0" y="1287"/>
              <a:ext cx="53" cy="1783"/>
            </a:xfrm>
            <a:prstGeom prst="roundRect">
              <a:avLst>
                <a:gd name="adj" fmla="val 50000"/>
              </a:avLst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Rectangle 141">
              <a:extLst>
                <a:ext uri="{FF2B5EF4-FFF2-40B4-BE49-F238E27FC236}">
                  <a16:creationId xmlns:a16="http://schemas.microsoft.com/office/drawing/2014/main" id="{FFA6A288-3179-4214-A6C9-86CFE5410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2" y="1279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Chr3_1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142">
              <a:extLst>
                <a:ext uri="{FF2B5EF4-FFF2-40B4-BE49-F238E27FC236}">
                  <a16:creationId xmlns:a16="http://schemas.microsoft.com/office/drawing/2014/main" id="{67D21E07-4D85-4761-81C2-4F760F5FCD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6" y="1283"/>
              <a:ext cx="1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Freeform 143">
              <a:extLst>
                <a:ext uri="{FF2B5EF4-FFF2-40B4-BE49-F238E27FC236}">
                  <a16:creationId xmlns:a16="http://schemas.microsoft.com/office/drawing/2014/main" id="{B09D3D49-3566-44EA-9453-5907F05A8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1313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Freeform 144">
              <a:extLst>
                <a:ext uri="{FF2B5EF4-FFF2-40B4-BE49-F238E27FC236}">
                  <a16:creationId xmlns:a16="http://schemas.microsoft.com/office/drawing/2014/main" id="{AEED2884-2374-4BCB-9144-CBE172E61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" y="1313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Rectangle 145">
              <a:extLst>
                <a:ext uri="{FF2B5EF4-FFF2-40B4-BE49-F238E27FC236}">
                  <a16:creationId xmlns:a16="http://schemas.microsoft.com/office/drawing/2014/main" id="{15485085-A54A-40FF-83C4-87629E764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2" y="1458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Chr3_2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146">
              <a:extLst>
                <a:ext uri="{FF2B5EF4-FFF2-40B4-BE49-F238E27FC236}">
                  <a16:creationId xmlns:a16="http://schemas.microsoft.com/office/drawing/2014/main" id="{5FBD9B6B-3F82-4AE3-8792-2583CFEB3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" y="1462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12.1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Freeform 147">
              <a:extLst>
                <a:ext uri="{FF2B5EF4-FFF2-40B4-BE49-F238E27FC236}">
                  <a16:creationId xmlns:a16="http://schemas.microsoft.com/office/drawing/2014/main" id="{2A22D7C0-7C27-4E55-8D95-8597D996A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1492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Freeform 148">
              <a:extLst>
                <a:ext uri="{FF2B5EF4-FFF2-40B4-BE49-F238E27FC236}">
                  <a16:creationId xmlns:a16="http://schemas.microsoft.com/office/drawing/2014/main" id="{A5876D75-9C7F-4DA7-BA4B-B44FDBBA1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" y="1492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Rectangle 149">
              <a:extLst>
                <a:ext uri="{FF2B5EF4-FFF2-40B4-BE49-F238E27FC236}">
                  <a16:creationId xmlns:a16="http://schemas.microsoft.com/office/drawing/2014/main" id="{0CAF0EE6-46C7-41CA-95A7-29886CE3B2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2" y="1662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Chr3_3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150">
              <a:extLst>
                <a:ext uri="{FF2B5EF4-FFF2-40B4-BE49-F238E27FC236}">
                  <a16:creationId xmlns:a16="http://schemas.microsoft.com/office/drawing/2014/main" id="{020F558C-C209-4474-850D-8F2A9265B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" y="1665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25.9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Freeform 151">
              <a:extLst>
                <a:ext uri="{FF2B5EF4-FFF2-40B4-BE49-F238E27FC236}">
                  <a16:creationId xmlns:a16="http://schemas.microsoft.com/office/drawing/2014/main" id="{C5F609D1-BBFD-4E65-9DEA-73863076A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1696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Freeform 152">
              <a:extLst>
                <a:ext uri="{FF2B5EF4-FFF2-40B4-BE49-F238E27FC236}">
                  <a16:creationId xmlns:a16="http://schemas.microsoft.com/office/drawing/2014/main" id="{9733E46C-736E-4A2C-A269-F064CA1E6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" y="1696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Rectangle 153">
              <a:extLst>
                <a:ext uri="{FF2B5EF4-FFF2-40B4-BE49-F238E27FC236}">
                  <a16:creationId xmlns:a16="http://schemas.microsoft.com/office/drawing/2014/main" id="{D85278B3-C290-4D45-8E47-49AB85E07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2" y="1918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Chr3_4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154">
              <a:extLst>
                <a:ext uri="{FF2B5EF4-FFF2-40B4-BE49-F238E27FC236}">
                  <a16:creationId xmlns:a16="http://schemas.microsoft.com/office/drawing/2014/main" id="{F9F979F3-3E02-4216-BDF4-48404F1A6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" y="1922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48.9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Freeform 155">
              <a:extLst>
                <a:ext uri="{FF2B5EF4-FFF2-40B4-BE49-F238E27FC236}">
                  <a16:creationId xmlns:a16="http://schemas.microsoft.com/office/drawing/2014/main" id="{339A6EF1-7D39-4583-A139-F5E8BE3E8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1952"/>
              <a:ext cx="61" cy="84"/>
            </a:xfrm>
            <a:custGeom>
              <a:avLst/>
              <a:gdLst>
                <a:gd name="T0" fmla="*/ 0 w 83"/>
                <a:gd name="T1" fmla="*/ 0 h 113"/>
                <a:gd name="T2" fmla="*/ 15 w 83"/>
                <a:gd name="T3" fmla="*/ 0 h 113"/>
                <a:gd name="T4" fmla="*/ 83 w 83"/>
                <a:gd name="T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13">
                  <a:moveTo>
                    <a:pt x="0" y="0"/>
                  </a:moveTo>
                  <a:lnTo>
                    <a:pt x="15" y="0"/>
                  </a:lnTo>
                  <a:lnTo>
                    <a:pt x="83" y="113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Freeform 156">
              <a:extLst>
                <a:ext uri="{FF2B5EF4-FFF2-40B4-BE49-F238E27FC236}">
                  <a16:creationId xmlns:a16="http://schemas.microsoft.com/office/drawing/2014/main" id="{A1B8AF11-588C-4F6B-BCFB-0D9A813EA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" y="1952"/>
              <a:ext cx="109" cy="84"/>
            </a:xfrm>
            <a:custGeom>
              <a:avLst/>
              <a:gdLst>
                <a:gd name="T0" fmla="*/ 0 w 147"/>
                <a:gd name="T1" fmla="*/ 113 h 113"/>
                <a:gd name="T2" fmla="*/ 66 w 147"/>
                <a:gd name="T3" fmla="*/ 113 h 113"/>
                <a:gd name="T4" fmla="*/ 134 w 147"/>
                <a:gd name="T5" fmla="*/ 0 h 113"/>
                <a:gd name="T6" fmla="*/ 147 w 147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13">
                  <a:moveTo>
                    <a:pt x="0" y="113"/>
                  </a:moveTo>
                  <a:lnTo>
                    <a:pt x="66" y="113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Rectangle 157">
              <a:extLst>
                <a:ext uri="{FF2B5EF4-FFF2-40B4-BE49-F238E27FC236}">
                  <a16:creationId xmlns:a16="http://schemas.microsoft.com/office/drawing/2014/main" id="{98133E64-3E44-4BCE-AC9C-D523343B5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2" y="1986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Chr3_5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158">
              <a:extLst>
                <a:ext uri="{FF2B5EF4-FFF2-40B4-BE49-F238E27FC236}">
                  <a16:creationId xmlns:a16="http://schemas.microsoft.com/office/drawing/2014/main" id="{26AE63F2-C1D9-4DCA-9DA9-1E819F266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" y="1990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53.5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Freeform 159">
              <a:extLst>
                <a:ext uri="{FF2B5EF4-FFF2-40B4-BE49-F238E27FC236}">
                  <a16:creationId xmlns:a16="http://schemas.microsoft.com/office/drawing/2014/main" id="{92AC49F8-10DF-40A0-8AAB-490B69927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2020"/>
              <a:ext cx="61" cy="84"/>
            </a:xfrm>
            <a:custGeom>
              <a:avLst/>
              <a:gdLst>
                <a:gd name="T0" fmla="*/ 0 w 83"/>
                <a:gd name="T1" fmla="*/ 0 h 113"/>
                <a:gd name="T2" fmla="*/ 15 w 83"/>
                <a:gd name="T3" fmla="*/ 0 h 113"/>
                <a:gd name="T4" fmla="*/ 83 w 83"/>
                <a:gd name="T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13">
                  <a:moveTo>
                    <a:pt x="0" y="0"/>
                  </a:moveTo>
                  <a:lnTo>
                    <a:pt x="15" y="0"/>
                  </a:lnTo>
                  <a:lnTo>
                    <a:pt x="83" y="113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3" name="Freeform 160">
              <a:extLst>
                <a:ext uri="{FF2B5EF4-FFF2-40B4-BE49-F238E27FC236}">
                  <a16:creationId xmlns:a16="http://schemas.microsoft.com/office/drawing/2014/main" id="{AA7EEEA5-454B-4115-881C-86C8D8308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" y="2020"/>
              <a:ext cx="109" cy="84"/>
            </a:xfrm>
            <a:custGeom>
              <a:avLst/>
              <a:gdLst>
                <a:gd name="T0" fmla="*/ 0 w 147"/>
                <a:gd name="T1" fmla="*/ 113 h 113"/>
                <a:gd name="T2" fmla="*/ 66 w 147"/>
                <a:gd name="T3" fmla="*/ 113 h 113"/>
                <a:gd name="T4" fmla="*/ 134 w 147"/>
                <a:gd name="T5" fmla="*/ 0 h 113"/>
                <a:gd name="T6" fmla="*/ 147 w 147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13">
                  <a:moveTo>
                    <a:pt x="0" y="113"/>
                  </a:moveTo>
                  <a:lnTo>
                    <a:pt x="66" y="113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Rectangle 161">
              <a:extLst>
                <a:ext uri="{FF2B5EF4-FFF2-40B4-BE49-F238E27FC236}">
                  <a16:creationId xmlns:a16="http://schemas.microsoft.com/office/drawing/2014/main" id="{A6C2BE19-E120-461C-978D-F0FA181D2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2" y="2055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Chr3_6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Rectangle 162">
              <a:extLst>
                <a:ext uri="{FF2B5EF4-FFF2-40B4-BE49-F238E27FC236}">
                  <a16:creationId xmlns:a16="http://schemas.microsoft.com/office/drawing/2014/main" id="{0CEF439E-1B46-4C2C-98AC-840612A4C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" y="2058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53.7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Freeform 163">
              <a:extLst>
                <a:ext uri="{FF2B5EF4-FFF2-40B4-BE49-F238E27FC236}">
                  <a16:creationId xmlns:a16="http://schemas.microsoft.com/office/drawing/2014/main" id="{D3E11108-B4F6-4293-9287-1F000DE7A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2089"/>
              <a:ext cx="61" cy="18"/>
            </a:xfrm>
            <a:custGeom>
              <a:avLst/>
              <a:gdLst>
                <a:gd name="T0" fmla="*/ 0 w 83"/>
                <a:gd name="T1" fmla="*/ 0 h 25"/>
                <a:gd name="T2" fmla="*/ 15 w 83"/>
                <a:gd name="T3" fmla="*/ 0 h 25"/>
                <a:gd name="T4" fmla="*/ 83 w 83"/>
                <a:gd name="T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5">
                  <a:moveTo>
                    <a:pt x="0" y="0"/>
                  </a:moveTo>
                  <a:lnTo>
                    <a:pt x="15" y="0"/>
                  </a:lnTo>
                  <a:lnTo>
                    <a:pt x="83" y="25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7" name="Freeform 164">
              <a:extLst>
                <a:ext uri="{FF2B5EF4-FFF2-40B4-BE49-F238E27FC236}">
                  <a16:creationId xmlns:a16="http://schemas.microsoft.com/office/drawing/2014/main" id="{6BB853F0-34DC-4EC3-B75F-29BA470D7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" y="2089"/>
              <a:ext cx="109" cy="18"/>
            </a:xfrm>
            <a:custGeom>
              <a:avLst/>
              <a:gdLst>
                <a:gd name="T0" fmla="*/ 0 w 147"/>
                <a:gd name="T1" fmla="*/ 25 h 25"/>
                <a:gd name="T2" fmla="*/ 66 w 147"/>
                <a:gd name="T3" fmla="*/ 25 h 25"/>
                <a:gd name="T4" fmla="*/ 134 w 147"/>
                <a:gd name="T5" fmla="*/ 0 h 25"/>
                <a:gd name="T6" fmla="*/ 147 w 147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5">
                  <a:moveTo>
                    <a:pt x="0" y="25"/>
                  </a:moveTo>
                  <a:lnTo>
                    <a:pt x="66" y="2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Rectangle 165">
              <a:extLst>
                <a:ext uri="{FF2B5EF4-FFF2-40B4-BE49-F238E27FC236}">
                  <a16:creationId xmlns:a16="http://schemas.microsoft.com/office/drawing/2014/main" id="{C2AB35CB-4603-496F-9B16-48FD54CDF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2" y="2123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Chr3_7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" name="Rectangle 166">
              <a:extLst>
                <a:ext uri="{FF2B5EF4-FFF2-40B4-BE49-F238E27FC236}">
                  <a16:creationId xmlns:a16="http://schemas.microsoft.com/office/drawing/2014/main" id="{62163A60-F304-42DC-8E5E-B927B22CF2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" y="2127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54.5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" name="Freeform 167">
              <a:extLst>
                <a:ext uri="{FF2B5EF4-FFF2-40B4-BE49-F238E27FC236}">
                  <a16:creationId xmlns:a16="http://schemas.microsoft.com/office/drawing/2014/main" id="{C193BDF1-C329-42BE-943F-03B9B5166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2119"/>
              <a:ext cx="61" cy="38"/>
            </a:xfrm>
            <a:custGeom>
              <a:avLst/>
              <a:gdLst>
                <a:gd name="T0" fmla="*/ 0 w 83"/>
                <a:gd name="T1" fmla="*/ 52 h 52"/>
                <a:gd name="T2" fmla="*/ 15 w 83"/>
                <a:gd name="T3" fmla="*/ 52 h 52"/>
                <a:gd name="T4" fmla="*/ 83 w 83"/>
                <a:gd name="T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2">
                  <a:moveTo>
                    <a:pt x="0" y="52"/>
                  </a:moveTo>
                  <a:lnTo>
                    <a:pt x="15" y="52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Freeform 168">
              <a:extLst>
                <a:ext uri="{FF2B5EF4-FFF2-40B4-BE49-F238E27FC236}">
                  <a16:creationId xmlns:a16="http://schemas.microsoft.com/office/drawing/2014/main" id="{F9AE3F9E-0059-4FEC-99F8-C2FD19EAE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" y="2119"/>
              <a:ext cx="109" cy="38"/>
            </a:xfrm>
            <a:custGeom>
              <a:avLst/>
              <a:gdLst>
                <a:gd name="T0" fmla="*/ 0 w 147"/>
                <a:gd name="T1" fmla="*/ 0 h 52"/>
                <a:gd name="T2" fmla="*/ 66 w 147"/>
                <a:gd name="T3" fmla="*/ 0 h 52"/>
                <a:gd name="T4" fmla="*/ 134 w 147"/>
                <a:gd name="T5" fmla="*/ 52 h 52"/>
                <a:gd name="T6" fmla="*/ 147 w 147"/>
                <a:gd name="T7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52">
                  <a:moveTo>
                    <a:pt x="0" y="0"/>
                  </a:moveTo>
                  <a:lnTo>
                    <a:pt x="66" y="0"/>
                  </a:lnTo>
                  <a:lnTo>
                    <a:pt x="134" y="52"/>
                  </a:lnTo>
                  <a:lnTo>
                    <a:pt x="147" y="52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Rectangle 169">
              <a:extLst>
                <a:ext uri="{FF2B5EF4-FFF2-40B4-BE49-F238E27FC236}">
                  <a16:creationId xmlns:a16="http://schemas.microsoft.com/office/drawing/2014/main" id="{389B2B89-6098-48F8-A57B-C44F27A39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2" y="2191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Chr3_8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" name="Rectangle 170">
              <a:extLst>
                <a:ext uri="{FF2B5EF4-FFF2-40B4-BE49-F238E27FC236}">
                  <a16:creationId xmlns:a16="http://schemas.microsoft.com/office/drawing/2014/main" id="{3A3E2472-F458-4516-8211-7B17B72CD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" y="2195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56.0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Freeform 171">
              <a:extLst>
                <a:ext uri="{FF2B5EF4-FFF2-40B4-BE49-F238E27FC236}">
                  <a16:creationId xmlns:a16="http://schemas.microsoft.com/office/drawing/2014/main" id="{84505DEA-6959-4C37-B68B-7BF5122FE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2141"/>
              <a:ext cx="61" cy="84"/>
            </a:xfrm>
            <a:custGeom>
              <a:avLst/>
              <a:gdLst>
                <a:gd name="T0" fmla="*/ 0 w 83"/>
                <a:gd name="T1" fmla="*/ 114 h 114"/>
                <a:gd name="T2" fmla="*/ 15 w 83"/>
                <a:gd name="T3" fmla="*/ 114 h 114"/>
                <a:gd name="T4" fmla="*/ 83 w 83"/>
                <a:gd name="T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14">
                  <a:moveTo>
                    <a:pt x="0" y="114"/>
                  </a:moveTo>
                  <a:lnTo>
                    <a:pt x="15" y="114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5" name="Freeform 172">
              <a:extLst>
                <a:ext uri="{FF2B5EF4-FFF2-40B4-BE49-F238E27FC236}">
                  <a16:creationId xmlns:a16="http://schemas.microsoft.com/office/drawing/2014/main" id="{9ED0116C-6102-458B-8654-EABA8BA79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" y="2141"/>
              <a:ext cx="109" cy="84"/>
            </a:xfrm>
            <a:custGeom>
              <a:avLst/>
              <a:gdLst>
                <a:gd name="T0" fmla="*/ 0 w 147"/>
                <a:gd name="T1" fmla="*/ 0 h 114"/>
                <a:gd name="T2" fmla="*/ 66 w 147"/>
                <a:gd name="T3" fmla="*/ 0 h 114"/>
                <a:gd name="T4" fmla="*/ 134 w 147"/>
                <a:gd name="T5" fmla="*/ 114 h 114"/>
                <a:gd name="T6" fmla="*/ 147 w 147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14">
                  <a:moveTo>
                    <a:pt x="0" y="0"/>
                  </a:moveTo>
                  <a:lnTo>
                    <a:pt x="66" y="0"/>
                  </a:lnTo>
                  <a:lnTo>
                    <a:pt x="134" y="114"/>
                  </a:lnTo>
                  <a:lnTo>
                    <a:pt x="147" y="114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6" name="Rectangle 173">
              <a:extLst>
                <a:ext uri="{FF2B5EF4-FFF2-40B4-BE49-F238E27FC236}">
                  <a16:creationId xmlns:a16="http://schemas.microsoft.com/office/drawing/2014/main" id="{247310CC-0CCA-4176-BA00-F13EF43EE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2" y="2265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Chr3_9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Rectangle 174">
              <a:extLst>
                <a:ext uri="{FF2B5EF4-FFF2-40B4-BE49-F238E27FC236}">
                  <a16:creationId xmlns:a16="http://schemas.microsoft.com/office/drawing/2014/main" id="{F4E48910-87DD-4B92-B865-6042525342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" y="2269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66.7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Freeform 175">
              <a:extLst>
                <a:ext uri="{FF2B5EF4-FFF2-40B4-BE49-F238E27FC236}">
                  <a16:creationId xmlns:a16="http://schemas.microsoft.com/office/drawing/2014/main" id="{748101DB-A065-4441-AB6A-962C566E5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2299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9" name="Freeform 176">
              <a:extLst>
                <a:ext uri="{FF2B5EF4-FFF2-40B4-BE49-F238E27FC236}">
                  <a16:creationId xmlns:a16="http://schemas.microsoft.com/office/drawing/2014/main" id="{CA93B888-BE81-46D9-94EB-A52125395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" y="2299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0" name="Rectangle 177">
              <a:extLst>
                <a:ext uri="{FF2B5EF4-FFF2-40B4-BE49-F238E27FC236}">
                  <a16:creationId xmlns:a16="http://schemas.microsoft.com/office/drawing/2014/main" id="{DD9552BF-4C30-41C7-83AD-DDB5712DE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2" y="2435"/>
              <a:ext cx="27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Chr3_10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" name="Rectangle 178">
              <a:extLst>
                <a:ext uri="{FF2B5EF4-FFF2-40B4-BE49-F238E27FC236}">
                  <a16:creationId xmlns:a16="http://schemas.microsoft.com/office/drawing/2014/main" id="{4916FA51-914E-4624-9EDF-9B7D04541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" y="2439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78.2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" name="Freeform 179">
              <a:extLst>
                <a:ext uri="{FF2B5EF4-FFF2-40B4-BE49-F238E27FC236}">
                  <a16:creationId xmlns:a16="http://schemas.microsoft.com/office/drawing/2014/main" id="{F6BD9711-C209-43E5-8C23-6DD8B7057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2469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3" name="Freeform 180">
              <a:extLst>
                <a:ext uri="{FF2B5EF4-FFF2-40B4-BE49-F238E27FC236}">
                  <a16:creationId xmlns:a16="http://schemas.microsoft.com/office/drawing/2014/main" id="{852190BE-81C3-407D-837A-52A257923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" y="2469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4" name="Rectangle 181">
              <a:extLst>
                <a:ext uri="{FF2B5EF4-FFF2-40B4-BE49-F238E27FC236}">
                  <a16:creationId xmlns:a16="http://schemas.microsoft.com/office/drawing/2014/main" id="{956EE2DD-3678-4BB3-927A-59F5E4179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2" y="2525"/>
              <a:ext cx="27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Chr3_11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" name="Rectangle 182">
              <a:extLst>
                <a:ext uri="{FF2B5EF4-FFF2-40B4-BE49-F238E27FC236}">
                  <a16:creationId xmlns:a16="http://schemas.microsoft.com/office/drawing/2014/main" id="{CF0DEA30-2258-4D61-838F-4060FF0B7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2" y="2529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84.3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" name="Freeform 183">
              <a:extLst>
                <a:ext uri="{FF2B5EF4-FFF2-40B4-BE49-F238E27FC236}">
                  <a16:creationId xmlns:a16="http://schemas.microsoft.com/office/drawing/2014/main" id="{7F92B109-7FEC-445B-8687-883D18743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2559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7" name="Freeform 184">
              <a:extLst>
                <a:ext uri="{FF2B5EF4-FFF2-40B4-BE49-F238E27FC236}">
                  <a16:creationId xmlns:a16="http://schemas.microsoft.com/office/drawing/2014/main" id="{465588DD-5915-4F2F-A4B3-6DA39A492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" y="2559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8" name="Rectangle 185">
              <a:extLst>
                <a:ext uri="{FF2B5EF4-FFF2-40B4-BE49-F238E27FC236}">
                  <a16:creationId xmlns:a16="http://schemas.microsoft.com/office/drawing/2014/main" id="{8F34F00E-5224-4D39-8FEA-9956BD669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2" y="3010"/>
              <a:ext cx="27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Chr3_12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" name="Rectangle 186">
              <a:extLst>
                <a:ext uri="{FF2B5EF4-FFF2-40B4-BE49-F238E27FC236}">
                  <a16:creationId xmlns:a16="http://schemas.microsoft.com/office/drawing/2014/main" id="{2352B6EF-65C0-47BD-9D6C-4FF9180A24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" y="3014"/>
              <a:ext cx="19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117.1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Freeform 187">
              <a:extLst>
                <a:ext uri="{FF2B5EF4-FFF2-40B4-BE49-F238E27FC236}">
                  <a16:creationId xmlns:a16="http://schemas.microsoft.com/office/drawing/2014/main" id="{6B8F9B46-C2FB-4530-BF6A-E02C3BA73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3044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1" name="Freeform 188">
              <a:extLst>
                <a:ext uri="{FF2B5EF4-FFF2-40B4-BE49-F238E27FC236}">
                  <a16:creationId xmlns:a16="http://schemas.microsoft.com/office/drawing/2014/main" id="{8F299DF9-AD4F-4FC2-9318-24F105C49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4" y="3044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grpSp>
        <p:nvGrpSpPr>
          <p:cNvPr id="16" name="Group 237">
            <a:extLst>
              <a:ext uri="{FF2B5EF4-FFF2-40B4-BE49-F238E27FC236}">
                <a16:creationId xmlns:a16="http://schemas.microsoft.com/office/drawing/2014/main" id="{E0D628C6-C24D-49C6-858B-0296F74D480D}"/>
              </a:ext>
            </a:extLst>
          </p:cNvPr>
          <p:cNvGrpSpPr>
            <a:grpSpLocks/>
          </p:cNvGrpSpPr>
          <p:nvPr/>
        </p:nvGrpSpPr>
        <p:grpSpPr bwMode="auto">
          <a:xfrm>
            <a:off x="4201168" y="255935"/>
            <a:ext cx="1014413" cy="2938463"/>
            <a:chOff x="2226" y="1279"/>
            <a:chExt cx="639" cy="1851"/>
          </a:xfrm>
        </p:grpSpPr>
        <p:sp>
          <p:nvSpPr>
            <p:cNvPr id="17" name="AutoShape 191">
              <a:extLst>
                <a:ext uri="{FF2B5EF4-FFF2-40B4-BE49-F238E27FC236}">
                  <a16:creationId xmlns:a16="http://schemas.microsoft.com/office/drawing/2014/main" id="{F2DD7901-5835-4F1F-81E6-2330D4F3D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9" y="1287"/>
              <a:ext cx="53" cy="1813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Rectangle 192">
              <a:extLst>
                <a:ext uri="{FF2B5EF4-FFF2-40B4-BE49-F238E27FC236}">
                  <a16:creationId xmlns:a16="http://schemas.microsoft.com/office/drawing/2014/main" id="{F4FE5730-13FA-4A87-ABC8-D8A109315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" y="1279"/>
              <a:ext cx="24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Chr4_1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93">
              <a:extLst>
                <a:ext uri="{FF2B5EF4-FFF2-40B4-BE49-F238E27FC236}">
                  <a16:creationId xmlns:a16="http://schemas.microsoft.com/office/drawing/2014/main" id="{3F8265C3-F0F9-4A83-B118-9EAC87345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5" y="1283"/>
              <a:ext cx="1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Freeform 194">
              <a:extLst>
                <a:ext uri="{FF2B5EF4-FFF2-40B4-BE49-F238E27FC236}">
                  <a16:creationId xmlns:a16="http://schemas.microsoft.com/office/drawing/2014/main" id="{F22ED8AC-0D2A-425A-ACF9-11FA89DD8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1313"/>
              <a:ext cx="62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195">
              <a:extLst>
                <a:ext uri="{FF2B5EF4-FFF2-40B4-BE49-F238E27FC236}">
                  <a16:creationId xmlns:a16="http://schemas.microsoft.com/office/drawing/2014/main" id="{9CAA4EF4-9346-4A5E-8DF6-849BA5DEA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3" y="1313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Rectangle 196">
              <a:extLst>
                <a:ext uri="{FF2B5EF4-FFF2-40B4-BE49-F238E27FC236}">
                  <a16:creationId xmlns:a16="http://schemas.microsoft.com/office/drawing/2014/main" id="{3DEC9CB4-DA8C-4261-906A-E4FD472D6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" y="1550"/>
              <a:ext cx="24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Chr4_2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197">
              <a:extLst>
                <a:ext uri="{FF2B5EF4-FFF2-40B4-BE49-F238E27FC236}">
                  <a16:creationId xmlns:a16="http://schemas.microsoft.com/office/drawing/2014/main" id="{0DB3BC59-DC5E-458C-923C-13058B435C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1553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18.3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Freeform 198">
              <a:extLst>
                <a:ext uri="{FF2B5EF4-FFF2-40B4-BE49-F238E27FC236}">
                  <a16:creationId xmlns:a16="http://schemas.microsoft.com/office/drawing/2014/main" id="{F77D5646-23DF-4A43-8458-DE1FC0BBD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1584"/>
              <a:ext cx="62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199">
              <a:extLst>
                <a:ext uri="{FF2B5EF4-FFF2-40B4-BE49-F238E27FC236}">
                  <a16:creationId xmlns:a16="http://schemas.microsoft.com/office/drawing/2014/main" id="{732DDD49-C9A0-4799-8BBD-2A7067564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3" y="1584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Rectangle 200">
              <a:extLst>
                <a:ext uri="{FF2B5EF4-FFF2-40B4-BE49-F238E27FC236}">
                  <a16:creationId xmlns:a16="http://schemas.microsoft.com/office/drawing/2014/main" id="{5C44A8CD-FFF0-4137-9CBC-3D7A054B8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" y="1814"/>
              <a:ext cx="24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Chr4_3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01">
              <a:extLst>
                <a:ext uri="{FF2B5EF4-FFF2-40B4-BE49-F238E27FC236}">
                  <a16:creationId xmlns:a16="http://schemas.microsoft.com/office/drawing/2014/main" id="{A77C29E8-DA87-497D-868C-02ADEB1C7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1818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44.5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Freeform 202">
              <a:extLst>
                <a:ext uri="{FF2B5EF4-FFF2-40B4-BE49-F238E27FC236}">
                  <a16:creationId xmlns:a16="http://schemas.microsoft.com/office/drawing/2014/main" id="{E94ACE79-5158-48D5-91F9-9466BC8F5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1848"/>
              <a:ext cx="62" cy="123"/>
            </a:xfrm>
            <a:custGeom>
              <a:avLst/>
              <a:gdLst>
                <a:gd name="T0" fmla="*/ 0 w 83"/>
                <a:gd name="T1" fmla="*/ 0 h 165"/>
                <a:gd name="T2" fmla="*/ 15 w 83"/>
                <a:gd name="T3" fmla="*/ 0 h 165"/>
                <a:gd name="T4" fmla="*/ 83 w 83"/>
                <a:gd name="T5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65">
                  <a:moveTo>
                    <a:pt x="0" y="0"/>
                  </a:moveTo>
                  <a:lnTo>
                    <a:pt x="15" y="0"/>
                  </a:lnTo>
                  <a:lnTo>
                    <a:pt x="83" y="16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Freeform 203">
              <a:extLst>
                <a:ext uri="{FF2B5EF4-FFF2-40B4-BE49-F238E27FC236}">
                  <a16:creationId xmlns:a16="http://schemas.microsoft.com/office/drawing/2014/main" id="{F293555A-8B3A-4404-839E-DFD5B3BB9E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3" y="1848"/>
              <a:ext cx="109" cy="123"/>
            </a:xfrm>
            <a:custGeom>
              <a:avLst/>
              <a:gdLst>
                <a:gd name="T0" fmla="*/ 0 w 147"/>
                <a:gd name="T1" fmla="*/ 165 h 165"/>
                <a:gd name="T2" fmla="*/ 66 w 147"/>
                <a:gd name="T3" fmla="*/ 165 h 165"/>
                <a:gd name="T4" fmla="*/ 134 w 147"/>
                <a:gd name="T5" fmla="*/ 0 h 165"/>
                <a:gd name="T6" fmla="*/ 147 w 147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65">
                  <a:moveTo>
                    <a:pt x="0" y="165"/>
                  </a:moveTo>
                  <a:lnTo>
                    <a:pt x="66" y="16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Rectangle 204">
              <a:extLst>
                <a:ext uri="{FF2B5EF4-FFF2-40B4-BE49-F238E27FC236}">
                  <a16:creationId xmlns:a16="http://schemas.microsoft.com/office/drawing/2014/main" id="{7AEB5417-F34F-4247-93E1-25FA82E542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" y="1882"/>
              <a:ext cx="24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Chr4_4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205">
              <a:extLst>
                <a:ext uri="{FF2B5EF4-FFF2-40B4-BE49-F238E27FC236}">
                  <a16:creationId xmlns:a16="http://schemas.microsoft.com/office/drawing/2014/main" id="{1DD35415-3A08-488C-88BB-D8957B6C5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1886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45.0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Freeform 206">
              <a:extLst>
                <a:ext uri="{FF2B5EF4-FFF2-40B4-BE49-F238E27FC236}">
                  <a16:creationId xmlns:a16="http://schemas.microsoft.com/office/drawing/2014/main" id="{DCD9B880-833E-404A-B197-42B1E3014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1916"/>
              <a:ext cx="62" cy="62"/>
            </a:xfrm>
            <a:custGeom>
              <a:avLst/>
              <a:gdLst>
                <a:gd name="T0" fmla="*/ 0 w 83"/>
                <a:gd name="T1" fmla="*/ 0 h 83"/>
                <a:gd name="T2" fmla="*/ 15 w 83"/>
                <a:gd name="T3" fmla="*/ 0 h 83"/>
                <a:gd name="T4" fmla="*/ 83 w 8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3">
                  <a:moveTo>
                    <a:pt x="0" y="0"/>
                  </a:moveTo>
                  <a:lnTo>
                    <a:pt x="15" y="0"/>
                  </a:lnTo>
                  <a:lnTo>
                    <a:pt x="83" y="8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207">
              <a:extLst>
                <a:ext uri="{FF2B5EF4-FFF2-40B4-BE49-F238E27FC236}">
                  <a16:creationId xmlns:a16="http://schemas.microsoft.com/office/drawing/2014/main" id="{D18D5F03-808D-4820-BD51-D6DA10B69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3" y="1916"/>
              <a:ext cx="109" cy="62"/>
            </a:xfrm>
            <a:custGeom>
              <a:avLst/>
              <a:gdLst>
                <a:gd name="T0" fmla="*/ 0 w 147"/>
                <a:gd name="T1" fmla="*/ 83 h 83"/>
                <a:gd name="T2" fmla="*/ 66 w 147"/>
                <a:gd name="T3" fmla="*/ 83 h 83"/>
                <a:gd name="T4" fmla="*/ 134 w 147"/>
                <a:gd name="T5" fmla="*/ 0 h 83"/>
                <a:gd name="T6" fmla="*/ 147 w 147"/>
                <a:gd name="T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3">
                  <a:moveTo>
                    <a:pt x="0" y="83"/>
                  </a:moveTo>
                  <a:lnTo>
                    <a:pt x="66" y="83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Rectangle 208">
              <a:extLst>
                <a:ext uri="{FF2B5EF4-FFF2-40B4-BE49-F238E27FC236}">
                  <a16:creationId xmlns:a16="http://schemas.microsoft.com/office/drawing/2014/main" id="{0386E05B-A132-40C9-9977-3EBA28CAB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" y="1951"/>
              <a:ext cx="24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Chr4_5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209">
              <a:extLst>
                <a:ext uri="{FF2B5EF4-FFF2-40B4-BE49-F238E27FC236}">
                  <a16:creationId xmlns:a16="http://schemas.microsoft.com/office/drawing/2014/main" id="{99FA6C60-C10D-4DA3-B2A5-F2ECD1CE6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1954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45.7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Freeform 210">
              <a:extLst>
                <a:ext uri="{FF2B5EF4-FFF2-40B4-BE49-F238E27FC236}">
                  <a16:creationId xmlns:a16="http://schemas.microsoft.com/office/drawing/2014/main" id="{D175A5B9-550F-440D-A28F-39060950D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1985"/>
              <a:ext cx="62" cy="4"/>
            </a:xfrm>
            <a:custGeom>
              <a:avLst/>
              <a:gdLst>
                <a:gd name="T0" fmla="*/ 0 w 83"/>
                <a:gd name="T1" fmla="*/ 0 h 5"/>
                <a:gd name="T2" fmla="*/ 15 w 83"/>
                <a:gd name="T3" fmla="*/ 0 h 5"/>
                <a:gd name="T4" fmla="*/ 83 w 8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">
                  <a:moveTo>
                    <a:pt x="0" y="0"/>
                  </a:moveTo>
                  <a:lnTo>
                    <a:pt x="15" y="0"/>
                  </a:lnTo>
                  <a:lnTo>
                    <a:pt x="83" y="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Freeform 211">
              <a:extLst>
                <a:ext uri="{FF2B5EF4-FFF2-40B4-BE49-F238E27FC236}">
                  <a16:creationId xmlns:a16="http://schemas.microsoft.com/office/drawing/2014/main" id="{54730D88-FC25-444A-B972-26D46B659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3" y="1985"/>
              <a:ext cx="109" cy="4"/>
            </a:xfrm>
            <a:custGeom>
              <a:avLst/>
              <a:gdLst>
                <a:gd name="T0" fmla="*/ 0 w 147"/>
                <a:gd name="T1" fmla="*/ 5 h 5"/>
                <a:gd name="T2" fmla="*/ 66 w 147"/>
                <a:gd name="T3" fmla="*/ 5 h 5"/>
                <a:gd name="T4" fmla="*/ 134 w 147"/>
                <a:gd name="T5" fmla="*/ 0 h 5"/>
                <a:gd name="T6" fmla="*/ 147 w 14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5">
                  <a:moveTo>
                    <a:pt x="0" y="5"/>
                  </a:moveTo>
                  <a:lnTo>
                    <a:pt x="66" y="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Rectangle 212">
              <a:extLst>
                <a:ext uri="{FF2B5EF4-FFF2-40B4-BE49-F238E27FC236}">
                  <a16:creationId xmlns:a16="http://schemas.microsoft.com/office/drawing/2014/main" id="{3075270B-FC7B-458D-87F5-A63270658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" y="2019"/>
              <a:ext cx="24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Chr4_6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213">
              <a:extLst>
                <a:ext uri="{FF2B5EF4-FFF2-40B4-BE49-F238E27FC236}">
                  <a16:creationId xmlns:a16="http://schemas.microsoft.com/office/drawing/2014/main" id="{989425C8-D38C-4337-8050-BC8F32592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2023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46.0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Freeform 214">
              <a:extLst>
                <a:ext uri="{FF2B5EF4-FFF2-40B4-BE49-F238E27FC236}">
                  <a16:creationId xmlns:a16="http://schemas.microsoft.com/office/drawing/2014/main" id="{85702017-BE3E-48CA-9F2F-132183310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1993"/>
              <a:ext cx="62" cy="60"/>
            </a:xfrm>
            <a:custGeom>
              <a:avLst/>
              <a:gdLst>
                <a:gd name="T0" fmla="*/ 0 w 83"/>
                <a:gd name="T1" fmla="*/ 81 h 81"/>
                <a:gd name="T2" fmla="*/ 15 w 83"/>
                <a:gd name="T3" fmla="*/ 81 h 81"/>
                <a:gd name="T4" fmla="*/ 83 w 83"/>
                <a:gd name="T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1">
                  <a:moveTo>
                    <a:pt x="0" y="81"/>
                  </a:moveTo>
                  <a:lnTo>
                    <a:pt x="15" y="81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215">
              <a:extLst>
                <a:ext uri="{FF2B5EF4-FFF2-40B4-BE49-F238E27FC236}">
                  <a16:creationId xmlns:a16="http://schemas.microsoft.com/office/drawing/2014/main" id="{299A610E-6B97-4AA8-8ECC-A3F182B4E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3" y="1993"/>
              <a:ext cx="109" cy="60"/>
            </a:xfrm>
            <a:custGeom>
              <a:avLst/>
              <a:gdLst>
                <a:gd name="T0" fmla="*/ 0 w 147"/>
                <a:gd name="T1" fmla="*/ 0 h 81"/>
                <a:gd name="T2" fmla="*/ 66 w 147"/>
                <a:gd name="T3" fmla="*/ 0 h 81"/>
                <a:gd name="T4" fmla="*/ 134 w 147"/>
                <a:gd name="T5" fmla="*/ 81 h 81"/>
                <a:gd name="T6" fmla="*/ 147 w 147"/>
                <a:gd name="T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1">
                  <a:moveTo>
                    <a:pt x="0" y="0"/>
                  </a:moveTo>
                  <a:lnTo>
                    <a:pt x="66" y="0"/>
                  </a:lnTo>
                  <a:lnTo>
                    <a:pt x="134" y="81"/>
                  </a:lnTo>
                  <a:lnTo>
                    <a:pt x="147" y="8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Rectangle 216">
              <a:extLst>
                <a:ext uri="{FF2B5EF4-FFF2-40B4-BE49-F238E27FC236}">
                  <a16:creationId xmlns:a16="http://schemas.microsoft.com/office/drawing/2014/main" id="{393FF818-8629-4B34-895A-B624BC729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" y="2087"/>
              <a:ext cx="24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Chr4_7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217">
              <a:extLst>
                <a:ext uri="{FF2B5EF4-FFF2-40B4-BE49-F238E27FC236}">
                  <a16:creationId xmlns:a16="http://schemas.microsoft.com/office/drawing/2014/main" id="{7114D0A4-B492-4C52-804E-30E3D8580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2091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47.6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Freeform 218">
              <a:extLst>
                <a:ext uri="{FF2B5EF4-FFF2-40B4-BE49-F238E27FC236}">
                  <a16:creationId xmlns:a16="http://schemas.microsoft.com/office/drawing/2014/main" id="{D70F5E72-733C-4AA1-868D-FF50AFD58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2017"/>
              <a:ext cx="62" cy="104"/>
            </a:xfrm>
            <a:custGeom>
              <a:avLst/>
              <a:gdLst>
                <a:gd name="T0" fmla="*/ 0 w 83"/>
                <a:gd name="T1" fmla="*/ 141 h 141"/>
                <a:gd name="T2" fmla="*/ 15 w 83"/>
                <a:gd name="T3" fmla="*/ 141 h 141"/>
                <a:gd name="T4" fmla="*/ 83 w 83"/>
                <a:gd name="T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41">
                  <a:moveTo>
                    <a:pt x="0" y="141"/>
                  </a:moveTo>
                  <a:lnTo>
                    <a:pt x="15" y="141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219">
              <a:extLst>
                <a:ext uri="{FF2B5EF4-FFF2-40B4-BE49-F238E27FC236}">
                  <a16:creationId xmlns:a16="http://schemas.microsoft.com/office/drawing/2014/main" id="{66460EE9-8E4F-477C-A17E-68ED2D746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3" y="2017"/>
              <a:ext cx="109" cy="104"/>
            </a:xfrm>
            <a:custGeom>
              <a:avLst/>
              <a:gdLst>
                <a:gd name="T0" fmla="*/ 0 w 147"/>
                <a:gd name="T1" fmla="*/ 0 h 141"/>
                <a:gd name="T2" fmla="*/ 66 w 147"/>
                <a:gd name="T3" fmla="*/ 0 h 141"/>
                <a:gd name="T4" fmla="*/ 134 w 147"/>
                <a:gd name="T5" fmla="*/ 141 h 141"/>
                <a:gd name="T6" fmla="*/ 147 w 147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41">
                  <a:moveTo>
                    <a:pt x="0" y="0"/>
                  </a:moveTo>
                  <a:lnTo>
                    <a:pt x="66" y="0"/>
                  </a:lnTo>
                  <a:lnTo>
                    <a:pt x="134" y="141"/>
                  </a:lnTo>
                  <a:lnTo>
                    <a:pt x="147" y="14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Rectangle 220">
              <a:extLst>
                <a:ext uri="{FF2B5EF4-FFF2-40B4-BE49-F238E27FC236}">
                  <a16:creationId xmlns:a16="http://schemas.microsoft.com/office/drawing/2014/main" id="{549B51BB-85D2-4E5C-A953-D67B219C2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" y="2156"/>
              <a:ext cx="24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Chr4_8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221">
              <a:extLst>
                <a:ext uri="{FF2B5EF4-FFF2-40B4-BE49-F238E27FC236}">
                  <a16:creationId xmlns:a16="http://schemas.microsoft.com/office/drawing/2014/main" id="{CC3C1BDB-D323-42CA-BB62-20787C055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2159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51.0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Freeform 222">
              <a:extLst>
                <a:ext uri="{FF2B5EF4-FFF2-40B4-BE49-F238E27FC236}">
                  <a16:creationId xmlns:a16="http://schemas.microsoft.com/office/drawing/2014/main" id="{39799A4E-5321-4735-BAB9-A0130A710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2067"/>
              <a:ext cx="62" cy="123"/>
            </a:xfrm>
            <a:custGeom>
              <a:avLst/>
              <a:gdLst>
                <a:gd name="T0" fmla="*/ 0 w 83"/>
                <a:gd name="T1" fmla="*/ 165 h 165"/>
                <a:gd name="T2" fmla="*/ 15 w 83"/>
                <a:gd name="T3" fmla="*/ 165 h 165"/>
                <a:gd name="T4" fmla="*/ 83 w 83"/>
                <a:gd name="T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65">
                  <a:moveTo>
                    <a:pt x="0" y="165"/>
                  </a:moveTo>
                  <a:lnTo>
                    <a:pt x="15" y="165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223">
              <a:extLst>
                <a:ext uri="{FF2B5EF4-FFF2-40B4-BE49-F238E27FC236}">
                  <a16:creationId xmlns:a16="http://schemas.microsoft.com/office/drawing/2014/main" id="{80E2A883-7338-47AA-8C38-F6A56F805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3" y="2067"/>
              <a:ext cx="109" cy="123"/>
            </a:xfrm>
            <a:custGeom>
              <a:avLst/>
              <a:gdLst>
                <a:gd name="T0" fmla="*/ 0 w 147"/>
                <a:gd name="T1" fmla="*/ 0 h 165"/>
                <a:gd name="T2" fmla="*/ 66 w 147"/>
                <a:gd name="T3" fmla="*/ 0 h 165"/>
                <a:gd name="T4" fmla="*/ 134 w 147"/>
                <a:gd name="T5" fmla="*/ 165 h 165"/>
                <a:gd name="T6" fmla="*/ 147 w 147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65">
                  <a:moveTo>
                    <a:pt x="0" y="0"/>
                  </a:moveTo>
                  <a:lnTo>
                    <a:pt x="66" y="0"/>
                  </a:lnTo>
                  <a:lnTo>
                    <a:pt x="134" y="165"/>
                  </a:lnTo>
                  <a:lnTo>
                    <a:pt x="147" y="16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Rectangle 224">
              <a:extLst>
                <a:ext uri="{FF2B5EF4-FFF2-40B4-BE49-F238E27FC236}">
                  <a16:creationId xmlns:a16="http://schemas.microsoft.com/office/drawing/2014/main" id="{52DD06E6-4116-424F-B6C3-90EAE8669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" y="2632"/>
              <a:ext cx="24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Chr4_9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225">
              <a:extLst>
                <a:ext uri="{FF2B5EF4-FFF2-40B4-BE49-F238E27FC236}">
                  <a16:creationId xmlns:a16="http://schemas.microsoft.com/office/drawing/2014/main" id="{467CD835-653B-4BBA-B381-F31720786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2636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92.4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Freeform 226">
              <a:extLst>
                <a:ext uri="{FF2B5EF4-FFF2-40B4-BE49-F238E27FC236}">
                  <a16:creationId xmlns:a16="http://schemas.microsoft.com/office/drawing/2014/main" id="{B719A4EE-7BD7-4F2E-8E8E-1AC03CA8C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2666"/>
              <a:ext cx="62" cy="13"/>
            </a:xfrm>
            <a:custGeom>
              <a:avLst/>
              <a:gdLst>
                <a:gd name="T0" fmla="*/ 0 w 83"/>
                <a:gd name="T1" fmla="*/ 0 h 18"/>
                <a:gd name="T2" fmla="*/ 15 w 83"/>
                <a:gd name="T3" fmla="*/ 0 h 18"/>
                <a:gd name="T4" fmla="*/ 83 w 83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8">
                  <a:moveTo>
                    <a:pt x="0" y="0"/>
                  </a:moveTo>
                  <a:lnTo>
                    <a:pt x="15" y="0"/>
                  </a:lnTo>
                  <a:lnTo>
                    <a:pt x="83" y="1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227">
              <a:extLst>
                <a:ext uri="{FF2B5EF4-FFF2-40B4-BE49-F238E27FC236}">
                  <a16:creationId xmlns:a16="http://schemas.microsoft.com/office/drawing/2014/main" id="{5262649C-A6AF-4188-A455-5EE251CFC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3" y="2666"/>
              <a:ext cx="109" cy="13"/>
            </a:xfrm>
            <a:custGeom>
              <a:avLst/>
              <a:gdLst>
                <a:gd name="T0" fmla="*/ 0 w 147"/>
                <a:gd name="T1" fmla="*/ 18 h 18"/>
                <a:gd name="T2" fmla="*/ 66 w 147"/>
                <a:gd name="T3" fmla="*/ 18 h 18"/>
                <a:gd name="T4" fmla="*/ 134 w 147"/>
                <a:gd name="T5" fmla="*/ 0 h 18"/>
                <a:gd name="T6" fmla="*/ 147 w 147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8">
                  <a:moveTo>
                    <a:pt x="0" y="18"/>
                  </a:moveTo>
                  <a:lnTo>
                    <a:pt x="66" y="18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Rectangle 228">
              <a:extLst>
                <a:ext uri="{FF2B5EF4-FFF2-40B4-BE49-F238E27FC236}">
                  <a16:creationId xmlns:a16="http://schemas.microsoft.com/office/drawing/2014/main" id="{7F5241DE-D653-4B24-BBA4-8C5C9C2A3A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" y="2700"/>
              <a:ext cx="27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Chr4_10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229">
              <a:extLst>
                <a:ext uri="{FF2B5EF4-FFF2-40B4-BE49-F238E27FC236}">
                  <a16:creationId xmlns:a16="http://schemas.microsoft.com/office/drawing/2014/main" id="{5614D37E-0ECD-4964-BFEC-24990D93F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2704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95.3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Freeform 230">
              <a:extLst>
                <a:ext uri="{FF2B5EF4-FFF2-40B4-BE49-F238E27FC236}">
                  <a16:creationId xmlns:a16="http://schemas.microsoft.com/office/drawing/2014/main" id="{037874FD-79BD-4D7C-9793-9EB3D9928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2722"/>
              <a:ext cx="62" cy="12"/>
            </a:xfrm>
            <a:custGeom>
              <a:avLst/>
              <a:gdLst>
                <a:gd name="T0" fmla="*/ 0 w 83"/>
                <a:gd name="T1" fmla="*/ 17 h 17"/>
                <a:gd name="T2" fmla="*/ 15 w 83"/>
                <a:gd name="T3" fmla="*/ 17 h 17"/>
                <a:gd name="T4" fmla="*/ 83 w 8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7">
                  <a:moveTo>
                    <a:pt x="0" y="17"/>
                  </a:moveTo>
                  <a:lnTo>
                    <a:pt x="15" y="17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231">
              <a:extLst>
                <a:ext uri="{FF2B5EF4-FFF2-40B4-BE49-F238E27FC236}">
                  <a16:creationId xmlns:a16="http://schemas.microsoft.com/office/drawing/2014/main" id="{498A6828-B516-4FEB-8FD2-697D09861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3" y="2722"/>
              <a:ext cx="109" cy="12"/>
            </a:xfrm>
            <a:custGeom>
              <a:avLst/>
              <a:gdLst>
                <a:gd name="T0" fmla="*/ 0 w 147"/>
                <a:gd name="T1" fmla="*/ 0 h 17"/>
                <a:gd name="T2" fmla="*/ 66 w 147"/>
                <a:gd name="T3" fmla="*/ 0 h 17"/>
                <a:gd name="T4" fmla="*/ 134 w 147"/>
                <a:gd name="T5" fmla="*/ 17 h 17"/>
                <a:gd name="T6" fmla="*/ 147 w 147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7">
                  <a:moveTo>
                    <a:pt x="0" y="0"/>
                  </a:moveTo>
                  <a:lnTo>
                    <a:pt x="66" y="0"/>
                  </a:lnTo>
                  <a:lnTo>
                    <a:pt x="134" y="17"/>
                  </a:lnTo>
                  <a:lnTo>
                    <a:pt x="147" y="1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Rectangle 232">
              <a:extLst>
                <a:ext uri="{FF2B5EF4-FFF2-40B4-BE49-F238E27FC236}">
                  <a16:creationId xmlns:a16="http://schemas.microsoft.com/office/drawing/2014/main" id="{DFF6359F-9EA3-4158-B9F4-ECB4493703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" y="3040"/>
              <a:ext cx="27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Chr4_11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233">
              <a:extLst>
                <a:ext uri="{FF2B5EF4-FFF2-40B4-BE49-F238E27FC236}">
                  <a16:creationId xmlns:a16="http://schemas.microsoft.com/office/drawing/2014/main" id="{0DF790D8-C6B6-4384-8524-677064AD5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6" y="3043"/>
              <a:ext cx="19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119.1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Freeform 234">
              <a:extLst>
                <a:ext uri="{FF2B5EF4-FFF2-40B4-BE49-F238E27FC236}">
                  <a16:creationId xmlns:a16="http://schemas.microsoft.com/office/drawing/2014/main" id="{9F07F277-730E-4AAC-ACA7-84499FFB9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3074"/>
              <a:ext cx="62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235">
              <a:extLst>
                <a:ext uri="{FF2B5EF4-FFF2-40B4-BE49-F238E27FC236}">
                  <a16:creationId xmlns:a16="http://schemas.microsoft.com/office/drawing/2014/main" id="{0156C670-57A5-4995-B12E-9098F452E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3" y="3074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grpSp>
        <p:nvGrpSpPr>
          <p:cNvPr id="248" name="Group 308">
            <a:extLst>
              <a:ext uri="{FF2B5EF4-FFF2-40B4-BE49-F238E27FC236}">
                <a16:creationId xmlns:a16="http://schemas.microsoft.com/office/drawing/2014/main" id="{B3556029-1257-4918-91B9-606480AC3C14}"/>
              </a:ext>
            </a:extLst>
          </p:cNvPr>
          <p:cNvGrpSpPr>
            <a:grpSpLocks/>
          </p:cNvGrpSpPr>
          <p:nvPr/>
        </p:nvGrpSpPr>
        <p:grpSpPr bwMode="auto">
          <a:xfrm>
            <a:off x="7248886" y="237680"/>
            <a:ext cx="962025" cy="2236788"/>
            <a:chOff x="3155" y="1301"/>
            <a:chExt cx="606" cy="1409"/>
          </a:xfrm>
        </p:grpSpPr>
        <p:sp>
          <p:nvSpPr>
            <p:cNvPr id="382" name="AutoShape 242">
              <a:extLst>
                <a:ext uri="{FF2B5EF4-FFF2-40B4-BE49-F238E27FC236}">
                  <a16:creationId xmlns:a16="http://schemas.microsoft.com/office/drawing/2014/main" id="{54A9D069-DA9C-4B34-BF3A-9B6456FBD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3" y="1321"/>
              <a:ext cx="53" cy="1295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3" name="Rectangle 243">
              <a:extLst>
                <a:ext uri="{FF2B5EF4-FFF2-40B4-BE49-F238E27FC236}">
                  <a16:creationId xmlns:a16="http://schemas.microsoft.com/office/drawing/2014/main" id="{45B5A5EB-BE39-49D7-96DC-5884BEBD8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1301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Chr6_1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4" name="Rectangle 244">
              <a:extLst>
                <a:ext uri="{FF2B5EF4-FFF2-40B4-BE49-F238E27FC236}">
                  <a16:creationId xmlns:a16="http://schemas.microsoft.com/office/drawing/2014/main" id="{88436EC1-A981-41B0-8CB2-24C02C30D4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9" y="1305"/>
              <a:ext cx="1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5" name="Freeform 245">
              <a:extLst>
                <a:ext uri="{FF2B5EF4-FFF2-40B4-BE49-F238E27FC236}">
                  <a16:creationId xmlns:a16="http://schemas.microsoft.com/office/drawing/2014/main" id="{65987CF5-9BE8-4D64-B4BA-C5E78283D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1335"/>
              <a:ext cx="61" cy="12"/>
            </a:xfrm>
            <a:custGeom>
              <a:avLst/>
              <a:gdLst>
                <a:gd name="T0" fmla="*/ 0 w 83"/>
                <a:gd name="T1" fmla="*/ 0 h 16"/>
                <a:gd name="T2" fmla="*/ 15 w 83"/>
                <a:gd name="T3" fmla="*/ 0 h 16"/>
                <a:gd name="T4" fmla="*/ 83 w 83"/>
                <a:gd name="T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6">
                  <a:moveTo>
                    <a:pt x="0" y="0"/>
                  </a:moveTo>
                  <a:lnTo>
                    <a:pt x="15" y="0"/>
                  </a:lnTo>
                  <a:lnTo>
                    <a:pt x="83" y="16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6" name="Freeform 246">
              <a:extLst>
                <a:ext uri="{FF2B5EF4-FFF2-40B4-BE49-F238E27FC236}">
                  <a16:creationId xmlns:a16="http://schemas.microsoft.com/office/drawing/2014/main" id="{3E5706F7-D065-4470-86C6-9FE47D380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1335"/>
              <a:ext cx="109" cy="12"/>
            </a:xfrm>
            <a:custGeom>
              <a:avLst/>
              <a:gdLst>
                <a:gd name="T0" fmla="*/ 0 w 147"/>
                <a:gd name="T1" fmla="*/ 16 h 16"/>
                <a:gd name="T2" fmla="*/ 66 w 147"/>
                <a:gd name="T3" fmla="*/ 16 h 16"/>
                <a:gd name="T4" fmla="*/ 134 w 147"/>
                <a:gd name="T5" fmla="*/ 0 h 16"/>
                <a:gd name="T6" fmla="*/ 147 w 147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6">
                  <a:moveTo>
                    <a:pt x="0" y="16"/>
                  </a:moveTo>
                  <a:lnTo>
                    <a:pt x="66" y="16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7" name="Rectangle 247">
              <a:extLst>
                <a:ext uri="{FF2B5EF4-FFF2-40B4-BE49-F238E27FC236}">
                  <a16:creationId xmlns:a16="http://schemas.microsoft.com/office/drawing/2014/main" id="{13B5B8EB-9590-4DBA-BEEC-5C3F5960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1370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Chr6_2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8" name="Rectangle 248">
              <a:extLst>
                <a:ext uri="{FF2B5EF4-FFF2-40B4-BE49-F238E27FC236}">
                  <a16:creationId xmlns:a16="http://schemas.microsoft.com/office/drawing/2014/main" id="{6DC54CBD-C363-49C7-89EC-586A88A84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9" y="1373"/>
              <a:ext cx="1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9" name="Freeform 249">
              <a:extLst>
                <a:ext uri="{FF2B5EF4-FFF2-40B4-BE49-F238E27FC236}">
                  <a16:creationId xmlns:a16="http://schemas.microsoft.com/office/drawing/2014/main" id="{E63EAEF9-DDFF-499C-B7D8-3D2B4370A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1392"/>
              <a:ext cx="61" cy="12"/>
            </a:xfrm>
            <a:custGeom>
              <a:avLst/>
              <a:gdLst>
                <a:gd name="T0" fmla="*/ 0 w 83"/>
                <a:gd name="T1" fmla="*/ 16 h 16"/>
                <a:gd name="T2" fmla="*/ 15 w 83"/>
                <a:gd name="T3" fmla="*/ 16 h 16"/>
                <a:gd name="T4" fmla="*/ 83 w 83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6">
                  <a:moveTo>
                    <a:pt x="0" y="16"/>
                  </a:moveTo>
                  <a:lnTo>
                    <a:pt x="15" y="16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0" name="Freeform 250">
              <a:extLst>
                <a:ext uri="{FF2B5EF4-FFF2-40B4-BE49-F238E27FC236}">
                  <a16:creationId xmlns:a16="http://schemas.microsoft.com/office/drawing/2014/main" id="{8CDB3D87-9776-4108-954D-2AF6545A7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1392"/>
              <a:ext cx="109" cy="12"/>
            </a:xfrm>
            <a:custGeom>
              <a:avLst/>
              <a:gdLst>
                <a:gd name="T0" fmla="*/ 0 w 147"/>
                <a:gd name="T1" fmla="*/ 0 h 16"/>
                <a:gd name="T2" fmla="*/ 66 w 147"/>
                <a:gd name="T3" fmla="*/ 0 h 16"/>
                <a:gd name="T4" fmla="*/ 134 w 147"/>
                <a:gd name="T5" fmla="*/ 16 h 16"/>
                <a:gd name="T6" fmla="*/ 147 w 147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6">
                  <a:moveTo>
                    <a:pt x="0" y="0"/>
                  </a:moveTo>
                  <a:lnTo>
                    <a:pt x="66" y="0"/>
                  </a:lnTo>
                  <a:lnTo>
                    <a:pt x="134" y="16"/>
                  </a:lnTo>
                  <a:lnTo>
                    <a:pt x="147" y="16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1" name="Rectangle 251">
              <a:extLst>
                <a:ext uri="{FF2B5EF4-FFF2-40B4-BE49-F238E27FC236}">
                  <a16:creationId xmlns:a16="http://schemas.microsoft.com/office/drawing/2014/main" id="{2266EABD-05FC-4C17-9F96-97BAB204E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1513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Chr6_3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2" name="Rectangle 252">
              <a:extLst>
                <a:ext uri="{FF2B5EF4-FFF2-40B4-BE49-F238E27FC236}">
                  <a16:creationId xmlns:a16="http://schemas.microsoft.com/office/drawing/2014/main" id="{26F27ADA-44D2-4ED4-A675-FFFE71436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5" y="1517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3" name="Freeform 253">
              <a:extLst>
                <a:ext uri="{FF2B5EF4-FFF2-40B4-BE49-F238E27FC236}">
                  <a16:creationId xmlns:a16="http://schemas.microsoft.com/office/drawing/2014/main" id="{57733EE2-22CA-46F3-B991-1285A9B2F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1547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4" name="Freeform 254">
              <a:extLst>
                <a:ext uri="{FF2B5EF4-FFF2-40B4-BE49-F238E27FC236}">
                  <a16:creationId xmlns:a16="http://schemas.microsoft.com/office/drawing/2014/main" id="{8C8E60A1-ACAE-4DD6-8ED7-A1504786D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1547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5" name="Rectangle 255">
              <a:extLst>
                <a:ext uri="{FF2B5EF4-FFF2-40B4-BE49-F238E27FC236}">
                  <a16:creationId xmlns:a16="http://schemas.microsoft.com/office/drawing/2014/main" id="{699DC817-9C46-4F4E-BB70-D2B1958190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1721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Chr6_4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6" name="Rectangle 256">
              <a:extLst>
                <a:ext uri="{FF2B5EF4-FFF2-40B4-BE49-F238E27FC236}">
                  <a16:creationId xmlns:a16="http://schemas.microsoft.com/office/drawing/2014/main" id="{9F38FFEC-6D4F-44A0-AE48-3A96108D6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5" y="1725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27.6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7" name="Freeform 257">
              <a:extLst>
                <a:ext uri="{FF2B5EF4-FFF2-40B4-BE49-F238E27FC236}">
                  <a16:creationId xmlns:a16="http://schemas.microsoft.com/office/drawing/2014/main" id="{BF772923-4633-42F7-9B10-1632754FA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1755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8" name="Freeform 258">
              <a:extLst>
                <a:ext uri="{FF2B5EF4-FFF2-40B4-BE49-F238E27FC236}">
                  <a16:creationId xmlns:a16="http://schemas.microsoft.com/office/drawing/2014/main" id="{B2115DB1-0ECC-4617-9DC0-31E8247C6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1755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9" name="Rectangle 259">
              <a:extLst>
                <a:ext uri="{FF2B5EF4-FFF2-40B4-BE49-F238E27FC236}">
                  <a16:creationId xmlns:a16="http://schemas.microsoft.com/office/drawing/2014/main" id="{6B7F3D8B-F3C8-44A5-94AA-E664B54A49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1867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Chr6_5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0" name="Rectangle 260">
              <a:extLst>
                <a:ext uri="{FF2B5EF4-FFF2-40B4-BE49-F238E27FC236}">
                  <a16:creationId xmlns:a16="http://schemas.microsoft.com/office/drawing/2014/main" id="{21C452D8-EC33-4381-ACE1-FC667AE4A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5" y="1871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41.7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1" name="Freeform 261">
              <a:extLst>
                <a:ext uri="{FF2B5EF4-FFF2-40B4-BE49-F238E27FC236}">
                  <a16:creationId xmlns:a16="http://schemas.microsoft.com/office/drawing/2014/main" id="{0DBD0AA7-A894-4AA7-B150-2102228A3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1901"/>
              <a:ext cx="61" cy="63"/>
            </a:xfrm>
            <a:custGeom>
              <a:avLst/>
              <a:gdLst>
                <a:gd name="T0" fmla="*/ 0 w 83"/>
                <a:gd name="T1" fmla="*/ 0 h 84"/>
                <a:gd name="T2" fmla="*/ 15 w 83"/>
                <a:gd name="T3" fmla="*/ 0 h 84"/>
                <a:gd name="T4" fmla="*/ 83 w 83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4">
                  <a:moveTo>
                    <a:pt x="0" y="0"/>
                  </a:moveTo>
                  <a:lnTo>
                    <a:pt x="15" y="0"/>
                  </a:lnTo>
                  <a:lnTo>
                    <a:pt x="83" y="84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2" name="Freeform 262">
              <a:extLst>
                <a:ext uri="{FF2B5EF4-FFF2-40B4-BE49-F238E27FC236}">
                  <a16:creationId xmlns:a16="http://schemas.microsoft.com/office/drawing/2014/main" id="{5BD9B376-E828-4815-BD2E-40022C995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1901"/>
              <a:ext cx="109" cy="63"/>
            </a:xfrm>
            <a:custGeom>
              <a:avLst/>
              <a:gdLst>
                <a:gd name="T0" fmla="*/ 0 w 147"/>
                <a:gd name="T1" fmla="*/ 84 h 84"/>
                <a:gd name="T2" fmla="*/ 66 w 147"/>
                <a:gd name="T3" fmla="*/ 84 h 84"/>
                <a:gd name="T4" fmla="*/ 134 w 147"/>
                <a:gd name="T5" fmla="*/ 0 h 84"/>
                <a:gd name="T6" fmla="*/ 147 w 147"/>
                <a:gd name="T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4">
                  <a:moveTo>
                    <a:pt x="0" y="84"/>
                  </a:moveTo>
                  <a:lnTo>
                    <a:pt x="66" y="84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3" name="Rectangle 263">
              <a:extLst>
                <a:ext uri="{FF2B5EF4-FFF2-40B4-BE49-F238E27FC236}">
                  <a16:creationId xmlns:a16="http://schemas.microsoft.com/office/drawing/2014/main" id="{5EDC3D08-723A-420F-8C70-7FA257BC3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1936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Chr6_6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4" name="Rectangle 264">
              <a:extLst>
                <a:ext uri="{FF2B5EF4-FFF2-40B4-BE49-F238E27FC236}">
                  <a16:creationId xmlns:a16="http://schemas.microsoft.com/office/drawing/2014/main" id="{C3863193-99B2-4CCD-80B4-D44C9CBC2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5" y="1939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46.4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5" name="Freeform 265">
              <a:extLst>
                <a:ext uri="{FF2B5EF4-FFF2-40B4-BE49-F238E27FC236}">
                  <a16:creationId xmlns:a16="http://schemas.microsoft.com/office/drawing/2014/main" id="{A8756FED-C7A9-4312-9313-C2DAAB469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1970"/>
              <a:ext cx="61" cy="63"/>
            </a:xfrm>
            <a:custGeom>
              <a:avLst/>
              <a:gdLst>
                <a:gd name="T0" fmla="*/ 0 w 83"/>
                <a:gd name="T1" fmla="*/ 0 h 85"/>
                <a:gd name="T2" fmla="*/ 15 w 83"/>
                <a:gd name="T3" fmla="*/ 0 h 85"/>
                <a:gd name="T4" fmla="*/ 83 w 83"/>
                <a:gd name="T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5">
                  <a:moveTo>
                    <a:pt x="0" y="0"/>
                  </a:moveTo>
                  <a:lnTo>
                    <a:pt x="15" y="0"/>
                  </a:lnTo>
                  <a:lnTo>
                    <a:pt x="83" y="8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6" name="Freeform 266">
              <a:extLst>
                <a:ext uri="{FF2B5EF4-FFF2-40B4-BE49-F238E27FC236}">
                  <a16:creationId xmlns:a16="http://schemas.microsoft.com/office/drawing/2014/main" id="{38010DA3-C703-42DE-B5E8-6C3EC65C1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1970"/>
              <a:ext cx="109" cy="63"/>
            </a:xfrm>
            <a:custGeom>
              <a:avLst/>
              <a:gdLst>
                <a:gd name="T0" fmla="*/ 0 w 147"/>
                <a:gd name="T1" fmla="*/ 85 h 85"/>
                <a:gd name="T2" fmla="*/ 66 w 147"/>
                <a:gd name="T3" fmla="*/ 85 h 85"/>
                <a:gd name="T4" fmla="*/ 134 w 147"/>
                <a:gd name="T5" fmla="*/ 0 h 85"/>
                <a:gd name="T6" fmla="*/ 147 w 147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5">
                  <a:moveTo>
                    <a:pt x="0" y="85"/>
                  </a:moveTo>
                  <a:lnTo>
                    <a:pt x="66" y="8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7" name="Rectangle 267">
              <a:extLst>
                <a:ext uri="{FF2B5EF4-FFF2-40B4-BE49-F238E27FC236}">
                  <a16:creationId xmlns:a16="http://schemas.microsoft.com/office/drawing/2014/main" id="{BD0349BF-3717-4471-AC70-7428CC0C1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2004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Chr6_7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8" name="Rectangle 268">
              <a:extLst>
                <a:ext uri="{FF2B5EF4-FFF2-40B4-BE49-F238E27FC236}">
                  <a16:creationId xmlns:a16="http://schemas.microsoft.com/office/drawing/2014/main" id="{B66D9FA4-A05C-4AC9-A501-6F072ACBA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5" y="2008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57.7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9" name="Freeform 269">
              <a:extLst>
                <a:ext uri="{FF2B5EF4-FFF2-40B4-BE49-F238E27FC236}">
                  <a16:creationId xmlns:a16="http://schemas.microsoft.com/office/drawing/2014/main" id="{FB7FE454-8247-48B7-BB0B-1C8EC3969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038"/>
              <a:ext cx="61" cy="162"/>
            </a:xfrm>
            <a:custGeom>
              <a:avLst/>
              <a:gdLst>
                <a:gd name="T0" fmla="*/ 0 w 83"/>
                <a:gd name="T1" fmla="*/ 0 h 218"/>
                <a:gd name="T2" fmla="*/ 15 w 83"/>
                <a:gd name="T3" fmla="*/ 0 h 218"/>
                <a:gd name="T4" fmla="*/ 83 w 83"/>
                <a:gd name="T5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18">
                  <a:moveTo>
                    <a:pt x="0" y="0"/>
                  </a:moveTo>
                  <a:lnTo>
                    <a:pt x="15" y="0"/>
                  </a:lnTo>
                  <a:lnTo>
                    <a:pt x="83" y="21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0" name="Freeform 270">
              <a:extLst>
                <a:ext uri="{FF2B5EF4-FFF2-40B4-BE49-F238E27FC236}">
                  <a16:creationId xmlns:a16="http://schemas.microsoft.com/office/drawing/2014/main" id="{E0498E04-6008-4561-AC3A-769E006EE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2038"/>
              <a:ext cx="109" cy="162"/>
            </a:xfrm>
            <a:custGeom>
              <a:avLst/>
              <a:gdLst>
                <a:gd name="T0" fmla="*/ 0 w 147"/>
                <a:gd name="T1" fmla="*/ 218 h 218"/>
                <a:gd name="T2" fmla="*/ 66 w 147"/>
                <a:gd name="T3" fmla="*/ 218 h 218"/>
                <a:gd name="T4" fmla="*/ 134 w 147"/>
                <a:gd name="T5" fmla="*/ 0 h 218"/>
                <a:gd name="T6" fmla="*/ 147 w 147"/>
                <a:gd name="T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18">
                  <a:moveTo>
                    <a:pt x="0" y="218"/>
                  </a:moveTo>
                  <a:lnTo>
                    <a:pt x="66" y="218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1" name="Rectangle 271">
              <a:extLst>
                <a:ext uri="{FF2B5EF4-FFF2-40B4-BE49-F238E27FC236}">
                  <a16:creationId xmlns:a16="http://schemas.microsoft.com/office/drawing/2014/main" id="{62110B85-E586-41F4-B708-B2061BAAB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2072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Chr6_8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2" name="Rectangle 272">
              <a:extLst>
                <a:ext uri="{FF2B5EF4-FFF2-40B4-BE49-F238E27FC236}">
                  <a16:creationId xmlns:a16="http://schemas.microsoft.com/office/drawing/2014/main" id="{BAB0891F-6078-4416-8ADC-C6B7B41FE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5" y="2076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59.8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3" name="Freeform 273">
              <a:extLst>
                <a:ext uri="{FF2B5EF4-FFF2-40B4-BE49-F238E27FC236}">
                  <a16:creationId xmlns:a16="http://schemas.microsoft.com/office/drawing/2014/main" id="{F44C9332-6BC3-4C60-8FA0-D9B0E28FC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106"/>
              <a:ext cx="61" cy="125"/>
            </a:xfrm>
            <a:custGeom>
              <a:avLst/>
              <a:gdLst>
                <a:gd name="T0" fmla="*/ 0 w 83"/>
                <a:gd name="T1" fmla="*/ 0 h 168"/>
                <a:gd name="T2" fmla="*/ 15 w 83"/>
                <a:gd name="T3" fmla="*/ 0 h 168"/>
                <a:gd name="T4" fmla="*/ 83 w 83"/>
                <a:gd name="T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68">
                  <a:moveTo>
                    <a:pt x="0" y="0"/>
                  </a:moveTo>
                  <a:lnTo>
                    <a:pt x="15" y="0"/>
                  </a:lnTo>
                  <a:lnTo>
                    <a:pt x="83" y="16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4" name="Freeform 274">
              <a:extLst>
                <a:ext uri="{FF2B5EF4-FFF2-40B4-BE49-F238E27FC236}">
                  <a16:creationId xmlns:a16="http://schemas.microsoft.com/office/drawing/2014/main" id="{4B83C8C7-17EF-46D2-B2FA-EBDA8BFAC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2106"/>
              <a:ext cx="109" cy="125"/>
            </a:xfrm>
            <a:custGeom>
              <a:avLst/>
              <a:gdLst>
                <a:gd name="T0" fmla="*/ 0 w 147"/>
                <a:gd name="T1" fmla="*/ 168 h 168"/>
                <a:gd name="T2" fmla="*/ 66 w 147"/>
                <a:gd name="T3" fmla="*/ 168 h 168"/>
                <a:gd name="T4" fmla="*/ 134 w 147"/>
                <a:gd name="T5" fmla="*/ 0 h 168"/>
                <a:gd name="T6" fmla="*/ 147 w 147"/>
                <a:gd name="T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68">
                  <a:moveTo>
                    <a:pt x="0" y="168"/>
                  </a:moveTo>
                  <a:lnTo>
                    <a:pt x="66" y="168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5" name="Rectangle 275">
              <a:extLst>
                <a:ext uri="{FF2B5EF4-FFF2-40B4-BE49-F238E27FC236}">
                  <a16:creationId xmlns:a16="http://schemas.microsoft.com/office/drawing/2014/main" id="{9951B54E-0A5C-4A68-B178-228EFC9CC1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2141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Chr6_9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6" name="Rectangle 276">
              <a:extLst>
                <a:ext uri="{FF2B5EF4-FFF2-40B4-BE49-F238E27FC236}">
                  <a16:creationId xmlns:a16="http://schemas.microsoft.com/office/drawing/2014/main" id="{5A5A8F7D-8CF2-4FF1-A2B4-70FE47CC1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5" y="2144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62.2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7" name="Freeform 277">
              <a:extLst>
                <a:ext uri="{FF2B5EF4-FFF2-40B4-BE49-F238E27FC236}">
                  <a16:creationId xmlns:a16="http://schemas.microsoft.com/office/drawing/2014/main" id="{843A14B5-D10D-463E-8302-AF98F86676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175"/>
              <a:ext cx="61" cy="92"/>
            </a:xfrm>
            <a:custGeom>
              <a:avLst/>
              <a:gdLst>
                <a:gd name="T0" fmla="*/ 0 w 83"/>
                <a:gd name="T1" fmla="*/ 0 h 124"/>
                <a:gd name="T2" fmla="*/ 15 w 83"/>
                <a:gd name="T3" fmla="*/ 0 h 124"/>
                <a:gd name="T4" fmla="*/ 83 w 8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24">
                  <a:moveTo>
                    <a:pt x="0" y="0"/>
                  </a:moveTo>
                  <a:lnTo>
                    <a:pt x="15" y="0"/>
                  </a:lnTo>
                  <a:lnTo>
                    <a:pt x="83" y="124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8" name="Freeform 278">
              <a:extLst>
                <a:ext uri="{FF2B5EF4-FFF2-40B4-BE49-F238E27FC236}">
                  <a16:creationId xmlns:a16="http://schemas.microsoft.com/office/drawing/2014/main" id="{4C6C56FF-73AA-427C-A602-6E8A7DBD9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2175"/>
              <a:ext cx="109" cy="92"/>
            </a:xfrm>
            <a:custGeom>
              <a:avLst/>
              <a:gdLst>
                <a:gd name="T0" fmla="*/ 0 w 147"/>
                <a:gd name="T1" fmla="*/ 124 h 124"/>
                <a:gd name="T2" fmla="*/ 66 w 147"/>
                <a:gd name="T3" fmla="*/ 124 h 124"/>
                <a:gd name="T4" fmla="*/ 134 w 147"/>
                <a:gd name="T5" fmla="*/ 0 h 124"/>
                <a:gd name="T6" fmla="*/ 147 w 147"/>
                <a:gd name="T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24">
                  <a:moveTo>
                    <a:pt x="0" y="124"/>
                  </a:moveTo>
                  <a:lnTo>
                    <a:pt x="66" y="124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9" name="Rectangle 279">
              <a:extLst>
                <a:ext uri="{FF2B5EF4-FFF2-40B4-BE49-F238E27FC236}">
                  <a16:creationId xmlns:a16="http://schemas.microsoft.com/office/drawing/2014/main" id="{BA5200A3-7B5A-440C-A63B-5FB8E66EC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2209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Chr6_10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0" name="Rectangle 280">
              <a:extLst>
                <a:ext uri="{FF2B5EF4-FFF2-40B4-BE49-F238E27FC236}">
                  <a16:creationId xmlns:a16="http://schemas.microsoft.com/office/drawing/2014/main" id="{25ADD280-C94C-4F04-B168-E0850CD03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5" y="2213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63.5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1" name="Freeform 281">
              <a:extLst>
                <a:ext uri="{FF2B5EF4-FFF2-40B4-BE49-F238E27FC236}">
                  <a16:creationId xmlns:a16="http://schemas.microsoft.com/office/drawing/2014/main" id="{79944245-4F63-4184-B36E-16DB5082C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243"/>
              <a:ext cx="61" cy="42"/>
            </a:xfrm>
            <a:custGeom>
              <a:avLst/>
              <a:gdLst>
                <a:gd name="T0" fmla="*/ 0 w 83"/>
                <a:gd name="T1" fmla="*/ 0 h 57"/>
                <a:gd name="T2" fmla="*/ 15 w 83"/>
                <a:gd name="T3" fmla="*/ 0 h 57"/>
                <a:gd name="T4" fmla="*/ 83 w 83"/>
                <a:gd name="T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7">
                  <a:moveTo>
                    <a:pt x="0" y="0"/>
                  </a:moveTo>
                  <a:lnTo>
                    <a:pt x="15" y="0"/>
                  </a:lnTo>
                  <a:lnTo>
                    <a:pt x="83" y="5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2" name="Freeform 282">
              <a:extLst>
                <a:ext uri="{FF2B5EF4-FFF2-40B4-BE49-F238E27FC236}">
                  <a16:creationId xmlns:a16="http://schemas.microsoft.com/office/drawing/2014/main" id="{50F5D36A-029E-4CF8-9F5E-86103FD4C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2243"/>
              <a:ext cx="109" cy="42"/>
            </a:xfrm>
            <a:custGeom>
              <a:avLst/>
              <a:gdLst>
                <a:gd name="T0" fmla="*/ 0 w 147"/>
                <a:gd name="T1" fmla="*/ 57 h 57"/>
                <a:gd name="T2" fmla="*/ 66 w 147"/>
                <a:gd name="T3" fmla="*/ 57 h 57"/>
                <a:gd name="T4" fmla="*/ 134 w 147"/>
                <a:gd name="T5" fmla="*/ 0 h 57"/>
                <a:gd name="T6" fmla="*/ 147 w 147"/>
                <a:gd name="T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57">
                  <a:moveTo>
                    <a:pt x="0" y="57"/>
                  </a:moveTo>
                  <a:lnTo>
                    <a:pt x="66" y="57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3" name="Rectangle 283">
              <a:extLst>
                <a:ext uri="{FF2B5EF4-FFF2-40B4-BE49-F238E27FC236}">
                  <a16:creationId xmlns:a16="http://schemas.microsoft.com/office/drawing/2014/main" id="{E2369AC8-E9D9-40C1-BA0A-1BEEAE6E8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2277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Chr6_11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4" name="Rectangle 284">
              <a:extLst>
                <a:ext uri="{FF2B5EF4-FFF2-40B4-BE49-F238E27FC236}">
                  <a16:creationId xmlns:a16="http://schemas.microsoft.com/office/drawing/2014/main" id="{70F00068-DF92-4205-849C-BCFC503B2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5" y="2281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66.1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5" name="Freeform 285">
              <a:extLst>
                <a:ext uri="{FF2B5EF4-FFF2-40B4-BE49-F238E27FC236}">
                  <a16:creationId xmlns:a16="http://schemas.microsoft.com/office/drawing/2014/main" id="{6A7DBE6B-087F-4524-A3EE-750CDCD02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311"/>
              <a:ext cx="61" cy="13"/>
            </a:xfrm>
            <a:custGeom>
              <a:avLst/>
              <a:gdLst>
                <a:gd name="T0" fmla="*/ 0 w 83"/>
                <a:gd name="T1" fmla="*/ 0 h 17"/>
                <a:gd name="T2" fmla="*/ 15 w 83"/>
                <a:gd name="T3" fmla="*/ 0 h 17"/>
                <a:gd name="T4" fmla="*/ 83 w 83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7">
                  <a:moveTo>
                    <a:pt x="0" y="0"/>
                  </a:moveTo>
                  <a:lnTo>
                    <a:pt x="15" y="0"/>
                  </a:lnTo>
                  <a:lnTo>
                    <a:pt x="83" y="1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6" name="Freeform 286">
              <a:extLst>
                <a:ext uri="{FF2B5EF4-FFF2-40B4-BE49-F238E27FC236}">
                  <a16:creationId xmlns:a16="http://schemas.microsoft.com/office/drawing/2014/main" id="{36E4B4F4-FC1B-449A-817A-265540B20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2311"/>
              <a:ext cx="109" cy="13"/>
            </a:xfrm>
            <a:custGeom>
              <a:avLst/>
              <a:gdLst>
                <a:gd name="T0" fmla="*/ 0 w 147"/>
                <a:gd name="T1" fmla="*/ 17 h 17"/>
                <a:gd name="T2" fmla="*/ 66 w 147"/>
                <a:gd name="T3" fmla="*/ 17 h 17"/>
                <a:gd name="T4" fmla="*/ 134 w 147"/>
                <a:gd name="T5" fmla="*/ 0 h 17"/>
                <a:gd name="T6" fmla="*/ 147 w 147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7">
                  <a:moveTo>
                    <a:pt x="0" y="17"/>
                  </a:moveTo>
                  <a:lnTo>
                    <a:pt x="66" y="17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7" name="Rectangle 287">
              <a:extLst>
                <a:ext uri="{FF2B5EF4-FFF2-40B4-BE49-F238E27FC236}">
                  <a16:creationId xmlns:a16="http://schemas.microsoft.com/office/drawing/2014/main" id="{B0322854-6F0D-4D97-B80E-5D959EEF3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2346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Chr6_12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8" name="Rectangle 288">
              <a:extLst>
                <a:ext uri="{FF2B5EF4-FFF2-40B4-BE49-F238E27FC236}">
                  <a16:creationId xmlns:a16="http://schemas.microsoft.com/office/drawing/2014/main" id="{CE4766CF-524B-407D-8C09-8173A197E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5" y="2349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71.4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9" name="Freeform 289">
              <a:extLst>
                <a:ext uri="{FF2B5EF4-FFF2-40B4-BE49-F238E27FC236}">
                  <a16:creationId xmlns:a16="http://schemas.microsoft.com/office/drawing/2014/main" id="{9D25BA62-96CF-4186-9B3C-30C70AB68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380"/>
              <a:ext cx="61" cy="23"/>
            </a:xfrm>
            <a:custGeom>
              <a:avLst/>
              <a:gdLst>
                <a:gd name="T0" fmla="*/ 0 w 83"/>
                <a:gd name="T1" fmla="*/ 0 h 31"/>
                <a:gd name="T2" fmla="*/ 15 w 83"/>
                <a:gd name="T3" fmla="*/ 0 h 31"/>
                <a:gd name="T4" fmla="*/ 83 w 83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1">
                  <a:moveTo>
                    <a:pt x="0" y="0"/>
                  </a:moveTo>
                  <a:lnTo>
                    <a:pt x="15" y="0"/>
                  </a:lnTo>
                  <a:lnTo>
                    <a:pt x="83" y="3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0" name="Freeform 290">
              <a:extLst>
                <a:ext uri="{FF2B5EF4-FFF2-40B4-BE49-F238E27FC236}">
                  <a16:creationId xmlns:a16="http://schemas.microsoft.com/office/drawing/2014/main" id="{57465A64-89F6-4E5B-8F87-D8047783B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2380"/>
              <a:ext cx="109" cy="23"/>
            </a:xfrm>
            <a:custGeom>
              <a:avLst/>
              <a:gdLst>
                <a:gd name="T0" fmla="*/ 0 w 147"/>
                <a:gd name="T1" fmla="*/ 31 h 31"/>
                <a:gd name="T2" fmla="*/ 66 w 147"/>
                <a:gd name="T3" fmla="*/ 31 h 31"/>
                <a:gd name="T4" fmla="*/ 134 w 147"/>
                <a:gd name="T5" fmla="*/ 0 h 31"/>
                <a:gd name="T6" fmla="*/ 147 w 147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1">
                  <a:moveTo>
                    <a:pt x="0" y="31"/>
                  </a:moveTo>
                  <a:lnTo>
                    <a:pt x="66" y="31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1" name="Rectangle 291">
              <a:extLst>
                <a:ext uri="{FF2B5EF4-FFF2-40B4-BE49-F238E27FC236}">
                  <a16:creationId xmlns:a16="http://schemas.microsoft.com/office/drawing/2014/main" id="{0610979C-6ED7-491C-B279-2A3E80B56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2414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Chr6_13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2" name="Rectangle 292">
              <a:extLst>
                <a:ext uri="{FF2B5EF4-FFF2-40B4-BE49-F238E27FC236}">
                  <a16:creationId xmlns:a16="http://schemas.microsoft.com/office/drawing/2014/main" id="{504583A7-3724-4D42-ACF4-72D2F8F8D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5" y="2418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72.3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3" name="Freeform 293">
              <a:extLst>
                <a:ext uri="{FF2B5EF4-FFF2-40B4-BE49-F238E27FC236}">
                  <a16:creationId xmlns:a16="http://schemas.microsoft.com/office/drawing/2014/main" id="{A07F6016-9409-401D-8711-28C9CB1E2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416"/>
              <a:ext cx="61" cy="32"/>
            </a:xfrm>
            <a:custGeom>
              <a:avLst/>
              <a:gdLst>
                <a:gd name="T0" fmla="*/ 0 w 83"/>
                <a:gd name="T1" fmla="*/ 43 h 43"/>
                <a:gd name="T2" fmla="*/ 15 w 83"/>
                <a:gd name="T3" fmla="*/ 43 h 43"/>
                <a:gd name="T4" fmla="*/ 83 w 83"/>
                <a:gd name="T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3">
                  <a:moveTo>
                    <a:pt x="0" y="43"/>
                  </a:moveTo>
                  <a:lnTo>
                    <a:pt x="15" y="43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4" name="Freeform 294">
              <a:extLst>
                <a:ext uri="{FF2B5EF4-FFF2-40B4-BE49-F238E27FC236}">
                  <a16:creationId xmlns:a16="http://schemas.microsoft.com/office/drawing/2014/main" id="{C6354734-8ED6-4090-9726-5FD213C9A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2416"/>
              <a:ext cx="109" cy="32"/>
            </a:xfrm>
            <a:custGeom>
              <a:avLst/>
              <a:gdLst>
                <a:gd name="T0" fmla="*/ 0 w 147"/>
                <a:gd name="T1" fmla="*/ 0 h 43"/>
                <a:gd name="T2" fmla="*/ 66 w 147"/>
                <a:gd name="T3" fmla="*/ 0 h 43"/>
                <a:gd name="T4" fmla="*/ 134 w 147"/>
                <a:gd name="T5" fmla="*/ 43 h 43"/>
                <a:gd name="T6" fmla="*/ 147 w 147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3">
                  <a:moveTo>
                    <a:pt x="0" y="0"/>
                  </a:moveTo>
                  <a:lnTo>
                    <a:pt x="66" y="0"/>
                  </a:lnTo>
                  <a:lnTo>
                    <a:pt x="134" y="43"/>
                  </a:lnTo>
                  <a:lnTo>
                    <a:pt x="147" y="4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5" name="Rectangle 295">
              <a:extLst>
                <a:ext uri="{FF2B5EF4-FFF2-40B4-BE49-F238E27FC236}">
                  <a16:creationId xmlns:a16="http://schemas.microsoft.com/office/drawing/2014/main" id="{8FD1BEFC-1357-4B22-8FC8-C0EE71088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2482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Chr6_14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6" name="Rectangle 296">
              <a:extLst>
                <a:ext uri="{FF2B5EF4-FFF2-40B4-BE49-F238E27FC236}">
                  <a16:creationId xmlns:a16="http://schemas.microsoft.com/office/drawing/2014/main" id="{7AFFE950-9DBE-4A6F-BE70-FBA0B2048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5" y="2486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77.4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7" name="Freeform 297">
              <a:extLst>
                <a:ext uri="{FF2B5EF4-FFF2-40B4-BE49-F238E27FC236}">
                  <a16:creationId xmlns:a16="http://schemas.microsoft.com/office/drawing/2014/main" id="{AD71C744-3FB4-49F4-AEC0-FB2D737AA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491"/>
              <a:ext cx="61" cy="25"/>
            </a:xfrm>
            <a:custGeom>
              <a:avLst/>
              <a:gdLst>
                <a:gd name="T0" fmla="*/ 0 w 83"/>
                <a:gd name="T1" fmla="*/ 34 h 34"/>
                <a:gd name="T2" fmla="*/ 15 w 83"/>
                <a:gd name="T3" fmla="*/ 34 h 34"/>
                <a:gd name="T4" fmla="*/ 83 w 8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4">
                  <a:moveTo>
                    <a:pt x="0" y="34"/>
                  </a:moveTo>
                  <a:lnTo>
                    <a:pt x="15" y="34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8" name="Freeform 298">
              <a:extLst>
                <a:ext uri="{FF2B5EF4-FFF2-40B4-BE49-F238E27FC236}">
                  <a16:creationId xmlns:a16="http://schemas.microsoft.com/office/drawing/2014/main" id="{FC9B1363-51A8-4846-BBF0-D287E3DEC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2491"/>
              <a:ext cx="109" cy="25"/>
            </a:xfrm>
            <a:custGeom>
              <a:avLst/>
              <a:gdLst>
                <a:gd name="T0" fmla="*/ 0 w 147"/>
                <a:gd name="T1" fmla="*/ 0 h 34"/>
                <a:gd name="T2" fmla="*/ 66 w 147"/>
                <a:gd name="T3" fmla="*/ 0 h 34"/>
                <a:gd name="T4" fmla="*/ 134 w 147"/>
                <a:gd name="T5" fmla="*/ 34 h 34"/>
                <a:gd name="T6" fmla="*/ 147 w 147"/>
                <a:gd name="T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4">
                  <a:moveTo>
                    <a:pt x="0" y="0"/>
                  </a:moveTo>
                  <a:lnTo>
                    <a:pt x="66" y="0"/>
                  </a:lnTo>
                  <a:lnTo>
                    <a:pt x="134" y="34"/>
                  </a:lnTo>
                  <a:lnTo>
                    <a:pt x="147" y="34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9" name="Rectangle 299">
              <a:extLst>
                <a:ext uri="{FF2B5EF4-FFF2-40B4-BE49-F238E27FC236}">
                  <a16:creationId xmlns:a16="http://schemas.microsoft.com/office/drawing/2014/main" id="{1B9457FB-CE06-4FBC-A754-FE1A26DDA4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2551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Chr6_15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0" name="Rectangle 300">
              <a:extLst>
                <a:ext uri="{FF2B5EF4-FFF2-40B4-BE49-F238E27FC236}">
                  <a16:creationId xmlns:a16="http://schemas.microsoft.com/office/drawing/2014/main" id="{820C03E6-96BD-4E4C-852A-3ABD772B1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5" y="2554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81.3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1" name="Freeform 301">
              <a:extLst>
                <a:ext uri="{FF2B5EF4-FFF2-40B4-BE49-F238E27FC236}">
                  <a16:creationId xmlns:a16="http://schemas.microsoft.com/office/drawing/2014/main" id="{4D348968-E6FE-426F-B0F2-63AE16D18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549"/>
              <a:ext cx="61" cy="36"/>
            </a:xfrm>
            <a:custGeom>
              <a:avLst/>
              <a:gdLst>
                <a:gd name="T0" fmla="*/ 0 w 83"/>
                <a:gd name="T1" fmla="*/ 48 h 48"/>
                <a:gd name="T2" fmla="*/ 15 w 83"/>
                <a:gd name="T3" fmla="*/ 48 h 48"/>
                <a:gd name="T4" fmla="*/ 83 w 83"/>
                <a:gd name="T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8">
                  <a:moveTo>
                    <a:pt x="0" y="48"/>
                  </a:moveTo>
                  <a:lnTo>
                    <a:pt x="15" y="48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2" name="Freeform 302">
              <a:extLst>
                <a:ext uri="{FF2B5EF4-FFF2-40B4-BE49-F238E27FC236}">
                  <a16:creationId xmlns:a16="http://schemas.microsoft.com/office/drawing/2014/main" id="{A673B1BA-28CC-4D48-A3F0-514F0DEB4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2549"/>
              <a:ext cx="109" cy="36"/>
            </a:xfrm>
            <a:custGeom>
              <a:avLst/>
              <a:gdLst>
                <a:gd name="T0" fmla="*/ 0 w 147"/>
                <a:gd name="T1" fmla="*/ 0 h 48"/>
                <a:gd name="T2" fmla="*/ 66 w 147"/>
                <a:gd name="T3" fmla="*/ 0 h 48"/>
                <a:gd name="T4" fmla="*/ 134 w 147"/>
                <a:gd name="T5" fmla="*/ 48 h 48"/>
                <a:gd name="T6" fmla="*/ 147 w 147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8">
                  <a:moveTo>
                    <a:pt x="0" y="0"/>
                  </a:moveTo>
                  <a:lnTo>
                    <a:pt x="66" y="0"/>
                  </a:lnTo>
                  <a:lnTo>
                    <a:pt x="134" y="48"/>
                  </a:lnTo>
                  <a:lnTo>
                    <a:pt x="147" y="4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3" name="Rectangle 303">
              <a:extLst>
                <a:ext uri="{FF2B5EF4-FFF2-40B4-BE49-F238E27FC236}">
                  <a16:creationId xmlns:a16="http://schemas.microsoft.com/office/drawing/2014/main" id="{CF75CE4C-D464-40D6-9508-C9AB8C8A1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5" y="2619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Chr6_16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4" name="Rectangle 304">
              <a:extLst>
                <a:ext uri="{FF2B5EF4-FFF2-40B4-BE49-F238E27FC236}">
                  <a16:creationId xmlns:a16="http://schemas.microsoft.com/office/drawing/2014/main" id="{6E6A276B-132C-41D9-A78D-F757B6BA9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5" y="2623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84.1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5" name="Freeform 305">
              <a:extLst>
                <a:ext uri="{FF2B5EF4-FFF2-40B4-BE49-F238E27FC236}">
                  <a16:creationId xmlns:a16="http://schemas.microsoft.com/office/drawing/2014/main" id="{146D269E-034A-4D9A-B467-638B1302C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590"/>
              <a:ext cx="61" cy="63"/>
            </a:xfrm>
            <a:custGeom>
              <a:avLst/>
              <a:gdLst>
                <a:gd name="T0" fmla="*/ 0 w 83"/>
                <a:gd name="T1" fmla="*/ 85 h 85"/>
                <a:gd name="T2" fmla="*/ 15 w 83"/>
                <a:gd name="T3" fmla="*/ 85 h 85"/>
                <a:gd name="T4" fmla="*/ 83 w 83"/>
                <a:gd name="T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5">
                  <a:moveTo>
                    <a:pt x="0" y="85"/>
                  </a:moveTo>
                  <a:lnTo>
                    <a:pt x="15" y="85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6" name="Freeform 306">
              <a:extLst>
                <a:ext uri="{FF2B5EF4-FFF2-40B4-BE49-F238E27FC236}">
                  <a16:creationId xmlns:a16="http://schemas.microsoft.com/office/drawing/2014/main" id="{B4C3E5F4-4AFD-4C9D-8378-A7B3E6FD8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7" y="2590"/>
              <a:ext cx="109" cy="63"/>
            </a:xfrm>
            <a:custGeom>
              <a:avLst/>
              <a:gdLst>
                <a:gd name="T0" fmla="*/ 0 w 147"/>
                <a:gd name="T1" fmla="*/ 0 h 85"/>
                <a:gd name="T2" fmla="*/ 66 w 147"/>
                <a:gd name="T3" fmla="*/ 0 h 85"/>
                <a:gd name="T4" fmla="*/ 134 w 147"/>
                <a:gd name="T5" fmla="*/ 85 h 85"/>
                <a:gd name="T6" fmla="*/ 147 w 147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5">
                  <a:moveTo>
                    <a:pt x="0" y="0"/>
                  </a:moveTo>
                  <a:lnTo>
                    <a:pt x="66" y="0"/>
                  </a:lnTo>
                  <a:lnTo>
                    <a:pt x="134" y="85"/>
                  </a:lnTo>
                  <a:lnTo>
                    <a:pt x="147" y="8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grpSp>
        <p:nvGrpSpPr>
          <p:cNvPr id="249" name="Group 351">
            <a:extLst>
              <a:ext uri="{FF2B5EF4-FFF2-40B4-BE49-F238E27FC236}">
                <a16:creationId xmlns:a16="http://schemas.microsoft.com/office/drawing/2014/main" id="{7D948381-34D3-4C92-85BA-95AB0137E1F9}"/>
              </a:ext>
            </a:extLst>
          </p:cNvPr>
          <p:cNvGrpSpPr>
            <a:grpSpLocks/>
          </p:cNvGrpSpPr>
          <p:nvPr/>
        </p:nvGrpSpPr>
        <p:grpSpPr bwMode="auto">
          <a:xfrm>
            <a:off x="8545732" y="265881"/>
            <a:ext cx="1016000" cy="2836863"/>
            <a:chOff x="3809" y="1313"/>
            <a:chExt cx="640" cy="1787"/>
          </a:xfrm>
        </p:grpSpPr>
        <p:sp>
          <p:nvSpPr>
            <p:cNvPr id="340" name="AutoShape 309">
              <a:extLst>
                <a:ext uri="{FF2B5EF4-FFF2-40B4-BE49-F238E27FC236}">
                  <a16:creationId xmlns:a16="http://schemas.microsoft.com/office/drawing/2014/main" id="{69F979C7-AFB3-4A2F-8777-1CE63DC14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2" y="1321"/>
              <a:ext cx="53" cy="1741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1" name="Rectangle 310">
              <a:extLst>
                <a:ext uri="{FF2B5EF4-FFF2-40B4-BE49-F238E27FC236}">
                  <a16:creationId xmlns:a16="http://schemas.microsoft.com/office/drawing/2014/main" id="{CD59EB1B-D33A-4B0B-A109-78A84B580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3" y="1313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Chr7_1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2" name="Rectangle 311">
              <a:extLst>
                <a:ext uri="{FF2B5EF4-FFF2-40B4-BE49-F238E27FC236}">
                  <a16:creationId xmlns:a16="http://schemas.microsoft.com/office/drawing/2014/main" id="{DB96079E-9814-4780-A821-9CA58CABA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8" y="1317"/>
              <a:ext cx="1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3" name="Freeform 312">
              <a:extLst>
                <a:ext uri="{FF2B5EF4-FFF2-40B4-BE49-F238E27FC236}">
                  <a16:creationId xmlns:a16="http://schemas.microsoft.com/office/drawing/2014/main" id="{D432B625-66E5-456B-A6A5-BDC223B39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" y="1347"/>
              <a:ext cx="62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4" name="Freeform 313">
              <a:extLst>
                <a:ext uri="{FF2B5EF4-FFF2-40B4-BE49-F238E27FC236}">
                  <a16:creationId xmlns:a16="http://schemas.microsoft.com/office/drawing/2014/main" id="{938249F7-DDDC-498F-8951-F4C94C6CB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" y="1347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5" name="Rectangle 314">
              <a:extLst>
                <a:ext uri="{FF2B5EF4-FFF2-40B4-BE49-F238E27FC236}">
                  <a16:creationId xmlns:a16="http://schemas.microsoft.com/office/drawing/2014/main" id="{3F874F6A-57AD-415E-906B-054AA21508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3" y="1548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Chr7_2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6" name="Rectangle 315">
              <a:extLst>
                <a:ext uri="{FF2B5EF4-FFF2-40B4-BE49-F238E27FC236}">
                  <a16:creationId xmlns:a16="http://schemas.microsoft.com/office/drawing/2014/main" id="{4D1D7485-9009-4377-BC50-29AD69067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" y="1552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15.9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7" name="Freeform 316">
              <a:extLst>
                <a:ext uri="{FF2B5EF4-FFF2-40B4-BE49-F238E27FC236}">
                  <a16:creationId xmlns:a16="http://schemas.microsoft.com/office/drawing/2014/main" id="{570BC9C5-26BA-4FE3-A01E-972783085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" y="1582"/>
              <a:ext cx="62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8" name="Freeform 317">
              <a:extLst>
                <a:ext uri="{FF2B5EF4-FFF2-40B4-BE49-F238E27FC236}">
                  <a16:creationId xmlns:a16="http://schemas.microsoft.com/office/drawing/2014/main" id="{96194816-F20E-4238-A3F5-FF27C22AB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" y="1582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9" name="Rectangle 318">
              <a:extLst>
                <a:ext uri="{FF2B5EF4-FFF2-40B4-BE49-F238E27FC236}">
                  <a16:creationId xmlns:a16="http://schemas.microsoft.com/office/drawing/2014/main" id="{2FDD0F48-6713-4049-91B3-13AF31D59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3" y="1827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Chr7_3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0" name="Rectangle 319">
              <a:extLst>
                <a:ext uri="{FF2B5EF4-FFF2-40B4-BE49-F238E27FC236}">
                  <a16:creationId xmlns:a16="http://schemas.microsoft.com/office/drawing/2014/main" id="{7C28BC83-188D-408F-8067-0D2E44082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" y="1831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34.8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1" name="Freeform 320">
              <a:extLst>
                <a:ext uri="{FF2B5EF4-FFF2-40B4-BE49-F238E27FC236}">
                  <a16:creationId xmlns:a16="http://schemas.microsoft.com/office/drawing/2014/main" id="{0DBCD25C-FD51-43C6-8785-B113C94AC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" y="1861"/>
              <a:ext cx="62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2" name="Freeform 321">
              <a:extLst>
                <a:ext uri="{FF2B5EF4-FFF2-40B4-BE49-F238E27FC236}">
                  <a16:creationId xmlns:a16="http://schemas.microsoft.com/office/drawing/2014/main" id="{CA255FF6-065C-4FB4-A760-9BD541E53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" y="1861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3" name="Rectangle 322">
              <a:extLst>
                <a:ext uri="{FF2B5EF4-FFF2-40B4-BE49-F238E27FC236}">
                  <a16:creationId xmlns:a16="http://schemas.microsoft.com/office/drawing/2014/main" id="{D153E6B3-E5DE-44DC-8648-D697C6D5A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3" y="1985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Chr7_4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4" name="Rectangle 323">
              <a:extLst>
                <a:ext uri="{FF2B5EF4-FFF2-40B4-BE49-F238E27FC236}">
                  <a16:creationId xmlns:a16="http://schemas.microsoft.com/office/drawing/2014/main" id="{7BA62CD8-56DF-4ADA-B0CB-33971CB9C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" y="1989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45.5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5" name="Freeform 324">
              <a:extLst>
                <a:ext uri="{FF2B5EF4-FFF2-40B4-BE49-F238E27FC236}">
                  <a16:creationId xmlns:a16="http://schemas.microsoft.com/office/drawing/2014/main" id="{2882B27E-BFE9-4FF6-B382-C5D8EBAFD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" y="2020"/>
              <a:ext cx="62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6" name="Freeform 325">
              <a:extLst>
                <a:ext uri="{FF2B5EF4-FFF2-40B4-BE49-F238E27FC236}">
                  <a16:creationId xmlns:a16="http://schemas.microsoft.com/office/drawing/2014/main" id="{6E704346-74BA-47DE-94D0-7288B85F8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" y="2020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7" name="Rectangle 326">
              <a:extLst>
                <a:ext uri="{FF2B5EF4-FFF2-40B4-BE49-F238E27FC236}">
                  <a16:creationId xmlns:a16="http://schemas.microsoft.com/office/drawing/2014/main" id="{D22038A2-B7DE-4130-AB3A-F4630ECB9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3" y="2111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Chr7_5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8" name="Rectangle 327">
              <a:extLst>
                <a:ext uri="{FF2B5EF4-FFF2-40B4-BE49-F238E27FC236}">
                  <a16:creationId xmlns:a16="http://schemas.microsoft.com/office/drawing/2014/main" id="{7D85304C-1553-4C37-8F43-72A14A697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" y="2115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54.0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9" name="Freeform 328">
              <a:extLst>
                <a:ext uri="{FF2B5EF4-FFF2-40B4-BE49-F238E27FC236}">
                  <a16:creationId xmlns:a16="http://schemas.microsoft.com/office/drawing/2014/main" id="{C20E6B3A-CDFA-4E35-90EA-3F28DB6C79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" y="2145"/>
              <a:ext cx="62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0" name="Freeform 329">
              <a:extLst>
                <a:ext uri="{FF2B5EF4-FFF2-40B4-BE49-F238E27FC236}">
                  <a16:creationId xmlns:a16="http://schemas.microsoft.com/office/drawing/2014/main" id="{71DB420D-1228-4510-8B3F-73169B6B8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" y="2145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1" name="Rectangle 330">
              <a:extLst>
                <a:ext uri="{FF2B5EF4-FFF2-40B4-BE49-F238E27FC236}">
                  <a16:creationId xmlns:a16="http://schemas.microsoft.com/office/drawing/2014/main" id="{F5D8B00E-FF35-4063-AC43-79902D8E7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3" y="2251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Chr7_6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2" name="Rectangle 331">
              <a:extLst>
                <a:ext uri="{FF2B5EF4-FFF2-40B4-BE49-F238E27FC236}">
                  <a16:creationId xmlns:a16="http://schemas.microsoft.com/office/drawing/2014/main" id="{99CFE338-B7FE-4501-9BFA-D74B2AA66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" y="2254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63.4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3" name="Freeform 332">
              <a:extLst>
                <a:ext uri="{FF2B5EF4-FFF2-40B4-BE49-F238E27FC236}">
                  <a16:creationId xmlns:a16="http://schemas.microsoft.com/office/drawing/2014/main" id="{BDFEEDB5-2D31-47BE-AA93-B1DC2A41F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" y="2285"/>
              <a:ext cx="62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4" name="Freeform 333">
              <a:extLst>
                <a:ext uri="{FF2B5EF4-FFF2-40B4-BE49-F238E27FC236}">
                  <a16:creationId xmlns:a16="http://schemas.microsoft.com/office/drawing/2014/main" id="{1DE0AFE4-DEBF-4581-B86E-F257805D0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" y="2285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5" name="Rectangle 334">
              <a:extLst>
                <a:ext uri="{FF2B5EF4-FFF2-40B4-BE49-F238E27FC236}">
                  <a16:creationId xmlns:a16="http://schemas.microsoft.com/office/drawing/2014/main" id="{5560BF1B-9A5F-4FDA-BCC8-135AFC123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3" y="2375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Chr7_7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6" name="Rectangle 335">
              <a:extLst>
                <a:ext uri="{FF2B5EF4-FFF2-40B4-BE49-F238E27FC236}">
                  <a16:creationId xmlns:a16="http://schemas.microsoft.com/office/drawing/2014/main" id="{409F04B9-4634-4956-B33E-36A8D643B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" y="2378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71.8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7" name="Freeform 336">
              <a:extLst>
                <a:ext uri="{FF2B5EF4-FFF2-40B4-BE49-F238E27FC236}">
                  <a16:creationId xmlns:a16="http://schemas.microsoft.com/office/drawing/2014/main" id="{BBF8F4A3-DA95-4604-85A3-8C82AD47E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" y="2409"/>
              <a:ext cx="62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8" name="Freeform 337">
              <a:extLst>
                <a:ext uri="{FF2B5EF4-FFF2-40B4-BE49-F238E27FC236}">
                  <a16:creationId xmlns:a16="http://schemas.microsoft.com/office/drawing/2014/main" id="{2E491385-4858-4A0A-8EFF-035DE0596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" y="2409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9" name="Rectangle 338">
              <a:extLst>
                <a:ext uri="{FF2B5EF4-FFF2-40B4-BE49-F238E27FC236}">
                  <a16:creationId xmlns:a16="http://schemas.microsoft.com/office/drawing/2014/main" id="{A653A1C9-0E2A-4150-A6CB-0E4588772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3" y="2666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Chr7_8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0" name="Rectangle 339">
              <a:extLst>
                <a:ext uri="{FF2B5EF4-FFF2-40B4-BE49-F238E27FC236}">
                  <a16:creationId xmlns:a16="http://schemas.microsoft.com/office/drawing/2014/main" id="{B11E3D02-DA03-492B-A296-6FE3BAAA6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" y="2670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91.5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1" name="Freeform 340">
              <a:extLst>
                <a:ext uri="{FF2B5EF4-FFF2-40B4-BE49-F238E27FC236}">
                  <a16:creationId xmlns:a16="http://schemas.microsoft.com/office/drawing/2014/main" id="{6003D19B-23ED-4626-A670-C477962C7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" y="2700"/>
              <a:ext cx="62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2" name="Freeform 341">
              <a:extLst>
                <a:ext uri="{FF2B5EF4-FFF2-40B4-BE49-F238E27FC236}">
                  <a16:creationId xmlns:a16="http://schemas.microsoft.com/office/drawing/2014/main" id="{D5691BAB-AF08-4A86-A8E6-B88669330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" y="2700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3" name="Rectangle 342">
              <a:extLst>
                <a:ext uri="{FF2B5EF4-FFF2-40B4-BE49-F238E27FC236}">
                  <a16:creationId xmlns:a16="http://schemas.microsoft.com/office/drawing/2014/main" id="{C62DC9AD-37EB-476E-ABE0-C32EB39F3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3" y="2941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Chr7_9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4" name="Rectangle 343">
              <a:extLst>
                <a:ext uri="{FF2B5EF4-FFF2-40B4-BE49-F238E27FC236}">
                  <a16:creationId xmlns:a16="http://schemas.microsoft.com/office/drawing/2014/main" id="{EE0A3777-75F6-4F1C-BABF-164E60299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9" y="2945"/>
              <a:ext cx="19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110.7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5" name="Freeform 344">
              <a:extLst>
                <a:ext uri="{FF2B5EF4-FFF2-40B4-BE49-F238E27FC236}">
                  <a16:creationId xmlns:a16="http://schemas.microsoft.com/office/drawing/2014/main" id="{EEE5680E-9A3B-4192-B3BC-42CADCD9D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" y="2976"/>
              <a:ext cx="62" cy="8"/>
            </a:xfrm>
            <a:custGeom>
              <a:avLst/>
              <a:gdLst>
                <a:gd name="T0" fmla="*/ 0 w 83"/>
                <a:gd name="T1" fmla="*/ 0 h 11"/>
                <a:gd name="T2" fmla="*/ 15 w 83"/>
                <a:gd name="T3" fmla="*/ 0 h 11"/>
                <a:gd name="T4" fmla="*/ 83 w 83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1">
                  <a:moveTo>
                    <a:pt x="0" y="0"/>
                  </a:moveTo>
                  <a:lnTo>
                    <a:pt x="15" y="0"/>
                  </a:lnTo>
                  <a:lnTo>
                    <a:pt x="83" y="1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6" name="Freeform 345">
              <a:extLst>
                <a:ext uri="{FF2B5EF4-FFF2-40B4-BE49-F238E27FC236}">
                  <a16:creationId xmlns:a16="http://schemas.microsoft.com/office/drawing/2014/main" id="{21BA7F55-9A53-42AC-B4E6-23262D615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" y="2976"/>
              <a:ext cx="109" cy="8"/>
            </a:xfrm>
            <a:custGeom>
              <a:avLst/>
              <a:gdLst>
                <a:gd name="T0" fmla="*/ 0 w 147"/>
                <a:gd name="T1" fmla="*/ 11 h 11"/>
                <a:gd name="T2" fmla="*/ 66 w 147"/>
                <a:gd name="T3" fmla="*/ 11 h 11"/>
                <a:gd name="T4" fmla="*/ 134 w 147"/>
                <a:gd name="T5" fmla="*/ 0 h 11"/>
                <a:gd name="T6" fmla="*/ 147 w 147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1">
                  <a:moveTo>
                    <a:pt x="0" y="11"/>
                  </a:moveTo>
                  <a:lnTo>
                    <a:pt x="66" y="11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7" name="Rectangle 346">
              <a:extLst>
                <a:ext uri="{FF2B5EF4-FFF2-40B4-BE49-F238E27FC236}">
                  <a16:creationId xmlns:a16="http://schemas.microsoft.com/office/drawing/2014/main" id="{2379ABD6-A491-45D5-9C05-15B2C4778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3" y="3010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Chr7_10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8" name="Rectangle 347">
              <a:extLst>
                <a:ext uri="{FF2B5EF4-FFF2-40B4-BE49-F238E27FC236}">
                  <a16:creationId xmlns:a16="http://schemas.microsoft.com/office/drawing/2014/main" id="{C0C0EB04-C0A5-4E5D-8DE4-61B1CCA54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9" y="3013"/>
              <a:ext cx="19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114.3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9" name="Freeform 348">
              <a:extLst>
                <a:ext uri="{FF2B5EF4-FFF2-40B4-BE49-F238E27FC236}">
                  <a16:creationId xmlns:a16="http://schemas.microsoft.com/office/drawing/2014/main" id="{B1DF8700-0FCB-4F58-931E-C34564064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0" y="3036"/>
              <a:ext cx="62" cy="8"/>
            </a:xfrm>
            <a:custGeom>
              <a:avLst/>
              <a:gdLst>
                <a:gd name="T0" fmla="*/ 0 w 83"/>
                <a:gd name="T1" fmla="*/ 10 h 10"/>
                <a:gd name="T2" fmla="*/ 15 w 83"/>
                <a:gd name="T3" fmla="*/ 10 h 10"/>
                <a:gd name="T4" fmla="*/ 83 w 83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0">
                  <a:moveTo>
                    <a:pt x="0" y="10"/>
                  </a:moveTo>
                  <a:lnTo>
                    <a:pt x="15" y="1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0" name="Freeform 349">
              <a:extLst>
                <a:ext uri="{FF2B5EF4-FFF2-40B4-BE49-F238E27FC236}">
                  <a16:creationId xmlns:a16="http://schemas.microsoft.com/office/drawing/2014/main" id="{1936A0CC-1B5D-4DAB-A704-7A24EF075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6" y="3036"/>
              <a:ext cx="109" cy="8"/>
            </a:xfrm>
            <a:custGeom>
              <a:avLst/>
              <a:gdLst>
                <a:gd name="T0" fmla="*/ 0 w 147"/>
                <a:gd name="T1" fmla="*/ 0 h 10"/>
                <a:gd name="T2" fmla="*/ 66 w 147"/>
                <a:gd name="T3" fmla="*/ 0 h 10"/>
                <a:gd name="T4" fmla="*/ 134 w 147"/>
                <a:gd name="T5" fmla="*/ 10 h 10"/>
                <a:gd name="T6" fmla="*/ 147 w 147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0">
                  <a:moveTo>
                    <a:pt x="0" y="0"/>
                  </a:moveTo>
                  <a:lnTo>
                    <a:pt x="66" y="0"/>
                  </a:lnTo>
                  <a:lnTo>
                    <a:pt x="134" y="10"/>
                  </a:lnTo>
                  <a:lnTo>
                    <a:pt x="147" y="1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grpSp>
        <p:nvGrpSpPr>
          <p:cNvPr id="250" name="Group 398">
            <a:extLst>
              <a:ext uri="{FF2B5EF4-FFF2-40B4-BE49-F238E27FC236}">
                <a16:creationId xmlns:a16="http://schemas.microsoft.com/office/drawing/2014/main" id="{A6A554AF-92EF-49AC-89EC-98FC7530EA6E}"/>
              </a:ext>
            </a:extLst>
          </p:cNvPr>
          <p:cNvGrpSpPr>
            <a:grpSpLocks/>
          </p:cNvGrpSpPr>
          <p:nvPr/>
        </p:nvGrpSpPr>
        <p:grpSpPr bwMode="auto">
          <a:xfrm>
            <a:off x="9896553" y="268636"/>
            <a:ext cx="960437" cy="1804988"/>
            <a:chOff x="4498" y="1313"/>
            <a:chExt cx="605" cy="1137"/>
          </a:xfrm>
        </p:grpSpPr>
        <p:sp>
          <p:nvSpPr>
            <p:cNvPr id="294" name="AutoShape 352">
              <a:extLst>
                <a:ext uri="{FF2B5EF4-FFF2-40B4-BE49-F238E27FC236}">
                  <a16:creationId xmlns:a16="http://schemas.microsoft.com/office/drawing/2014/main" id="{64C1E0DF-41BB-4B92-ADFE-F87EBCB74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6" y="1321"/>
              <a:ext cx="53" cy="1099"/>
            </a:xfrm>
            <a:prstGeom prst="roundRect">
              <a:avLst>
                <a:gd name="adj" fmla="val 50000"/>
              </a:avLst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5" name="Rectangle 353">
              <a:extLst>
                <a:ext uri="{FF2B5EF4-FFF2-40B4-BE49-F238E27FC236}">
                  <a16:creationId xmlns:a16="http://schemas.microsoft.com/office/drawing/2014/main" id="{C34DDAC1-D333-4BFB-B839-3AF09CB5D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8" y="1313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Chr8_1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6" name="Rectangle 354">
              <a:extLst>
                <a:ext uri="{FF2B5EF4-FFF2-40B4-BE49-F238E27FC236}">
                  <a16:creationId xmlns:a16="http://schemas.microsoft.com/office/drawing/2014/main" id="{7D55ACFD-CDAC-4EF2-87C7-84BAE6778C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2" y="1317"/>
              <a:ext cx="1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7" name="Freeform 355">
              <a:extLst>
                <a:ext uri="{FF2B5EF4-FFF2-40B4-BE49-F238E27FC236}">
                  <a16:creationId xmlns:a16="http://schemas.microsoft.com/office/drawing/2014/main" id="{C96D5F05-EA5C-4E2F-879D-D268D4584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1347"/>
              <a:ext cx="62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8" name="Freeform 356">
              <a:extLst>
                <a:ext uri="{FF2B5EF4-FFF2-40B4-BE49-F238E27FC236}">
                  <a16:creationId xmlns:a16="http://schemas.microsoft.com/office/drawing/2014/main" id="{EBFB0023-A530-4A0B-B6D7-0C14873ED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" y="1347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9" name="Rectangle 357">
              <a:extLst>
                <a:ext uri="{FF2B5EF4-FFF2-40B4-BE49-F238E27FC236}">
                  <a16:creationId xmlns:a16="http://schemas.microsoft.com/office/drawing/2014/main" id="{2BB1BBB0-53ED-40FC-991F-F11BBF3B3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8" y="1526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Chr8_2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0" name="Rectangle 358">
              <a:extLst>
                <a:ext uri="{FF2B5EF4-FFF2-40B4-BE49-F238E27FC236}">
                  <a16:creationId xmlns:a16="http://schemas.microsoft.com/office/drawing/2014/main" id="{2DE4D7B2-A40C-4B38-B6A3-7AD2D4771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1530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15.1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1" name="Freeform 359">
              <a:extLst>
                <a:ext uri="{FF2B5EF4-FFF2-40B4-BE49-F238E27FC236}">
                  <a16:creationId xmlns:a16="http://schemas.microsoft.com/office/drawing/2014/main" id="{05BEC894-59A2-4B60-B86B-3CDDD4975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1560"/>
              <a:ext cx="62" cy="10"/>
            </a:xfrm>
            <a:custGeom>
              <a:avLst/>
              <a:gdLst>
                <a:gd name="T0" fmla="*/ 0 w 83"/>
                <a:gd name="T1" fmla="*/ 0 h 13"/>
                <a:gd name="T2" fmla="*/ 15 w 83"/>
                <a:gd name="T3" fmla="*/ 0 h 13"/>
                <a:gd name="T4" fmla="*/ 83 w 83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3">
                  <a:moveTo>
                    <a:pt x="0" y="0"/>
                  </a:moveTo>
                  <a:lnTo>
                    <a:pt x="15" y="0"/>
                  </a:lnTo>
                  <a:lnTo>
                    <a:pt x="83" y="13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2" name="Freeform 360">
              <a:extLst>
                <a:ext uri="{FF2B5EF4-FFF2-40B4-BE49-F238E27FC236}">
                  <a16:creationId xmlns:a16="http://schemas.microsoft.com/office/drawing/2014/main" id="{BC0442C2-2FCA-408C-8F1A-CB29617CDF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" y="1560"/>
              <a:ext cx="109" cy="10"/>
            </a:xfrm>
            <a:custGeom>
              <a:avLst/>
              <a:gdLst>
                <a:gd name="T0" fmla="*/ 0 w 147"/>
                <a:gd name="T1" fmla="*/ 13 h 13"/>
                <a:gd name="T2" fmla="*/ 66 w 147"/>
                <a:gd name="T3" fmla="*/ 13 h 13"/>
                <a:gd name="T4" fmla="*/ 134 w 147"/>
                <a:gd name="T5" fmla="*/ 0 h 13"/>
                <a:gd name="T6" fmla="*/ 147 w 14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3">
                  <a:moveTo>
                    <a:pt x="0" y="13"/>
                  </a:moveTo>
                  <a:lnTo>
                    <a:pt x="66" y="13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3" name="Rectangle 361">
              <a:extLst>
                <a:ext uri="{FF2B5EF4-FFF2-40B4-BE49-F238E27FC236}">
                  <a16:creationId xmlns:a16="http://schemas.microsoft.com/office/drawing/2014/main" id="{31C49329-02BF-4C5B-BD01-A646E783A8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8" y="1595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Chr8_3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4" name="Rectangle 362">
              <a:extLst>
                <a:ext uri="{FF2B5EF4-FFF2-40B4-BE49-F238E27FC236}">
                  <a16:creationId xmlns:a16="http://schemas.microsoft.com/office/drawing/2014/main" id="{2BA4DB84-2031-4EB4-BACB-C9C02B27F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1598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18.4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5" name="Freeform 363">
              <a:extLst>
                <a:ext uri="{FF2B5EF4-FFF2-40B4-BE49-F238E27FC236}">
                  <a16:creationId xmlns:a16="http://schemas.microsoft.com/office/drawing/2014/main" id="{B34977D0-4C6A-497E-9783-50FB9557A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1619"/>
              <a:ext cx="62" cy="10"/>
            </a:xfrm>
            <a:custGeom>
              <a:avLst/>
              <a:gdLst>
                <a:gd name="T0" fmla="*/ 0 w 83"/>
                <a:gd name="T1" fmla="*/ 13 h 13"/>
                <a:gd name="T2" fmla="*/ 15 w 83"/>
                <a:gd name="T3" fmla="*/ 13 h 13"/>
                <a:gd name="T4" fmla="*/ 83 w 83"/>
                <a:gd name="T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3">
                  <a:moveTo>
                    <a:pt x="0" y="13"/>
                  </a:moveTo>
                  <a:lnTo>
                    <a:pt x="15" y="13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6" name="Freeform 364">
              <a:extLst>
                <a:ext uri="{FF2B5EF4-FFF2-40B4-BE49-F238E27FC236}">
                  <a16:creationId xmlns:a16="http://schemas.microsoft.com/office/drawing/2014/main" id="{F6BED394-4C76-4F91-B481-9FCD92109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" y="1619"/>
              <a:ext cx="109" cy="10"/>
            </a:xfrm>
            <a:custGeom>
              <a:avLst/>
              <a:gdLst>
                <a:gd name="T0" fmla="*/ 0 w 147"/>
                <a:gd name="T1" fmla="*/ 0 h 13"/>
                <a:gd name="T2" fmla="*/ 66 w 147"/>
                <a:gd name="T3" fmla="*/ 0 h 13"/>
                <a:gd name="T4" fmla="*/ 134 w 147"/>
                <a:gd name="T5" fmla="*/ 13 h 13"/>
                <a:gd name="T6" fmla="*/ 147 w 147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3">
                  <a:moveTo>
                    <a:pt x="0" y="0"/>
                  </a:moveTo>
                  <a:lnTo>
                    <a:pt x="66" y="0"/>
                  </a:lnTo>
                  <a:lnTo>
                    <a:pt x="134" y="13"/>
                  </a:lnTo>
                  <a:lnTo>
                    <a:pt x="147" y="13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7" name="Rectangle 365">
              <a:extLst>
                <a:ext uri="{FF2B5EF4-FFF2-40B4-BE49-F238E27FC236}">
                  <a16:creationId xmlns:a16="http://schemas.microsoft.com/office/drawing/2014/main" id="{482C6269-5FAE-4CE2-8079-19BC469F9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8" y="1764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Chr8_4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8" name="Rectangle 366">
              <a:extLst>
                <a:ext uri="{FF2B5EF4-FFF2-40B4-BE49-F238E27FC236}">
                  <a16:creationId xmlns:a16="http://schemas.microsoft.com/office/drawing/2014/main" id="{C56248E3-1954-4DA3-8A31-D6F70E949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1768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30.5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9" name="Freeform 367">
              <a:extLst>
                <a:ext uri="{FF2B5EF4-FFF2-40B4-BE49-F238E27FC236}">
                  <a16:creationId xmlns:a16="http://schemas.microsoft.com/office/drawing/2014/main" id="{F11451B9-3102-4552-AD3F-CCAA2F1F4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1798"/>
              <a:ext cx="62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0" name="Freeform 368">
              <a:extLst>
                <a:ext uri="{FF2B5EF4-FFF2-40B4-BE49-F238E27FC236}">
                  <a16:creationId xmlns:a16="http://schemas.microsoft.com/office/drawing/2014/main" id="{3AF0A4A9-6CC6-45AC-B752-C3B5C008A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" y="1798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1" name="Rectangle 369">
              <a:extLst>
                <a:ext uri="{FF2B5EF4-FFF2-40B4-BE49-F238E27FC236}">
                  <a16:creationId xmlns:a16="http://schemas.microsoft.com/office/drawing/2014/main" id="{0D0D0470-0079-43CE-9178-9BBDFAA02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8" y="1851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Chr8_5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2" name="Rectangle 370">
              <a:extLst>
                <a:ext uri="{FF2B5EF4-FFF2-40B4-BE49-F238E27FC236}">
                  <a16:creationId xmlns:a16="http://schemas.microsoft.com/office/drawing/2014/main" id="{306E0940-7061-4296-882E-B9B73628B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1855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40.6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3" name="Freeform 371">
              <a:extLst>
                <a:ext uri="{FF2B5EF4-FFF2-40B4-BE49-F238E27FC236}">
                  <a16:creationId xmlns:a16="http://schemas.microsoft.com/office/drawing/2014/main" id="{D4D083CE-8C45-4722-B435-4D43CC056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1885"/>
              <a:ext cx="62" cy="63"/>
            </a:xfrm>
            <a:custGeom>
              <a:avLst/>
              <a:gdLst>
                <a:gd name="T0" fmla="*/ 0 w 83"/>
                <a:gd name="T1" fmla="*/ 0 h 84"/>
                <a:gd name="T2" fmla="*/ 15 w 83"/>
                <a:gd name="T3" fmla="*/ 0 h 84"/>
                <a:gd name="T4" fmla="*/ 83 w 83"/>
                <a:gd name="T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4">
                  <a:moveTo>
                    <a:pt x="0" y="0"/>
                  </a:moveTo>
                  <a:lnTo>
                    <a:pt x="15" y="0"/>
                  </a:lnTo>
                  <a:lnTo>
                    <a:pt x="83" y="84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4" name="Freeform 372">
              <a:extLst>
                <a:ext uri="{FF2B5EF4-FFF2-40B4-BE49-F238E27FC236}">
                  <a16:creationId xmlns:a16="http://schemas.microsoft.com/office/drawing/2014/main" id="{09F856D8-4EB7-48FE-8786-48881A1C9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" y="1885"/>
              <a:ext cx="109" cy="63"/>
            </a:xfrm>
            <a:custGeom>
              <a:avLst/>
              <a:gdLst>
                <a:gd name="T0" fmla="*/ 0 w 147"/>
                <a:gd name="T1" fmla="*/ 84 h 84"/>
                <a:gd name="T2" fmla="*/ 66 w 147"/>
                <a:gd name="T3" fmla="*/ 84 h 84"/>
                <a:gd name="T4" fmla="*/ 134 w 147"/>
                <a:gd name="T5" fmla="*/ 0 h 84"/>
                <a:gd name="T6" fmla="*/ 147 w 147"/>
                <a:gd name="T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4">
                  <a:moveTo>
                    <a:pt x="0" y="84"/>
                  </a:moveTo>
                  <a:lnTo>
                    <a:pt x="66" y="84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5" name="Rectangle 373">
              <a:extLst>
                <a:ext uri="{FF2B5EF4-FFF2-40B4-BE49-F238E27FC236}">
                  <a16:creationId xmlns:a16="http://schemas.microsoft.com/office/drawing/2014/main" id="{1FC36B78-4878-401A-8933-924E72FEC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8" y="1919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Chr8_6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6" name="Rectangle 374">
              <a:extLst>
                <a:ext uri="{FF2B5EF4-FFF2-40B4-BE49-F238E27FC236}">
                  <a16:creationId xmlns:a16="http://schemas.microsoft.com/office/drawing/2014/main" id="{AA115F5B-4546-4C34-89F2-89C5EDF78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1923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45.6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7" name="Freeform 375">
              <a:extLst>
                <a:ext uri="{FF2B5EF4-FFF2-40B4-BE49-F238E27FC236}">
                  <a16:creationId xmlns:a16="http://schemas.microsoft.com/office/drawing/2014/main" id="{5E5D5485-EE25-40EB-8746-8F173397F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1953"/>
              <a:ext cx="62" cy="68"/>
            </a:xfrm>
            <a:custGeom>
              <a:avLst/>
              <a:gdLst>
                <a:gd name="T0" fmla="*/ 0 w 83"/>
                <a:gd name="T1" fmla="*/ 0 h 91"/>
                <a:gd name="T2" fmla="*/ 15 w 83"/>
                <a:gd name="T3" fmla="*/ 0 h 91"/>
                <a:gd name="T4" fmla="*/ 83 w 83"/>
                <a:gd name="T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1">
                  <a:moveTo>
                    <a:pt x="0" y="0"/>
                  </a:moveTo>
                  <a:lnTo>
                    <a:pt x="15" y="0"/>
                  </a:lnTo>
                  <a:lnTo>
                    <a:pt x="83" y="91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8" name="Freeform 376">
              <a:extLst>
                <a:ext uri="{FF2B5EF4-FFF2-40B4-BE49-F238E27FC236}">
                  <a16:creationId xmlns:a16="http://schemas.microsoft.com/office/drawing/2014/main" id="{0F40C784-0934-499A-8C36-C0057F79F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" y="1953"/>
              <a:ext cx="109" cy="68"/>
            </a:xfrm>
            <a:custGeom>
              <a:avLst/>
              <a:gdLst>
                <a:gd name="T0" fmla="*/ 0 w 147"/>
                <a:gd name="T1" fmla="*/ 91 h 91"/>
                <a:gd name="T2" fmla="*/ 66 w 147"/>
                <a:gd name="T3" fmla="*/ 91 h 91"/>
                <a:gd name="T4" fmla="*/ 134 w 147"/>
                <a:gd name="T5" fmla="*/ 0 h 91"/>
                <a:gd name="T6" fmla="*/ 147 w 14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91">
                  <a:moveTo>
                    <a:pt x="0" y="91"/>
                  </a:moveTo>
                  <a:lnTo>
                    <a:pt x="66" y="91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9" name="Rectangle 377">
              <a:extLst>
                <a:ext uri="{FF2B5EF4-FFF2-40B4-BE49-F238E27FC236}">
                  <a16:creationId xmlns:a16="http://schemas.microsoft.com/office/drawing/2014/main" id="{712D8B6C-ECDE-48E4-900E-F22917739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8" y="1988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Chr8_7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0" name="Rectangle 378">
              <a:extLst>
                <a:ext uri="{FF2B5EF4-FFF2-40B4-BE49-F238E27FC236}">
                  <a16:creationId xmlns:a16="http://schemas.microsoft.com/office/drawing/2014/main" id="{D1891DBB-C5B7-4F23-B56C-6622B4169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1991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45.9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1" name="Freeform 379">
              <a:extLst>
                <a:ext uri="{FF2B5EF4-FFF2-40B4-BE49-F238E27FC236}">
                  <a16:creationId xmlns:a16="http://schemas.microsoft.com/office/drawing/2014/main" id="{65F34BA5-A88D-4F68-9932-2F4B8A116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2022"/>
              <a:ext cx="62" cy="3"/>
            </a:xfrm>
            <a:custGeom>
              <a:avLst/>
              <a:gdLst>
                <a:gd name="T0" fmla="*/ 0 w 83"/>
                <a:gd name="T1" fmla="*/ 0 h 5"/>
                <a:gd name="T2" fmla="*/ 15 w 83"/>
                <a:gd name="T3" fmla="*/ 0 h 5"/>
                <a:gd name="T4" fmla="*/ 83 w 8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">
                  <a:moveTo>
                    <a:pt x="0" y="0"/>
                  </a:moveTo>
                  <a:lnTo>
                    <a:pt x="15" y="0"/>
                  </a:lnTo>
                  <a:lnTo>
                    <a:pt x="83" y="5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2" name="Freeform 380">
              <a:extLst>
                <a:ext uri="{FF2B5EF4-FFF2-40B4-BE49-F238E27FC236}">
                  <a16:creationId xmlns:a16="http://schemas.microsoft.com/office/drawing/2014/main" id="{12F52788-76EC-4C05-8401-EC28CDFCE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" y="2022"/>
              <a:ext cx="109" cy="3"/>
            </a:xfrm>
            <a:custGeom>
              <a:avLst/>
              <a:gdLst>
                <a:gd name="T0" fmla="*/ 0 w 147"/>
                <a:gd name="T1" fmla="*/ 5 h 5"/>
                <a:gd name="T2" fmla="*/ 66 w 147"/>
                <a:gd name="T3" fmla="*/ 5 h 5"/>
                <a:gd name="T4" fmla="*/ 134 w 147"/>
                <a:gd name="T5" fmla="*/ 0 h 5"/>
                <a:gd name="T6" fmla="*/ 147 w 14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5">
                  <a:moveTo>
                    <a:pt x="0" y="5"/>
                  </a:moveTo>
                  <a:lnTo>
                    <a:pt x="66" y="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3" name="Rectangle 381">
              <a:extLst>
                <a:ext uri="{FF2B5EF4-FFF2-40B4-BE49-F238E27FC236}">
                  <a16:creationId xmlns:a16="http://schemas.microsoft.com/office/drawing/2014/main" id="{AC1CA7E6-049E-4DF0-BA7E-AC8D3C35B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8" y="2056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Chr8_8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4" name="Rectangle 382">
              <a:extLst>
                <a:ext uri="{FF2B5EF4-FFF2-40B4-BE49-F238E27FC236}">
                  <a16:creationId xmlns:a16="http://schemas.microsoft.com/office/drawing/2014/main" id="{9C379BB3-BC0E-49A3-8747-D5518C7CC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2060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47.8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5" name="Freeform 383">
              <a:extLst>
                <a:ext uri="{FF2B5EF4-FFF2-40B4-BE49-F238E27FC236}">
                  <a16:creationId xmlns:a16="http://schemas.microsoft.com/office/drawing/2014/main" id="{83061458-DCC8-4407-945A-7AB1D0A69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2054"/>
              <a:ext cx="62" cy="36"/>
            </a:xfrm>
            <a:custGeom>
              <a:avLst/>
              <a:gdLst>
                <a:gd name="T0" fmla="*/ 0 w 83"/>
                <a:gd name="T1" fmla="*/ 49 h 49"/>
                <a:gd name="T2" fmla="*/ 15 w 83"/>
                <a:gd name="T3" fmla="*/ 49 h 49"/>
                <a:gd name="T4" fmla="*/ 83 w 83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9">
                  <a:moveTo>
                    <a:pt x="0" y="49"/>
                  </a:moveTo>
                  <a:lnTo>
                    <a:pt x="15" y="49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6" name="Freeform 384">
              <a:extLst>
                <a:ext uri="{FF2B5EF4-FFF2-40B4-BE49-F238E27FC236}">
                  <a16:creationId xmlns:a16="http://schemas.microsoft.com/office/drawing/2014/main" id="{BCFECD21-BF7A-40E3-AB09-397456B76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" y="2054"/>
              <a:ext cx="109" cy="36"/>
            </a:xfrm>
            <a:custGeom>
              <a:avLst/>
              <a:gdLst>
                <a:gd name="T0" fmla="*/ 0 w 147"/>
                <a:gd name="T1" fmla="*/ 0 h 49"/>
                <a:gd name="T2" fmla="*/ 66 w 147"/>
                <a:gd name="T3" fmla="*/ 0 h 49"/>
                <a:gd name="T4" fmla="*/ 134 w 147"/>
                <a:gd name="T5" fmla="*/ 49 h 49"/>
                <a:gd name="T6" fmla="*/ 147 w 147"/>
                <a:gd name="T7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9">
                  <a:moveTo>
                    <a:pt x="0" y="0"/>
                  </a:moveTo>
                  <a:lnTo>
                    <a:pt x="66" y="0"/>
                  </a:lnTo>
                  <a:lnTo>
                    <a:pt x="134" y="49"/>
                  </a:lnTo>
                  <a:lnTo>
                    <a:pt x="147" y="49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7" name="Rectangle 385">
              <a:extLst>
                <a:ext uri="{FF2B5EF4-FFF2-40B4-BE49-F238E27FC236}">
                  <a16:creationId xmlns:a16="http://schemas.microsoft.com/office/drawing/2014/main" id="{2F2F3D1F-ACF5-448A-8BBB-9B969510C7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8" y="2124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Chr8_9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8" name="Rectangle 386">
              <a:extLst>
                <a:ext uri="{FF2B5EF4-FFF2-40B4-BE49-F238E27FC236}">
                  <a16:creationId xmlns:a16="http://schemas.microsoft.com/office/drawing/2014/main" id="{8686782D-E908-4205-B556-B00DB28A8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2128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9" name="Freeform 387">
              <a:extLst>
                <a:ext uri="{FF2B5EF4-FFF2-40B4-BE49-F238E27FC236}">
                  <a16:creationId xmlns:a16="http://schemas.microsoft.com/office/drawing/2014/main" id="{BC8D1DB1-6559-4B66-A6FE-8A47F6D4A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2097"/>
              <a:ext cx="62" cy="61"/>
            </a:xfrm>
            <a:custGeom>
              <a:avLst/>
              <a:gdLst>
                <a:gd name="T0" fmla="*/ 0 w 83"/>
                <a:gd name="T1" fmla="*/ 83 h 83"/>
                <a:gd name="T2" fmla="*/ 15 w 83"/>
                <a:gd name="T3" fmla="*/ 83 h 83"/>
                <a:gd name="T4" fmla="*/ 83 w 83"/>
                <a:gd name="T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3">
                  <a:moveTo>
                    <a:pt x="0" y="83"/>
                  </a:moveTo>
                  <a:lnTo>
                    <a:pt x="15" y="83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0" name="Freeform 388">
              <a:extLst>
                <a:ext uri="{FF2B5EF4-FFF2-40B4-BE49-F238E27FC236}">
                  <a16:creationId xmlns:a16="http://schemas.microsoft.com/office/drawing/2014/main" id="{6DA97243-D8D1-4CF9-9EB9-B98AEAE8D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" y="2097"/>
              <a:ext cx="109" cy="61"/>
            </a:xfrm>
            <a:custGeom>
              <a:avLst/>
              <a:gdLst>
                <a:gd name="T0" fmla="*/ 0 w 147"/>
                <a:gd name="T1" fmla="*/ 0 h 83"/>
                <a:gd name="T2" fmla="*/ 66 w 147"/>
                <a:gd name="T3" fmla="*/ 0 h 83"/>
                <a:gd name="T4" fmla="*/ 134 w 147"/>
                <a:gd name="T5" fmla="*/ 83 h 83"/>
                <a:gd name="T6" fmla="*/ 147 w 147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3">
                  <a:moveTo>
                    <a:pt x="0" y="0"/>
                  </a:moveTo>
                  <a:lnTo>
                    <a:pt x="66" y="0"/>
                  </a:lnTo>
                  <a:lnTo>
                    <a:pt x="134" y="83"/>
                  </a:lnTo>
                  <a:lnTo>
                    <a:pt x="147" y="83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1" name="Rectangle 389">
              <a:extLst>
                <a:ext uri="{FF2B5EF4-FFF2-40B4-BE49-F238E27FC236}">
                  <a16:creationId xmlns:a16="http://schemas.microsoft.com/office/drawing/2014/main" id="{3ECDA907-3F61-40DB-BEA2-09E494CEF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8" y="2269"/>
              <a:ext cx="27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Chr8_10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2" name="Rectangle 390">
              <a:extLst>
                <a:ext uri="{FF2B5EF4-FFF2-40B4-BE49-F238E27FC236}">
                  <a16:creationId xmlns:a16="http://schemas.microsoft.com/office/drawing/2014/main" id="{8DB778CD-539D-4CD3-AE54-026AAE51E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2273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64.7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3" name="Freeform 391">
              <a:extLst>
                <a:ext uri="{FF2B5EF4-FFF2-40B4-BE49-F238E27FC236}">
                  <a16:creationId xmlns:a16="http://schemas.microsoft.com/office/drawing/2014/main" id="{576949F5-CC74-41DF-991C-8B4B1672A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2303"/>
              <a:ext cx="62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4" name="Freeform 392">
              <a:extLst>
                <a:ext uri="{FF2B5EF4-FFF2-40B4-BE49-F238E27FC236}">
                  <a16:creationId xmlns:a16="http://schemas.microsoft.com/office/drawing/2014/main" id="{2A02B434-5DBB-4BA0-AE91-62A945B8F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" y="2303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5" name="Rectangle 393">
              <a:extLst>
                <a:ext uri="{FF2B5EF4-FFF2-40B4-BE49-F238E27FC236}">
                  <a16:creationId xmlns:a16="http://schemas.microsoft.com/office/drawing/2014/main" id="{E7C64F33-306F-462D-B54F-02694BA48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8" y="2360"/>
              <a:ext cx="27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Chr8_11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6" name="Rectangle 394">
              <a:extLst>
                <a:ext uri="{FF2B5EF4-FFF2-40B4-BE49-F238E27FC236}">
                  <a16:creationId xmlns:a16="http://schemas.microsoft.com/office/drawing/2014/main" id="{78C5D2FC-3076-4844-89D5-36009848F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8" y="2363"/>
              <a:ext cx="1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70.8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7" name="Freeform 395">
              <a:extLst>
                <a:ext uri="{FF2B5EF4-FFF2-40B4-BE49-F238E27FC236}">
                  <a16:creationId xmlns:a16="http://schemas.microsoft.com/office/drawing/2014/main" id="{C406E447-58F5-454A-9780-B6A284F2D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4" y="2394"/>
              <a:ext cx="62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8" name="Freeform 396">
              <a:extLst>
                <a:ext uri="{FF2B5EF4-FFF2-40B4-BE49-F238E27FC236}">
                  <a16:creationId xmlns:a16="http://schemas.microsoft.com/office/drawing/2014/main" id="{CD1D6090-70AB-41CD-9A44-45DD21E87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" y="2394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grpSp>
        <p:nvGrpSpPr>
          <p:cNvPr id="251" name="Group 441">
            <a:extLst>
              <a:ext uri="{FF2B5EF4-FFF2-40B4-BE49-F238E27FC236}">
                <a16:creationId xmlns:a16="http://schemas.microsoft.com/office/drawing/2014/main" id="{77E894E6-E5B3-4F5E-BEBA-B985C00FFF74}"/>
              </a:ext>
            </a:extLst>
          </p:cNvPr>
          <p:cNvGrpSpPr>
            <a:grpSpLocks/>
          </p:cNvGrpSpPr>
          <p:nvPr/>
        </p:nvGrpSpPr>
        <p:grpSpPr bwMode="auto">
          <a:xfrm>
            <a:off x="11191814" y="291655"/>
            <a:ext cx="962025" cy="1852613"/>
            <a:chOff x="5152" y="1309"/>
            <a:chExt cx="606" cy="1167"/>
          </a:xfrm>
        </p:grpSpPr>
        <p:sp>
          <p:nvSpPr>
            <p:cNvPr id="252" name="AutoShape 399">
              <a:extLst>
                <a:ext uri="{FF2B5EF4-FFF2-40B4-BE49-F238E27FC236}">
                  <a16:creationId xmlns:a16="http://schemas.microsoft.com/office/drawing/2014/main" id="{1B2685A8-5D2E-4590-A59D-CBD6066E07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0" y="1321"/>
              <a:ext cx="53" cy="1124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3" name="Rectangle 400">
              <a:extLst>
                <a:ext uri="{FF2B5EF4-FFF2-40B4-BE49-F238E27FC236}">
                  <a16:creationId xmlns:a16="http://schemas.microsoft.com/office/drawing/2014/main" id="{727B6243-A042-4BA6-B2E5-90BDF1ED6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2" y="1309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Chr9_1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4" name="Rectangle 401">
              <a:extLst>
                <a:ext uri="{FF2B5EF4-FFF2-40B4-BE49-F238E27FC236}">
                  <a16:creationId xmlns:a16="http://schemas.microsoft.com/office/drawing/2014/main" id="{BBE41985-7E48-473B-BEC9-C6A20959D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6" y="1313"/>
              <a:ext cx="1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5" name="Freeform 402">
              <a:extLst>
                <a:ext uri="{FF2B5EF4-FFF2-40B4-BE49-F238E27FC236}">
                  <a16:creationId xmlns:a16="http://schemas.microsoft.com/office/drawing/2014/main" id="{BEDC733E-8E83-4DF7-9CBC-04DB1BA41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" y="1344"/>
              <a:ext cx="61" cy="3"/>
            </a:xfrm>
            <a:custGeom>
              <a:avLst/>
              <a:gdLst>
                <a:gd name="T0" fmla="*/ 0 w 83"/>
                <a:gd name="T1" fmla="*/ 0 h 5"/>
                <a:gd name="T2" fmla="*/ 15 w 83"/>
                <a:gd name="T3" fmla="*/ 0 h 5"/>
                <a:gd name="T4" fmla="*/ 83 w 8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">
                  <a:moveTo>
                    <a:pt x="0" y="0"/>
                  </a:moveTo>
                  <a:lnTo>
                    <a:pt x="15" y="0"/>
                  </a:lnTo>
                  <a:lnTo>
                    <a:pt x="83" y="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6" name="Freeform 403">
              <a:extLst>
                <a:ext uri="{FF2B5EF4-FFF2-40B4-BE49-F238E27FC236}">
                  <a16:creationId xmlns:a16="http://schemas.microsoft.com/office/drawing/2014/main" id="{005A4876-3306-4661-91B5-078F2A111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4" y="1344"/>
              <a:ext cx="109" cy="3"/>
            </a:xfrm>
            <a:custGeom>
              <a:avLst/>
              <a:gdLst>
                <a:gd name="T0" fmla="*/ 0 w 147"/>
                <a:gd name="T1" fmla="*/ 5 h 5"/>
                <a:gd name="T2" fmla="*/ 66 w 147"/>
                <a:gd name="T3" fmla="*/ 5 h 5"/>
                <a:gd name="T4" fmla="*/ 134 w 147"/>
                <a:gd name="T5" fmla="*/ 0 h 5"/>
                <a:gd name="T6" fmla="*/ 147 w 14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5">
                  <a:moveTo>
                    <a:pt x="0" y="5"/>
                  </a:moveTo>
                  <a:lnTo>
                    <a:pt x="66" y="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7" name="Rectangle 404">
              <a:extLst>
                <a:ext uri="{FF2B5EF4-FFF2-40B4-BE49-F238E27FC236}">
                  <a16:creationId xmlns:a16="http://schemas.microsoft.com/office/drawing/2014/main" id="{B8261D51-7C82-4CDB-BFB6-427290B06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2" y="1378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Chr9_2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8" name="Rectangle 405">
              <a:extLst>
                <a:ext uri="{FF2B5EF4-FFF2-40B4-BE49-F238E27FC236}">
                  <a16:creationId xmlns:a16="http://schemas.microsoft.com/office/drawing/2014/main" id="{FC06F2AC-FE16-4AF0-867C-A06697018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6" y="1381"/>
              <a:ext cx="1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4.1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9" name="Freeform 406">
              <a:extLst>
                <a:ext uri="{FF2B5EF4-FFF2-40B4-BE49-F238E27FC236}">
                  <a16:creationId xmlns:a16="http://schemas.microsoft.com/office/drawing/2014/main" id="{2A1DF22B-3766-4E2A-AF20-B39055889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" y="1408"/>
              <a:ext cx="61" cy="4"/>
            </a:xfrm>
            <a:custGeom>
              <a:avLst/>
              <a:gdLst>
                <a:gd name="T0" fmla="*/ 0 w 83"/>
                <a:gd name="T1" fmla="*/ 5 h 5"/>
                <a:gd name="T2" fmla="*/ 15 w 83"/>
                <a:gd name="T3" fmla="*/ 5 h 5"/>
                <a:gd name="T4" fmla="*/ 83 w 83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">
                  <a:moveTo>
                    <a:pt x="0" y="5"/>
                  </a:moveTo>
                  <a:lnTo>
                    <a:pt x="15" y="5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0" name="Freeform 407">
              <a:extLst>
                <a:ext uri="{FF2B5EF4-FFF2-40B4-BE49-F238E27FC236}">
                  <a16:creationId xmlns:a16="http://schemas.microsoft.com/office/drawing/2014/main" id="{2035E2F5-E9E5-4FB4-83D5-7B0924177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4" y="1408"/>
              <a:ext cx="109" cy="4"/>
            </a:xfrm>
            <a:custGeom>
              <a:avLst/>
              <a:gdLst>
                <a:gd name="T0" fmla="*/ 0 w 147"/>
                <a:gd name="T1" fmla="*/ 0 h 5"/>
                <a:gd name="T2" fmla="*/ 66 w 147"/>
                <a:gd name="T3" fmla="*/ 0 h 5"/>
                <a:gd name="T4" fmla="*/ 134 w 147"/>
                <a:gd name="T5" fmla="*/ 5 h 5"/>
                <a:gd name="T6" fmla="*/ 147 w 147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5">
                  <a:moveTo>
                    <a:pt x="0" y="0"/>
                  </a:moveTo>
                  <a:lnTo>
                    <a:pt x="66" y="0"/>
                  </a:lnTo>
                  <a:lnTo>
                    <a:pt x="134" y="5"/>
                  </a:lnTo>
                  <a:lnTo>
                    <a:pt x="147" y="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1" name="Rectangle 408">
              <a:extLst>
                <a:ext uri="{FF2B5EF4-FFF2-40B4-BE49-F238E27FC236}">
                  <a16:creationId xmlns:a16="http://schemas.microsoft.com/office/drawing/2014/main" id="{0BD9C063-83A5-49C8-A711-88F9FC298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2" y="1537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Chr9_3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2" name="Rectangle 409">
              <a:extLst>
                <a:ext uri="{FF2B5EF4-FFF2-40B4-BE49-F238E27FC236}">
                  <a16:creationId xmlns:a16="http://schemas.microsoft.com/office/drawing/2014/main" id="{534B7DED-8D4E-4EBA-B7F2-3D92D90CE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2" y="1541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15.2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3" name="Freeform 410">
              <a:extLst>
                <a:ext uri="{FF2B5EF4-FFF2-40B4-BE49-F238E27FC236}">
                  <a16:creationId xmlns:a16="http://schemas.microsoft.com/office/drawing/2014/main" id="{F3BC1765-02BF-4F42-A840-B4941C78D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" y="1572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4" name="Freeform 411">
              <a:extLst>
                <a:ext uri="{FF2B5EF4-FFF2-40B4-BE49-F238E27FC236}">
                  <a16:creationId xmlns:a16="http://schemas.microsoft.com/office/drawing/2014/main" id="{62EDC4E9-3493-4B1D-915B-D41B02E5D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4" y="1572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5" name="Rectangle 412">
              <a:extLst>
                <a:ext uri="{FF2B5EF4-FFF2-40B4-BE49-F238E27FC236}">
                  <a16:creationId xmlns:a16="http://schemas.microsoft.com/office/drawing/2014/main" id="{B61B0CBA-28DE-4C3F-886B-3EBC6415E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2" y="1632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Chr9_4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6" name="Rectangle 413">
              <a:extLst>
                <a:ext uri="{FF2B5EF4-FFF2-40B4-BE49-F238E27FC236}">
                  <a16:creationId xmlns:a16="http://schemas.microsoft.com/office/drawing/2014/main" id="{BEF880C3-BFA8-4868-84DA-11028273E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2" y="1636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23.7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7" name="Freeform 414">
              <a:extLst>
                <a:ext uri="{FF2B5EF4-FFF2-40B4-BE49-F238E27FC236}">
                  <a16:creationId xmlns:a16="http://schemas.microsoft.com/office/drawing/2014/main" id="{C6357F12-325E-4F01-975C-3DBA171D8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" y="1666"/>
              <a:ext cx="61" cy="32"/>
            </a:xfrm>
            <a:custGeom>
              <a:avLst/>
              <a:gdLst>
                <a:gd name="T0" fmla="*/ 0 w 83"/>
                <a:gd name="T1" fmla="*/ 0 h 43"/>
                <a:gd name="T2" fmla="*/ 15 w 83"/>
                <a:gd name="T3" fmla="*/ 0 h 43"/>
                <a:gd name="T4" fmla="*/ 83 w 83"/>
                <a:gd name="T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3">
                  <a:moveTo>
                    <a:pt x="0" y="0"/>
                  </a:moveTo>
                  <a:lnTo>
                    <a:pt x="15" y="0"/>
                  </a:lnTo>
                  <a:lnTo>
                    <a:pt x="83" y="4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8" name="Freeform 415">
              <a:extLst>
                <a:ext uri="{FF2B5EF4-FFF2-40B4-BE49-F238E27FC236}">
                  <a16:creationId xmlns:a16="http://schemas.microsoft.com/office/drawing/2014/main" id="{B34BD823-BD84-4A45-B580-61D79D559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4" y="1666"/>
              <a:ext cx="109" cy="32"/>
            </a:xfrm>
            <a:custGeom>
              <a:avLst/>
              <a:gdLst>
                <a:gd name="T0" fmla="*/ 0 w 147"/>
                <a:gd name="T1" fmla="*/ 43 h 43"/>
                <a:gd name="T2" fmla="*/ 66 w 147"/>
                <a:gd name="T3" fmla="*/ 43 h 43"/>
                <a:gd name="T4" fmla="*/ 134 w 147"/>
                <a:gd name="T5" fmla="*/ 0 h 43"/>
                <a:gd name="T6" fmla="*/ 147 w 147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3">
                  <a:moveTo>
                    <a:pt x="0" y="43"/>
                  </a:moveTo>
                  <a:lnTo>
                    <a:pt x="66" y="43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9" name="Rectangle 416">
              <a:extLst>
                <a:ext uri="{FF2B5EF4-FFF2-40B4-BE49-F238E27FC236}">
                  <a16:creationId xmlns:a16="http://schemas.microsoft.com/office/drawing/2014/main" id="{BBC763DA-09B6-4B5B-A953-29A9A2DFE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2" y="1700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Chr9_5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0" name="Rectangle 417">
              <a:extLst>
                <a:ext uri="{FF2B5EF4-FFF2-40B4-BE49-F238E27FC236}">
                  <a16:creationId xmlns:a16="http://schemas.microsoft.com/office/drawing/2014/main" id="{C390FEBA-95A3-4AA2-8073-18FFA605A8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2" y="1704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27.0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1" name="Freeform 418">
              <a:extLst>
                <a:ext uri="{FF2B5EF4-FFF2-40B4-BE49-F238E27FC236}">
                  <a16:creationId xmlns:a16="http://schemas.microsoft.com/office/drawing/2014/main" id="{9FC8133D-A489-4CF0-B8FF-3E763E54B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" y="1734"/>
              <a:ext cx="61" cy="12"/>
            </a:xfrm>
            <a:custGeom>
              <a:avLst/>
              <a:gdLst>
                <a:gd name="T0" fmla="*/ 0 w 83"/>
                <a:gd name="T1" fmla="*/ 0 h 16"/>
                <a:gd name="T2" fmla="*/ 15 w 83"/>
                <a:gd name="T3" fmla="*/ 0 h 16"/>
                <a:gd name="T4" fmla="*/ 83 w 83"/>
                <a:gd name="T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6">
                  <a:moveTo>
                    <a:pt x="0" y="0"/>
                  </a:moveTo>
                  <a:lnTo>
                    <a:pt x="15" y="0"/>
                  </a:lnTo>
                  <a:lnTo>
                    <a:pt x="83" y="16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2" name="Freeform 419">
              <a:extLst>
                <a:ext uri="{FF2B5EF4-FFF2-40B4-BE49-F238E27FC236}">
                  <a16:creationId xmlns:a16="http://schemas.microsoft.com/office/drawing/2014/main" id="{63E185B6-77B3-4572-AD89-FFA49AD94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4" y="1734"/>
              <a:ext cx="109" cy="12"/>
            </a:xfrm>
            <a:custGeom>
              <a:avLst/>
              <a:gdLst>
                <a:gd name="T0" fmla="*/ 0 w 147"/>
                <a:gd name="T1" fmla="*/ 16 h 16"/>
                <a:gd name="T2" fmla="*/ 66 w 147"/>
                <a:gd name="T3" fmla="*/ 16 h 16"/>
                <a:gd name="T4" fmla="*/ 134 w 147"/>
                <a:gd name="T5" fmla="*/ 0 h 16"/>
                <a:gd name="T6" fmla="*/ 147 w 147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6">
                  <a:moveTo>
                    <a:pt x="0" y="16"/>
                  </a:moveTo>
                  <a:lnTo>
                    <a:pt x="66" y="16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3" name="Rectangle 420">
              <a:extLst>
                <a:ext uri="{FF2B5EF4-FFF2-40B4-BE49-F238E27FC236}">
                  <a16:creationId xmlns:a16="http://schemas.microsoft.com/office/drawing/2014/main" id="{838DBEE1-86F9-4D87-A6BE-905C20A0B4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2" y="1768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Chr9_6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4" name="Rectangle 421">
              <a:extLst>
                <a:ext uri="{FF2B5EF4-FFF2-40B4-BE49-F238E27FC236}">
                  <a16:creationId xmlns:a16="http://schemas.microsoft.com/office/drawing/2014/main" id="{CB7DF648-4892-4248-9EFC-F1F2E7489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2" y="1772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28.7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5" name="Freeform 422">
              <a:extLst>
                <a:ext uri="{FF2B5EF4-FFF2-40B4-BE49-F238E27FC236}">
                  <a16:creationId xmlns:a16="http://schemas.microsoft.com/office/drawing/2014/main" id="{3C0FD97D-3047-4F8D-9300-E1CE91497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" y="1771"/>
              <a:ext cx="61" cy="32"/>
            </a:xfrm>
            <a:custGeom>
              <a:avLst/>
              <a:gdLst>
                <a:gd name="T0" fmla="*/ 0 w 83"/>
                <a:gd name="T1" fmla="*/ 42 h 42"/>
                <a:gd name="T2" fmla="*/ 15 w 83"/>
                <a:gd name="T3" fmla="*/ 42 h 42"/>
                <a:gd name="T4" fmla="*/ 83 w 83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2">
                  <a:moveTo>
                    <a:pt x="0" y="42"/>
                  </a:moveTo>
                  <a:lnTo>
                    <a:pt x="15" y="42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6" name="Freeform 423">
              <a:extLst>
                <a:ext uri="{FF2B5EF4-FFF2-40B4-BE49-F238E27FC236}">
                  <a16:creationId xmlns:a16="http://schemas.microsoft.com/office/drawing/2014/main" id="{812275B6-850A-42C3-BB89-28CC60C3D7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4" y="1771"/>
              <a:ext cx="109" cy="32"/>
            </a:xfrm>
            <a:custGeom>
              <a:avLst/>
              <a:gdLst>
                <a:gd name="T0" fmla="*/ 0 w 147"/>
                <a:gd name="T1" fmla="*/ 0 h 42"/>
                <a:gd name="T2" fmla="*/ 66 w 147"/>
                <a:gd name="T3" fmla="*/ 0 h 42"/>
                <a:gd name="T4" fmla="*/ 134 w 147"/>
                <a:gd name="T5" fmla="*/ 42 h 42"/>
                <a:gd name="T6" fmla="*/ 147 w 147"/>
                <a:gd name="T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2">
                  <a:moveTo>
                    <a:pt x="0" y="0"/>
                  </a:moveTo>
                  <a:lnTo>
                    <a:pt x="66" y="0"/>
                  </a:lnTo>
                  <a:lnTo>
                    <a:pt x="134" y="42"/>
                  </a:lnTo>
                  <a:lnTo>
                    <a:pt x="147" y="42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7" name="Rectangle 424">
              <a:extLst>
                <a:ext uri="{FF2B5EF4-FFF2-40B4-BE49-F238E27FC236}">
                  <a16:creationId xmlns:a16="http://schemas.microsoft.com/office/drawing/2014/main" id="{FD260693-C146-4C75-84F4-EE9D225E02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2" y="1907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Chr9_7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8" name="Rectangle 425">
              <a:extLst>
                <a:ext uri="{FF2B5EF4-FFF2-40B4-BE49-F238E27FC236}">
                  <a16:creationId xmlns:a16="http://schemas.microsoft.com/office/drawing/2014/main" id="{F59ECE1C-CA93-4CF5-8B4A-5D61AA89D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2" y="1910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42.1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9" name="Freeform 426">
              <a:extLst>
                <a:ext uri="{FF2B5EF4-FFF2-40B4-BE49-F238E27FC236}">
                  <a16:creationId xmlns:a16="http://schemas.microsoft.com/office/drawing/2014/main" id="{49B4D2A9-8E83-4A40-A21F-4E7A7EC52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" y="1941"/>
              <a:ext cx="61" cy="29"/>
            </a:xfrm>
            <a:custGeom>
              <a:avLst/>
              <a:gdLst>
                <a:gd name="T0" fmla="*/ 0 w 83"/>
                <a:gd name="T1" fmla="*/ 0 h 39"/>
                <a:gd name="T2" fmla="*/ 15 w 83"/>
                <a:gd name="T3" fmla="*/ 0 h 39"/>
                <a:gd name="T4" fmla="*/ 83 w 83"/>
                <a:gd name="T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9">
                  <a:moveTo>
                    <a:pt x="0" y="0"/>
                  </a:moveTo>
                  <a:lnTo>
                    <a:pt x="15" y="0"/>
                  </a:lnTo>
                  <a:lnTo>
                    <a:pt x="83" y="39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0" name="Freeform 427">
              <a:extLst>
                <a:ext uri="{FF2B5EF4-FFF2-40B4-BE49-F238E27FC236}">
                  <a16:creationId xmlns:a16="http://schemas.microsoft.com/office/drawing/2014/main" id="{52DF6878-047A-434D-BCAD-5248039C0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4" y="1941"/>
              <a:ext cx="109" cy="29"/>
            </a:xfrm>
            <a:custGeom>
              <a:avLst/>
              <a:gdLst>
                <a:gd name="T0" fmla="*/ 0 w 147"/>
                <a:gd name="T1" fmla="*/ 39 h 39"/>
                <a:gd name="T2" fmla="*/ 66 w 147"/>
                <a:gd name="T3" fmla="*/ 39 h 39"/>
                <a:gd name="T4" fmla="*/ 134 w 147"/>
                <a:gd name="T5" fmla="*/ 0 h 39"/>
                <a:gd name="T6" fmla="*/ 147 w 147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9">
                  <a:moveTo>
                    <a:pt x="0" y="39"/>
                  </a:moveTo>
                  <a:lnTo>
                    <a:pt x="66" y="39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1" name="Rectangle 428">
              <a:extLst>
                <a:ext uri="{FF2B5EF4-FFF2-40B4-BE49-F238E27FC236}">
                  <a16:creationId xmlns:a16="http://schemas.microsoft.com/office/drawing/2014/main" id="{3194B502-3F0E-48C0-9914-13C04DE07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2" y="1975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Chr9_8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2" name="Rectangle 429">
              <a:extLst>
                <a:ext uri="{FF2B5EF4-FFF2-40B4-BE49-F238E27FC236}">
                  <a16:creationId xmlns:a16="http://schemas.microsoft.com/office/drawing/2014/main" id="{0850402D-77F4-495D-A6D5-E20B5530B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2" y="1979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42.8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3" name="Freeform 430">
              <a:extLst>
                <a:ext uri="{FF2B5EF4-FFF2-40B4-BE49-F238E27FC236}">
                  <a16:creationId xmlns:a16="http://schemas.microsoft.com/office/drawing/2014/main" id="{D40F08DB-AE8A-47AD-B7F0-330BBFC17D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" y="1980"/>
              <a:ext cx="61" cy="29"/>
            </a:xfrm>
            <a:custGeom>
              <a:avLst/>
              <a:gdLst>
                <a:gd name="T0" fmla="*/ 0 w 83"/>
                <a:gd name="T1" fmla="*/ 39 h 39"/>
                <a:gd name="T2" fmla="*/ 15 w 83"/>
                <a:gd name="T3" fmla="*/ 39 h 39"/>
                <a:gd name="T4" fmla="*/ 83 w 83"/>
                <a:gd name="T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9">
                  <a:moveTo>
                    <a:pt x="0" y="39"/>
                  </a:moveTo>
                  <a:lnTo>
                    <a:pt x="15" y="39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4" name="Freeform 431">
              <a:extLst>
                <a:ext uri="{FF2B5EF4-FFF2-40B4-BE49-F238E27FC236}">
                  <a16:creationId xmlns:a16="http://schemas.microsoft.com/office/drawing/2014/main" id="{5484ACA5-DBC4-44BD-82D6-CFB04AE52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4" y="1980"/>
              <a:ext cx="109" cy="29"/>
            </a:xfrm>
            <a:custGeom>
              <a:avLst/>
              <a:gdLst>
                <a:gd name="T0" fmla="*/ 0 w 147"/>
                <a:gd name="T1" fmla="*/ 0 h 39"/>
                <a:gd name="T2" fmla="*/ 66 w 147"/>
                <a:gd name="T3" fmla="*/ 0 h 39"/>
                <a:gd name="T4" fmla="*/ 134 w 147"/>
                <a:gd name="T5" fmla="*/ 39 h 39"/>
                <a:gd name="T6" fmla="*/ 147 w 147"/>
                <a:gd name="T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9">
                  <a:moveTo>
                    <a:pt x="0" y="0"/>
                  </a:moveTo>
                  <a:lnTo>
                    <a:pt x="66" y="0"/>
                  </a:lnTo>
                  <a:lnTo>
                    <a:pt x="134" y="39"/>
                  </a:lnTo>
                  <a:lnTo>
                    <a:pt x="147" y="39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5" name="Rectangle 432">
              <a:extLst>
                <a:ext uri="{FF2B5EF4-FFF2-40B4-BE49-F238E27FC236}">
                  <a16:creationId xmlns:a16="http://schemas.microsoft.com/office/drawing/2014/main" id="{2981904F-746D-453D-ADC6-383153B63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2" y="2111"/>
              <a:ext cx="23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Chr9_9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6" name="Rectangle 433">
              <a:extLst>
                <a:ext uri="{FF2B5EF4-FFF2-40B4-BE49-F238E27FC236}">
                  <a16:creationId xmlns:a16="http://schemas.microsoft.com/office/drawing/2014/main" id="{ACF1B3EA-51E8-4906-BB31-8C0F618AA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2" y="2115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54.0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7" name="Freeform 434">
              <a:extLst>
                <a:ext uri="{FF2B5EF4-FFF2-40B4-BE49-F238E27FC236}">
                  <a16:creationId xmlns:a16="http://schemas.microsoft.com/office/drawing/2014/main" id="{3DFDC669-34BE-4709-8EA1-5ED43ABA18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" y="2145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8" name="Freeform 435">
              <a:extLst>
                <a:ext uri="{FF2B5EF4-FFF2-40B4-BE49-F238E27FC236}">
                  <a16:creationId xmlns:a16="http://schemas.microsoft.com/office/drawing/2014/main" id="{DA2D1FF4-97C3-43BF-8858-315FEE3E6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4" y="2145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9" name="Rectangle 436">
              <a:extLst>
                <a:ext uri="{FF2B5EF4-FFF2-40B4-BE49-F238E27FC236}">
                  <a16:creationId xmlns:a16="http://schemas.microsoft.com/office/drawing/2014/main" id="{2B70650F-1806-4B92-8C55-86B0A2744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2" y="2385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Chr9_10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0" name="Rectangle 437">
              <a:extLst>
                <a:ext uri="{FF2B5EF4-FFF2-40B4-BE49-F238E27FC236}">
                  <a16:creationId xmlns:a16="http://schemas.microsoft.com/office/drawing/2014/main" id="{B79B7263-85F6-4AB1-8CBE-0F6E43A1C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2" y="2389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72.5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1" name="Freeform 438">
              <a:extLst>
                <a:ext uri="{FF2B5EF4-FFF2-40B4-BE49-F238E27FC236}">
                  <a16:creationId xmlns:a16="http://schemas.microsoft.com/office/drawing/2014/main" id="{4B43DC3D-7BBC-493D-AA4D-C58DBBEA0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" y="2419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2" name="Freeform 439">
              <a:extLst>
                <a:ext uri="{FF2B5EF4-FFF2-40B4-BE49-F238E27FC236}">
                  <a16:creationId xmlns:a16="http://schemas.microsoft.com/office/drawing/2014/main" id="{21489FD8-00F2-45CF-827F-2E0C87A53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4" y="2419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grpSp>
        <p:nvGrpSpPr>
          <p:cNvPr id="451" name="Group 456">
            <a:extLst>
              <a:ext uri="{FF2B5EF4-FFF2-40B4-BE49-F238E27FC236}">
                <a16:creationId xmlns:a16="http://schemas.microsoft.com/office/drawing/2014/main" id="{451E9A67-5ACD-4247-8F92-BBB4C659A564}"/>
              </a:ext>
            </a:extLst>
          </p:cNvPr>
          <p:cNvGrpSpPr>
            <a:grpSpLocks/>
          </p:cNvGrpSpPr>
          <p:nvPr/>
        </p:nvGrpSpPr>
        <p:grpSpPr bwMode="auto">
          <a:xfrm>
            <a:off x="11261664" y="2206778"/>
            <a:ext cx="908050" cy="287338"/>
            <a:chOff x="5010" y="2965"/>
            <a:chExt cx="572" cy="181"/>
          </a:xfrm>
        </p:grpSpPr>
        <p:sp>
          <p:nvSpPr>
            <p:cNvPr id="557" name="AutoShape 446">
              <a:extLst>
                <a:ext uri="{FF2B5EF4-FFF2-40B4-BE49-F238E27FC236}">
                  <a16:creationId xmlns:a16="http://schemas.microsoft.com/office/drawing/2014/main" id="{6C5681BB-E4D9-439C-A62D-A3E311E21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4" y="2973"/>
              <a:ext cx="53" cy="142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8" name="Rectangle 447">
              <a:extLst>
                <a:ext uri="{FF2B5EF4-FFF2-40B4-BE49-F238E27FC236}">
                  <a16:creationId xmlns:a16="http://schemas.microsoft.com/office/drawing/2014/main" id="{ECCC6291-B60A-47D8-A308-F0BC3360F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" y="2965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Chr9_11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9" name="Rectangle 448">
              <a:extLst>
                <a:ext uri="{FF2B5EF4-FFF2-40B4-BE49-F238E27FC236}">
                  <a16:creationId xmlns:a16="http://schemas.microsoft.com/office/drawing/2014/main" id="{1D681869-F465-4298-8A95-972CEF193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0" y="2969"/>
              <a:ext cx="1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0" name="Freeform 449">
              <a:extLst>
                <a:ext uri="{FF2B5EF4-FFF2-40B4-BE49-F238E27FC236}">
                  <a16:creationId xmlns:a16="http://schemas.microsoft.com/office/drawing/2014/main" id="{3801CE30-52CD-485F-AE11-57DD26283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3" y="2999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1" name="Freeform 450">
              <a:extLst>
                <a:ext uri="{FF2B5EF4-FFF2-40B4-BE49-F238E27FC236}">
                  <a16:creationId xmlns:a16="http://schemas.microsoft.com/office/drawing/2014/main" id="{F8403BFC-E63F-49CD-8EAA-8E7E97180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" y="2999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2" name="Rectangle 451">
              <a:extLst>
                <a:ext uri="{FF2B5EF4-FFF2-40B4-BE49-F238E27FC236}">
                  <a16:creationId xmlns:a16="http://schemas.microsoft.com/office/drawing/2014/main" id="{E459FBC8-C445-49E7-93E7-4BA6301CBE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" y="3055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Chr9_12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3" name="Rectangle 452">
              <a:extLst>
                <a:ext uri="{FF2B5EF4-FFF2-40B4-BE49-F238E27FC236}">
                  <a16:creationId xmlns:a16="http://schemas.microsoft.com/office/drawing/2014/main" id="{A75C9FD9-22B0-4C91-ABCC-2DDF58312D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0" y="3059"/>
              <a:ext cx="1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6.1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4" name="Freeform 453">
              <a:extLst>
                <a:ext uri="{FF2B5EF4-FFF2-40B4-BE49-F238E27FC236}">
                  <a16:creationId xmlns:a16="http://schemas.microsoft.com/office/drawing/2014/main" id="{A61B1484-0CCC-44BA-8856-B1610A38C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3" y="3089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5" name="Freeform 454">
              <a:extLst>
                <a:ext uri="{FF2B5EF4-FFF2-40B4-BE49-F238E27FC236}">
                  <a16:creationId xmlns:a16="http://schemas.microsoft.com/office/drawing/2014/main" id="{EC8DA6ED-A0A9-4763-9CDF-4D553316C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8" y="3089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grpSp>
        <p:nvGrpSpPr>
          <p:cNvPr id="452" name="Group 511">
            <a:extLst>
              <a:ext uri="{FF2B5EF4-FFF2-40B4-BE49-F238E27FC236}">
                <a16:creationId xmlns:a16="http://schemas.microsoft.com/office/drawing/2014/main" id="{D3E303B3-05E8-4783-883B-1F9599D5B232}"/>
              </a:ext>
            </a:extLst>
          </p:cNvPr>
          <p:cNvGrpSpPr>
            <a:grpSpLocks/>
          </p:cNvGrpSpPr>
          <p:nvPr/>
        </p:nvGrpSpPr>
        <p:grpSpPr bwMode="auto">
          <a:xfrm>
            <a:off x="1338099" y="3909144"/>
            <a:ext cx="1017588" cy="1568450"/>
            <a:chOff x="5630" y="2965"/>
            <a:chExt cx="641" cy="988"/>
          </a:xfrm>
        </p:grpSpPr>
        <p:sp>
          <p:nvSpPr>
            <p:cNvPr id="503" name="AutoShape 457">
              <a:extLst>
                <a:ext uri="{FF2B5EF4-FFF2-40B4-BE49-F238E27FC236}">
                  <a16:creationId xmlns:a16="http://schemas.microsoft.com/office/drawing/2014/main" id="{703791C5-EF8F-4BAF-94D4-F7A857FAE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8" y="2973"/>
              <a:ext cx="53" cy="950"/>
            </a:xfrm>
            <a:prstGeom prst="roundRect">
              <a:avLst>
                <a:gd name="adj" fmla="val 50000"/>
              </a:avLst>
            </a:pr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4" name="Rectangle 458">
              <a:extLst>
                <a:ext uri="{FF2B5EF4-FFF2-40B4-BE49-F238E27FC236}">
                  <a16:creationId xmlns:a16="http://schemas.microsoft.com/office/drawing/2014/main" id="{A26E7273-4E7A-467B-BC73-6B7C682D9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2965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Chr10_1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5" name="Rectangle 459">
              <a:extLst>
                <a:ext uri="{FF2B5EF4-FFF2-40B4-BE49-F238E27FC236}">
                  <a16:creationId xmlns:a16="http://schemas.microsoft.com/office/drawing/2014/main" id="{9D2322F9-CD67-4466-A7C1-791C6F652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4" y="2969"/>
              <a:ext cx="1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6" name="Freeform 460">
              <a:extLst>
                <a:ext uri="{FF2B5EF4-FFF2-40B4-BE49-F238E27FC236}">
                  <a16:creationId xmlns:a16="http://schemas.microsoft.com/office/drawing/2014/main" id="{7FB65B84-3E49-4802-9267-470F555EBA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" y="2999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7" name="Freeform 461">
              <a:extLst>
                <a:ext uri="{FF2B5EF4-FFF2-40B4-BE49-F238E27FC236}">
                  <a16:creationId xmlns:a16="http://schemas.microsoft.com/office/drawing/2014/main" id="{3C274015-6822-4299-B1F3-F4EFF9D59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2999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8" name="Rectangle 462">
              <a:extLst>
                <a:ext uri="{FF2B5EF4-FFF2-40B4-BE49-F238E27FC236}">
                  <a16:creationId xmlns:a16="http://schemas.microsoft.com/office/drawing/2014/main" id="{505DFEC4-5BD2-4550-96FA-A1F2603B8F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053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Chr10_2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9" name="Rectangle 463">
              <a:extLst>
                <a:ext uri="{FF2B5EF4-FFF2-40B4-BE49-F238E27FC236}">
                  <a16:creationId xmlns:a16="http://schemas.microsoft.com/office/drawing/2014/main" id="{C7387BB6-7FCD-412C-B869-7DA3D410E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4" y="3057"/>
              <a:ext cx="1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8.7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0" name="Freeform 464">
              <a:extLst>
                <a:ext uri="{FF2B5EF4-FFF2-40B4-BE49-F238E27FC236}">
                  <a16:creationId xmlns:a16="http://schemas.microsoft.com/office/drawing/2014/main" id="{658887B8-9B9F-4AD9-AA3E-E31AA4AFD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" y="3087"/>
              <a:ext cx="61" cy="41"/>
            </a:xfrm>
            <a:custGeom>
              <a:avLst/>
              <a:gdLst>
                <a:gd name="T0" fmla="*/ 0 w 83"/>
                <a:gd name="T1" fmla="*/ 0 h 55"/>
                <a:gd name="T2" fmla="*/ 15 w 83"/>
                <a:gd name="T3" fmla="*/ 0 h 55"/>
                <a:gd name="T4" fmla="*/ 83 w 83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5">
                  <a:moveTo>
                    <a:pt x="0" y="0"/>
                  </a:moveTo>
                  <a:lnTo>
                    <a:pt x="15" y="0"/>
                  </a:lnTo>
                  <a:lnTo>
                    <a:pt x="83" y="5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1" name="Freeform 465">
              <a:extLst>
                <a:ext uri="{FF2B5EF4-FFF2-40B4-BE49-F238E27FC236}">
                  <a16:creationId xmlns:a16="http://schemas.microsoft.com/office/drawing/2014/main" id="{77A154F3-2861-4360-BE73-7CBEBDC4E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3087"/>
              <a:ext cx="109" cy="41"/>
            </a:xfrm>
            <a:custGeom>
              <a:avLst/>
              <a:gdLst>
                <a:gd name="T0" fmla="*/ 0 w 147"/>
                <a:gd name="T1" fmla="*/ 55 h 55"/>
                <a:gd name="T2" fmla="*/ 66 w 147"/>
                <a:gd name="T3" fmla="*/ 55 h 55"/>
                <a:gd name="T4" fmla="*/ 134 w 147"/>
                <a:gd name="T5" fmla="*/ 0 h 55"/>
                <a:gd name="T6" fmla="*/ 147 w 147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55">
                  <a:moveTo>
                    <a:pt x="0" y="55"/>
                  </a:moveTo>
                  <a:lnTo>
                    <a:pt x="66" y="5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2" name="Rectangle 466">
              <a:extLst>
                <a:ext uri="{FF2B5EF4-FFF2-40B4-BE49-F238E27FC236}">
                  <a16:creationId xmlns:a16="http://schemas.microsoft.com/office/drawing/2014/main" id="{057E9E83-014D-49C3-B275-B5D734220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121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Chr10_3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3" name="Rectangle 467">
              <a:extLst>
                <a:ext uri="{FF2B5EF4-FFF2-40B4-BE49-F238E27FC236}">
                  <a16:creationId xmlns:a16="http://schemas.microsoft.com/office/drawing/2014/main" id="{1E804673-AEAC-4055-9D40-833A429D3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" y="3125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14.2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4" name="Freeform 468">
              <a:extLst>
                <a:ext uri="{FF2B5EF4-FFF2-40B4-BE49-F238E27FC236}">
                  <a16:creationId xmlns:a16="http://schemas.microsoft.com/office/drawing/2014/main" id="{AA9E593E-4D95-4886-A5D7-276234F28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" y="3155"/>
              <a:ext cx="61" cy="55"/>
            </a:xfrm>
            <a:custGeom>
              <a:avLst/>
              <a:gdLst>
                <a:gd name="T0" fmla="*/ 0 w 83"/>
                <a:gd name="T1" fmla="*/ 0 h 73"/>
                <a:gd name="T2" fmla="*/ 15 w 83"/>
                <a:gd name="T3" fmla="*/ 0 h 73"/>
                <a:gd name="T4" fmla="*/ 83 w 83"/>
                <a:gd name="T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73">
                  <a:moveTo>
                    <a:pt x="0" y="0"/>
                  </a:moveTo>
                  <a:lnTo>
                    <a:pt x="15" y="0"/>
                  </a:lnTo>
                  <a:lnTo>
                    <a:pt x="83" y="7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5" name="Freeform 469">
              <a:extLst>
                <a:ext uri="{FF2B5EF4-FFF2-40B4-BE49-F238E27FC236}">
                  <a16:creationId xmlns:a16="http://schemas.microsoft.com/office/drawing/2014/main" id="{32886C00-16D1-40D9-AD93-29AA48618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3155"/>
              <a:ext cx="109" cy="55"/>
            </a:xfrm>
            <a:custGeom>
              <a:avLst/>
              <a:gdLst>
                <a:gd name="T0" fmla="*/ 0 w 147"/>
                <a:gd name="T1" fmla="*/ 73 h 73"/>
                <a:gd name="T2" fmla="*/ 66 w 147"/>
                <a:gd name="T3" fmla="*/ 73 h 73"/>
                <a:gd name="T4" fmla="*/ 134 w 147"/>
                <a:gd name="T5" fmla="*/ 0 h 73"/>
                <a:gd name="T6" fmla="*/ 147 w 147"/>
                <a:gd name="T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73">
                  <a:moveTo>
                    <a:pt x="0" y="73"/>
                  </a:moveTo>
                  <a:lnTo>
                    <a:pt x="66" y="73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6" name="Rectangle 470">
              <a:extLst>
                <a:ext uri="{FF2B5EF4-FFF2-40B4-BE49-F238E27FC236}">
                  <a16:creationId xmlns:a16="http://schemas.microsoft.com/office/drawing/2014/main" id="{7901D953-DF9B-48D1-975C-15A3F7E29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189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Chr10_4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7" name="Rectangle 471">
              <a:extLst>
                <a:ext uri="{FF2B5EF4-FFF2-40B4-BE49-F238E27FC236}">
                  <a16:creationId xmlns:a16="http://schemas.microsoft.com/office/drawing/2014/main" id="{6EC9EEA4-364B-4066-A463-6350B4E2C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" y="3193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19.8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8" name="Freeform 472">
              <a:extLst>
                <a:ext uri="{FF2B5EF4-FFF2-40B4-BE49-F238E27FC236}">
                  <a16:creationId xmlns:a16="http://schemas.microsoft.com/office/drawing/2014/main" id="{71AF7317-656C-4069-AA06-6B6BB9F62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" y="3224"/>
              <a:ext cx="61" cy="68"/>
            </a:xfrm>
            <a:custGeom>
              <a:avLst/>
              <a:gdLst>
                <a:gd name="T0" fmla="*/ 0 w 83"/>
                <a:gd name="T1" fmla="*/ 0 h 92"/>
                <a:gd name="T2" fmla="*/ 15 w 83"/>
                <a:gd name="T3" fmla="*/ 0 h 92"/>
                <a:gd name="T4" fmla="*/ 83 w 83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2">
                  <a:moveTo>
                    <a:pt x="0" y="0"/>
                  </a:moveTo>
                  <a:lnTo>
                    <a:pt x="15" y="0"/>
                  </a:lnTo>
                  <a:lnTo>
                    <a:pt x="83" y="92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9" name="Freeform 473">
              <a:extLst>
                <a:ext uri="{FF2B5EF4-FFF2-40B4-BE49-F238E27FC236}">
                  <a16:creationId xmlns:a16="http://schemas.microsoft.com/office/drawing/2014/main" id="{950450C8-3CE8-4F68-B23D-9843501E6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3224"/>
              <a:ext cx="109" cy="68"/>
            </a:xfrm>
            <a:custGeom>
              <a:avLst/>
              <a:gdLst>
                <a:gd name="T0" fmla="*/ 0 w 147"/>
                <a:gd name="T1" fmla="*/ 92 h 92"/>
                <a:gd name="T2" fmla="*/ 66 w 147"/>
                <a:gd name="T3" fmla="*/ 92 h 92"/>
                <a:gd name="T4" fmla="*/ 134 w 147"/>
                <a:gd name="T5" fmla="*/ 0 h 92"/>
                <a:gd name="T6" fmla="*/ 147 w 147"/>
                <a:gd name="T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92">
                  <a:moveTo>
                    <a:pt x="0" y="92"/>
                  </a:moveTo>
                  <a:lnTo>
                    <a:pt x="66" y="92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0" name="Rectangle 474">
              <a:extLst>
                <a:ext uri="{FF2B5EF4-FFF2-40B4-BE49-F238E27FC236}">
                  <a16:creationId xmlns:a16="http://schemas.microsoft.com/office/drawing/2014/main" id="{99231DF4-E213-47D4-81A6-6B7BE7A99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258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Chr10_5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1" name="Rectangle 475">
              <a:extLst>
                <a:ext uri="{FF2B5EF4-FFF2-40B4-BE49-F238E27FC236}">
                  <a16:creationId xmlns:a16="http://schemas.microsoft.com/office/drawing/2014/main" id="{8F07DE6F-0E16-495F-B64B-143810894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" y="3262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24.5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2" name="Freeform 476">
              <a:extLst>
                <a:ext uri="{FF2B5EF4-FFF2-40B4-BE49-F238E27FC236}">
                  <a16:creationId xmlns:a16="http://schemas.microsoft.com/office/drawing/2014/main" id="{10632905-3586-4C11-B340-2355822C3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" y="3292"/>
              <a:ext cx="61" cy="69"/>
            </a:xfrm>
            <a:custGeom>
              <a:avLst/>
              <a:gdLst>
                <a:gd name="T0" fmla="*/ 0 w 83"/>
                <a:gd name="T1" fmla="*/ 0 h 93"/>
                <a:gd name="T2" fmla="*/ 15 w 83"/>
                <a:gd name="T3" fmla="*/ 0 h 93"/>
                <a:gd name="T4" fmla="*/ 83 w 83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3">
                  <a:moveTo>
                    <a:pt x="0" y="0"/>
                  </a:moveTo>
                  <a:lnTo>
                    <a:pt x="15" y="0"/>
                  </a:lnTo>
                  <a:lnTo>
                    <a:pt x="83" y="9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3" name="Freeform 477">
              <a:extLst>
                <a:ext uri="{FF2B5EF4-FFF2-40B4-BE49-F238E27FC236}">
                  <a16:creationId xmlns:a16="http://schemas.microsoft.com/office/drawing/2014/main" id="{99A05F29-8DB1-4F5C-864D-FEB22B62E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3292"/>
              <a:ext cx="109" cy="69"/>
            </a:xfrm>
            <a:custGeom>
              <a:avLst/>
              <a:gdLst>
                <a:gd name="T0" fmla="*/ 0 w 147"/>
                <a:gd name="T1" fmla="*/ 93 h 93"/>
                <a:gd name="T2" fmla="*/ 66 w 147"/>
                <a:gd name="T3" fmla="*/ 93 h 93"/>
                <a:gd name="T4" fmla="*/ 134 w 147"/>
                <a:gd name="T5" fmla="*/ 0 h 93"/>
                <a:gd name="T6" fmla="*/ 147 w 147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93">
                  <a:moveTo>
                    <a:pt x="0" y="93"/>
                  </a:moveTo>
                  <a:lnTo>
                    <a:pt x="66" y="93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4" name="Rectangle 478">
              <a:extLst>
                <a:ext uri="{FF2B5EF4-FFF2-40B4-BE49-F238E27FC236}">
                  <a16:creationId xmlns:a16="http://schemas.microsoft.com/office/drawing/2014/main" id="{747C1B0B-27FD-4F76-B8EF-B36BA5820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326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Chr10_6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5" name="Rectangle 479">
              <a:extLst>
                <a:ext uri="{FF2B5EF4-FFF2-40B4-BE49-F238E27FC236}">
                  <a16:creationId xmlns:a16="http://schemas.microsoft.com/office/drawing/2014/main" id="{F9C8FC1A-599F-4534-9A37-2956250B9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" y="3330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27.4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6" name="Freeform 480">
              <a:extLst>
                <a:ext uri="{FF2B5EF4-FFF2-40B4-BE49-F238E27FC236}">
                  <a16:creationId xmlns:a16="http://schemas.microsoft.com/office/drawing/2014/main" id="{8022990C-07C8-4A84-A234-E82B4A5CD6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" y="3360"/>
              <a:ext cx="61" cy="44"/>
            </a:xfrm>
            <a:custGeom>
              <a:avLst/>
              <a:gdLst>
                <a:gd name="T0" fmla="*/ 0 w 83"/>
                <a:gd name="T1" fmla="*/ 0 h 59"/>
                <a:gd name="T2" fmla="*/ 15 w 83"/>
                <a:gd name="T3" fmla="*/ 0 h 59"/>
                <a:gd name="T4" fmla="*/ 83 w 83"/>
                <a:gd name="T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9">
                  <a:moveTo>
                    <a:pt x="0" y="0"/>
                  </a:moveTo>
                  <a:lnTo>
                    <a:pt x="15" y="0"/>
                  </a:lnTo>
                  <a:lnTo>
                    <a:pt x="83" y="59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7" name="Freeform 481">
              <a:extLst>
                <a:ext uri="{FF2B5EF4-FFF2-40B4-BE49-F238E27FC236}">
                  <a16:creationId xmlns:a16="http://schemas.microsoft.com/office/drawing/2014/main" id="{5A43EA93-CE2D-4BAE-85F6-6B8226427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3360"/>
              <a:ext cx="109" cy="44"/>
            </a:xfrm>
            <a:custGeom>
              <a:avLst/>
              <a:gdLst>
                <a:gd name="T0" fmla="*/ 0 w 147"/>
                <a:gd name="T1" fmla="*/ 59 h 59"/>
                <a:gd name="T2" fmla="*/ 66 w 147"/>
                <a:gd name="T3" fmla="*/ 59 h 59"/>
                <a:gd name="T4" fmla="*/ 134 w 147"/>
                <a:gd name="T5" fmla="*/ 0 h 59"/>
                <a:gd name="T6" fmla="*/ 147 w 147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59">
                  <a:moveTo>
                    <a:pt x="0" y="59"/>
                  </a:moveTo>
                  <a:lnTo>
                    <a:pt x="66" y="59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8" name="Rectangle 482">
              <a:extLst>
                <a:ext uri="{FF2B5EF4-FFF2-40B4-BE49-F238E27FC236}">
                  <a16:creationId xmlns:a16="http://schemas.microsoft.com/office/drawing/2014/main" id="{FFAB61DF-8E2F-4C24-A65E-3C48721F1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394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Chr10_7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9" name="Rectangle 483">
              <a:extLst>
                <a:ext uri="{FF2B5EF4-FFF2-40B4-BE49-F238E27FC236}">
                  <a16:creationId xmlns:a16="http://schemas.microsoft.com/office/drawing/2014/main" id="{DFB7557E-CFD2-4160-B558-944865685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" y="3398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29.8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0" name="Freeform 484">
              <a:extLst>
                <a:ext uri="{FF2B5EF4-FFF2-40B4-BE49-F238E27FC236}">
                  <a16:creationId xmlns:a16="http://schemas.microsoft.com/office/drawing/2014/main" id="{8D8AACCC-9D62-4C1A-9910-CDA303C5B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" y="3429"/>
              <a:ext cx="61" cy="11"/>
            </a:xfrm>
            <a:custGeom>
              <a:avLst/>
              <a:gdLst>
                <a:gd name="T0" fmla="*/ 0 w 83"/>
                <a:gd name="T1" fmla="*/ 0 h 15"/>
                <a:gd name="T2" fmla="*/ 15 w 83"/>
                <a:gd name="T3" fmla="*/ 0 h 15"/>
                <a:gd name="T4" fmla="*/ 83 w 83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5">
                  <a:moveTo>
                    <a:pt x="0" y="0"/>
                  </a:moveTo>
                  <a:lnTo>
                    <a:pt x="15" y="0"/>
                  </a:lnTo>
                  <a:lnTo>
                    <a:pt x="83" y="1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1" name="Freeform 485">
              <a:extLst>
                <a:ext uri="{FF2B5EF4-FFF2-40B4-BE49-F238E27FC236}">
                  <a16:creationId xmlns:a16="http://schemas.microsoft.com/office/drawing/2014/main" id="{7186DD5B-FA3A-4A13-BC1A-AE9064D8D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3429"/>
              <a:ext cx="109" cy="11"/>
            </a:xfrm>
            <a:custGeom>
              <a:avLst/>
              <a:gdLst>
                <a:gd name="T0" fmla="*/ 0 w 147"/>
                <a:gd name="T1" fmla="*/ 15 h 15"/>
                <a:gd name="T2" fmla="*/ 66 w 147"/>
                <a:gd name="T3" fmla="*/ 15 h 15"/>
                <a:gd name="T4" fmla="*/ 134 w 147"/>
                <a:gd name="T5" fmla="*/ 0 h 15"/>
                <a:gd name="T6" fmla="*/ 147 w 147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5">
                  <a:moveTo>
                    <a:pt x="0" y="15"/>
                  </a:moveTo>
                  <a:lnTo>
                    <a:pt x="66" y="1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2" name="Rectangle 486">
              <a:extLst>
                <a:ext uri="{FF2B5EF4-FFF2-40B4-BE49-F238E27FC236}">
                  <a16:creationId xmlns:a16="http://schemas.microsoft.com/office/drawing/2014/main" id="{4764EB97-3C6E-4836-9DEA-87B44E97E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463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Chr10_8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3" name="Rectangle 487">
              <a:extLst>
                <a:ext uri="{FF2B5EF4-FFF2-40B4-BE49-F238E27FC236}">
                  <a16:creationId xmlns:a16="http://schemas.microsoft.com/office/drawing/2014/main" id="{2C0CD31C-79F8-42F9-A20B-63FE6C912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" y="3467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40.6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4" name="Freeform 488">
              <a:extLst>
                <a:ext uri="{FF2B5EF4-FFF2-40B4-BE49-F238E27FC236}">
                  <a16:creationId xmlns:a16="http://schemas.microsoft.com/office/drawing/2014/main" id="{AF6BD731-92F1-4CA6-A60E-6CD25C05B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" y="3497"/>
              <a:ext cx="61" cy="103"/>
            </a:xfrm>
            <a:custGeom>
              <a:avLst/>
              <a:gdLst>
                <a:gd name="T0" fmla="*/ 0 w 83"/>
                <a:gd name="T1" fmla="*/ 0 h 138"/>
                <a:gd name="T2" fmla="*/ 15 w 83"/>
                <a:gd name="T3" fmla="*/ 0 h 138"/>
                <a:gd name="T4" fmla="*/ 83 w 83"/>
                <a:gd name="T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38">
                  <a:moveTo>
                    <a:pt x="0" y="0"/>
                  </a:moveTo>
                  <a:lnTo>
                    <a:pt x="15" y="0"/>
                  </a:lnTo>
                  <a:lnTo>
                    <a:pt x="83" y="13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5" name="Freeform 489">
              <a:extLst>
                <a:ext uri="{FF2B5EF4-FFF2-40B4-BE49-F238E27FC236}">
                  <a16:creationId xmlns:a16="http://schemas.microsoft.com/office/drawing/2014/main" id="{9B8EAA75-49D2-4FE2-9413-1436CE330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3497"/>
              <a:ext cx="109" cy="103"/>
            </a:xfrm>
            <a:custGeom>
              <a:avLst/>
              <a:gdLst>
                <a:gd name="T0" fmla="*/ 0 w 147"/>
                <a:gd name="T1" fmla="*/ 138 h 138"/>
                <a:gd name="T2" fmla="*/ 66 w 147"/>
                <a:gd name="T3" fmla="*/ 138 h 138"/>
                <a:gd name="T4" fmla="*/ 134 w 147"/>
                <a:gd name="T5" fmla="*/ 0 h 138"/>
                <a:gd name="T6" fmla="*/ 147 w 147"/>
                <a:gd name="T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38">
                  <a:moveTo>
                    <a:pt x="0" y="138"/>
                  </a:moveTo>
                  <a:lnTo>
                    <a:pt x="66" y="138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6" name="Rectangle 490">
              <a:extLst>
                <a:ext uri="{FF2B5EF4-FFF2-40B4-BE49-F238E27FC236}">
                  <a16:creationId xmlns:a16="http://schemas.microsoft.com/office/drawing/2014/main" id="{6C342208-98AB-4D87-BE3B-B6AFECB2A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531"/>
              <a:ext cx="2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Chr10_9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7" name="Rectangle 491">
              <a:extLst>
                <a:ext uri="{FF2B5EF4-FFF2-40B4-BE49-F238E27FC236}">
                  <a16:creationId xmlns:a16="http://schemas.microsoft.com/office/drawing/2014/main" id="{208A986F-A454-4A4B-8757-9E5CCD71D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" y="3535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41.0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8" name="Freeform 492">
              <a:extLst>
                <a:ext uri="{FF2B5EF4-FFF2-40B4-BE49-F238E27FC236}">
                  <a16:creationId xmlns:a16="http://schemas.microsoft.com/office/drawing/2014/main" id="{279BC67A-C137-4902-ACB8-1278A7969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" y="3565"/>
              <a:ext cx="61" cy="40"/>
            </a:xfrm>
            <a:custGeom>
              <a:avLst/>
              <a:gdLst>
                <a:gd name="T0" fmla="*/ 0 w 83"/>
                <a:gd name="T1" fmla="*/ 0 h 54"/>
                <a:gd name="T2" fmla="*/ 15 w 83"/>
                <a:gd name="T3" fmla="*/ 0 h 54"/>
                <a:gd name="T4" fmla="*/ 83 w 83"/>
                <a:gd name="T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4">
                  <a:moveTo>
                    <a:pt x="0" y="0"/>
                  </a:moveTo>
                  <a:lnTo>
                    <a:pt x="15" y="0"/>
                  </a:lnTo>
                  <a:lnTo>
                    <a:pt x="83" y="54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9" name="Freeform 493">
              <a:extLst>
                <a:ext uri="{FF2B5EF4-FFF2-40B4-BE49-F238E27FC236}">
                  <a16:creationId xmlns:a16="http://schemas.microsoft.com/office/drawing/2014/main" id="{8760B17F-2B74-48A1-AE7E-8A4A4B701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3565"/>
              <a:ext cx="109" cy="40"/>
            </a:xfrm>
            <a:custGeom>
              <a:avLst/>
              <a:gdLst>
                <a:gd name="T0" fmla="*/ 0 w 147"/>
                <a:gd name="T1" fmla="*/ 54 h 54"/>
                <a:gd name="T2" fmla="*/ 66 w 147"/>
                <a:gd name="T3" fmla="*/ 54 h 54"/>
                <a:gd name="T4" fmla="*/ 134 w 147"/>
                <a:gd name="T5" fmla="*/ 0 h 54"/>
                <a:gd name="T6" fmla="*/ 147 w 147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54">
                  <a:moveTo>
                    <a:pt x="0" y="54"/>
                  </a:moveTo>
                  <a:lnTo>
                    <a:pt x="66" y="54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0" name="Rectangle 494">
              <a:extLst>
                <a:ext uri="{FF2B5EF4-FFF2-40B4-BE49-F238E27FC236}">
                  <a16:creationId xmlns:a16="http://schemas.microsoft.com/office/drawing/2014/main" id="{A6B1AA44-144B-4DF1-AE52-6523853E4C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600"/>
              <a:ext cx="31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Chr10_10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1" name="Rectangle 495">
              <a:extLst>
                <a:ext uri="{FF2B5EF4-FFF2-40B4-BE49-F238E27FC236}">
                  <a16:creationId xmlns:a16="http://schemas.microsoft.com/office/drawing/2014/main" id="{908BF1E1-8F78-434F-A46A-AEA864C46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" y="3603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45.4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2" name="Freeform 496">
              <a:extLst>
                <a:ext uri="{FF2B5EF4-FFF2-40B4-BE49-F238E27FC236}">
                  <a16:creationId xmlns:a16="http://schemas.microsoft.com/office/drawing/2014/main" id="{F289F107-558A-42F0-93D6-834911CD9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" y="3634"/>
              <a:ext cx="61" cy="36"/>
            </a:xfrm>
            <a:custGeom>
              <a:avLst/>
              <a:gdLst>
                <a:gd name="T0" fmla="*/ 0 w 83"/>
                <a:gd name="T1" fmla="*/ 0 h 49"/>
                <a:gd name="T2" fmla="*/ 15 w 83"/>
                <a:gd name="T3" fmla="*/ 0 h 49"/>
                <a:gd name="T4" fmla="*/ 83 w 83"/>
                <a:gd name="T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9">
                  <a:moveTo>
                    <a:pt x="0" y="0"/>
                  </a:moveTo>
                  <a:lnTo>
                    <a:pt x="15" y="0"/>
                  </a:lnTo>
                  <a:lnTo>
                    <a:pt x="83" y="49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3" name="Freeform 497">
              <a:extLst>
                <a:ext uri="{FF2B5EF4-FFF2-40B4-BE49-F238E27FC236}">
                  <a16:creationId xmlns:a16="http://schemas.microsoft.com/office/drawing/2014/main" id="{8A5AE046-FBAE-4B0E-88E3-1EC4C1FA5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3634"/>
              <a:ext cx="109" cy="36"/>
            </a:xfrm>
            <a:custGeom>
              <a:avLst/>
              <a:gdLst>
                <a:gd name="T0" fmla="*/ 0 w 147"/>
                <a:gd name="T1" fmla="*/ 49 h 49"/>
                <a:gd name="T2" fmla="*/ 66 w 147"/>
                <a:gd name="T3" fmla="*/ 49 h 49"/>
                <a:gd name="T4" fmla="*/ 134 w 147"/>
                <a:gd name="T5" fmla="*/ 0 h 49"/>
                <a:gd name="T6" fmla="*/ 147 w 147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9">
                  <a:moveTo>
                    <a:pt x="0" y="49"/>
                  </a:moveTo>
                  <a:lnTo>
                    <a:pt x="66" y="49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4" name="Rectangle 498">
              <a:extLst>
                <a:ext uri="{FF2B5EF4-FFF2-40B4-BE49-F238E27FC236}">
                  <a16:creationId xmlns:a16="http://schemas.microsoft.com/office/drawing/2014/main" id="{09C0297F-B9A0-4356-9CFC-D4DCEDD9C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668"/>
              <a:ext cx="31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Chr10_11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5" name="Rectangle 499">
              <a:extLst>
                <a:ext uri="{FF2B5EF4-FFF2-40B4-BE49-F238E27FC236}">
                  <a16:creationId xmlns:a16="http://schemas.microsoft.com/office/drawing/2014/main" id="{2DE8D60A-F025-44DC-8A26-01C7BE3F3A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" y="3672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47.0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6" name="Freeform 500">
              <a:extLst>
                <a:ext uri="{FF2B5EF4-FFF2-40B4-BE49-F238E27FC236}">
                  <a16:creationId xmlns:a16="http://schemas.microsoft.com/office/drawing/2014/main" id="{642C9856-F943-4A1F-B50E-B3DD12E84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" y="3694"/>
              <a:ext cx="61" cy="8"/>
            </a:xfrm>
            <a:custGeom>
              <a:avLst/>
              <a:gdLst>
                <a:gd name="T0" fmla="*/ 0 w 83"/>
                <a:gd name="T1" fmla="*/ 11 h 11"/>
                <a:gd name="T2" fmla="*/ 15 w 83"/>
                <a:gd name="T3" fmla="*/ 11 h 11"/>
                <a:gd name="T4" fmla="*/ 83 w 83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1">
                  <a:moveTo>
                    <a:pt x="0" y="11"/>
                  </a:moveTo>
                  <a:lnTo>
                    <a:pt x="15" y="11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7" name="Freeform 501">
              <a:extLst>
                <a:ext uri="{FF2B5EF4-FFF2-40B4-BE49-F238E27FC236}">
                  <a16:creationId xmlns:a16="http://schemas.microsoft.com/office/drawing/2014/main" id="{735529D8-0220-486C-8A92-1FF7A6156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3694"/>
              <a:ext cx="109" cy="8"/>
            </a:xfrm>
            <a:custGeom>
              <a:avLst/>
              <a:gdLst>
                <a:gd name="T0" fmla="*/ 0 w 147"/>
                <a:gd name="T1" fmla="*/ 0 h 11"/>
                <a:gd name="T2" fmla="*/ 66 w 147"/>
                <a:gd name="T3" fmla="*/ 0 h 11"/>
                <a:gd name="T4" fmla="*/ 134 w 147"/>
                <a:gd name="T5" fmla="*/ 11 h 11"/>
                <a:gd name="T6" fmla="*/ 147 w 147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1">
                  <a:moveTo>
                    <a:pt x="0" y="0"/>
                  </a:moveTo>
                  <a:lnTo>
                    <a:pt x="66" y="0"/>
                  </a:lnTo>
                  <a:lnTo>
                    <a:pt x="134" y="11"/>
                  </a:lnTo>
                  <a:lnTo>
                    <a:pt x="147" y="1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8" name="Rectangle 502">
              <a:extLst>
                <a:ext uri="{FF2B5EF4-FFF2-40B4-BE49-F238E27FC236}">
                  <a16:creationId xmlns:a16="http://schemas.microsoft.com/office/drawing/2014/main" id="{7C7F77BE-ECF0-4D42-897F-C141C23BC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736"/>
              <a:ext cx="31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Chr10_12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9" name="Rectangle 503">
              <a:extLst>
                <a:ext uri="{FF2B5EF4-FFF2-40B4-BE49-F238E27FC236}">
                  <a16:creationId xmlns:a16="http://schemas.microsoft.com/office/drawing/2014/main" id="{606218E5-19DB-43EE-839F-CEB578F3B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" y="3740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49.4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0" name="Freeform 504">
              <a:extLst>
                <a:ext uri="{FF2B5EF4-FFF2-40B4-BE49-F238E27FC236}">
                  <a16:creationId xmlns:a16="http://schemas.microsoft.com/office/drawing/2014/main" id="{E4693544-093A-4D78-8B50-45B079C86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" y="3729"/>
              <a:ext cx="61" cy="41"/>
            </a:xfrm>
            <a:custGeom>
              <a:avLst/>
              <a:gdLst>
                <a:gd name="T0" fmla="*/ 0 w 83"/>
                <a:gd name="T1" fmla="*/ 55 h 55"/>
                <a:gd name="T2" fmla="*/ 15 w 83"/>
                <a:gd name="T3" fmla="*/ 55 h 55"/>
                <a:gd name="T4" fmla="*/ 83 w 83"/>
                <a:gd name="T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5">
                  <a:moveTo>
                    <a:pt x="0" y="55"/>
                  </a:moveTo>
                  <a:lnTo>
                    <a:pt x="15" y="55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1" name="Freeform 505">
              <a:extLst>
                <a:ext uri="{FF2B5EF4-FFF2-40B4-BE49-F238E27FC236}">
                  <a16:creationId xmlns:a16="http://schemas.microsoft.com/office/drawing/2014/main" id="{C696EDBC-1531-49E0-91F6-CB83AD92E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3729"/>
              <a:ext cx="109" cy="41"/>
            </a:xfrm>
            <a:custGeom>
              <a:avLst/>
              <a:gdLst>
                <a:gd name="T0" fmla="*/ 0 w 147"/>
                <a:gd name="T1" fmla="*/ 0 h 55"/>
                <a:gd name="T2" fmla="*/ 66 w 147"/>
                <a:gd name="T3" fmla="*/ 0 h 55"/>
                <a:gd name="T4" fmla="*/ 134 w 147"/>
                <a:gd name="T5" fmla="*/ 55 h 55"/>
                <a:gd name="T6" fmla="*/ 147 w 147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55">
                  <a:moveTo>
                    <a:pt x="0" y="0"/>
                  </a:moveTo>
                  <a:lnTo>
                    <a:pt x="66" y="0"/>
                  </a:lnTo>
                  <a:lnTo>
                    <a:pt x="134" y="55"/>
                  </a:lnTo>
                  <a:lnTo>
                    <a:pt x="147" y="5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2" name="Rectangle 506">
              <a:extLst>
                <a:ext uri="{FF2B5EF4-FFF2-40B4-BE49-F238E27FC236}">
                  <a16:creationId xmlns:a16="http://schemas.microsoft.com/office/drawing/2014/main" id="{6A465372-B912-4B36-B788-EBF473536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862"/>
              <a:ext cx="31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Chr10_13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3" name="Rectangle 507">
              <a:extLst>
                <a:ext uri="{FF2B5EF4-FFF2-40B4-BE49-F238E27FC236}">
                  <a16:creationId xmlns:a16="http://schemas.microsoft.com/office/drawing/2014/main" id="{5BFCDD3B-E850-494B-8052-AB2A2DD27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0" y="3866"/>
              <a:ext cx="15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60.7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4" name="Freeform 508">
              <a:extLst>
                <a:ext uri="{FF2B5EF4-FFF2-40B4-BE49-F238E27FC236}">
                  <a16:creationId xmlns:a16="http://schemas.microsoft.com/office/drawing/2014/main" id="{5829F981-C9D5-45E7-8CD5-3500C6451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7" y="3897"/>
              <a:ext cx="6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5" name="Freeform 509">
              <a:extLst>
                <a:ext uri="{FF2B5EF4-FFF2-40B4-BE49-F238E27FC236}">
                  <a16:creationId xmlns:a16="http://schemas.microsoft.com/office/drawing/2014/main" id="{556BDF6B-CDCC-497A-B3AE-4760A25B1D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2" y="3897"/>
              <a:ext cx="109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grpSp>
        <p:nvGrpSpPr>
          <p:cNvPr id="768" name="Group 767">
            <a:extLst>
              <a:ext uri="{FF2B5EF4-FFF2-40B4-BE49-F238E27FC236}">
                <a16:creationId xmlns:a16="http://schemas.microsoft.com/office/drawing/2014/main" id="{A211B22D-F933-4705-8179-CE031FB183B9}"/>
              </a:ext>
            </a:extLst>
          </p:cNvPr>
          <p:cNvGrpSpPr/>
          <p:nvPr/>
        </p:nvGrpSpPr>
        <p:grpSpPr>
          <a:xfrm>
            <a:off x="3296819" y="3857003"/>
            <a:ext cx="1016000" cy="2211733"/>
            <a:chOff x="3615442" y="4557897"/>
            <a:chExt cx="1016000" cy="2211733"/>
          </a:xfrm>
        </p:grpSpPr>
        <p:grpSp>
          <p:nvGrpSpPr>
            <p:cNvPr id="453" name="Group 550">
              <a:extLst>
                <a:ext uri="{FF2B5EF4-FFF2-40B4-BE49-F238E27FC236}">
                  <a16:creationId xmlns:a16="http://schemas.microsoft.com/office/drawing/2014/main" id="{17766AD7-C20A-404F-A4E5-DE164795E9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15442" y="4857935"/>
              <a:ext cx="1016000" cy="1658938"/>
              <a:chOff x="6319" y="2965"/>
              <a:chExt cx="640" cy="1045"/>
            </a:xfrm>
          </p:grpSpPr>
          <p:sp>
            <p:nvSpPr>
              <p:cNvPr id="465" name="AutoShape 512">
                <a:extLst>
                  <a:ext uri="{FF2B5EF4-FFF2-40B4-BE49-F238E27FC236}">
                    <a16:creationId xmlns:a16="http://schemas.microsoft.com/office/drawing/2014/main" id="{E1A65832-513E-4E3C-B49E-4FA691DEA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17" y="2973"/>
                <a:ext cx="53" cy="969"/>
              </a:xfrm>
              <a:prstGeom prst="roundRect">
                <a:avLst>
                  <a:gd name="adj" fmla="val 50000"/>
                </a:avLst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66" name="Rectangle 513">
                <a:extLst>
                  <a:ext uri="{FF2B5EF4-FFF2-40B4-BE49-F238E27FC236}">
                    <a16:creationId xmlns:a16="http://schemas.microsoft.com/office/drawing/2014/main" id="{79683910-27CE-41DB-8291-D3F931631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8" y="2965"/>
                <a:ext cx="275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Chr11_3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7" name="Rectangle 514">
                <a:extLst>
                  <a:ext uri="{FF2B5EF4-FFF2-40B4-BE49-F238E27FC236}">
                    <a16:creationId xmlns:a16="http://schemas.microsoft.com/office/drawing/2014/main" id="{6BFEE7C8-45C0-4F9B-8522-811C9ABA30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53" y="2969"/>
                <a:ext cx="118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8" name="Freeform 515">
                <a:extLst>
                  <a:ext uri="{FF2B5EF4-FFF2-40B4-BE49-F238E27FC236}">
                    <a16:creationId xmlns:a16="http://schemas.microsoft.com/office/drawing/2014/main" id="{604EF83C-7764-4D39-B2B6-15DE21902D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5" y="2999"/>
                <a:ext cx="62" cy="0"/>
              </a:xfrm>
              <a:custGeom>
                <a:avLst/>
                <a:gdLst>
                  <a:gd name="T0" fmla="*/ 0 w 83"/>
                  <a:gd name="T1" fmla="*/ 15 w 83"/>
                  <a:gd name="T2" fmla="*/ 83 w 8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3">
                    <a:moveTo>
                      <a:pt x="0" y="0"/>
                    </a:moveTo>
                    <a:lnTo>
                      <a:pt x="15" y="0"/>
                    </a:lnTo>
                    <a:lnTo>
                      <a:pt x="8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69" name="Freeform 516">
                <a:extLst>
                  <a:ext uri="{FF2B5EF4-FFF2-40B4-BE49-F238E27FC236}">
                    <a16:creationId xmlns:a16="http://schemas.microsoft.com/office/drawing/2014/main" id="{CAAABF7A-EBEC-4718-84E1-1A590FB728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1" y="2999"/>
                <a:ext cx="109" cy="0"/>
              </a:xfrm>
              <a:custGeom>
                <a:avLst/>
                <a:gdLst>
                  <a:gd name="T0" fmla="*/ 0 w 147"/>
                  <a:gd name="T1" fmla="*/ 66 w 147"/>
                  <a:gd name="T2" fmla="*/ 134 w 147"/>
                  <a:gd name="T3" fmla="*/ 147 w 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47">
                    <a:moveTo>
                      <a:pt x="0" y="0"/>
                    </a:moveTo>
                    <a:lnTo>
                      <a:pt x="66" y="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70" name="Rectangle 517">
                <a:extLst>
                  <a:ext uri="{FF2B5EF4-FFF2-40B4-BE49-F238E27FC236}">
                    <a16:creationId xmlns:a16="http://schemas.microsoft.com/office/drawing/2014/main" id="{50F0C3E6-643A-49DB-9B70-FF0B428437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8" y="3225"/>
                <a:ext cx="275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Chr11_4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1" name="Rectangle 518">
                <a:extLst>
                  <a:ext uri="{FF2B5EF4-FFF2-40B4-BE49-F238E27FC236}">
                    <a16:creationId xmlns:a16="http://schemas.microsoft.com/office/drawing/2014/main" id="{3AA13C1F-89CE-4232-8200-7EC4192DE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9" y="3229"/>
                <a:ext cx="15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17.6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2" name="Freeform 519">
                <a:extLst>
                  <a:ext uri="{FF2B5EF4-FFF2-40B4-BE49-F238E27FC236}">
                    <a16:creationId xmlns:a16="http://schemas.microsoft.com/office/drawing/2014/main" id="{405AD8C9-970A-45BC-8C92-F42451E8C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5" y="3259"/>
                <a:ext cx="62" cy="0"/>
              </a:xfrm>
              <a:custGeom>
                <a:avLst/>
                <a:gdLst>
                  <a:gd name="T0" fmla="*/ 0 w 83"/>
                  <a:gd name="T1" fmla="*/ 15 w 83"/>
                  <a:gd name="T2" fmla="*/ 83 w 8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3">
                    <a:moveTo>
                      <a:pt x="0" y="0"/>
                    </a:moveTo>
                    <a:lnTo>
                      <a:pt x="15" y="0"/>
                    </a:lnTo>
                    <a:lnTo>
                      <a:pt x="8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73" name="Freeform 520">
                <a:extLst>
                  <a:ext uri="{FF2B5EF4-FFF2-40B4-BE49-F238E27FC236}">
                    <a16:creationId xmlns:a16="http://schemas.microsoft.com/office/drawing/2014/main" id="{C0E7B134-75B6-4D52-BE5B-6BE53DC38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1" y="3259"/>
                <a:ext cx="109" cy="0"/>
              </a:xfrm>
              <a:custGeom>
                <a:avLst/>
                <a:gdLst>
                  <a:gd name="T0" fmla="*/ 0 w 147"/>
                  <a:gd name="T1" fmla="*/ 66 w 147"/>
                  <a:gd name="T2" fmla="*/ 134 w 147"/>
                  <a:gd name="T3" fmla="*/ 147 w 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47">
                    <a:moveTo>
                      <a:pt x="0" y="0"/>
                    </a:moveTo>
                    <a:lnTo>
                      <a:pt x="66" y="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74" name="Rectangle 521">
                <a:extLst>
                  <a:ext uri="{FF2B5EF4-FFF2-40B4-BE49-F238E27FC236}">
                    <a16:creationId xmlns:a16="http://schemas.microsoft.com/office/drawing/2014/main" id="{06E0AD9A-3E02-4B81-98DB-C328E6FA4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8" y="3510"/>
                <a:ext cx="275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Chr11_5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5" name="Rectangle 522">
                <a:extLst>
                  <a:ext uri="{FF2B5EF4-FFF2-40B4-BE49-F238E27FC236}">
                    <a16:creationId xmlns:a16="http://schemas.microsoft.com/office/drawing/2014/main" id="{5F75C7C3-5C71-4833-B1FC-405C0993E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9" y="3513"/>
                <a:ext cx="15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39.4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6" name="Freeform 523">
                <a:extLst>
                  <a:ext uri="{FF2B5EF4-FFF2-40B4-BE49-F238E27FC236}">
                    <a16:creationId xmlns:a16="http://schemas.microsoft.com/office/drawing/2014/main" id="{304FFF5B-2F1D-4B29-84A1-57B3BD7AB8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5" y="3544"/>
                <a:ext cx="62" cy="38"/>
              </a:xfrm>
              <a:custGeom>
                <a:avLst/>
                <a:gdLst>
                  <a:gd name="T0" fmla="*/ 0 w 83"/>
                  <a:gd name="T1" fmla="*/ 0 h 51"/>
                  <a:gd name="T2" fmla="*/ 15 w 83"/>
                  <a:gd name="T3" fmla="*/ 0 h 51"/>
                  <a:gd name="T4" fmla="*/ 83 w 83"/>
                  <a:gd name="T5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1">
                    <a:moveTo>
                      <a:pt x="0" y="0"/>
                    </a:moveTo>
                    <a:lnTo>
                      <a:pt x="15" y="0"/>
                    </a:lnTo>
                    <a:lnTo>
                      <a:pt x="83" y="51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77" name="Freeform 524">
                <a:extLst>
                  <a:ext uri="{FF2B5EF4-FFF2-40B4-BE49-F238E27FC236}">
                    <a16:creationId xmlns:a16="http://schemas.microsoft.com/office/drawing/2014/main" id="{F58CFE6B-1B65-4011-BF4B-09713C47B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1" y="3544"/>
                <a:ext cx="109" cy="38"/>
              </a:xfrm>
              <a:custGeom>
                <a:avLst/>
                <a:gdLst>
                  <a:gd name="T0" fmla="*/ 0 w 147"/>
                  <a:gd name="T1" fmla="*/ 51 h 51"/>
                  <a:gd name="T2" fmla="*/ 66 w 147"/>
                  <a:gd name="T3" fmla="*/ 51 h 51"/>
                  <a:gd name="T4" fmla="*/ 134 w 147"/>
                  <a:gd name="T5" fmla="*/ 0 h 51"/>
                  <a:gd name="T6" fmla="*/ 147 w 147"/>
                  <a:gd name="T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1">
                    <a:moveTo>
                      <a:pt x="0" y="51"/>
                    </a:moveTo>
                    <a:lnTo>
                      <a:pt x="66" y="51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78" name="Rectangle 525">
                <a:extLst>
                  <a:ext uri="{FF2B5EF4-FFF2-40B4-BE49-F238E27FC236}">
                    <a16:creationId xmlns:a16="http://schemas.microsoft.com/office/drawing/2014/main" id="{0E21591F-97DE-4AFA-AF9B-F9F5ACFC72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8" y="3578"/>
                <a:ext cx="275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Chr11_6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9" name="Rectangle 526">
                <a:extLst>
                  <a:ext uri="{FF2B5EF4-FFF2-40B4-BE49-F238E27FC236}">
                    <a16:creationId xmlns:a16="http://schemas.microsoft.com/office/drawing/2014/main" id="{1EA1ABD7-4BA1-4CC0-9B7D-E08997D97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9" y="3582"/>
                <a:ext cx="15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43.0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0" name="Freeform 527">
                <a:extLst>
                  <a:ext uri="{FF2B5EF4-FFF2-40B4-BE49-F238E27FC236}">
                    <a16:creationId xmlns:a16="http://schemas.microsoft.com/office/drawing/2014/main" id="{A819D92A-95C0-45FA-AEDF-306B414481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5" y="3612"/>
                <a:ext cx="62" cy="23"/>
              </a:xfrm>
              <a:custGeom>
                <a:avLst/>
                <a:gdLst>
                  <a:gd name="T0" fmla="*/ 0 w 83"/>
                  <a:gd name="T1" fmla="*/ 0 h 31"/>
                  <a:gd name="T2" fmla="*/ 15 w 83"/>
                  <a:gd name="T3" fmla="*/ 0 h 31"/>
                  <a:gd name="T4" fmla="*/ 83 w 83"/>
                  <a:gd name="T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1">
                    <a:moveTo>
                      <a:pt x="0" y="0"/>
                    </a:moveTo>
                    <a:lnTo>
                      <a:pt x="15" y="0"/>
                    </a:lnTo>
                    <a:lnTo>
                      <a:pt x="83" y="31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81" name="Freeform 528">
                <a:extLst>
                  <a:ext uri="{FF2B5EF4-FFF2-40B4-BE49-F238E27FC236}">
                    <a16:creationId xmlns:a16="http://schemas.microsoft.com/office/drawing/2014/main" id="{887C0E17-2FD1-445C-A76C-3FC09CCAD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1" y="3612"/>
                <a:ext cx="109" cy="23"/>
              </a:xfrm>
              <a:custGeom>
                <a:avLst/>
                <a:gdLst>
                  <a:gd name="T0" fmla="*/ 0 w 147"/>
                  <a:gd name="T1" fmla="*/ 31 h 31"/>
                  <a:gd name="T2" fmla="*/ 66 w 147"/>
                  <a:gd name="T3" fmla="*/ 31 h 31"/>
                  <a:gd name="T4" fmla="*/ 134 w 147"/>
                  <a:gd name="T5" fmla="*/ 0 h 31"/>
                  <a:gd name="T6" fmla="*/ 147 w 147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1">
                    <a:moveTo>
                      <a:pt x="0" y="31"/>
                    </a:moveTo>
                    <a:lnTo>
                      <a:pt x="66" y="31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82" name="Rectangle 529">
                <a:extLst>
                  <a:ext uri="{FF2B5EF4-FFF2-40B4-BE49-F238E27FC236}">
                    <a16:creationId xmlns:a16="http://schemas.microsoft.com/office/drawing/2014/main" id="{F4BF950B-B62B-4A99-8283-E0A230B4A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8" y="3646"/>
                <a:ext cx="275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Chr11_7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3" name="Rectangle 530">
                <a:extLst>
                  <a:ext uri="{FF2B5EF4-FFF2-40B4-BE49-F238E27FC236}">
                    <a16:creationId xmlns:a16="http://schemas.microsoft.com/office/drawing/2014/main" id="{3AADE855-5919-4EC5-BFE1-63A31DC84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9" y="3650"/>
                <a:ext cx="15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46.7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4" name="Freeform 531">
                <a:extLst>
                  <a:ext uri="{FF2B5EF4-FFF2-40B4-BE49-F238E27FC236}">
                    <a16:creationId xmlns:a16="http://schemas.microsoft.com/office/drawing/2014/main" id="{1142E722-86E9-4936-AE32-E4E29BD5B0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5" y="3680"/>
                <a:ext cx="62" cy="9"/>
              </a:xfrm>
              <a:custGeom>
                <a:avLst/>
                <a:gdLst>
                  <a:gd name="T0" fmla="*/ 0 w 83"/>
                  <a:gd name="T1" fmla="*/ 0 h 12"/>
                  <a:gd name="T2" fmla="*/ 15 w 83"/>
                  <a:gd name="T3" fmla="*/ 0 h 12"/>
                  <a:gd name="T4" fmla="*/ 83 w 83"/>
                  <a:gd name="T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2">
                    <a:moveTo>
                      <a:pt x="0" y="0"/>
                    </a:moveTo>
                    <a:lnTo>
                      <a:pt x="15" y="0"/>
                    </a:lnTo>
                    <a:lnTo>
                      <a:pt x="83" y="12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85" name="Freeform 532">
                <a:extLst>
                  <a:ext uri="{FF2B5EF4-FFF2-40B4-BE49-F238E27FC236}">
                    <a16:creationId xmlns:a16="http://schemas.microsoft.com/office/drawing/2014/main" id="{8E3E25B5-5709-46B1-AD3D-1192E991EA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1" y="3680"/>
                <a:ext cx="109" cy="9"/>
              </a:xfrm>
              <a:custGeom>
                <a:avLst/>
                <a:gdLst>
                  <a:gd name="T0" fmla="*/ 0 w 147"/>
                  <a:gd name="T1" fmla="*/ 12 h 12"/>
                  <a:gd name="T2" fmla="*/ 66 w 147"/>
                  <a:gd name="T3" fmla="*/ 12 h 12"/>
                  <a:gd name="T4" fmla="*/ 134 w 147"/>
                  <a:gd name="T5" fmla="*/ 0 h 12"/>
                  <a:gd name="T6" fmla="*/ 147 w 147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2">
                    <a:moveTo>
                      <a:pt x="0" y="12"/>
                    </a:moveTo>
                    <a:lnTo>
                      <a:pt x="66" y="1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86" name="Rectangle 533">
                <a:extLst>
                  <a:ext uri="{FF2B5EF4-FFF2-40B4-BE49-F238E27FC236}">
                    <a16:creationId xmlns:a16="http://schemas.microsoft.com/office/drawing/2014/main" id="{8A51D087-CD6A-41A8-A03F-379901109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8" y="3715"/>
                <a:ext cx="275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Chr11_8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7" name="Rectangle 534">
                <a:extLst>
                  <a:ext uri="{FF2B5EF4-FFF2-40B4-BE49-F238E27FC236}">
                    <a16:creationId xmlns:a16="http://schemas.microsoft.com/office/drawing/2014/main" id="{9E7651D7-375B-4540-ACE0-0BFC426F9A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9" y="3718"/>
                <a:ext cx="15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51.1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8" name="Freeform 535">
                <a:extLst>
                  <a:ext uri="{FF2B5EF4-FFF2-40B4-BE49-F238E27FC236}">
                    <a16:creationId xmlns:a16="http://schemas.microsoft.com/office/drawing/2014/main" id="{287C1B71-5886-42AF-A0EA-65421EE16A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5" y="3749"/>
                <a:ext cx="62" cy="6"/>
              </a:xfrm>
              <a:custGeom>
                <a:avLst/>
                <a:gdLst>
                  <a:gd name="T0" fmla="*/ 0 w 83"/>
                  <a:gd name="T1" fmla="*/ 0 h 8"/>
                  <a:gd name="T2" fmla="*/ 15 w 83"/>
                  <a:gd name="T3" fmla="*/ 0 h 8"/>
                  <a:gd name="T4" fmla="*/ 83 w 83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8">
                    <a:moveTo>
                      <a:pt x="0" y="0"/>
                    </a:moveTo>
                    <a:lnTo>
                      <a:pt x="15" y="0"/>
                    </a:lnTo>
                    <a:lnTo>
                      <a:pt x="83" y="8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89" name="Freeform 536">
                <a:extLst>
                  <a:ext uri="{FF2B5EF4-FFF2-40B4-BE49-F238E27FC236}">
                    <a16:creationId xmlns:a16="http://schemas.microsoft.com/office/drawing/2014/main" id="{3F6E08CA-DC8D-4571-B641-2D5FAF4FC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1" y="3749"/>
                <a:ext cx="109" cy="6"/>
              </a:xfrm>
              <a:custGeom>
                <a:avLst/>
                <a:gdLst>
                  <a:gd name="T0" fmla="*/ 0 w 147"/>
                  <a:gd name="T1" fmla="*/ 8 h 8"/>
                  <a:gd name="T2" fmla="*/ 66 w 147"/>
                  <a:gd name="T3" fmla="*/ 8 h 8"/>
                  <a:gd name="T4" fmla="*/ 134 w 147"/>
                  <a:gd name="T5" fmla="*/ 0 h 8"/>
                  <a:gd name="T6" fmla="*/ 147 w 147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8">
                    <a:moveTo>
                      <a:pt x="0" y="8"/>
                    </a:moveTo>
                    <a:lnTo>
                      <a:pt x="66" y="8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90" name="Rectangle 537">
                <a:extLst>
                  <a:ext uri="{FF2B5EF4-FFF2-40B4-BE49-F238E27FC236}">
                    <a16:creationId xmlns:a16="http://schemas.microsoft.com/office/drawing/2014/main" id="{D874B76E-34F4-41C4-8392-24A16AB59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8" y="3783"/>
                <a:ext cx="311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Chr11_10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1" name="Rectangle 538">
                <a:extLst>
                  <a:ext uri="{FF2B5EF4-FFF2-40B4-BE49-F238E27FC236}">
                    <a16:creationId xmlns:a16="http://schemas.microsoft.com/office/drawing/2014/main" id="{794B99A1-1F48-4E72-A631-6B8BF24A4D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9" y="3787"/>
                <a:ext cx="15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56.5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2" name="Freeform 539">
                <a:extLst>
                  <a:ext uri="{FF2B5EF4-FFF2-40B4-BE49-F238E27FC236}">
                    <a16:creationId xmlns:a16="http://schemas.microsoft.com/office/drawing/2014/main" id="{ED8E0EF8-7053-401B-885A-D6E2AC0D0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5" y="3817"/>
                <a:ext cx="62" cy="17"/>
              </a:xfrm>
              <a:custGeom>
                <a:avLst/>
                <a:gdLst>
                  <a:gd name="T0" fmla="*/ 0 w 83"/>
                  <a:gd name="T1" fmla="*/ 0 h 23"/>
                  <a:gd name="T2" fmla="*/ 15 w 83"/>
                  <a:gd name="T3" fmla="*/ 0 h 23"/>
                  <a:gd name="T4" fmla="*/ 83 w 83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3">
                    <a:moveTo>
                      <a:pt x="0" y="0"/>
                    </a:moveTo>
                    <a:lnTo>
                      <a:pt x="15" y="0"/>
                    </a:lnTo>
                    <a:lnTo>
                      <a:pt x="83" y="23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93" name="Freeform 540">
                <a:extLst>
                  <a:ext uri="{FF2B5EF4-FFF2-40B4-BE49-F238E27FC236}">
                    <a16:creationId xmlns:a16="http://schemas.microsoft.com/office/drawing/2014/main" id="{696CEB8C-D5DB-43EC-BA3F-BF92300A5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1" y="3817"/>
                <a:ext cx="109" cy="17"/>
              </a:xfrm>
              <a:custGeom>
                <a:avLst/>
                <a:gdLst>
                  <a:gd name="T0" fmla="*/ 0 w 147"/>
                  <a:gd name="T1" fmla="*/ 23 h 23"/>
                  <a:gd name="T2" fmla="*/ 66 w 147"/>
                  <a:gd name="T3" fmla="*/ 23 h 23"/>
                  <a:gd name="T4" fmla="*/ 134 w 147"/>
                  <a:gd name="T5" fmla="*/ 0 h 23"/>
                  <a:gd name="T6" fmla="*/ 147 w 147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3">
                    <a:moveTo>
                      <a:pt x="0" y="23"/>
                    </a:moveTo>
                    <a:lnTo>
                      <a:pt x="66" y="23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94" name="Rectangle 541">
                <a:extLst>
                  <a:ext uri="{FF2B5EF4-FFF2-40B4-BE49-F238E27FC236}">
                    <a16:creationId xmlns:a16="http://schemas.microsoft.com/office/drawing/2014/main" id="{5B183D90-CBDC-4BB9-940A-5E2B601AD5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8" y="3851"/>
                <a:ext cx="311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Chr11_11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5" name="Rectangle 542">
                <a:extLst>
                  <a:ext uri="{FF2B5EF4-FFF2-40B4-BE49-F238E27FC236}">
                    <a16:creationId xmlns:a16="http://schemas.microsoft.com/office/drawing/2014/main" id="{E9622A4A-2B3A-4359-A1BF-246C61A2C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9" y="3855"/>
                <a:ext cx="15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59.2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6" name="Freeform 543">
                <a:extLst>
                  <a:ext uri="{FF2B5EF4-FFF2-40B4-BE49-F238E27FC236}">
                    <a16:creationId xmlns:a16="http://schemas.microsoft.com/office/drawing/2014/main" id="{7665B6EE-B4BD-40B0-A207-72659391A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5" y="3874"/>
                <a:ext cx="62" cy="11"/>
              </a:xfrm>
              <a:custGeom>
                <a:avLst/>
                <a:gdLst>
                  <a:gd name="T0" fmla="*/ 0 w 83"/>
                  <a:gd name="T1" fmla="*/ 15 h 15"/>
                  <a:gd name="T2" fmla="*/ 15 w 83"/>
                  <a:gd name="T3" fmla="*/ 15 h 15"/>
                  <a:gd name="T4" fmla="*/ 83 w 83"/>
                  <a:gd name="T5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5">
                    <a:moveTo>
                      <a:pt x="0" y="15"/>
                    </a:moveTo>
                    <a:lnTo>
                      <a:pt x="15" y="15"/>
                    </a:lnTo>
                    <a:lnTo>
                      <a:pt x="8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97" name="Freeform 544">
                <a:extLst>
                  <a:ext uri="{FF2B5EF4-FFF2-40B4-BE49-F238E27FC236}">
                    <a16:creationId xmlns:a16="http://schemas.microsoft.com/office/drawing/2014/main" id="{0EB72CBB-B8D9-49F3-930C-48D312DFFF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1" y="3874"/>
                <a:ext cx="109" cy="11"/>
              </a:xfrm>
              <a:custGeom>
                <a:avLst/>
                <a:gdLst>
                  <a:gd name="T0" fmla="*/ 0 w 147"/>
                  <a:gd name="T1" fmla="*/ 0 h 15"/>
                  <a:gd name="T2" fmla="*/ 66 w 147"/>
                  <a:gd name="T3" fmla="*/ 0 h 15"/>
                  <a:gd name="T4" fmla="*/ 134 w 147"/>
                  <a:gd name="T5" fmla="*/ 15 h 15"/>
                  <a:gd name="T6" fmla="*/ 147 w 147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5">
                    <a:moveTo>
                      <a:pt x="0" y="0"/>
                    </a:moveTo>
                    <a:lnTo>
                      <a:pt x="66" y="0"/>
                    </a:lnTo>
                    <a:lnTo>
                      <a:pt x="134" y="15"/>
                    </a:lnTo>
                    <a:lnTo>
                      <a:pt x="147" y="15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98" name="Rectangle 545">
                <a:extLst>
                  <a:ext uri="{FF2B5EF4-FFF2-40B4-BE49-F238E27FC236}">
                    <a16:creationId xmlns:a16="http://schemas.microsoft.com/office/drawing/2014/main" id="{06AA5501-9FC8-40CE-AB33-DC23300F5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8" y="3920"/>
                <a:ext cx="311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Chr11_12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9" name="Rectangle 546">
                <a:extLst>
                  <a:ext uri="{FF2B5EF4-FFF2-40B4-BE49-F238E27FC236}">
                    <a16:creationId xmlns:a16="http://schemas.microsoft.com/office/drawing/2014/main" id="{A4C590FF-D40E-41E9-B00A-ABD4000C0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9" y="3923"/>
                <a:ext cx="15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62.0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0" name="Freeform 547">
                <a:extLst>
                  <a:ext uri="{FF2B5EF4-FFF2-40B4-BE49-F238E27FC236}">
                    <a16:creationId xmlns:a16="http://schemas.microsoft.com/office/drawing/2014/main" id="{8BC57020-0E6B-466D-826A-CBB946F65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5" y="3916"/>
                <a:ext cx="62" cy="38"/>
              </a:xfrm>
              <a:custGeom>
                <a:avLst/>
                <a:gdLst>
                  <a:gd name="T0" fmla="*/ 0 w 83"/>
                  <a:gd name="T1" fmla="*/ 51 h 51"/>
                  <a:gd name="T2" fmla="*/ 15 w 83"/>
                  <a:gd name="T3" fmla="*/ 51 h 51"/>
                  <a:gd name="T4" fmla="*/ 83 w 83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1">
                    <a:moveTo>
                      <a:pt x="0" y="51"/>
                    </a:moveTo>
                    <a:lnTo>
                      <a:pt x="15" y="51"/>
                    </a:lnTo>
                    <a:lnTo>
                      <a:pt x="8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01" name="Freeform 548">
                <a:extLst>
                  <a:ext uri="{FF2B5EF4-FFF2-40B4-BE49-F238E27FC236}">
                    <a16:creationId xmlns:a16="http://schemas.microsoft.com/office/drawing/2014/main" id="{300B9DD7-B392-4C58-9D3B-88CDE3B76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1" y="3916"/>
                <a:ext cx="109" cy="38"/>
              </a:xfrm>
              <a:custGeom>
                <a:avLst/>
                <a:gdLst>
                  <a:gd name="T0" fmla="*/ 0 w 147"/>
                  <a:gd name="T1" fmla="*/ 0 h 51"/>
                  <a:gd name="T2" fmla="*/ 66 w 147"/>
                  <a:gd name="T3" fmla="*/ 0 h 51"/>
                  <a:gd name="T4" fmla="*/ 134 w 147"/>
                  <a:gd name="T5" fmla="*/ 51 h 51"/>
                  <a:gd name="T6" fmla="*/ 147 w 147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1">
                    <a:moveTo>
                      <a:pt x="0" y="0"/>
                    </a:moveTo>
                    <a:lnTo>
                      <a:pt x="66" y="0"/>
                    </a:lnTo>
                    <a:lnTo>
                      <a:pt x="134" y="51"/>
                    </a:lnTo>
                    <a:lnTo>
                      <a:pt x="147" y="51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</p:grpSp>
        <p:grpSp>
          <p:nvGrpSpPr>
            <p:cNvPr id="454" name="Group 561">
              <a:extLst>
                <a:ext uri="{FF2B5EF4-FFF2-40B4-BE49-F238E27FC236}">
                  <a16:creationId xmlns:a16="http://schemas.microsoft.com/office/drawing/2014/main" id="{6CD836C6-9A8A-4227-8C87-7CB9ECB9B6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059" y="4557897"/>
              <a:ext cx="908050" cy="252413"/>
              <a:chOff x="7007" y="2941"/>
              <a:chExt cx="572" cy="159"/>
            </a:xfrm>
          </p:grpSpPr>
          <p:sp>
            <p:nvSpPr>
              <p:cNvPr id="455" name="AutoShape 551">
                <a:extLst>
                  <a:ext uri="{FF2B5EF4-FFF2-40B4-BE49-F238E27FC236}">
                    <a16:creationId xmlns:a16="http://schemas.microsoft.com/office/drawing/2014/main" id="{D6C6C2B9-2BB5-4B8E-8FF9-521364B595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1" y="2973"/>
                <a:ext cx="53" cy="73"/>
              </a:xfrm>
              <a:prstGeom prst="roundRect">
                <a:avLst>
                  <a:gd name="adj" fmla="val 50000"/>
                </a:avLst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56" name="Rectangle 552">
                <a:extLst>
                  <a:ext uri="{FF2B5EF4-FFF2-40B4-BE49-F238E27FC236}">
                    <a16:creationId xmlns:a16="http://schemas.microsoft.com/office/drawing/2014/main" id="{AC61719D-2DAF-40BC-A009-DF8B9DAD0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" y="2941"/>
                <a:ext cx="276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Chr11_1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7" name="Rectangle 553">
                <a:extLst>
                  <a:ext uri="{FF2B5EF4-FFF2-40B4-BE49-F238E27FC236}">
                    <a16:creationId xmlns:a16="http://schemas.microsoft.com/office/drawing/2014/main" id="{60D99438-7E18-4361-9267-DF7DAF44FD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7" y="2945"/>
                <a:ext cx="118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8" name="Freeform 554">
                <a:extLst>
                  <a:ext uri="{FF2B5EF4-FFF2-40B4-BE49-F238E27FC236}">
                    <a16:creationId xmlns:a16="http://schemas.microsoft.com/office/drawing/2014/main" id="{78C23BB7-B093-4CC4-B15B-693693AB22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0" y="2976"/>
                <a:ext cx="61" cy="23"/>
              </a:xfrm>
              <a:custGeom>
                <a:avLst/>
                <a:gdLst>
                  <a:gd name="T0" fmla="*/ 0 w 83"/>
                  <a:gd name="T1" fmla="*/ 0 h 32"/>
                  <a:gd name="T2" fmla="*/ 15 w 83"/>
                  <a:gd name="T3" fmla="*/ 0 h 32"/>
                  <a:gd name="T4" fmla="*/ 83 w 83"/>
                  <a:gd name="T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2">
                    <a:moveTo>
                      <a:pt x="0" y="0"/>
                    </a:moveTo>
                    <a:lnTo>
                      <a:pt x="15" y="0"/>
                    </a:lnTo>
                    <a:lnTo>
                      <a:pt x="83" y="32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59" name="Freeform 555">
                <a:extLst>
                  <a:ext uri="{FF2B5EF4-FFF2-40B4-BE49-F238E27FC236}">
                    <a16:creationId xmlns:a16="http://schemas.microsoft.com/office/drawing/2014/main" id="{81A5CC50-659A-4AF2-8B84-D3B460477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2976"/>
                <a:ext cx="109" cy="23"/>
              </a:xfrm>
              <a:custGeom>
                <a:avLst/>
                <a:gdLst>
                  <a:gd name="T0" fmla="*/ 0 w 147"/>
                  <a:gd name="T1" fmla="*/ 32 h 32"/>
                  <a:gd name="T2" fmla="*/ 66 w 147"/>
                  <a:gd name="T3" fmla="*/ 32 h 32"/>
                  <a:gd name="T4" fmla="*/ 134 w 147"/>
                  <a:gd name="T5" fmla="*/ 0 h 32"/>
                  <a:gd name="T6" fmla="*/ 147 w 147"/>
                  <a:gd name="T7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2">
                    <a:moveTo>
                      <a:pt x="0" y="32"/>
                    </a:moveTo>
                    <a:lnTo>
                      <a:pt x="66" y="3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60" name="Rectangle 556">
                <a:extLst>
                  <a:ext uri="{FF2B5EF4-FFF2-40B4-BE49-F238E27FC236}">
                    <a16:creationId xmlns:a16="http://schemas.microsoft.com/office/drawing/2014/main" id="{33E25FCC-34B4-4B16-86B2-0184BB015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3" y="3010"/>
                <a:ext cx="276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Chr11_2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1" name="Rectangle 557">
                <a:extLst>
                  <a:ext uri="{FF2B5EF4-FFF2-40B4-BE49-F238E27FC236}">
                    <a16:creationId xmlns:a16="http://schemas.microsoft.com/office/drawing/2014/main" id="{1C96A1F3-812D-4AAB-BB5E-28D88415DC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7" y="3013"/>
                <a:ext cx="118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1.4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2" name="Freeform 558">
                <a:extLst>
                  <a:ext uri="{FF2B5EF4-FFF2-40B4-BE49-F238E27FC236}">
                    <a16:creationId xmlns:a16="http://schemas.microsoft.com/office/drawing/2014/main" id="{E2FFEF69-B526-4AF0-B171-42D3A2BD7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0" y="3020"/>
                <a:ext cx="61" cy="24"/>
              </a:xfrm>
              <a:custGeom>
                <a:avLst/>
                <a:gdLst>
                  <a:gd name="T0" fmla="*/ 0 w 83"/>
                  <a:gd name="T1" fmla="*/ 32 h 32"/>
                  <a:gd name="T2" fmla="*/ 15 w 83"/>
                  <a:gd name="T3" fmla="*/ 32 h 32"/>
                  <a:gd name="T4" fmla="*/ 83 w 83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2">
                    <a:moveTo>
                      <a:pt x="0" y="32"/>
                    </a:moveTo>
                    <a:lnTo>
                      <a:pt x="15" y="32"/>
                    </a:lnTo>
                    <a:lnTo>
                      <a:pt x="83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463" name="Freeform 559">
                <a:extLst>
                  <a:ext uri="{FF2B5EF4-FFF2-40B4-BE49-F238E27FC236}">
                    <a16:creationId xmlns:a16="http://schemas.microsoft.com/office/drawing/2014/main" id="{4AAC23F5-58DB-48D1-B8BA-9449D3BF3D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3020"/>
                <a:ext cx="109" cy="24"/>
              </a:xfrm>
              <a:custGeom>
                <a:avLst/>
                <a:gdLst>
                  <a:gd name="T0" fmla="*/ 0 w 147"/>
                  <a:gd name="T1" fmla="*/ 0 h 32"/>
                  <a:gd name="T2" fmla="*/ 66 w 147"/>
                  <a:gd name="T3" fmla="*/ 0 h 32"/>
                  <a:gd name="T4" fmla="*/ 134 w 147"/>
                  <a:gd name="T5" fmla="*/ 32 h 32"/>
                  <a:gd name="T6" fmla="*/ 147 w 147"/>
                  <a:gd name="T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2">
                    <a:moveTo>
                      <a:pt x="0" y="0"/>
                    </a:moveTo>
                    <a:lnTo>
                      <a:pt x="66" y="0"/>
                    </a:lnTo>
                    <a:lnTo>
                      <a:pt x="134" y="32"/>
                    </a:lnTo>
                    <a:lnTo>
                      <a:pt x="147" y="32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</p:grpSp>
        <p:sp>
          <p:nvSpPr>
            <p:cNvPr id="569" name="AutoShape 6">
              <a:extLst>
                <a:ext uri="{FF2B5EF4-FFF2-40B4-BE49-F238E27FC236}">
                  <a16:creationId xmlns:a16="http://schemas.microsoft.com/office/drawing/2014/main" id="{BB868947-146E-49FF-8455-6EB8E8152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8620" y="6516918"/>
              <a:ext cx="84739" cy="219325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0" name="Rectangle 7">
              <a:extLst>
                <a:ext uri="{FF2B5EF4-FFF2-40B4-BE49-F238E27FC236}">
                  <a16:creationId xmlns:a16="http://schemas.microsoft.com/office/drawing/2014/main" id="{4868AEE3-2895-4958-BBB3-359CDBD3A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7974" y="6504457"/>
              <a:ext cx="45365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Chr11_13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1" name="Rectangle 8">
              <a:extLst>
                <a:ext uri="{FF2B5EF4-FFF2-40B4-BE49-F238E27FC236}">
                  <a16:creationId xmlns:a16="http://schemas.microsoft.com/office/drawing/2014/main" id="{848041EF-8F12-42C5-8305-5F521AFB7F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9417" y="6509442"/>
              <a:ext cx="144270" cy="123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0.0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2" name="Freeform 9">
              <a:extLst>
                <a:ext uri="{FF2B5EF4-FFF2-40B4-BE49-F238E27FC236}">
                  <a16:creationId xmlns:a16="http://schemas.microsoft.com/office/drawing/2014/main" id="{E3CD9E3E-CB45-45D1-9146-F5A2E4922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18" y="6556795"/>
              <a:ext cx="9720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3" name="Freeform 10">
              <a:extLst>
                <a:ext uri="{FF2B5EF4-FFF2-40B4-BE49-F238E27FC236}">
                  <a16:creationId xmlns:a16="http://schemas.microsoft.com/office/drawing/2014/main" id="{CBD19D22-37BB-4F29-9314-1BA05B82E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096" y="6556795"/>
              <a:ext cx="171971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4" name="Rectangle 11">
              <a:extLst>
                <a:ext uri="{FF2B5EF4-FFF2-40B4-BE49-F238E27FC236}">
                  <a16:creationId xmlns:a16="http://schemas.microsoft.com/office/drawing/2014/main" id="{8FA39774-50C0-49F4-9C55-40BFB085B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7974" y="6641535"/>
              <a:ext cx="45365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Chr11_14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5" name="Rectangle 12">
              <a:extLst>
                <a:ext uri="{FF2B5EF4-FFF2-40B4-BE49-F238E27FC236}">
                  <a16:creationId xmlns:a16="http://schemas.microsoft.com/office/drawing/2014/main" id="{B1247851-11A9-49E3-AE03-0C75A1D8C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9417" y="6646520"/>
              <a:ext cx="144270" cy="123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5.9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6" name="Freeform 13">
              <a:extLst>
                <a:ext uri="{FF2B5EF4-FFF2-40B4-BE49-F238E27FC236}">
                  <a16:creationId xmlns:a16="http://schemas.microsoft.com/office/drawing/2014/main" id="{DC5E272A-0AD0-435E-AC5D-E431D0257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418" y="6693873"/>
              <a:ext cx="97201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7" name="Freeform 14">
              <a:extLst>
                <a:ext uri="{FF2B5EF4-FFF2-40B4-BE49-F238E27FC236}">
                  <a16:creationId xmlns:a16="http://schemas.microsoft.com/office/drawing/2014/main" id="{61B0E318-5603-4ACD-9762-26373EC26B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096" y="6693873"/>
              <a:ext cx="171971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grpSp>
        <p:nvGrpSpPr>
          <p:cNvPr id="580" name="Group 579">
            <a:extLst>
              <a:ext uri="{FF2B5EF4-FFF2-40B4-BE49-F238E27FC236}">
                <a16:creationId xmlns:a16="http://schemas.microsoft.com/office/drawing/2014/main" id="{C4256999-B6D9-446E-8CCA-4E2FB9AC9478}"/>
              </a:ext>
            </a:extLst>
          </p:cNvPr>
          <p:cNvGrpSpPr/>
          <p:nvPr/>
        </p:nvGrpSpPr>
        <p:grpSpPr>
          <a:xfrm>
            <a:off x="5550402" y="259531"/>
            <a:ext cx="1363663" cy="3993357"/>
            <a:chOff x="3878263" y="700880"/>
            <a:chExt cx="1363663" cy="3993357"/>
          </a:xfrm>
        </p:grpSpPr>
        <p:grpSp>
          <p:nvGrpSpPr>
            <p:cNvPr id="581" name="Group 195">
              <a:extLst>
                <a:ext uri="{FF2B5EF4-FFF2-40B4-BE49-F238E27FC236}">
                  <a16:creationId xmlns:a16="http://schemas.microsoft.com/office/drawing/2014/main" id="{E387AE1D-D1F7-4F97-9295-561F85E4BA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8263" y="2030412"/>
              <a:ext cx="1363663" cy="2663825"/>
              <a:chOff x="2443" y="1279"/>
              <a:chExt cx="859" cy="1678"/>
            </a:xfrm>
          </p:grpSpPr>
          <p:sp>
            <p:nvSpPr>
              <p:cNvPr id="596" name="AutoShape 159">
                <a:extLst>
                  <a:ext uri="{FF2B5EF4-FFF2-40B4-BE49-F238E27FC236}">
                    <a16:creationId xmlns:a16="http://schemas.microsoft.com/office/drawing/2014/main" id="{A623BB4F-3395-4519-9BC3-B8B6A3EB3B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6" y="1287"/>
                <a:ext cx="52" cy="1640"/>
              </a:xfrm>
              <a:prstGeom prst="roundRect">
                <a:avLst>
                  <a:gd name="adj" fmla="val 50000"/>
                </a:avLst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97" name="Rectangle 160">
                <a:extLst>
                  <a:ext uri="{FF2B5EF4-FFF2-40B4-BE49-F238E27FC236}">
                    <a16:creationId xmlns:a16="http://schemas.microsoft.com/office/drawing/2014/main" id="{CF308853-5A69-4031-995F-ADB0563013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7" y="1279"/>
                <a:ext cx="239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Chr5_4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8" name="Rectangle 161">
                <a:extLst>
                  <a:ext uri="{FF2B5EF4-FFF2-40B4-BE49-F238E27FC236}">
                    <a16:creationId xmlns:a16="http://schemas.microsoft.com/office/drawing/2014/main" id="{E9F7FAC7-5F9A-4CE0-AA2F-4600F8406A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1" y="1283"/>
                <a:ext cx="118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9" name="Freeform 162">
                <a:extLst>
                  <a:ext uri="{FF2B5EF4-FFF2-40B4-BE49-F238E27FC236}">
                    <a16:creationId xmlns:a16="http://schemas.microsoft.com/office/drawing/2014/main" id="{BA1A5733-5ED0-4179-9C04-9322C48FC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" y="1313"/>
                <a:ext cx="62" cy="0"/>
              </a:xfrm>
              <a:custGeom>
                <a:avLst/>
                <a:gdLst>
                  <a:gd name="T0" fmla="*/ 0 w 83"/>
                  <a:gd name="T1" fmla="*/ 15 w 83"/>
                  <a:gd name="T2" fmla="*/ 83 w 8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3">
                    <a:moveTo>
                      <a:pt x="0" y="0"/>
                    </a:moveTo>
                    <a:lnTo>
                      <a:pt x="15" y="0"/>
                    </a:lnTo>
                    <a:lnTo>
                      <a:pt x="83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00" name="Freeform 163">
                <a:extLst>
                  <a:ext uri="{FF2B5EF4-FFF2-40B4-BE49-F238E27FC236}">
                    <a16:creationId xmlns:a16="http://schemas.microsoft.com/office/drawing/2014/main" id="{99C8DF3E-6CA7-43DA-BFFF-CDF6D01B06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1313"/>
                <a:ext cx="110" cy="0"/>
              </a:xfrm>
              <a:custGeom>
                <a:avLst/>
                <a:gdLst>
                  <a:gd name="T0" fmla="*/ 0 w 147"/>
                  <a:gd name="T1" fmla="*/ 66 w 147"/>
                  <a:gd name="T2" fmla="*/ 134 w 147"/>
                  <a:gd name="T3" fmla="*/ 147 w 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47">
                    <a:moveTo>
                      <a:pt x="0" y="0"/>
                    </a:moveTo>
                    <a:lnTo>
                      <a:pt x="66" y="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01" name="Rectangle 164">
                <a:extLst>
                  <a:ext uri="{FF2B5EF4-FFF2-40B4-BE49-F238E27FC236}">
                    <a16:creationId xmlns:a16="http://schemas.microsoft.com/office/drawing/2014/main" id="{B30B853E-3F95-416E-B717-B78C7CD67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7" y="1448"/>
                <a:ext cx="239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Chr5_5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2" name="Rectangle 165">
                <a:extLst>
                  <a:ext uri="{FF2B5EF4-FFF2-40B4-BE49-F238E27FC236}">
                    <a16:creationId xmlns:a16="http://schemas.microsoft.com/office/drawing/2014/main" id="{B4AC22B6-E11D-419F-8EAF-6A234639FB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7" y="1451"/>
                <a:ext cx="155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11.4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3" name="Freeform 166">
                <a:extLst>
                  <a:ext uri="{FF2B5EF4-FFF2-40B4-BE49-F238E27FC236}">
                    <a16:creationId xmlns:a16="http://schemas.microsoft.com/office/drawing/2014/main" id="{089A821E-8426-479C-A906-FA799803D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" y="1482"/>
                <a:ext cx="62" cy="0"/>
              </a:xfrm>
              <a:custGeom>
                <a:avLst/>
                <a:gdLst>
                  <a:gd name="T0" fmla="*/ 0 w 83"/>
                  <a:gd name="T1" fmla="*/ 15 w 83"/>
                  <a:gd name="T2" fmla="*/ 83 w 8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3">
                    <a:moveTo>
                      <a:pt x="0" y="0"/>
                    </a:moveTo>
                    <a:lnTo>
                      <a:pt x="15" y="0"/>
                    </a:lnTo>
                    <a:lnTo>
                      <a:pt x="83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04" name="Freeform 167">
                <a:extLst>
                  <a:ext uri="{FF2B5EF4-FFF2-40B4-BE49-F238E27FC236}">
                    <a16:creationId xmlns:a16="http://schemas.microsoft.com/office/drawing/2014/main" id="{F4F8AA4F-3A32-46CF-A53A-71295FCD3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1482"/>
                <a:ext cx="110" cy="0"/>
              </a:xfrm>
              <a:custGeom>
                <a:avLst/>
                <a:gdLst>
                  <a:gd name="T0" fmla="*/ 0 w 147"/>
                  <a:gd name="T1" fmla="*/ 66 w 147"/>
                  <a:gd name="T2" fmla="*/ 134 w 147"/>
                  <a:gd name="T3" fmla="*/ 147 w 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47">
                    <a:moveTo>
                      <a:pt x="0" y="0"/>
                    </a:moveTo>
                    <a:lnTo>
                      <a:pt x="66" y="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05" name="Rectangle 168">
                <a:extLst>
                  <a:ext uri="{FF2B5EF4-FFF2-40B4-BE49-F238E27FC236}">
                    <a16:creationId xmlns:a16="http://schemas.microsoft.com/office/drawing/2014/main" id="{972198D3-8F78-4A9B-B9B6-7BE2087A6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7" y="1544"/>
                <a:ext cx="239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Chr5_6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6" name="Rectangle 169">
                <a:extLst>
                  <a:ext uri="{FF2B5EF4-FFF2-40B4-BE49-F238E27FC236}">
                    <a16:creationId xmlns:a16="http://schemas.microsoft.com/office/drawing/2014/main" id="{597E2E51-F037-4D3A-8DB2-70A2711760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7" y="1547"/>
                <a:ext cx="155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17.9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7" name="Freeform 170">
                <a:extLst>
                  <a:ext uri="{FF2B5EF4-FFF2-40B4-BE49-F238E27FC236}">
                    <a16:creationId xmlns:a16="http://schemas.microsoft.com/office/drawing/2014/main" id="{2976AE2A-283A-48EA-8AAC-AE87DE512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" y="1578"/>
                <a:ext cx="62" cy="0"/>
              </a:xfrm>
              <a:custGeom>
                <a:avLst/>
                <a:gdLst>
                  <a:gd name="T0" fmla="*/ 0 w 83"/>
                  <a:gd name="T1" fmla="*/ 15 w 83"/>
                  <a:gd name="T2" fmla="*/ 83 w 8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3">
                    <a:moveTo>
                      <a:pt x="0" y="0"/>
                    </a:moveTo>
                    <a:lnTo>
                      <a:pt x="15" y="0"/>
                    </a:lnTo>
                    <a:lnTo>
                      <a:pt x="83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08" name="Freeform 171">
                <a:extLst>
                  <a:ext uri="{FF2B5EF4-FFF2-40B4-BE49-F238E27FC236}">
                    <a16:creationId xmlns:a16="http://schemas.microsoft.com/office/drawing/2014/main" id="{83FCE1C6-EE46-41F4-8795-973D8B7D2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1578"/>
                <a:ext cx="110" cy="0"/>
              </a:xfrm>
              <a:custGeom>
                <a:avLst/>
                <a:gdLst>
                  <a:gd name="T0" fmla="*/ 0 w 147"/>
                  <a:gd name="T1" fmla="*/ 66 w 147"/>
                  <a:gd name="T2" fmla="*/ 134 w 147"/>
                  <a:gd name="T3" fmla="*/ 147 w 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47">
                    <a:moveTo>
                      <a:pt x="0" y="0"/>
                    </a:moveTo>
                    <a:lnTo>
                      <a:pt x="66" y="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09" name="Rectangle 172">
                <a:extLst>
                  <a:ext uri="{FF2B5EF4-FFF2-40B4-BE49-F238E27FC236}">
                    <a16:creationId xmlns:a16="http://schemas.microsoft.com/office/drawing/2014/main" id="{603920D5-D795-473F-97B3-AEDAFBBE2A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7" y="1879"/>
                <a:ext cx="239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Chr5_7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0" name="Rectangle 173">
                <a:extLst>
                  <a:ext uri="{FF2B5EF4-FFF2-40B4-BE49-F238E27FC236}">
                    <a16:creationId xmlns:a16="http://schemas.microsoft.com/office/drawing/2014/main" id="{C42FA678-CEC3-402E-AE0B-05D8325D51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7" y="1883"/>
                <a:ext cx="155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40.6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1" name="Freeform 174">
                <a:extLst>
                  <a:ext uri="{FF2B5EF4-FFF2-40B4-BE49-F238E27FC236}">
                    <a16:creationId xmlns:a16="http://schemas.microsoft.com/office/drawing/2014/main" id="{F4F488A6-612B-42C2-ABD7-951E015182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" y="1914"/>
                <a:ext cx="62" cy="0"/>
              </a:xfrm>
              <a:custGeom>
                <a:avLst/>
                <a:gdLst>
                  <a:gd name="T0" fmla="*/ 0 w 83"/>
                  <a:gd name="T1" fmla="*/ 15 w 83"/>
                  <a:gd name="T2" fmla="*/ 83 w 8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3">
                    <a:moveTo>
                      <a:pt x="0" y="0"/>
                    </a:moveTo>
                    <a:lnTo>
                      <a:pt x="15" y="0"/>
                    </a:lnTo>
                    <a:lnTo>
                      <a:pt x="83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12" name="Freeform 175">
                <a:extLst>
                  <a:ext uri="{FF2B5EF4-FFF2-40B4-BE49-F238E27FC236}">
                    <a16:creationId xmlns:a16="http://schemas.microsoft.com/office/drawing/2014/main" id="{60F9C3CF-667C-4938-B57E-21B491023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1914"/>
                <a:ext cx="110" cy="0"/>
              </a:xfrm>
              <a:custGeom>
                <a:avLst/>
                <a:gdLst>
                  <a:gd name="T0" fmla="*/ 0 w 147"/>
                  <a:gd name="T1" fmla="*/ 66 w 147"/>
                  <a:gd name="T2" fmla="*/ 134 w 147"/>
                  <a:gd name="T3" fmla="*/ 147 w 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47">
                    <a:moveTo>
                      <a:pt x="0" y="0"/>
                    </a:moveTo>
                    <a:lnTo>
                      <a:pt x="66" y="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13" name="Rectangle 176">
                <a:extLst>
                  <a:ext uri="{FF2B5EF4-FFF2-40B4-BE49-F238E27FC236}">
                    <a16:creationId xmlns:a16="http://schemas.microsoft.com/office/drawing/2014/main" id="{26939EF7-3C2A-4EC4-BA70-8AFF12533C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7" y="2041"/>
                <a:ext cx="239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Chr5_8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4" name="Rectangle 177">
                <a:extLst>
                  <a:ext uri="{FF2B5EF4-FFF2-40B4-BE49-F238E27FC236}">
                    <a16:creationId xmlns:a16="http://schemas.microsoft.com/office/drawing/2014/main" id="{BA6BE7B6-2262-4AAB-B2ED-E57D6D325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7" y="2044"/>
                <a:ext cx="155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51.5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5" name="Freeform 178">
                <a:extLst>
                  <a:ext uri="{FF2B5EF4-FFF2-40B4-BE49-F238E27FC236}">
                    <a16:creationId xmlns:a16="http://schemas.microsoft.com/office/drawing/2014/main" id="{ACD1952B-FD64-459A-B0B5-3A57F2B1F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" y="2075"/>
                <a:ext cx="62" cy="0"/>
              </a:xfrm>
              <a:custGeom>
                <a:avLst/>
                <a:gdLst>
                  <a:gd name="T0" fmla="*/ 0 w 83"/>
                  <a:gd name="T1" fmla="*/ 15 w 83"/>
                  <a:gd name="T2" fmla="*/ 83 w 8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3">
                    <a:moveTo>
                      <a:pt x="0" y="0"/>
                    </a:moveTo>
                    <a:lnTo>
                      <a:pt x="15" y="0"/>
                    </a:lnTo>
                    <a:lnTo>
                      <a:pt x="83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16" name="Freeform 179">
                <a:extLst>
                  <a:ext uri="{FF2B5EF4-FFF2-40B4-BE49-F238E27FC236}">
                    <a16:creationId xmlns:a16="http://schemas.microsoft.com/office/drawing/2014/main" id="{D4ADD930-B849-47E1-80A8-DA1E2A6C28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2075"/>
                <a:ext cx="110" cy="0"/>
              </a:xfrm>
              <a:custGeom>
                <a:avLst/>
                <a:gdLst>
                  <a:gd name="T0" fmla="*/ 0 w 147"/>
                  <a:gd name="T1" fmla="*/ 66 w 147"/>
                  <a:gd name="T2" fmla="*/ 134 w 147"/>
                  <a:gd name="T3" fmla="*/ 147 w 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47">
                    <a:moveTo>
                      <a:pt x="0" y="0"/>
                    </a:moveTo>
                    <a:lnTo>
                      <a:pt x="66" y="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17" name="Rectangle 180">
                <a:extLst>
                  <a:ext uri="{FF2B5EF4-FFF2-40B4-BE49-F238E27FC236}">
                    <a16:creationId xmlns:a16="http://schemas.microsoft.com/office/drawing/2014/main" id="{BFCE850C-DBB4-4C87-A608-A66A377D36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7" y="2293"/>
                <a:ext cx="239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Chr5_9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8" name="Rectangle 181">
                <a:extLst>
                  <a:ext uri="{FF2B5EF4-FFF2-40B4-BE49-F238E27FC236}">
                    <a16:creationId xmlns:a16="http://schemas.microsoft.com/office/drawing/2014/main" id="{E02EDFF9-5ED9-471F-BBA5-CD30B8E94A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7" y="2293"/>
                <a:ext cx="275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Chr5_10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9" name="Rectangle 182">
                <a:extLst>
                  <a:ext uri="{FF2B5EF4-FFF2-40B4-BE49-F238E27FC236}">
                    <a16:creationId xmlns:a16="http://schemas.microsoft.com/office/drawing/2014/main" id="{C884BFAE-3F69-4657-85F1-B868B4FAA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7" y="2297"/>
                <a:ext cx="155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68.6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0" name="Freeform 183">
                <a:extLst>
                  <a:ext uri="{FF2B5EF4-FFF2-40B4-BE49-F238E27FC236}">
                    <a16:creationId xmlns:a16="http://schemas.microsoft.com/office/drawing/2014/main" id="{554E8AC3-ABFD-4905-B5FC-A42B8C175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" y="2327"/>
                <a:ext cx="62" cy="0"/>
              </a:xfrm>
              <a:custGeom>
                <a:avLst/>
                <a:gdLst>
                  <a:gd name="T0" fmla="*/ 0 w 83"/>
                  <a:gd name="T1" fmla="*/ 15 w 83"/>
                  <a:gd name="T2" fmla="*/ 83 w 8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3">
                    <a:moveTo>
                      <a:pt x="0" y="0"/>
                    </a:moveTo>
                    <a:lnTo>
                      <a:pt x="15" y="0"/>
                    </a:lnTo>
                    <a:lnTo>
                      <a:pt x="83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21" name="Freeform 184">
                <a:extLst>
                  <a:ext uri="{FF2B5EF4-FFF2-40B4-BE49-F238E27FC236}">
                    <a16:creationId xmlns:a16="http://schemas.microsoft.com/office/drawing/2014/main" id="{8B33FAD3-11F0-4093-BE1C-B887CE0AC5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2327"/>
                <a:ext cx="110" cy="0"/>
              </a:xfrm>
              <a:custGeom>
                <a:avLst/>
                <a:gdLst>
                  <a:gd name="T0" fmla="*/ 0 w 147"/>
                  <a:gd name="T1" fmla="*/ 66 w 147"/>
                  <a:gd name="T2" fmla="*/ 134 w 147"/>
                  <a:gd name="T3" fmla="*/ 147 w 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47">
                    <a:moveTo>
                      <a:pt x="0" y="0"/>
                    </a:moveTo>
                    <a:lnTo>
                      <a:pt x="66" y="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22" name="Line 185">
                <a:extLst>
                  <a:ext uri="{FF2B5EF4-FFF2-40B4-BE49-F238E27FC236}">
                    <a16:creationId xmlns:a16="http://schemas.microsoft.com/office/drawing/2014/main" id="{0856AE54-1419-4E34-9238-6097F05924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90" y="2302"/>
                <a:ext cx="0" cy="4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23" name="Rectangle 186">
                <a:extLst>
                  <a:ext uri="{FF2B5EF4-FFF2-40B4-BE49-F238E27FC236}">
                    <a16:creationId xmlns:a16="http://schemas.microsoft.com/office/drawing/2014/main" id="{778B8ACA-D42E-44C0-BCE2-3A8A7EC14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7" y="2717"/>
                <a:ext cx="275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Chr5_11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4" name="Rectangle 187">
                <a:extLst>
                  <a:ext uri="{FF2B5EF4-FFF2-40B4-BE49-F238E27FC236}">
                    <a16:creationId xmlns:a16="http://schemas.microsoft.com/office/drawing/2014/main" id="{9E020E08-FB19-49BE-B180-7A5C31F34F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7" y="2721"/>
                <a:ext cx="155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97.3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5" name="Freeform 188">
                <a:extLst>
                  <a:ext uri="{FF2B5EF4-FFF2-40B4-BE49-F238E27FC236}">
                    <a16:creationId xmlns:a16="http://schemas.microsoft.com/office/drawing/2014/main" id="{3E1990F1-FD43-43C3-A2D3-D7C6E291BA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" y="2751"/>
                <a:ext cx="62" cy="0"/>
              </a:xfrm>
              <a:custGeom>
                <a:avLst/>
                <a:gdLst>
                  <a:gd name="T0" fmla="*/ 0 w 83"/>
                  <a:gd name="T1" fmla="*/ 15 w 83"/>
                  <a:gd name="T2" fmla="*/ 83 w 8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3">
                    <a:moveTo>
                      <a:pt x="0" y="0"/>
                    </a:moveTo>
                    <a:lnTo>
                      <a:pt x="15" y="0"/>
                    </a:lnTo>
                    <a:lnTo>
                      <a:pt x="83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26" name="Freeform 189">
                <a:extLst>
                  <a:ext uri="{FF2B5EF4-FFF2-40B4-BE49-F238E27FC236}">
                    <a16:creationId xmlns:a16="http://schemas.microsoft.com/office/drawing/2014/main" id="{2F9830AE-8376-4A4F-908F-E03C02BA72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2751"/>
                <a:ext cx="110" cy="0"/>
              </a:xfrm>
              <a:custGeom>
                <a:avLst/>
                <a:gdLst>
                  <a:gd name="T0" fmla="*/ 0 w 147"/>
                  <a:gd name="T1" fmla="*/ 66 w 147"/>
                  <a:gd name="T2" fmla="*/ 134 w 147"/>
                  <a:gd name="T3" fmla="*/ 147 w 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47">
                    <a:moveTo>
                      <a:pt x="0" y="0"/>
                    </a:moveTo>
                    <a:lnTo>
                      <a:pt x="66" y="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27" name="Rectangle 190">
                <a:extLst>
                  <a:ext uri="{FF2B5EF4-FFF2-40B4-BE49-F238E27FC236}">
                    <a16:creationId xmlns:a16="http://schemas.microsoft.com/office/drawing/2014/main" id="{8EA8DDE9-642A-47E2-94BA-F6DEF887C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7" y="2867"/>
                <a:ext cx="275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Chr5_12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8" name="Rectangle 191">
                <a:extLst>
                  <a:ext uri="{FF2B5EF4-FFF2-40B4-BE49-F238E27FC236}">
                    <a16:creationId xmlns:a16="http://schemas.microsoft.com/office/drawing/2014/main" id="{A10ED902-707D-4FEC-A7F1-97A345DD8A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3" y="2870"/>
                <a:ext cx="190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107.4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9" name="Freeform 192">
                <a:extLst>
                  <a:ext uri="{FF2B5EF4-FFF2-40B4-BE49-F238E27FC236}">
                    <a16:creationId xmlns:a16="http://schemas.microsoft.com/office/drawing/2014/main" id="{6CD38203-2100-49B9-9E20-D09E1BA05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" y="2901"/>
                <a:ext cx="62" cy="0"/>
              </a:xfrm>
              <a:custGeom>
                <a:avLst/>
                <a:gdLst>
                  <a:gd name="T0" fmla="*/ 0 w 83"/>
                  <a:gd name="T1" fmla="*/ 15 w 83"/>
                  <a:gd name="T2" fmla="*/ 83 w 8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3">
                    <a:moveTo>
                      <a:pt x="0" y="0"/>
                    </a:moveTo>
                    <a:lnTo>
                      <a:pt x="15" y="0"/>
                    </a:lnTo>
                    <a:lnTo>
                      <a:pt x="83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630" name="Freeform 193">
                <a:extLst>
                  <a:ext uri="{FF2B5EF4-FFF2-40B4-BE49-F238E27FC236}">
                    <a16:creationId xmlns:a16="http://schemas.microsoft.com/office/drawing/2014/main" id="{C66F42AF-70A9-4629-A680-4F5DBACB4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9" y="2901"/>
                <a:ext cx="110" cy="0"/>
              </a:xfrm>
              <a:custGeom>
                <a:avLst/>
                <a:gdLst>
                  <a:gd name="T0" fmla="*/ 0 w 147"/>
                  <a:gd name="T1" fmla="*/ 66 w 147"/>
                  <a:gd name="T2" fmla="*/ 134 w 147"/>
                  <a:gd name="T3" fmla="*/ 147 w 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47">
                    <a:moveTo>
                      <a:pt x="0" y="0"/>
                    </a:moveTo>
                    <a:lnTo>
                      <a:pt x="66" y="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</p:grpSp>
        <p:grpSp>
          <p:nvGrpSpPr>
            <p:cNvPr id="582" name="Group 210">
              <a:extLst>
                <a:ext uri="{FF2B5EF4-FFF2-40B4-BE49-F238E27FC236}">
                  <a16:creationId xmlns:a16="http://schemas.microsoft.com/office/drawing/2014/main" id="{C151893C-6517-402E-A5FA-FAB1DFB5DA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2238" y="700880"/>
              <a:ext cx="903288" cy="1211263"/>
              <a:chOff x="3352" y="1279"/>
              <a:chExt cx="569" cy="763"/>
            </a:xfrm>
          </p:grpSpPr>
          <p:sp>
            <p:nvSpPr>
              <p:cNvPr id="583" name="AutoShape 196">
                <a:extLst>
                  <a:ext uri="{FF2B5EF4-FFF2-40B4-BE49-F238E27FC236}">
                    <a16:creationId xmlns:a16="http://schemas.microsoft.com/office/drawing/2014/main" id="{0727D06A-D6FE-4B97-9F04-3A09E54BC4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0" y="1287"/>
                <a:ext cx="53" cy="725"/>
              </a:xfrm>
              <a:prstGeom prst="roundRect">
                <a:avLst>
                  <a:gd name="adj" fmla="val 50000"/>
                </a:avLst>
              </a:pr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84" name="Rectangle 197">
                <a:extLst>
                  <a:ext uri="{FF2B5EF4-FFF2-40B4-BE49-F238E27FC236}">
                    <a16:creationId xmlns:a16="http://schemas.microsoft.com/office/drawing/2014/main" id="{FB39C983-0EEE-46D7-9531-73FFF61C0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2" y="1279"/>
                <a:ext cx="239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Chr5_1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5" name="Rectangle 198">
                <a:extLst>
                  <a:ext uri="{FF2B5EF4-FFF2-40B4-BE49-F238E27FC236}">
                    <a16:creationId xmlns:a16="http://schemas.microsoft.com/office/drawing/2014/main" id="{472BCFFD-527A-4A0D-96C0-290DF772D2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6" y="1283"/>
                <a:ext cx="118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0.0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6" name="Freeform 199">
                <a:extLst>
                  <a:ext uri="{FF2B5EF4-FFF2-40B4-BE49-F238E27FC236}">
                    <a16:creationId xmlns:a16="http://schemas.microsoft.com/office/drawing/2014/main" id="{98207058-C3AD-427D-A97E-328E6CE39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313"/>
                <a:ext cx="62" cy="0"/>
              </a:xfrm>
              <a:custGeom>
                <a:avLst/>
                <a:gdLst>
                  <a:gd name="T0" fmla="*/ 0 w 83"/>
                  <a:gd name="T1" fmla="*/ 15 w 83"/>
                  <a:gd name="T2" fmla="*/ 83 w 8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3">
                    <a:moveTo>
                      <a:pt x="0" y="0"/>
                    </a:moveTo>
                    <a:lnTo>
                      <a:pt x="15" y="0"/>
                    </a:lnTo>
                    <a:lnTo>
                      <a:pt x="8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87" name="Freeform 200">
                <a:extLst>
                  <a:ext uri="{FF2B5EF4-FFF2-40B4-BE49-F238E27FC236}">
                    <a16:creationId xmlns:a16="http://schemas.microsoft.com/office/drawing/2014/main" id="{213021B2-D93D-4426-BE55-567CC25369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4" y="1313"/>
                <a:ext cx="109" cy="0"/>
              </a:xfrm>
              <a:custGeom>
                <a:avLst/>
                <a:gdLst>
                  <a:gd name="T0" fmla="*/ 0 w 147"/>
                  <a:gd name="T1" fmla="*/ 66 w 147"/>
                  <a:gd name="T2" fmla="*/ 134 w 147"/>
                  <a:gd name="T3" fmla="*/ 147 w 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47">
                    <a:moveTo>
                      <a:pt x="0" y="0"/>
                    </a:moveTo>
                    <a:lnTo>
                      <a:pt x="66" y="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88" name="Rectangle 201">
                <a:extLst>
                  <a:ext uri="{FF2B5EF4-FFF2-40B4-BE49-F238E27FC236}">
                    <a16:creationId xmlns:a16="http://schemas.microsoft.com/office/drawing/2014/main" id="{6095D2E0-48E2-4A4D-824E-9B1C1F5F70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2" y="1502"/>
                <a:ext cx="239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Chr5_2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9" name="Rectangle 202">
                <a:extLst>
                  <a:ext uri="{FF2B5EF4-FFF2-40B4-BE49-F238E27FC236}">
                    <a16:creationId xmlns:a16="http://schemas.microsoft.com/office/drawing/2014/main" id="{5EA772F8-F7A0-4E96-B2E0-60B73E486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2" y="1506"/>
                <a:ext cx="15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15.1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0" name="Freeform 203">
                <a:extLst>
                  <a:ext uri="{FF2B5EF4-FFF2-40B4-BE49-F238E27FC236}">
                    <a16:creationId xmlns:a16="http://schemas.microsoft.com/office/drawing/2014/main" id="{B752B5C5-D512-4F2B-9F6E-19023A75B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536"/>
                <a:ext cx="62" cy="0"/>
              </a:xfrm>
              <a:custGeom>
                <a:avLst/>
                <a:gdLst>
                  <a:gd name="T0" fmla="*/ 0 w 83"/>
                  <a:gd name="T1" fmla="*/ 15 w 83"/>
                  <a:gd name="T2" fmla="*/ 83 w 8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3">
                    <a:moveTo>
                      <a:pt x="0" y="0"/>
                    </a:moveTo>
                    <a:lnTo>
                      <a:pt x="15" y="0"/>
                    </a:lnTo>
                    <a:lnTo>
                      <a:pt x="8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91" name="Freeform 204">
                <a:extLst>
                  <a:ext uri="{FF2B5EF4-FFF2-40B4-BE49-F238E27FC236}">
                    <a16:creationId xmlns:a16="http://schemas.microsoft.com/office/drawing/2014/main" id="{3F083D34-0872-45B9-8F3D-69F1709022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4" y="1536"/>
                <a:ext cx="109" cy="0"/>
              </a:xfrm>
              <a:custGeom>
                <a:avLst/>
                <a:gdLst>
                  <a:gd name="T0" fmla="*/ 0 w 147"/>
                  <a:gd name="T1" fmla="*/ 66 w 147"/>
                  <a:gd name="T2" fmla="*/ 134 w 147"/>
                  <a:gd name="T3" fmla="*/ 147 w 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47">
                    <a:moveTo>
                      <a:pt x="0" y="0"/>
                    </a:moveTo>
                    <a:lnTo>
                      <a:pt x="66" y="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92" name="Rectangle 205">
                <a:extLst>
                  <a:ext uri="{FF2B5EF4-FFF2-40B4-BE49-F238E27FC236}">
                    <a16:creationId xmlns:a16="http://schemas.microsoft.com/office/drawing/2014/main" id="{DF127D6E-E706-49AA-8373-370DFD36FC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2" y="1951"/>
                <a:ext cx="239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Chr5_3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3" name="Rectangle 206">
                <a:extLst>
                  <a:ext uri="{FF2B5EF4-FFF2-40B4-BE49-F238E27FC236}">
                    <a16:creationId xmlns:a16="http://schemas.microsoft.com/office/drawing/2014/main" id="{AC52F283-C7D8-4340-B49D-DD59EA7D57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2" y="1955"/>
                <a:ext cx="154" cy="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8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45.5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4" name="Freeform 207">
                <a:extLst>
                  <a:ext uri="{FF2B5EF4-FFF2-40B4-BE49-F238E27FC236}">
                    <a16:creationId xmlns:a16="http://schemas.microsoft.com/office/drawing/2014/main" id="{28307842-4B3C-41A4-98D3-D89BD091B5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8" y="1986"/>
                <a:ext cx="62" cy="0"/>
              </a:xfrm>
              <a:custGeom>
                <a:avLst/>
                <a:gdLst>
                  <a:gd name="T0" fmla="*/ 0 w 83"/>
                  <a:gd name="T1" fmla="*/ 15 w 83"/>
                  <a:gd name="T2" fmla="*/ 83 w 8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3">
                    <a:moveTo>
                      <a:pt x="0" y="0"/>
                    </a:moveTo>
                    <a:lnTo>
                      <a:pt x="15" y="0"/>
                    </a:lnTo>
                    <a:lnTo>
                      <a:pt x="83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95" name="Freeform 208">
                <a:extLst>
                  <a:ext uri="{FF2B5EF4-FFF2-40B4-BE49-F238E27FC236}">
                    <a16:creationId xmlns:a16="http://schemas.microsoft.com/office/drawing/2014/main" id="{63A5E52B-D209-4856-9FB3-4E75816B2C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4" y="1986"/>
                <a:ext cx="109" cy="0"/>
              </a:xfrm>
              <a:custGeom>
                <a:avLst/>
                <a:gdLst>
                  <a:gd name="T0" fmla="*/ 0 w 147"/>
                  <a:gd name="T1" fmla="*/ 66 w 147"/>
                  <a:gd name="T2" fmla="*/ 134 w 147"/>
                  <a:gd name="T3" fmla="*/ 147 w 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47">
                    <a:moveTo>
                      <a:pt x="0" y="0"/>
                    </a:moveTo>
                    <a:lnTo>
                      <a:pt x="66" y="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476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</p:grpSp>
      </p:grpSp>
      <p:grpSp>
        <p:nvGrpSpPr>
          <p:cNvPr id="631" name="Group 630">
            <a:extLst>
              <a:ext uri="{FF2B5EF4-FFF2-40B4-BE49-F238E27FC236}">
                <a16:creationId xmlns:a16="http://schemas.microsoft.com/office/drawing/2014/main" id="{A27804B4-31E5-44A2-887A-4C1682F8BC2F}"/>
              </a:ext>
            </a:extLst>
          </p:cNvPr>
          <p:cNvGrpSpPr/>
          <p:nvPr/>
        </p:nvGrpSpPr>
        <p:grpSpPr>
          <a:xfrm>
            <a:off x="7573595" y="3634060"/>
            <a:ext cx="1006328" cy="2946312"/>
            <a:chOff x="1587795" y="3121037"/>
            <a:chExt cx="667721" cy="1954945"/>
          </a:xfrm>
        </p:grpSpPr>
        <p:sp>
          <p:nvSpPr>
            <p:cNvPr id="632" name="AutoShape 17">
              <a:extLst>
                <a:ext uri="{FF2B5EF4-FFF2-40B4-BE49-F238E27FC236}">
                  <a16:creationId xmlns:a16="http://schemas.microsoft.com/office/drawing/2014/main" id="{2755EF2B-E670-4222-BFF2-8C11FB531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2746" y="3128975"/>
              <a:ext cx="52388" cy="1922470"/>
            </a:xfrm>
            <a:prstGeom prst="roundRect">
              <a:avLst>
                <a:gd name="adj" fmla="val 50000"/>
              </a:avLst>
            </a:pr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3" name="Rectangle 18">
              <a:extLst>
                <a:ext uri="{FF2B5EF4-FFF2-40B4-BE49-F238E27FC236}">
                  <a16:creationId xmlns:a16="http://schemas.microsoft.com/office/drawing/2014/main" id="{1614BFC0-28B9-417A-A5B0-BF2045AA2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3121037"/>
              <a:ext cx="262716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Chr12_1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34" name="Rectangle 19">
              <a:extLst>
                <a:ext uri="{FF2B5EF4-FFF2-40B4-BE49-F238E27FC236}">
                  <a16:creationId xmlns:a16="http://schemas.microsoft.com/office/drawing/2014/main" id="{C7D3150A-9AEE-4A1B-BB23-9C1D37242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645" y="3124212"/>
              <a:ext cx="95726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35" name="Freeform 20">
              <a:extLst>
                <a:ext uri="{FF2B5EF4-FFF2-40B4-BE49-F238E27FC236}">
                  <a16:creationId xmlns:a16="http://schemas.microsoft.com/office/drawing/2014/main" id="{388A575E-D8DD-43C3-8716-38253C530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3154375"/>
              <a:ext cx="61913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6" name="Freeform 21">
              <a:extLst>
                <a:ext uri="{FF2B5EF4-FFF2-40B4-BE49-F238E27FC236}">
                  <a16:creationId xmlns:a16="http://schemas.microsoft.com/office/drawing/2014/main" id="{1F5D269C-D183-4DF2-8B02-36340557C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3154375"/>
              <a:ext cx="111125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7" name="Rectangle 22">
              <a:extLst>
                <a:ext uri="{FF2B5EF4-FFF2-40B4-BE49-F238E27FC236}">
                  <a16:creationId xmlns:a16="http://schemas.microsoft.com/office/drawing/2014/main" id="{3CF098DC-743F-4381-BCD5-79C2AC423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3300426"/>
              <a:ext cx="262716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Chr12_2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38" name="Rectangle 23">
              <a:extLst>
                <a:ext uri="{FF2B5EF4-FFF2-40B4-BE49-F238E27FC236}">
                  <a16:creationId xmlns:a16="http://schemas.microsoft.com/office/drawing/2014/main" id="{B70EF7B6-EE43-442D-98D0-C09B187DC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720" y="3305188"/>
              <a:ext cx="13401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12.1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39" name="Freeform 24">
              <a:extLst>
                <a:ext uri="{FF2B5EF4-FFF2-40B4-BE49-F238E27FC236}">
                  <a16:creationId xmlns:a16="http://schemas.microsoft.com/office/drawing/2014/main" id="{B615F236-948F-4046-97E2-4E44F9646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3335351"/>
              <a:ext cx="61913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0" name="Freeform 25">
              <a:extLst>
                <a:ext uri="{FF2B5EF4-FFF2-40B4-BE49-F238E27FC236}">
                  <a16:creationId xmlns:a16="http://schemas.microsoft.com/office/drawing/2014/main" id="{A207A3F6-4EAB-4D57-9F08-68C11F5AA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3335351"/>
              <a:ext cx="111125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1" name="Rectangle 26">
              <a:extLst>
                <a:ext uri="{FF2B5EF4-FFF2-40B4-BE49-F238E27FC236}">
                  <a16:creationId xmlns:a16="http://schemas.microsoft.com/office/drawing/2014/main" id="{C876FBA6-D1D5-4D62-AA85-220D7AB2A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3468701"/>
              <a:ext cx="262716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Chr12_3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42" name="Rectangle 27">
              <a:extLst>
                <a:ext uri="{FF2B5EF4-FFF2-40B4-BE49-F238E27FC236}">
                  <a16:creationId xmlns:a16="http://schemas.microsoft.com/office/drawing/2014/main" id="{2F0C6CAA-4B1D-42A2-AD9D-21FE4AF54F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720" y="3473464"/>
              <a:ext cx="13401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23.4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43" name="Freeform 28">
              <a:extLst>
                <a:ext uri="{FF2B5EF4-FFF2-40B4-BE49-F238E27FC236}">
                  <a16:creationId xmlns:a16="http://schemas.microsoft.com/office/drawing/2014/main" id="{8039973D-8935-4055-8978-819796353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3503626"/>
              <a:ext cx="61913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4" name="Freeform 29">
              <a:extLst>
                <a:ext uri="{FF2B5EF4-FFF2-40B4-BE49-F238E27FC236}">
                  <a16:creationId xmlns:a16="http://schemas.microsoft.com/office/drawing/2014/main" id="{9D445B09-F1B3-447A-9381-B6682A79C6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3503626"/>
              <a:ext cx="111125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5" name="Rectangle 30">
              <a:extLst>
                <a:ext uri="{FF2B5EF4-FFF2-40B4-BE49-F238E27FC236}">
                  <a16:creationId xmlns:a16="http://schemas.microsoft.com/office/drawing/2014/main" id="{9B32D7CE-90AC-4301-989D-990B21018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3660789"/>
              <a:ext cx="262716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Chr12_4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46" name="Rectangle 31">
              <a:extLst>
                <a:ext uri="{FF2B5EF4-FFF2-40B4-BE49-F238E27FC236}">
                  <a16:creationId xmlns:a16="http://schemas.microsoft.com/office/drawing/2014/main" id="{06F16033-129D-4441-983E-AC127C015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720" y="3663964"/>
              <a:ext cx="13401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38.1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47" name="Freeform 32">
              <a:extLst>
                <a:ext uri="{FF2B5EF4-FFF2-40B4-BE49-F238E27FC236}">
                  <a16:creationId xmlns:a16="http://schemas.microsoft.com/office/drawing/2014/main" id="{F27E720E-5D5C-42C8-9A9F-EFB882434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3695715"/>
              <a:ext cx="61913" cy="26988"/>
            </a:xfrm>
            <a:custGeom>
              <a:avLst/>
              <a:gdLst>
                <a:gd name="T0" fmla="*/ 0 w 83"/>
                <a:gd name="T1" fmla="*/ 0 h 36"/>
                <a:gd name="T2" fmla="*/ 15 w 83"/>
                <a:gd name="T3" fmla="*/ 0 h 36"/>
                <a:gd name="T4" fmla="*/ 83 w 83"/>
                <a:gd name="T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6">
                  <a:moveTo>
                    <a:pt x="0" y="0"/>
                  </a:moveTo>
                  <a:lnTo>
                    <a:pt x="15" y="0"/>
                  </a:lnTo>
                  <a:lnTo>
                    <a:pt x="83" y="36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8" name="Freeform 33">
              <a:extLst>
                <a:ext uri="{FF2B5EF4-FFF2-40B4-BE49-F238E27FC236}">
                  <a16:creationId xmlns:a16="http://schemas.microsoft.com/office/drawing/2014/main" id="{477A766B-5B2C-4C27-B019-591A03D9D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3695715"/>
              <a:ext cx="111125" cy="26988"/>
            </a:xfrm>
            <a:custGeom>
              <a:avLst/>
              <a:gdLst>
                <a:gd name="T0" fmla="*/ 0 w 147"/>
                <a:gd name="T1" fmla="*/ 36 h 36"/>
                <a:gd name="T2" fmla="*/ 66 w 147"/>
                <a:gd name="T3" fmla="*/ 36 h 36"/>
                <a:gd name="T4" fmla="*/ 134 w 147"/>
                <a:gd name="T5" fmla="*/ 0 h 36"/>
                <a:gd name="T6" fmla="*/ 147 w 147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6">
                  <a:moveTo>
                    <a:pt x="0" y="36"/>
                  </a:moveTo>
                  <a:lnTo>
                    <a:pt x="66" y="36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9" name="Rectangle 34">
              <a:extLst>
                <a:ext uri="{FF2B5EF4-FFF2-40B4-BE49-F238E27FC236}">
                  <a16:creationId xmlns:a16="http://schemas.microsoft.com/office/drawing/2014/main" id="{F1D2D078-FC4A-458F-A235-9BEC33404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3729052"/>
              <a:ext cx="262716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Chr12_5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50" name="Rectangle 35">
              <a:extLst>
                <a:ext uri="{FF2B5EF4-FFF2-40B4-BE49-F238E27FC236}">
                  <a16:creationId xmlns:a16="http://schemas.microsoft.com/office/drawing/2014/main" id="{32E9849F-B886-4D58-93C9-2FF88CEBC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720" y="3733815"/>
              <a:ext cx="13401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41.3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51" name="Freeform 36">
              <a:extLst>
                <a:ext uri="{FF2B5EF4-FFF2-40B4-BE49-F238E27FC236}">
                  <a16:creationId xmlns:a16="http://schemas.microsoft.com/office/drawing/2014/main" id="{675C016E-E52B-42BB-9F17-AEEACE8A8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3763977"/>
              <a:ext cx="61913" cy="6350"/>
            </a:xfrm>
            <a:custGeom>
              <a:avLst/>
              <a:gdLst>
                <a:gd name="T0" fmla="*/ 0 w 83"/>
                <a:gd name="T1" fmla="*/ 0 h 8"/>
                <a:gd name="T2" fmla="*/ 15 w 83"/>
                <a:gd name="T3" fmla="*/ 0 h 8"/>
                <a:gd name="T4" fmla="*/ 83 w 83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">
                  <a:moveTo>
                    <a:pt x="0" y="0"/>
                  </a:moveTo>
                  <a:lnTo>
                    <a:pt x="15" y="0"/>
                  </a:lnTo>
                  <a:lnTo>
                    <a:pt x="83" y="8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2" name="Freeform 37">
              <a:extLst>
                <a:ext uri="{FF2B5EF4-FFF2-40B4-BE49-F238E27FC236}">
                  <a16:creationId xmlns:a16="http://schemas.microsoft.com/office/drawing/2014/main" id="{04B6AE35-D39C-4204-A9E7-996297C60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3763977"/>
              <a:ext cx="111125" cy="6350"/>
            </a:xfrm>
            <a:custGeom>
              <a:avLst/>
              <a:gdLst>
                <a:gd name="T0" fmla="*/ 0 w 147"/>
                <a:gd name="T1" fmla="*/ 8 h 8"/>
                <a:gd name="T2" fmla="*/ 66 w 147"/>
                <a:gd name="T3" fmla="*/ 8 h 8"/>
                <a:gd name="T4" fmla="*/ 134 w 147"/>
                <a:gd name="T5" fmla="*/ 0 h 8"/>
                <a:gd name="T6" fmla="*/ 147 w 147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">
                  <a:moveTo>
                    <a:pt x="0" y="8"/>
                  </a:moveTo>
                  <a:lnTo>
                    <a:pt x="66" y="8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3" name="Rectangle 38">
              <a:extLst>
                <a:ext uri="{FF2B5EF4-FFF2-40B4-BE49-F238E27FC236}">
                  <a16:creationId xmlns:a16="http://schemas.microsoft.com/office/drawing/2014/main" id="{10D93D6F-51B2-4E63-982F-33EE60CD5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3798902"/>
              <a:ext cx="262716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Chr12_6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54" name="Rectangle 39">
              <a:extLst>
                <a:ext uri="{FF2B5EF4-FFF2-40B4-BE49-F238E27FC236}">
                  <a16:creationId xmlns:a16="http://schemas.microsoft.com/office/drawing/2014/main" id="{06A800F5-07B9-4816-8CD8-3B1629A6E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720" y="3802077"/>
              <a:ext cx="13401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44.5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55" name="Freeform 40">
              <a:extLst>
                <a:ext uri="{FF2B5EF4-FFF2-40B4-BE49-F238E27FC236}">
                  <a16:creationId xmlns:a16="http://schemas.microsoft.com/office/drawing/2014/main" id="{1029FDF9-90D5-438B-807A-B1C848975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3816365"/>
              <a:ext cx="61913" cy="15875"/>
            </a:xfrm>
            <a:custGeom>
              <a:avLst/>
              <a:gdLst>
                <a:gd name="T0" fmla="*/ 0 w 83"/>
                <a:gd name="T1" fmla="*/ 21 h 21"/>
                <a:gd name="T2" fmla="*/ 15 w 83"/>
                <a:gd name="T3" fmla="*/ 21 h 21"/>
                <a:gd name="T4" fmla="*/ 83 w 83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1">
                  <a:moveTo>
                    <a:pt x="0" y="21"/>
                  </a:moveTo>
                  <a:lnTo>
                    <a:pt x="15" y="21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6" name="Freeform 41">
              <a:extLst>
                <a:ext uri="{FF2B5EF4-FFF2-40B4-BE49-F238E27FC236}">
                  <a16:creationId xmlns:a16="http://schemas.microsoft.com/office/drawing/2014/main" id="{BE7233D2-B614-4DB1-A2AC-3E0B71E12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3816365"/>
              <a:ext cx="111125" cy="15875"/>
            </a:xfrm>
            <a:custGeom>
              <a:avLst/>
              <a:gdLst>
                <a:gd name="T0" fmla="*/ 0 w 147"/>
                <a:gd name="T1" fmla="*/ 0 h 21"/>
                <a:gd name="T2" fmla="*/ 66 w 147"/>
                <a:gd name="T3" fmla="*/ 0 h 21"/>
                <a:gd name="T4" fmla="*/ 134 w 147"/>
                <a:gd name="T5" fmla="*/ 21 h 21"/>
                <a:gd name="T6" fmla="*/ 147 w 147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1">
                  <a:moveTo>
                    <a:pt x="0" y="0"/>
                  </a:moveTo>
                  <a:lnTo>
                    <a:pt x="66" y="0"/>
                  </a:lnTo>
                  <a:lnTo>
                    <a:pt x="134" y="21"/>
                  </a:lnTo>
                  <a:lnTo>
                    <a:pt x="147" y="21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7" name="Rectangle 42">
              <a:extLst>
                <a:ext uri="{FF2B5EF4-FFF2-40B4-BE49-F238E27FC236}">
                  <a16:creationId xmlns:a16="http://schemas.microsoft.com/office/drawing/2014/main" id="{4919E62E-FE8D-4CE5-B95F-392B1C9CB8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3867165"/>
              <a:ext cx="262716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Chr12_7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58" name="Rectangle 43">
              <a:extLst>
                <a:ext uri="{FF2B5EF4-FFF2-40B4-BE49-F238E27FC236}">
                  <a16:creationId xmlns:a16="http://schemas.microsoft.com/office/drawing/2014/main" id="{39EE75FE-2401-436F-AFE4-0D8FC8ED5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720" y="3870340"/>
              <a:ext cx="13401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46.1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59" name="Freeform 44">
              <a:extLst>
                <a:ext uri="{FF2B5EF4-FFF2-40B4-BE49-F238E27FC236}">
                  <a16:creationId xmlns:a16="http://schemas.microsoft.com/office/drawing/2014/main" id="{20B639C6-AA78-428F-99C4-B0E231CE5D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3841765"/>
              <a:ext cx="61913" cy="60325"/>
            </a:xfrm>
            <a:custGeom>
              <a:avLst/>
              <a:gdLst>
                <a:gd name="T0" fmla="*/ 0 w 83"/>
                <a:gd name="T1" fmla="*/ 81 h 81"/>
                <a:gd name="T2" fmla="*/ 15 w 83"/>
                <a:gd name="T3" fmla="*/ 81 h 81"/>
                <a:gd name="T4" fmla="*/ 83 w 83"/>
                <a:gd name="T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1">
                  <a:moveTo>
                    <a:pt x="0" y="81"/>
                  </a:moveTo>
                  <a:lnTo>
                    <a:pt x="15" y="81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0" name="Freeform 45">
              <a:extLst>
                <a:ext uri="{FF2B5EF4-FFF2-40B4-BE49-F238E27FC236}">
                  <a16:creationId xmlns:a16="http://schemas.microsoft.com/office/drawing/2014/main" id="{0245FE2E-A886-4608-8623-F9E125277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3841765"/>
              <a:ext cx="111125" cy="60325"/>
            </a:xfrm>
            <a:custGeom>
              <a:avLst/>
              <a:gdLst>
                <a:gd name="T0" fmla="*/ 0 w 147"/>
                <a:gd name="T1" fmla="*/ 0 h 81"/>
                <a:gd name="T2" fmla="*/ 66 w 147"/>
                <a:gd name="T3" fmla="*/ 0 h 81"/>
                <a:gd name="T4" fmla="*/ 134 w 147"/>
                <a:gd name="T5" fmla="*/ 81 h 81"/>
                <a:gd name="T6" fmla="*/ 147 w 147"/>
                <a:gd name="T7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1">
                  <a:moveTo>
                    <a:pt x="0" y="0"/>
                  </a:moveTo>
                  <a:lnTo>
                    <a:pt x="66" y="0"/>
                  </a:lnTo>
                  <a:lnTo>
                    <a:pt x="134" y="81"/>
                  </a:lnTo>
                  <a:lnTo>
                    <a:pt x="147" y="81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1" name="Rectangle 46">
              <a:extLst>
                <a:ext uri="{FF2B5EF4-FFF2-40B4-BE49-F238E27FC236}">
                  <a16:creationId xmlns:a16="http://schemas.microsoft.com/office/drawing/2014/main" id="{7BC0CD87-5EA3-4169-812A-DEA7EF6E7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3935428"/>
              <a:ext cx="262716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Chr12_8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62" name="Rectangle 47">
              <a:extLst>
                <a:ext uri="{FF2B5EF4-FFF2-40B4-BE49-F238E27FC236}">
                  <a16:creationId xmlns:a16="http://schemas.microsoft.com/office/drawing/2014/main" id="{30B40AD9-431A-4DAD-800F-E7D1C61E8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720" y="3940191"/>
              <a:ext cx="13401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53.0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63" name="Freeform 48">
              <a:extLst>
                <a:ext uri="{FF2B5EF4-FFF2-40B4-BE49-F238E27FC236}">
                  <a16:creationId xmlns:a16="http://schemas.microsoft.com/office/drawing/2014/main" id="{B433ECCE-1E22-4A76-A648-910EC2138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3944953"/>
              <a:ext cx="61913" cy="25400"/>
            </a:xfrm>
            <a:custGeom>
              <a:avLst/>
              <a:gdLst>
                <a:gd name="T0" fmla="*/ 0 w 83"/>
                <a:gd name="T1" fmla="*/ 35 h 35"/>
                <a:gd name="T2" fmla="*/ 15 w 83"/>
                <a:gd name="T3" fmla="*/ 35 h 35"/>
                <a:gd name="T4" fmla="*/ 83 w 83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5">
                  <a:moveTo>
                    <a:pt x="0" y="35"/>
                  </a:moveTo>
                  <a:lnTo>
                    <a:pt x="15" y="35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4" name="Freeform 49">
              <a:extLst>
                <a:ext uri="{FF2B5EF4-FFF2-40B4-BE49-F238E27FC236}">
                  <a16:creationId xmlns:a16="http://schemas.microsoft.com/office/drawing/2014/main" id="{E6D19258-62C3-4D9F-81F0-CBA9CBA66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3944953"/>
              <a:ext cx="111125" cy="25400"/>
            </a:xfrm>
            <a:custGeom>
              <a:avLst/>
              <a:gdLst>
                <a:gd name="T0" fmla="*/ 0 w 147"/>
                <a:gd name="T1" fmla="*/ 0 h 35"/>
                <a:gd name="T2" fmla="*/ 66 w 147"/>
                <a:gd name="T3" fmla="*/ 0 h 35"/>
                <a:gd name="T4" fmla="*/ 134 w 147"/>
                <a:gd name="T5" fmla="*/ 35 h 35"/>
                <a:gd name="T6" fmla="*/ 147 w 147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5">
                  <a:moveTo>
                    <a:pt x="0" y="0"/>
                  </a:moveTo>
                  <a:lnTo>
                    <a:pt x="66" y="0"/>
                  </a:lnTo>
                  <a:lnTo>
                    <a:pt x="134" y="35"/>
                  </a:lnTo>
                  <a:lnTo>
                    <a:pt x="147" y="35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5" name="Rectangle 50">
              <a:extLst>
                <a:ext uri="{FF2B5EF4-FFF2-40B4-BE49-F238E27FC236}">
                  <a16:creationId xmlns:a16="http://schemas.microsoft.com/office/drawing/2014/main" id="{0869CD03-651A-4B60-8497-3EEF26B12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4024328"/>
              <a:ext cx="262716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Chr12_9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66" name="Rectangle 51">
              <a:extLst>
                <a:ext uri="{FF2B5EF4-FFF2-40B4-BE49-F238E27FC236}">
                  <a16:creationId xmlns:a16="http://schemas.microsoft.com/office/drawing/2014/main" id="{406B1596-3E9D-403A-842F-683814486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720" y="4029091"/>
              <a:ext cx="13401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62.0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67" name="Freeform 52">
              <a:extLst>
                <a:ext uri="{FF2B5EF4-FFF2-40B4-BE49-F238E27FC236}">
                  <a16:creationId xmlns:a16="http://schemas.microsoft.com/office/drawing/2014/main" id="{19E4F075-8A61-45E5-B64F-0C986D6C7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4059253"/>
              <a:ext cx="61913" cy="19050"/>
            </a:xfrm>
            <a:custGeom>
              <a:avLst/>
              <a:gdLst>
                <a:gd name="T0" fmla="*/ 0 w 83"/>
                <a:gd name="T1" fmla="*/ 0 h 25"/>
                <a:gd name="T2" fmla="*/ 15 w 83"/>
                <a:gd name="T3" fmla="*/ 0 h 25"/>
                <a:gd name="T4" fmla="*/ 83 w 83"/>
                <a:gd name="T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5">
                  <a:moveTo>
                    <a:pt x="0" y="0"/>
                  </a:moveTo>
                  <a:lnTo>
                    <a:pt x="15" y="0"/>
                  </a:lnTo>
                  <a:lnTo>
                    <a:pt x="83" y="25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8" name="Freeform 53">
              <a:extLst>
                <a:ext uri="{FF2B5EF4-FFF2-40B4-BE49-F238E27FC236}">
                  <a16:creationId xmlns:a16="http://schemas.microsoft.com/office/drawing/2014/main" id="{E850324A-818C-4C03-BE45-88F131D6D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4059253"/>
              <a:ext cx="111125" cy="19050"/>
            </a:xfrm>
            <a:custGeom>
              <a:avLst/>
              <a:gdLst>
                <a:gd name="T0" fmla="*/ 0 w 147"/>
                <a:gd name="T1" fmla="*/ 25 h 25"/>
                <a:gd name="T2" fmla="*/ 66 w 147"/>
                <a:gd name="T3" fmla="*/ 25 h 25"/>
                <a:gd name="T4" fmla="*/ 134 w 147"/>
                <a:gd name="T5" fmla="*/ 0 h 25"/>
                <a:gd name="T6" fmla="*/ 147 w 147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5">
                  <a:moveTo>
                    <a:pt x="0" y="25"/>
                  </a:moveTo>
                  <a:lnTo>
                    <a:pt x="66" y="2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9" name="Rectangle 54">
              <a:extLst>
                <a:ext uri="{FF2B5EF4-FFF2-40B4-BE49-F238E27FC236}">
                  <a16:creationId xmlns:a16="http://schemas.microsoft.com/office/drawing/2014/main" id="{EE91AFEF-0D89-4F02-9BFE-10B2D6A1E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4094179"/>
              <a:ext cx="30100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Chr12_10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70" name="Rectangle 55">
              <a:extLst>
                <a:ext uri="{FF2B5EF4-FFF2-40B4-BE49-F238E27FC236}">
                  <a16:creationId xmlns:a16="http://schemas.microsoft.com/office/drawing/2014/main" id="{A3EB530E-1955-42CC-AAA6-E850A325D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720" y="4097354"/>
              <a:ext cx="13401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64.1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71" name="Freeform 56">
              <a:extLst>
                <a:ext uri="{FF2B5EF4-FFF2-40B4-BE49-F238E27FC236}">
                  <a16:creationId xmlns:a16="http://schemas.microsoft.com/office/drawing/2014/main" id="{CB2249CC-84ED-47A1-9F64-A95EB707B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4108466"/>
              <a:ext cx="61913" cy="19050"/>
            </a:xfrm>
            <a:custGeom>
              <a:avLst/>
              <a:gdLst>
                <a:gd name="T0" fmla="*/ 0 w 83"/>
                <a:gd name="T1" fmla="*/ 26 h 26"/>
                <a:gd name="T2" fmla="*/ 15 w 83"/>
                <a:gd name="T3" fmla="*/ 26 h 26"/>
                <a:gd name="T4" fmla="*/ 83 w 83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6">
                  <a:moveTo>
                    <a:pt x="0" y="26"/>
                  </a:moveTo>
                  <a:lnTo>
                    <a:pt x="15" y="26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2" name="Freeform 57">
              <a:extLst>
                <a:ext uri="{FF2B5EF4-FFF2-40B4-BE49-F238E27FC236}">
                  <a16:creationId xmlns:a16="http://schemas.microsoft.com/office/drawing/2014/main" id="{9A0E2EC2-1BB6-42D1-8036-FDD297EF3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4108466"/>
              <a:ext cx="111125" cy="19050"/>
            </a:xfrm>
            <a:custGeom>
              <a:avLst/>
              <a:gdLst>
                <a:gd name="T0" fmla="*/ 0 w 147"/>
                <a:gd name="T1" fmla="*/ 0 h 26"/>
                <a:gd name="T2" fmla="*/ 66 w 147"/>
                <a:gd name="T3" fmla="*/ 0 h 26"/>
                <a:gd name="T4" fmla="*/ 134 w 147"/>
                <a:gd name="T5" fmla="*/ 26 h 26"/>
                <a:gd name="T6" fmla="*/ 147 w 14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0" y="0"/>
                  </a:moveTo>
                  <a:lnTo>
                    <a:pt x="66" y="0"/>
                  </a:lnTo>
                  <a:lnTo>
                    <a:pt x="134" y="26"/>
                  </a:lnTo>
                  <a:lnTo>
                    <a:pt x="147" y="26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3" name="Rectangle 58">
              <a:extLst>
                <a:ext uri="{FF2B5EF4-FFF2-40B4-BE49-F238E27FC236}">
                  <a16:creationId xmlns:a16="http://schemas.microsoft.com/office/drawing/2014/main" id="{57C05510-F0AE-471D-B8B9-8AE9A4ECF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4183079"/>
              <a:ext cx="30100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Chr12_11</a:t>
              </a:r>
              <a:endParaRPr kumimoji="0" lang="en-US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74" name="Rectangle 59">
              <a:extLst>
                <a:ext uri="{FF2B5EF4-FFF2-40B4-BE49-F238E27FC236}">
                  <a16:creationId xmlns:a16="http://schemas.microsoft.com/office/drawing/2014/main" id="{6A574F67-E205-43B0-8E93-52F0B2DC5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720" y="4186254"/>
              <a:ext cx="13401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72.9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75" name="Freeform 60">
              <a:extLst>
                <a:ext uri="{FF2B5EF4-FFF2-40B4-BE49-F238E27FC236}">
                  <a16:creationId xmlns:a16="http://schemas.microsoft.com/office/drawing/2014/main" id="{71D18231-A313-48EC-BF20-7A3803CEB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4218004"/>
              <a:ext cx="61913" cy="22225"/>
            </a:xfrm>
            <a:custGeom>
              <a:avLst/>
              <a:gdLst>
                <a:gd name="T0" fmla="*/ 0 w 83"/>
                <a:gd name="T1" fmla="*/ 0 h 31"/>
                <a:gd name="T2" fmla="*/ 15 w 83"/>
                <a:gd name="T3" fmla="*/ 0 h 31"/>
                <a:gd name="T4" fmla="*/ 83 w 83"/>
                <a:gd name="T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1">
                  <a:moveTo>
                    <a:pt x="0" y="0"/>
                  </a:moveTo>
                  <a:lnTo>
                    <a:pt x="15" y="0"/>
                  </a:lnTo>
                  <a:lnTo>
                    <a:pt x="83" y="31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6" name="Freeform 61">
              <a:extLst>
                <a:ext uri="{FF2B5EF4-FFF2-40B4-BE49-F238E27FC236}">
                  <a16:creationId xmlns:a16="http://schemas.microsoft.com/office/drawing/2014/main" id="{7C096B9A-A0AC-420F-A3E4-BF280729F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4218004"/>
              <a:ext cx="111125" cy="22225"/>
            </a:xfrm>
            <a:custGeom>
              <a:avLst/>
              <a:gdLst>
                <a:gd name="T0" fmla="*/ 0 w 147"/>
                <a:gd name="T1" fmla="*/ 31 h 31"/>
                <a:gd name="T2" fmla="*/ 66 w 147"/>
                <a:gd name="T3" fmla="*/ 31 h 31"/>
                <a:gd name="T4" fmla="*/ 134 w 147"/>
                <a:gd name="T5" fmla="*/ 0 h 31"/>
                <a:gd name="T6" fmla="*/ 147 w 147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1">
                  <a:moveTo>
                    <a:pt x="0" y="31"/>
                  </a:moveTo>
                  <a:lnTo>
                    <a:pt x="66" y="31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7" name="Rectangle 62">
              <a:extLst>
                <a:ext uri="{FF2B5EF4-FFF2-40B4-BE49-F238E27FC236}">
                  <a16:creationId xmlns:a16="http://schemas.microsoft.com/office/drawing/2014/main" id="{191BA6D1-39E8-492E-B54E-D6A55E64E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4251342"/>
              <a:ext cx="30100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Chr12_14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78" name="Rectangle 63">
              <a:extLst>
                <a:ext uri="{FF2B5EF4-FFF2-40B4-BE49-F238E27FC236}">
                  <a16:creationId xmlns:a16="http://schemas.microsoft.com/office/drawing/2014/main" id="{A22C19A7-B6EA-4593-A99D-C1F1640B0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720" y="4256104"/>
              <a:ext cx="13401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74.5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79" name="Freeform 64">
              <a:extLst>
                <a:ext uri="{FF2B5EF4-FFF2-40B4-BE49-F238E27FC236}">
                  <a16:creationId xmlns:a16="http://schemas.microsoft.com/office/drawing/2014/main" id="{125259A9-C8A7-48FD-926F-F5DE4EAA1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4264042"/>
              <a:ext cx="61913" cy="22225"/>
            </a:xfrm>
            <a:custGeom>
              <a:avLst/>
              <a:gdLst>
                <a:gd name="T0" fmla="*/ 0 w 83"/>
                <a:gd name="T1" fmla="*/ 30 h 30"/>
                <a:gd name="T2" fmla="*/ 15 w 83"/>
                <a:gd name="T3" fmla="*/ 30 h 30"/>
                <a:gd name="T4" fmla="*/ 83 w 83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0">
                  <a:moveTo>
                    <a:pt x="0" y="30"/>
                  </a:moveTo>
                  <a:lnTo>
                    <a:pt x="15" y="3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0" name="Freeform 65">
              <a:extLst>
                <a:ext uri="{FF2B5EF4-FFF2-40B4-BE49-F238E27FC236}">
                  <a16:creationId xmlns:a16="http://schemas.microsoft.com/office/drawing/2014/main" id="{502081C9-9D9A-4726-AA4B-24C5C4B4B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4264042"/>
              <a:ext cx="111125" cy="22225"/>
            </a:xfrm>
            <a:custGeom>
              <a:avLst/>
              <a:gdLst>
                <a:gd name="T0" fmla="*/ 0 w 147"/>
                <a:gd name="T1" fmla="*/ 0 h 30"/>
                <a:gd name="T2" fmla="*/ 66 w 147"/>
                <a:gd name="T3" fmla="*/ 0 h 30"/>
                <a:gd name="T4" fmla="*/ 134 w 147"/>
                <a:gd name="T5" fmla="*/ 30 h 30"/>
                <a:gd name="T6" fmla="*/ 147 w 147"/>
                <a:gd name="T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0">
                  <a:moveTo>
                    <a:pt x="0" y="0"/>
                  </a:moveTo>
                  <a:lnTo>
                    <a:pt x="66" y="0"/>
                  </a:lnTo>
                  <a:lnTo>
                    <a:pt x="134" y="30"/>
                  </a:lnTo>
                  <a:lnTo>
                    <a:pt x="147" y="3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1" name="Rectangle 66">
              <a:extLst>
                <a:ext uri="{FF2B5EF4-FFF2-40B4-BE49-F238E27FC236}">
                  <a16:creationId xmlns:a16="http://schemas.microsoft.com/office/drawing/2014/main" id="{1DC16CB0-182F-4041-B6FF-F712FC527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4345005"/>
              <a:ext cx="30100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Chr12_15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82" name="Rectangle 67">
              <a:extLst>
                <a:ext uri="{FF2B5EF4-FFF2-40B4-BE49-F238E27FC236}">
                  <a16:creationId xmlns:a16="http://schemas.microsoft.com/office/drawing/2014/main" id="{621D7D30-D11F-4C5D-AC6F-68E018D84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720" y="4348180"/>
              <a:ext cx="13401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83.2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83" name="Freeform 68">
              <a:extLst>
                <a:ext uri="{FF2B5EF4-FFF2-40B4-BE49-F238E27FC236}">
                  <a16:creationId xmlns:a16="http://schemas.microsoft.com/office/drawing/2014/main" id="{E8E6D1DA-1C33-4AFF-93C0-C46080C80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4378342"/>
              <a:ext cx="61913" cy="14288"/>
            </a:xfrm>
            <a:custGeom>
              <a:avLst/>
              <a:gdLst>
                <a:gd name="T0" fmla="*/ 0 w 83"/>
                <a:gd name="T1" fmla="*/ 0 h 19"/>
                <a:gd name="T2" fmla="*/ 15 w 83"/>
                <a:gd name="T3" fmla="*/ 0 h 19"/>
                <a:gd name="T4" fmla="*/ 83 w 83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9">
                  <a:moveTo>
                    <a:pt x="0" y="0"/>
                  </a:moveTo>
                  <a:lnTo>
                    <a:pt x="15" y="0"/>
                  </a:lnTo>
                  <a:lnTo>
                    <a:pt x="83" y="19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4" name="Freeform 69">
              <a:extLst>
                <a:ext uri="{FF2B5EF4-FFF2-40B4-BE49-F238E27FC236}">
                  <a16:creationId xmlns:a16="http://schemas.microsoft.com/office/drawing/2014/main" id="{E35AAA45-4F33-4556-97BF-34D6632F3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4378342"/>
              <a:ext cx="111125" cy="14288"/>
            </a:xfrm>
            <a:custGeom>
              <a:avLst/>
              <a:gdLst>
                <a:gd name="T0" fmla="*/ 0 w 147"/>
                <a:gd name="T1" fmla="*/ 19 h 19"/>
                <a:gd name="T2" fmla="*/ 66 w 147"/>
                <a:gd name="T3" fmla="*/ 19 h 19"/>
                <a:gd name="T4" fmla="*/ 134 w 147"/>
                <a:gd name="T5" fmla="*/ 0 h 19"/>
                <a:gd name="T6" fmla="*/ 147 w 147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9">
                  <a:moveTo>
                    <a:pt x="0" y="19"/>
                  </a:moveTo>
                  <a:lnTo>
                    <a:pt x="66" y="19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5" name="Rectangle 70">
              <a:extLst>
                <a:ext uri="{FF2B5EF4-FFF2-40B4-BE49-F238E27FC236}">
                  <a16:creationId xmlns:a16="http://schemas.microsoft.com/office/drawing/2014/main" id="{9ADA8463-5304-471B-8ED2-B6853F217D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4413267"/>
              <a:ext cx="30100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Chr12_16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86" name="Rectangle 71">
              <a:extLst>
                <a:ext uri="{FF2B5EF4-FFF2-40B4-BE49-F238E27FC236}">
                  <a16:creationId xmlns:a16="http://schemas.microsoft.com/office/drawing/2014/main" id="{DAF7D622-5EEF-424D-BBBC-34F9C83CC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2720" y="4416442"/>
              <a:ext cx="13401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85.9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87" name="Freeform 72">
              <a:extLst>
                <a:ext uri="{FF2B5EF4-FFF2-40B4-BE49-F238E27FC236}">
                  <a16:creationId xmlns:a16="http://schemas.microsoft.com/office/drawing/2014/main" id="{A5E8DA33-088A-4F39-B41F-80D5EB3B8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4433905"/>
              <a:ext cx="61913" cy="14288"/>
            </a:xfrm>
            <a:custGeom>
              <a:avLst/>
              <a:gdLst>
                <a:gd name="T0" fmla="*/ 0 w 83"/>
                <a:gd name="T1" fmla="*/ 19 h 19"/>
                <a:gd name="T2" fmla="*/ 15 w 83"/>
                <a:gd name="T3" fmla="*/ 19 h 19"/>
                <a:gd name="T4" fmla="*/ 83 w 83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9">
                  <a:moveTo>
                    <a:pt x="0" y="19"/>
                  </a:moveTo>
                  <a:lnTo>
                    <a:pt x="15" y="19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8" name="Freeform 73">
              <a:extLst>
                <a:ext uri="{FF2B5EF4-FFF2-40B4-BE49-F238E27FC236}">
                  <a16:creationId xmlns:a16="http://schemas.microsoft.com/office/drawing/2014/main" id="{C348843A-0FAC-4CCF-8A6E-E693AF4EA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4433905"/>
              <a:ext cx="111125" cy="14288"/>
            </a:xfrm>
            <a:custGeom>
              <a:avLst/>
              <a:gdLst>
                <a:gd name="T0" fmla="*/ 0 w 147"/>
                <a:gd name="T1" fmla="*/ 0 h 19"/>
                <a:gd name="T2" fmla="*/ 66 w 147"/>
                <a:gd name="T3" fmla="*/ 0 h 19"/>
                <a:gd name="T4" fmla="*/ 134 w 147"/>
                <a:gd name="T5" fmla="*/ 19 h 19"/>
                <a:gd name="T6" fmla="*/ 147 w 147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9">
                  <a:moveTo>
                    <a:pt x="0" y="0"/>
                  </a:moveTo>
                  <a:lnTo>
                    <a:pt x="66" y="0"/>
                  </a:lnTo>
                  <a:lnTo>
                    <a:pt x="134" y="19"/>
                  </a:lnTo>
                  <a:lnTo>
                    <a:pt x="147" y="19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9" name="Rectangle 74">
              <a:extLst>
                <a:ext uri="{FF2B5EF4-FFF2-40B4-BE49-F238E27FC236}">
                  <a16:creationId xmlns:a16="http://schemas.microsoft.com/office/drawing/2014/main" id="{FE2740D4-D093-4A06-B742-0387FCB92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4756169"/>
              <a:ext cx="30100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Chr12_17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90" name="Rectangle 75">
              <a:extLst>
                <a:ext uri="{FF2B5EF4-FFF2-40B4-BE49-F238E27FC236}">
                  <a16:creationId xmlns:a16="http://schemas.microsoft.com/office/drawing/2014/main" id="{D393D171-73D4-4F79-BF11-FCD59B3B1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795" y="4760931"/>
              <a:ext cx="17230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109.9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91" name="Freeform 76">
              <a:extLst>
                <a:ext uri="{FF2B5EF4-FFF2-40B4-BE49-F238E27FC236}">
                  <a16:creationId xmlns:a16="http://schemas.microsoft.com/office/drawing/2014/main" id="{D3981DF3-8D3B-4705-B4E9-8D1AD576D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4791094"/>
              <a:ext cx="61913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2" name="Freeform 77">
              <a:extLst>
                <a:ext uri="{FF2B5EF4-FFF2-40B4-BE49-F238E27FC236}">
                  <a16:creationId xmlns:a16="http://schemas.microsoft.com/office/drawing/2014/main" id="{DFB1A3F1-28FA-4253-A373-33C3DB498E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4791094"/>
              <a:ext cx="111125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3" name="Rectangle 78">
              <a:extLst>
                <a:ext uri="{FF2B5EF4-FFF2-40B4-BE49-F238E27FC236}">
                  <a16:creationId xmlns:a16="http://schemas.microsoft.com/office/drawing/2014/main" id="{7FE44A6D-ED2D-491D-8F5E-49F625AF0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4891107"/>
              <a:ext cx="30100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Chr12_18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94" name="Rectangle 79">
              <a:extLst>
                <a:ext uri="{FF2B5EF4-FFF2-40B4-BE49-F238E27FC236}">
                  <a16:creationId xmlns:a16="http://schemas.microsoft.com/office/drawing/2014/main" id="{B65857B4-EDCF-471D-B9C9-6988EDFEE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795" y="4894282"/>
              <a:ext cx="17230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118.9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95" name="Freeform 80">
              <a:extLst>
                <a:ext uri="{FF2B5EF4-FFF2-40B4-BE49-F238E27FC236}">
                  <a16:creationId xmlns:a16="http://schemas.microsoft.com/office/drawing/2014/main" id="{C3F7A77D-9E2B-4E7A-9115-CEE76B3DC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4924444"/>
              <a:ext cx="61913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6" name="Freeform 81">
              <a:extLst>
                <a:ext uri="{FF2B5EF4-FFF2-40B4-BE49-F238E27FC236}">
                  <a16:creationId xmlns:a16="http://schemas.microsoft.com/office/drawing/2014/main" id="{24065298-9A8F-49F4-AE40-155E7E71B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4924444"/>
              <a:ext cx="111125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7" name="Rectangle 82">
              <a:extLst>
                <a:ext uri="{FF2B5EF4-FFF2-40B4-BE49-F238E27FC236}">
                  <a16:creationId xmlns:a16="http://schemas.microsoft.com/office/drawing/2014/main" id="{1508DD90-7E5B-4323-B296-4F2A2AA14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4509" y="4989532"/>
              <a:ext cx="30100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Chr12_19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98" name="Rectangle 83">
              <a:extLst>
                <a:ext uri="{FF2B5EF4-FFF2-40B4-BE49-F238E27FC236}">
                  <a16:creationId xmlns:a16="http://schemas.microsoft.com/office/drawing/2014/main" id="{03148ED1-1A04-41AD-92DF-F325F8DE8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795" y="4994295"/>
              <a:ext cx="172307" cy="81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125.6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99" name="Freeform 84">
              <a:extLst>
                <a:ext uri="{FF2B5EF4-FFF2-40B4-BE49-F238E27FC236}">
                  <a16:creationId xmlns:a16="http://schemas.microsoft.com/office/drawing/2014/main" id="{54D4CAD2-B691-4C90-8EDD-7F9762B35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833" y="5024457"/>
              <a:ext cx="61913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0" name="Freeform 85">
              <a:extLst>
                <a:ext uri="{FF2B5EF4-FFF2-40B4-BE49-F238E27FC236}">
                  <a16:creationId xmlns:a16="http://schemas.microsoft.com/office/drawing/2014/main" id="{6F1D2D2F-ED06-465E-84EE-651124EA4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921" y="5024457"/>
              <a:ext cx="111125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47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01" name="Group 700">
            <a:extLst>
              <a:ext uri="{FF2B5EF4-FFF2-40B4-BE49-F238E27FC236}">
                <a16:creationId xmlns:a16="http://schemas.microsoft.com/office/drawing/2014/main" id="{1A19343D-67F9-4BB6-B67F-3912B4E8463F}"/>
              </a:ext>
            </a:extLst>
          </p:cNvPr>
          <p:cNvGrpSpPr/>
          <p:nvPr/>
        </p:nvGrpSpPr>
        <p:grpSpPr>
          <a:xfrm>
            <a:off x="10082246" y="3652990"/>
            <a:ext cx="974252" cy="2392583"/>
            <a:chOff x="2316457" y="3121037"/>
            <a:chExt cx="686264" cy="1685339"/>
          </a:xfrm>
        </p:grpSpPr>
        <p:sp>
          <p:nvSpPr>
            <p:cNvPr id="702" name="AutoShape 88">
              <a:extLst>
                <a:ext uri="{FF2B5EF4-FFF2-40B4-BE49-F238E27FC236}">
                  <a16:creationId xmlns:a16="http://schemas.microsoft.com/office/drawing/2014/main" id="{39618009-8FF8-456A-B366-439C057C8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407" y="3128975"/>
              <a:ext cx="52388" cy="1647831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3" name="Rectangle 89">
              <a:extLst>
                <a:ext uri="{FF2B5EF4-FFF2-40B4-BE49-F238E27FC236}">
                  <a16:creationId xmlns:a16="http://schemas.microsoft.com/office/drawing/2014/main" id="{9F19792C-3110-4F5A-BEE1-3AF8D9318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170" y="3121037"/>
              <a:ext cx="278902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Chr13_1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04" name="Rectangle 90">
              <a:extLst>
                <a:ext uri="{FF2B5EF4-FFF2-40B4-BE49-F238E27FC236}">
                  <a16:creationId xmlns:a16="http://schemas.microsoft.com/office/drawing/2014/main" id="{3461A414-EA5E-4889-81B7-5C736823E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4720" y="3124212"/>
              <a:ext cx="101624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0.0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05" name="Freeform 91">
              <a:extLst>
                <a:ext uri="{FF2B5EF4-FFF2-40B4-BE49-F238E27FC236}">
                  <a16:creationId xmlns:a16="http://schemas.microsoft.com/office/drawing/2014/main" id="{112AC95F-304C-4EE5-8BB4-80CF066F5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495" y="3154375"/>
              <a:ext cx="61913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6" name="Freeform 92">
              <a:extLst>
                <a:ext uri="{FF2B5EF4-FFF2-40B4-BE49-F238E27FC236}">
                  <a16:creationId xmlns:a16="http://schemas.microsoft.com/office/drawing/2014/main" id="{E37096E5-A1B2-4BEB-ABB8-2206651A1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582" y="3154375"/>
              <a:ext cx="109538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7" name="Rectangle 93">
              <a:extLst>
                <a:ext uri="{FF2B5EF4-FFF2-40B4-BE49-F238E27FC236}">
                  <a16:creationId xmlns:a16="http://schemas.microsoft.com/office/drawing/2014/main" id="{0A0C998B-2783-4362-B571-F21DDD6D9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170" y="3228988"/>
              <a:ext cx="278902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Chr13_2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08" name="Rectangle 94">
              <a:extLst>
                <a:ext uri="{FF2B5EF4-FFF2-40B4-BE49-F238E27FC236}">
                  <a16:creationId xmlns:a16="http://schemas.microsoft.com/office/drawing/2014/main" id="{A9B34C88-0D88-46EE-9186-CFC9FC47D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4720" y="3232163"/>
              <a:ext cx="101624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7.3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09" name="Freeform 95">
              <a:extLst>
                <a:ext uri="{FF2B5EF4-FFF2-40B4-BE49-F238E27FC236}">
                  <a16:creationId xmlns:a16="http://schemas.microsoft.com/office/drawing/2014/main" id="{184D84F4-6E93-429B-B752-3BD0094EDE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495" y="3263913"/>
              <a:ext cx="61913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0" name="Freeform 96">
              <a:extLst>
                <a:ext uri="{FF2B5EF4-FFF2-40B4-BE49-F238E27FC236}">
                  <a16:creationId xmlns:a16="http://schemas.microsoft.com/office/drawing/2014/main" id="{39F21652-4202-45CB-A02C-EFE50CF5E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582" y="3263913"/>
              <a:ext cx="109538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1" name="Rectangle 97">
              <a:extLst>
                <a:ext uri="{FF2B5EF4-FFF2-40B4-BE49-F238E27FC236}">
                  <a16:creationId xmlns:a16="http://schemas.microsoft.com/office/drawing/2014/main" id="{BA7E5366-EF4B-4120-BBE2-9EA13F05F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170" y="3338525"/>
              <a:ext cx="278902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Chr13_3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12" name="Rectangle 98">
              <a:extLst>
                <a:ext uri="{FF2B5EF4-FFF2-40B4-BE49-F238E27FC236}">
                  <a16:creationId xmlns:a16="http://schemas.microsoft.com/office/drawing/2014/main" id="{E763CD09-61BC-4062-AB92-07DC27BE55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382" y="3341700"/>
              <a:ext cx="142273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14.6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13" name="Freeform 99">
              <a:extLst>
                <a:ext uri="{FF2B5EF4-FFF2-40B4-BE49-F238E27FC236}">
                  <a16:creationId xmlns:a16="http://schemas.microsoft.com/office/drawing/2014/main" id="{0C785540-32F7-4DD2-A273-86401C4BC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495" y="3371863"/>
              <a:ext cx="61913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4" name="Freeform 100">
              <a:extLst>
                <a:ext uri="{FF2B5EF4-FFF2-40B4-BE49-F238E27FC236}">
                  <a16:creationId xmlns:a16="http://schemas.microsoft.com/office/drawing/2014/main" id="{0B26DE37-C14F-4377-BE74-BEEC96E69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582" y="3371863"/>
              <a:ext cx="109538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5" name="Rectangle 101">
              <a:extLst>
                <a:ext uri="{FF2B5EF4-FFF2-40B4-BE49-F238E27FC236}">
                  <a16:creationId xmlns:a16="http://schemas.microsoft.com/office/drawing/2014/main" id="{CF573F32-22CD-4825-BCAB-B28D085FE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170" y="3508389"/>
              <a:ext cx="278902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Chr13_4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16" name="Rectangle 102">
              <a:extLst>
                <a:ext uri="{FF2B5EF4-FFF2-40B4-BE49-F238E27FC236}">
                  <a16:creationId xmlns:a16="http://schemas.microsoft.com/office/drawing/2014/main" id="{1DA654C0-1376-4F29-9AB1-3B321DBD5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382" y="3511564"/>
              <a:ext cx="142273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30.8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17" name="Freeform 103">
              <a:extLst>
                <a:ext uri="{FF2B5EF4-FFF2-40B4-BE49-F238E27FC236}">
                  <a16:creationId xmlns:a16="http://schemas.microsoft.com/office/drawing/2014/main" id="{08622BA2-FDB5-4596-95FD-ACC609702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495" y="3541726"/>
              <a:ext cx="61913" cy="71438"/>
            </a:xfrm>
            <a:custGeom>
              <a:avLst/>
              <a:gdLst>
                <a:gd name="T0" fmla="*/ 0 w 83"/>
                <a:gd name="T1" fmla="*/ 0 h 95"/>
                <a:gd name="T2" fmla="*/ 15 w 83"/>
                <a:gd name="T3" fmla="*/ 0 h 95"/>
                <a:gd name="T4" fmla="*/ 83 w 83"/>
                <a:gd name="T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5">
                  <a:moveTo>
                    <a:pt x="0" y="0"/>
                  </a:moveTo>
                  <a:lnTo>
                    <a:pt x="15" y="0"/>
                  </a:lnTo>
                  <a:lnTo>
                    <a:pt x="83" y="9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8" name="Freeform 104">
              <a:extLst>
                <a:ext uri="{FF2B5EF4-FFF2-40B4-BE49-F238E27FC236}">
                  <a16:creationId xmlns:a16="http://schemas.microsoft.com/office/drawing/2014/main" id="{428CF39B-81F1-4579-B81A-97D9AA6A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582" y="3541726"/>
              <a:ext cx="109538" cy="71438"/>
            </a:xfrm>
            <a:custGeom>
              <a:avLst/>
              <a:gdLst>
                <a:gd name="T0" fmla="*/ 0 w 147"/>
                <a:gd name="T1" fmla="*/ 95 h 95"/>
                <a:gd name="T2" fmla="*/ 66 w 147"/>
                <a:gd name="T3" fmla="*/ 95 h 95"/>
                <a:gd name="T4" fmla="*/ 134 w 147"/>
                <a:gd name="T5" fmla="*/ 0 h 95"/>
                <a:gd name="T6" fmla="*/ 147 w 147"/>
                <a:gd name="T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95">
                  <a:moveTo>
                    <a:pt x="0" y="95"/>
                  </a:moveTo>
                  <a:lnTo>
                    <a:pt x="66" y="9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9" name="Rectangle 105">
              <a:extLst>
                <a:ext uri="{FF2B5EF4-FFF2-40B4-BE49-F238E27FC236}">
                  <a16:creationId xmlns:a16="http://schemas.microsoft.com/office/drawing/2014/main" id="{9F484862-4466-457D-AFBD-439B7FF66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170" y="3576651"/>
              <a:ext cx="278902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Chr13_5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20" name="Rectangle 106">
              <a:extLst>
                <a:ext uri="{FF2B5EF4-FFF2-40B4-BE49-F238E27FC236}">
                  <a16:creationId xmlns:a16="http://schemas.microsoft.com/office/drawing/2014/main" id="{897BED32-C82C-4BB7-803F-17A0CFF38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382" y="3579826"/>
              <a:ext cx="142273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39.7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21" name="Freeform 107">
              <a:extLst>
                <a:ext uri="{FF2B5EF4-FFF2-40B4-BE49-F238E27FC236}">
                  <a16:creationId xmlns:a16="http://schemas.microsoft.com/office/drawing/2014/main" id="{46B27A53-CCFD-4AD8-9411-F21474E3B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495" y="3611577"/>
              <a:ext cx="61913" cy="134938"/>
            </a:xfrm>
            <a:custGeom>
              <a:avLst/>
              <a:gdLst>
                <a:gd name="T0" fmla="*/ 0 w 83"/>
                <a:gd name="T1" fmla="*/ 0 h 180"/>
                <a:gd name="T2" fmla="*/ 15 w 83"/>
                <a:gd name="T3" fmla="*/ 0 h 180"/>
                <a:gd name="T4" fmla="*/ 83 w 83"/>
                <a:gd name="T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80">
                  <a:moveTo>
                    <a:pt x="0" y="0"/>
                  </a:moveTo>
                  <a:lnTo>
                    <a:pt x="15" y="0"/>
                  </a:lnTo>
                  <a:lnTo>
                    <a:pt x="83" y="18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2" name="Freeform 108">
              <a:extLst>
                <a:ext uri="{FF2B5EF4-FFF2-40B4-BE49-F238E27FC236}">
                  <a16:creationId xmlns:a16="http://schemas.microsoft.com/office/drawing/2014/main" id="{42D2D1D5-107F-4D4D-8A96-727AD2281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582" y="3611577"/>
              <a:ext cx="109538" cy="134938"/>
            </a:xfrm>
            <a:custGeom>
              <a:avLst/>
              <a:gdLst>
                <a:gd name="T0" fmla="*/ 0 w 147"/>
                <a:gd name="T1" fmla="*/ 180 h 180"/>
                <a:gd name="T2" fmla="*/ 66 w 147"/>
                <a:gd name="T3" fmla="*/ 180 h 180"/>
                <a:gd name="T4" fmla="*/ 134 w 147"/>
                <a:gd name="T5" fmla="*/ 0 h 180"/>
                <a:gd name="T6" fmla="*/ 147 w 147"/>
                <a:gd name="T7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80">
                  <a:moveTo>
                    <a:pt x="0" y="180"/>
                  </a:moveTo>
                  <a:lnTo>
                    <a:pt x="66" y="18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3" name="Rectangle 109">
              <a:extLst>
                <a:ext uri="{FF2B5EF4-FFF2-40B4-BE49-F238E27FC236}">
                  <a16:creationId xmlns:a16="http://schemas.microsoft.com/office/drawing/2014/main" id="{546B3AA7-6BAD-4647-8453-A0F651410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170" y="3644914"/>
              <a:ext cx="278902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Chr13_6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24" name="Rectangle 110">
              <a:extLst>
                <a:ext uri="{FF2B5EF4-FFF2-40B4-BE49-F238E27FC236}">
                  <a16:creationId xmlns:a16="http://schemas.microsoft.com/office/drawing/2014/main" id="{31FD8D51-18F2-40D7-87DC-A4D06C86C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382" y="3649677"/>
              <a:ext cx="142273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46.6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25" name="Freeform 111">
              <a:extLst>
                <a:ext uri="{FF2B5EF4-FFF2-40B4-BE49-F238E27FC236}">
                  <a16:creationId xmlns:a16="http://schemas.microsoft.com/office/drawing/2014/main" id="{EB861954-0FBE-4B79-B3B6-D2727E3B6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495" y="3679839"/>
              <a:ext cx="61913" cy="168276"/>
            </a:xfrm>
            <a:custGeom>
              <a:avLst/>
              <a:gdLst>
                <a:gd name="T0" fmla="*/ 0 w 83"/>
                <a:gd name="T1" fmla="*/ 0 h 225"/>
                <a:gd name="T2" fmla="*/ 15 w 83"/>
                <a:gd name="T3" fmla="*/ 0 h 225"/>
                <a:gd name="T4" fmla="*/ 83 w 83"/>
                <a:gd name="T5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25">
                  <a:moveTo>
                    <a:pt x="0" y="0"/>
                  </a:moveTo>
                  <a:lnTo>
                    <a:pt x="15" y="0"/>
                  </a:lnTo>
                  <a:lnTo>
                    <a:pt x="83" y="225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6" name="Freeform 112">
              <a:extLst>
                <a:ext uri="{FF2B5EF4-FFF2-40B4-BE49-F238E27FC236}">
                  <a16:creationId xmlns:a16="http://schemas.microsoft.com/office/drawing/2014/main" id="{2909F6A2-BFD1-4AF3-BECF-C7AF18784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582" y="3679839"/>
              <a:ext cx="109538" cy="168276"/>
            </a:xfrm>
            <a:custGeom>
              <a:avLst/>
              <a:gdLst>
                <a:gd name="T0" fmla="*/ 0 w 147"/>
                <a:gd name="T1" fmla="*/ 225 h 225"/>
                <a:gd name="T2" fmla="*/ 66 w 147"/>
                <a:gd name="T3" fmla="*/ 225 h 225"/>
                <a:gd name="T4" fmla="*/ 134 w 147"/>
                <a:gd name="T5" fmla="*/ 0 h 225"/>
                <a:gd name="T6" fmla="*/ 147 w 147"/>
                <a:gd name="T7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25">
                  <a:moveTo>
                    <a:pt x="0" y="225"/>
                  </a:moveTo>
                  <a:lnTo>
                    <a:pt x="66" y="22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7" name="Rectangle 113">
              <a:extLst>
                <a:ext uri="{FF2B5EF4-FFF2-40B4-BE49-F238E27FC236}">
                  <a16:creationId xmlns:a16="http://schemas.microsoft.com/office/drawing/2014/main" id="{4713D333-92E3-46CD-8E7F-EB2AA87C6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170" y="3714764"/>
              <a:ext cx="278902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Chr13_7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28" name="Rectangle 114">
              <a:extLst>
                <a:ext uri="{FF2B5EF4-FFF2-40B4-BE49-F238E27FC236}">
                  <a16:creationId xmlns:a16="http://schemas.microsoft.com/office/drawing/2014/main" id="{C098592D-D008-4191-8572-2A7F17D58B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382" y="3717939"/>
              <a:ext cx="142273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47.3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29" name="Freeform 115">
              <a:extLst>
                <a:ext uri="{FF2B5EF4-FFF2-40B4-BE49-F238E27FC236}">
                  <a16:creationId xmlns:a16="http://schemas.microsoft.com/office/drawing/2014/main" id="{B68EB88F-E508-4099-949A-CACF1A5AE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495" y="3749690"/>
              <a:ext cx="61913" cy="109538"/>
            </a:xfrm>
            <a:custGeom>
              <a:avLst/>
              <a:gdLst>
                <a:gd name="T0" fmla="*/ 0 w 83"/>
                <a:gd name="T1" fmla="*/ 0 h 147"/>
                <a:gd name="T2" fmla="*/ 15 w 83"/>
                <a:gd name="T3" fmla="*/ 0 h 147"/>
                <a:gd name="T4" fmla="*/ 83 w 83"/>
                <a:gd name="T5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47">
                  <a:moveTo>
                    <a:pt x="0" y="0"/>
                  </a:moveTo>
                  <a:lnTo>
                    <a:pt x="15" y="0"/>
                  </a:lnTo>
                  <a:lnTo>
                    <a:pt x="83" y="14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0" name="Freeform 116">
              <a:extLst>
                <a:ext uri="{FF2B5EF4-FFF2-40B4-BE49-F238E27FC236}">
                  <a16:creationId xmlns:a16="http://schemas.microsoft.com/office/drawing/2014/main" id="{C7FDBA9A-1D15-41BE-81F6-459BA6DA1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582" y="3749690"/>
              <a:ext cx="109538" cy="109538"/>
            </a:xfrm>
            <a:custGeom>
              <a:avLst/>
              <a:gdLst>
                <a:gd name="T0" fmla="*/ 0 w 147"/>
                <a:gd name="T1" fmla="*/ 147 h 147"/>
                <a:gd name="T2" fmla="*/ 66 w 147"/>
                <a:gd name="T3" fmla="*/ 147 h 147"/>
                <a:gd name="T4" fmla="*/ 134 w 147"/>
                <a:gd name="T5" fmla="*/ 0 h 147"/>
                <a:gd name="T6" fmla="*/ 147 w 147"/>
                <a:gd name="T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47">
                  <a:moveTo>
                    <a:pt x="0" y="147"/>
                  </a:moveTo>
                  <a:lnTo>
                    <a:pt x="66" y="147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1" name="Rectangle 117">
              <a:extLst>
                <a:ext uri="{FF2B5EF4-FFF2-40B4-BE49-F238E27FC236}">
                  <a16:creationId xmlns:a16="http://schemas.microsoft.com/office/drawing/2014/main" id="{5F57C815-C624-46D2-9D89-F17C153BA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170" y="3783027"/>
              <a:ext cx="278902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Chr13_8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32" name="Rectangle 118">
              <a:extLst>
                <a:ext uri="{FF2B5EF4-FFF2-40B4-BE49-F238E27FC236}">
                  <a16:creationId xmlns:a16="http://schemas.microsoft.com/office/drawing/2014/main" id="{E8F15B7E-6EF7-4B73-8032-F264DEA3D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382" y="3787790"/>
              <a:ext cx="142273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49.6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33" name="Freeform 119">
              <a:extLst>
                <a:ext uri="{FF2B5EF4-FFF2-40B4-BE49-F238E27FC236}">
                  <a16:creationId xmlns:a16="http://schemas.microsoft.com/office/drawing/2014/main" id="{F5E3482E-2AF2-4569-936A-6D6B6C794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495" y="3817952"/>
              <a:ext cx="61913" cy="74613"/>
            </a:xfrm>
            <a:custGeom>
              <a:avLst/>
              <a:gdLst>
                <a:gd name="T0" fmla="*/ 0 w 83"/>
                <a:gd name="T1" fmla="*/ 0 h 101"/>
                <a:gd name="T2" fmla="*/ 15 w 83"/>
                <a:gd name="T3" fmla="*/ 0 h 101"/>
                <a:gd name="T4" fmla="*/ 83 w 83"/>
                <a:gd name="T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01">
                  <a:moveTo>
                    <a:pt x="0" y="0"/>
                  </a:moveTo>
                  <a:lnTo>
                    <a:pt x="15" y="0"/>
                  </a:lnTo>
                  <a:lnTo>
                    <a:pt x="83" y="10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4" name="Freeform 120">
              <a:extLst>
                <a:ext uri="{FF2B5EF4-FFF2-40B4-BE49-F238E27FC236}">
                  <a16:creationId xmlns:a16="http://schemas.microsoft.com/office/drawing/2014/main" id="{739186A2-EBD3-4E12-BBCC-EB9CC16CB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582" y="3817952"/>
              <a:ext cx="109538" cy="74613"/>
            </a:xfrm>
            <a:custGeom>
              <a:avLst/>
              <a:gdLst>
                <a:gd name="T0" fmla="*/ 0 w 147"/>
                <a:gd name="T1" fmla="*/ 101 h 101"/>
                <a:gd name="T2" fmla="*/ 66 w 147"/>
                <a:gd name="T3" fmla="*/ 101 h 101"/>
                <a:gd name="T4" fmla="*/ 134 w 147"/>
                <a:gd name="T5" fmla="*/ 0 h 101"/>
                <a:gd name="T6" fmla="*/ 147 w 147"/>
                <a:gd name="T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01">
                  <a:moveTo>
                    <a:pt x="0" y="101"/>
                  </a:moveTo>
                  <a:lnTo>
                    <a:pt x="66" y="101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5" name="Rectangle 121">
              <a:extLst>
                <a:ext uri="{FF2B5EF4-FFF2-40B4-BE49-F238E27FC236}">
                  <a16:creationId xmlns:a16="http://schemas.microsoft.com/office/drawing/2014/main" id="{2C3F19F4-B50B-4AEF-A1CF-5A6E4CF91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170" y="3852877"/>
              <a:ext cx="278902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Chr13_9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36" name="Rectangle 122">
              <a:extLst>
                <a:ext uri="{FF2B5EF4-FFF2-40B4-BE49-F238E27FC236}">
                  <a16:creationId xmlns:a16="http://schemas.microsoft.com/office/drawing/2014/main" id="{1BFFFEBF-436D-4165-9CC3-E7C503E51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382" y="3856052"/>
              <a:ext cx="142273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50.2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37" name="Freeform 123">
              <a:extLst>
                <a:ext uri="{FF2B5EF4-FFF2-40B4-BE49-F238E27FC236}">
                  <a16:creationId xmlns:a16="http://schemas.microsoft.com/office/drawing/2014/main" id="{F438C7DF-28F3-44B5-A59A-884731DD9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495" y="3886215"/>
              <a:ext cx="61913" cy="15875"/>
            </a:xfrm>
            <a:custGeom>
              <a:avLst/>
              <a:gdLst>
                <a:gd name="T0" fmla="*/ 0 w 83"/>
                <a:gd name="T1" fmla="*/ 0 h 21"/>
                <a:gd name="T2" fmla="*/ 15 w 83"/>
                <a:gd name="T3" fmla="*/ 0 h 21"/>
                <a:gd name="T4" fmla="*/ 83 w 83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1">
                  <a:moveTo>
                    <a:pt x="0" y="0"/>
                  </a:moveTo>
                  <a:lnTo>
                    <a:pt x="15" y="0"/>
                  </a:lnTo>
                  <a:lnTo>
                    <a:pt x="83" y="21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8" name="Freeform 124">
              <a:extLst>
                <a:ext uri="{FF2B5EF4-FFF2-40B4-BE49-F238E27FC236}">
                  <a16:creationId xmlns:a16="http://schemas.microsoft.com/office/drawing/2014/main" id="{8120CB34-4C6A-4BCC-B997-4BD682F0D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582" y="3886215"/>
              <a:ext cx="109538" cy="15875"/>
            </a:xfrm>
            <a:custGeom>
              <a:avLst/>
              <a:gdLst>
                <a:gd name="T0" fmla="*/ 0 w 147"/>
                <a:gd name="T1" fmla="*/ 21 h 21"/>
                <a:gd name="T2" fmla="*/ 66 w 147"/>
                <a:gd name="T3" fmla="*/ 21 h 21"/>
                <a:gd name="T4" fmla="*/ 134 w 147"/>
                <a:gd name="T5" fmla="*/ 0 h 21"/>
                <a:gd name="T6" fmla="*/ 147 w 147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1">
                  <a:moveTo>
                    <a:pt x="0" y="21"/>
                  </a:moveTo>
                  <a:lnTo>
                    <a:pt x="66" y="21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9" name="Rectangle 125">
              <a:extLst>
                <a:ext uri="{FF2B5EF4-FFF2-40B4-BE49-F238E27FC236}">
                  <a16:creationId xmlns:a16="http://schemas.microsoft.com/office/drawing/2014/main" id="{35C4D960-E255-47E4-808A-BB2ED3A77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170" y="3921140"/>
              <a:ext cx="319551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Chr13_10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40" name="Rectangle 126">
              <a:extLst>
                <a:ext uri="{FF2B5EF4-FFF2-40B4-BE49-F238E27FC236}">
                  <a16:creationId xmlns:a16="http://schemas.microsoft.com/office/drawing/2014/main" id="{65A9F4C5-C62C-4184-A722-5CCEDCD474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382" y="3924315"/>
              <a:ext cx="142273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52.9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41" name="Freeform 127">
              <a:extLst>
                <a:ext uri="{FF2B5EF4-FFF2-40B4-BE49-F238E27FC236}">
                  <a16:creationId xmlns:a16="http://schemas.microsoft.com/office/drawing/2014/main" id="{889523FF-7C41-4DB6-89DE-3648DC05E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495" y="3943365"/>
              <a:ext cx="61913" cy="12700"/>
            </a:xfrm>
            <a:custGeom>
              <a:avLst/>
              <a:gdLst>
                <a:gd name="T0" fmla="*/ 0 w 83"/>
                <a:gd name="T1" fmla="*/ 17 h 17"/>
                <a:gd name="T2" fmla="*/ 15 w 83"/>
                <a:gd name="T3" fmla="*/ 17 h 17"/>
                <a:gd name="T4" fmla="*/ 83 w 8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7">
                  <a:moveTo>
                    <a:pt x="0" y="17"/>
                  </a:moveTo>
                  <a:lnTo>
                    <a:pt x="15" y="17"/>
                  </a:lnTo>
                  <a:lnTo>
                    <a:pt x="8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2" name="Freeform 128">
              <a:extLst>
                <a:ext uri="{FF2B5EF4-FFF2-40B4-BE49-F238E27FC236}">
                  <a16:creationId xmlns:a16="http://schemas.microsoft.com/office/drawing/2014/main" id="{7E8BAF87-1A86-4517-A32C-F9EB2F9F4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582" y="3943365"/>
              <a:ext cx="109538" cy="12700"/>
            </a:xfrm>
            <a:custGeom>
              <a:avLst/>
              <a:gdLst>
                <a:gd name="T0" fmla="*/ 0 w 147"/>
                <a:gd name="T1" fmla="*/ 0 h 17"/>
                <a:gd name="T2" fmla="*/ 66 w 147"/>
                <a:gd name="T3" fmla="*/ 0 h 17"/>
                <a:gd name="T4" fmla="*/ 134 w 147"/>
                <a:gd name="T5" fmla="*/ 17 h 17"/>
                <a:gd name="T6" fmla="*/ 147 w 147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7">
                  <a:moveTo>
                    <a:pt x="0" y="0"/>
                  </a:moveTo>
                  <a:lnTo>
                    <a:pt x="66" y="0"/>
                  </a:lnTo>
                  <a:lnTo>
                    <a:pt x="134" y="17"/>
                  </a:lnTo>
                  <a:lnTo>
                    <a:pt x="147" y="17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3" name="Rectangle 129">
              <a:extLst>
                <a:ext uri="{FF2B5EF4-FFF2-40B4-BE49-F238E27FC236}">
                  <a16:creationId xmlns:a16="http://schemas.microsoft.com/office/drawing/2014/main" id="{30577208-E322-404E-A631-56979AEAD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170" y="3989403"/>
              <a:ext cx="319551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Chr13_11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44" name="Rectangle 130">
              <a:extLst>
                <a:ext uri="{FF2B5EF4-FFF2-40B4-BE49-F238E27FC236}">
                  <a16:creationId xmlns:a16="http://schemas.microsoft.com/office/drawing/2014/main" id="{58918CE0-00D8-4964-83E3-B971D00D2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382" y="3994165"/>
              <a:ext cx="142273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57.5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45" name="Freeform 131">
              <a:extLst>
                <a:ext uri="{FF2B5EF4-FFF2-40B4-BE49-F238E27FC236}">
                  <a16:creationId xmlns:a16="http://schemas.microsoft.com/office/drawing/2014/main" id="{EDFC4553-DFDB-4DE2-92DC-94DCA3EF3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495" y="4010041"/>
              <a:ext cx="61913" cy="14288"/>
            </a:xfrm>
            <a:custGeom>
              <a:avLst/>
              <a:gdLst>
                <a:gd name="T0" fmla="*/ 0 w 83"/>
                <a:gd name="T1" fmla="*/ 18 h 18"/>
                <a:gd name="T2" fmla="*/ 15 w 83"/>
                <a:gd name="T3" fmla="*/ 18 h 18"/>
                <a:gd name="T4" fmla="*/ 83 w 83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8">
                  <a:moveTo>
                    <a:pt x="0" y="18"/>
                  </a:moveTo>
                  <a:lnTo>
                    <a:pt x="15" y="18"/>
                  </a:lnTo>
                  <a:lnTo>
                    <a:pt x="8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6" name="Freeform 132">
              <a:extLst>
                <a:ext uri="{FF2B5EF4-FFF2-40B4-BE49-F238E27FC236}">
                  <a16:creationId xmlns:a16="http://schemas.microsoft.com/office/drawing/2014/main" id="{A060E339-2637-42C5-8FBF-73508DC9A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582" y="4010041"/>
              <a:ext cx="109538" cy="14288"/>
            </a:xfrm>
            <a:custGeom>
              <a:avLst/>
              <a:gdLst>
                <a:gd name="T0" fmla="*/ 0 w 147"/>
                <a:gd name="T1" fmla="*/ 0 h 18"/>
                <a:gd name="T2" fmla="*/ 66 w 147"/>
                <a:gd name="T3" fmla="*/ 0 h 18"/>
                <a:gd name="T4" fmla="*/ 134 w 147"/>
                <a:gd name="T5" fmla="*/ 18 h 18"/>
                <a:gd name="T6" fmla="*/ 147 w 147"/>
                <a:gd name="T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8">
                  <a:moveTo>
                    <a:pt x="0" y="0"/>
                  </a:moveTo>
                  <a:lnTo>
                    <a:pt x="66" y="0"/>
                  </a:lnTo>
                  <a:lnTo>
                    <a:pt x="134" y="18"/>
                  </a:lnTo>
                  <a:lnTo>
                    <a:pt x="147" y="18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7" name="Rectangle 133">
              <a:extLst>
                <a:ext uri="{FF2B5EF4-FFF2-40B4-BE49-F238E27FC236}">
                  <a16:creationId xmlns:a16="http://schemas.microsoft.com/office/drawing/2014/main" id="{3B2EDA82-CB1D-43FE-B520-A2C695EBF8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170" y="4059253"/>
              <a:ext cx="319551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Chr13_12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48" name="Rectangle 134">
              <a:extLst>
                <a:ext uri="{FF2B5EF4-FFF2-40B4-BE49-F238E27FC236}">
                  <a16:creationId xmlns:a16="http://schemas.microsoft.com/office/drawing/2014/main" id="{6B4EA353-1801-4067-B726-37B4399AF8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382" y="4062428"/>
              <a:ext cx="142273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58.7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49" name="Freeform 135">
              <a:extLst>
                <a:ext uri="{FF2B5EF4-FFF2-40B4-BE49-F238E27FC236}">
                  <a16:creationId xmlns:a16="http://schemas.microsoft.com/office/drawing/2014/main" id="{6B908F40-6757-42DC-B01A-F2DD1E99B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495" y="4029091"/>
              <a:ext cx="61913" cy="63500"/>
            </a:xfrm>
            <a:custGeom>
              <a:avLst/>
              <a:gdLst>
                <a:gd name="T0" fmla="*/ 0 w 83"/>
                <a:gd name="T1" fmla="*/ 86 h 86"/>
                <a:gd name="T2" fmla="*/ 15 w 83"/>
                <a:gd name="T3" fmla="*/ 86 h 86"/>
                <a:gd name="T4" fmla="*/ 83 w 83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6">
                  <a:moveTo>
                    <a:pt x="0" y="86"/>
                  </a:moveTo>
                  <a:lnTo>
                    <a:pt x="15" y="86"/>
                  </a:lnTo>
                  <a:lnTo>
                    <a:pt x="8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0" name="Freeform 136">
              <a:extLst>
                <a:ext uri="{FF2B5EF4-FFF2-40B4-BE49-F238E27FC236}">
                  <a16:creationId xmlns:a16="http://schemas.microsoft.com/office/drawing/2014/main" id="{D1538BF8-3316-464B-A78E-5B8BB6AE4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582" y="4029091"/>
              <a:ext cx="109538" cy="63500"/>
            </a:xfrm>
            <a:custGeom>
              <a:avLst/>
              <a:gdLst>
                <a:gd name="T0" fmla="*/ 0 w 147"/>
                <a:gd name="T1" fmla="*/ 0 h 86"/>
                <a:gd name="T2" fmla="*/ 66 w 147"/>
                <a:gd name="T3" fmla="*/ 0 h 86"/>
                <a:gd name="T4" fmla="*/ 134 w 147"/>
                <a:gd name="T5" fmla="*/ 86 h 86"/>
                <a:gd name="T6" fmla="*/ 147 w 14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6">
                  <a:moveTo>
                    <a:pt x="0" y="0"/>
                  </a:moveTo>
                  <a:lnTo>
                    <a:pt x="66" y="0"/>
                  </a:lnTo>
                  <a:lnTo>
                    <a:pt x="134" y="86"/>
                  </a:lnTo>
                  <a:lnTo>
                    <a:pt x="147" y="86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1" name="Rectangle 137">
              <a:extLst>
                <a:ext uri="{FF2B5EF4-FFF2-40B4-BE49-F238E27FC236}">
                  <a16:creationId xmlns:a16="http://schemas.microsoft.com/office/drawing/2014/main" id="{0569F6E8-EDEA-438C-822A-D05B11CAE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170" y="4127516"/>
              <a:ext cx="319551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Chr13_13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52" name="Rectangle 138">
              <a:extLst>
                <a:ext uri="{FF2B5EF4-FFF2-40B4-BE49-F238E27FC236}">
                  <a16:creationId xmlns:a16="http://schemas.microsoft.com/office/drawing/2014/main" id="{25E7CB6A-8B6B-495F-8746-66FC56C43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382" y="4130691"/>
              <a:ext cx="142273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62.9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53" name="Freeform 139">
              <a:extLst>
                <a:ext uri="{FF2B5EF4-FFF2-40B4-BE49-F238E27FC236}">
                  <a16:creationId xmlns:a16="http://schemas.microsoft.com/office/drawing/2014/main" id="{EC017BEB-C807-4051-BCD9-EC23B8B8D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495" y="4091003"/>
              <a:ext cx="61913" cy="71438"/>
            </a:xfrm>
            <a:custGeom>
              <a:avLst/>
              <a:gdLst>
                <a:gd name="T0" fmla="*/ 0 w 83"/>
                <a:gd name="T1" fmla="*/ 94 h 94"/>
                <a:gd name="T2" fmla="*/ 15 w 83"/>
                <a:gd name="T3" fmla="*/ 94 h 94"/>
                <a:gd name="T4" fmla="*/ 83 w 83"/>
                <a:gd name="T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4">
                  <a:moveTo>
                    <a:pt x="0" y="94"/>
                  </a:moveTo>
                  <a:lnTo>
                    <a:pt x="15" y="94"/>
                  </a:lnTo>
                  <a:lnTo>
                    <a:pt x="8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4" name="Freeform 140">
              <a:extLst>
                <a:ext uri="{FF2B5EF4-FFF2-40B4-BE49-F238E27FC236}">
                  <a16:creationId xmlns:a16="http://schemas.microsoft.com/office/drawing/2014/main" id="{CF7FE011-5187-4097-AB25-6795E6A3F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582" y="4091003"/>
              <a:ext cx="109538" cy="71438"/>
            </a:xfrm>
            <a:custGeom>
              <a:avLst/>
              <a:gdLst>
                <a:gd name="T0" fmla="*/ 0 w 147"/>
                <a:gd name="T1" fmla="*/ 0 h 94"/>
                <a:gd name="T2" fmla="*/ 66 w 147"/>
                <a:gd name="T3" fmla="*/ 0 h 94"/>
                <a:gd name="T4" fmla="*/ 134 w 147"/>
                <a:gd name="T5" fmla="*/ 94 h 94"/>
                <a:gd name="T6" fmla="*/ 147 w 147"/>
                <a:gd name="T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94">
                  <a:moveTo>
                    <a:pt x="0" y="0"/>
                  </a:moveTo>
                  <a:lnTo>
                    <a:pt x="66" y="0"/>
                  </a:lnTo>
                  <a:lnTo>
                    <a:pt x="134" y="94"/>
                  </a:lnTo>
                  <a:lnTo>
                    <a:pt x="147" y="94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5" name="Rectangle 141">
              <a:extLst>
                <a:ext uri="{FF2B5EF4-FFF2-40B4-BE49-F238E27FC236}">
                  <a16:creationId xmlns:a16="http://schemas.microsoft.com/office/drawing/2014/main" id="{449C4166-7A61-4612-88C1-5A5EE70A9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170" y="4291029"/>
              <a:ext cx="319551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Chr13_14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56" name="Rectangle 142">
              <a:extLst>
                <a:ext uri="{FF2B5EF4-FFF2-40B4-BE49-F238E27FC236}">
                  <a16:creationId xmlns:a16="http://schemas.microsoft.com/office/drawing/2014/main" id="{EAD1AC39-04DE-49E7-B0C0-5D44738B4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382" y="4294204"/>
              <a:ext cx="142273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78.6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57" name="Freeform 143">
              <a:extLst>
                <a:ext uri="{FF2B5EF4-FFF2-40B4-BE49-F238E27FC236}">
                  <a16:creationId xmlns:a16="http://schemas.microsoft.com/office/drawing/2014/main" id="{36C86BF0-2F84-4888-8075-D177BFFB7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495" y="4324367"/>
              <a:ext cx="61913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8" name="Freeform 144">
              <a:extLst>
                <a:ext uri="{FF2B5EF4-FFF2-40B4-BE49-F238E27FC236}">
                  <a16:creationId xmlns:a16="http://schemas.microsoft.com/office/drawing/2014/main" id="{0063594F-AA4A-4AF6-8DF9-4711D7699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582" y="4324367"/>
              <a:ext cx="109538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9" name="Rectangle 145">
              <a:extLst>
                <a:ext uri="{FF2B5EF4-FFF2-40B4-BE49-F238E27FC236}">
                  <a16:creationId xmlns:a16="http://schemas.microsoft.com/office/drawing/2014/main" id="{D8CAA757-8F71-4569-8C51-86ED509ECF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170" y="4397392"/>
              <a:ext cx="319551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Chr13_15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60" name="Rectangle 146">
              <a:extLst>
                <a:ext uri="{FF2B5EF4-FFF2-40B4-BE49-F238E27FC236}">
                  <a16:creationId xmlns:a16="http://schemas.microsoft.com/office/drawing/2014/main" id="{E455B2F3-B63E-4936-BFBC-3ED399DF2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1382" y="4402154"/>
              <a:ext cx="142273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85.8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61" name="Freeform 147">
              <a:extLst>
                <a:ext uri="{FF2B5EF4-FFF2-40B4-BE49-F238E27FC236}">
                  <a16:creationId xmlns:a16="http://schemas.microsoft.com/office/drawing/2014/main" id="{5324268A-EA7E-417D-A73D-DBB6052C5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495" y="4432317"/>
              <a:ext cx="61913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2" name="Freeform 148">
              <a:extLst>
                <a:ext uri="{FF2B5EF4-FFF2-40B4-BE49-F238E27FC236}">
                  <a16:creationId xmlns:a16="http://schemas.microsoft.com/office/drawing/2014/main" id="{DE100178-24A2-4026-B35F-2F814FF4D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582" y="4432317"/>
              <a:ext cx="109538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3" name="Rectangle 149">
              <a:extLst>
                <a:ext uri="{FF2B5EF4-FFF2-40B4-BE49-F238E27FC236}">
                  <a16:creationId xmlns:a16="http://schemas.microsoft.com/office/drawing/2014/main" id="{961C4FAB-4DD7-4DB9-AD6B-4EEA36682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3170" y="4716481"/>
              <a:ext cx="319551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Chr13_16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64" name="Rectangle 150">
              <a:extLst>
                <a:ext uri="{FF2B5EF4-FFF2-40B4-BE49-F238E27FC236}">
                  <a16:creationId xmlns:a16="http://schemas.microsoft.com/office/drawing/2014/main" id="{A123943C-129F-4289-A3E0-D46E54E754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6457" y="4719656"/>
              <a:ext cx="182923" cy="86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107.2</a:t>
              </a:r>
              <a:endParaRPr kumimoji="0" lang="en-US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765" name="Freeform 151">
              <a:extLst>
                <a:ext uri="{FF2B5EF4-FFF2-40B4-BE49-F238E27FC236}">
                  <a16:creationId xmlns:a16="http://schemas.microsoft.com/office/drawing/2014/main" id="{941E166C-B415-4301-856B-5C8722E66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495" y="4751406"/>
              <a:ext cx="61913" cy="0"/>
            </a:xfrm>
            <a:custGeom>
              <a:avLst/>
              <a:gdLst>
                <a:gd name="T0" fmla="*/ 0 w 83"/>
                <a:gd name="T1" fmla="*/ 15 w 83"/>
                <a:gd name="T2" fmla="*/ 83 w 8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3">
                  <a:moveTo>
                    <a:pt x="0" y="0"/>
                  </a:moveTo>
                  <a:lnTo>
                    <a:pt x="15" y="0"/>
                  </a:lnTo>
                  <a:lnTo>
                    <a:pt x="83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6" name="Freeform 152">
              <a:extLst>
                <a:ext uri="{FF2B5EF4-FFF2-40B4-BE49-F238E27FC236}">
                  <a16:creationId xmlns:a16="http://schemas.microsoft.com/office/drawing/2014/main" id="{01DC752A-969F-4815-AE0B-B4CB4B9EA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582" y="4751406"/>
              <a:ext cx="109538" cy="0"/>
            </a:xfrm>
            <a:custGeom>
              <a:avLst/>
              <a:gdLst>
                <a:gd name="T0" fmla="*/ 0 w 147"/>
                <a:gd name="T1" fmla="*/ 66 w 147"/>
                <a:gd name="T2" fmla="*/ 134 w 147"/>
                <a:gd name="T3" fmla="*/ 147 w 147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7">
                  <a:moveTo>
                    <a:pt x="0" y="0"/>
                  </a:moveTo>
                  <a:lnTo>
                    <a:pt x="66" y="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69" name="TextBox 768">
            <a:extLst>
              <a:ext uri="{FF2B5EF4-FFF2-40B4-BE49-F238E27FC236}">
                <a16:creationId xmlns:a16="http://schemas.microsoft.com/office/drawing/2014/main" id="{6899836A-C10A-4161-8678-6E08F9433814}"/>
              </a:ext>
            </a:extLst>
          </p:cNvPr>
          <p:cNvSpPr txBox="1"/>
          <p:nvPr/>
        </p:nvSpPr>
        <p:spPr>
          <a:xfrm>
            <a:off x="3313103" y="6507911"/>
            <a:ext cx="6275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/>
              <a:t>Figure S6. Genetic map of BM13H x YZ RIL F</a:t>
            </a:r>
            <a:r>
              <a:rPr lang="en-US" sz="1400" baseline="-25000" dirty="0"/>
              <a:t>6</a:t>
            </a:r>
            <a:r>
              <a:rPr lang="en-US" sz="1400" dirty="0"/>
              <a:t> population </a:t>
            </a:r>
          </a:p>
        </p:txBody>
      </p:sp>
    </p:spTree>
    <p:extLst>
      <p:ext uri="{BB962C8B-B14F-4D97-AF65-F5344CB8AC3E}">
        <p14:creationId xmlns:p14="http://schemas.microsoft.com/office/powerpoint/2010/main" val="3213611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5715</TotalTime>
  <Words>640</Words>
  <Application>Microsoft Office PowerPoint</Application>
  <PresentationFormat>Widescreen</PresentationFormat>
  <Paragraphs>366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Consolas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Wilson, Iain (A&amp;F, Black Mountain)</dc:creator>
  <cp:lastModifiedBy>Wilson, Iain (A&amp;F, Black Mountain)</cp:lastModifiedBy>
  <cp:revision>34</cp:revision>
  <dcterms:created xsi:type="dcterms:W3CDTF">2020-12-10T04:32:20Z</dcterms:created>
  <dcterms:modified xsi:type="dcterms:W3CDTF">2021-03-02T02:03:22Z</dcterms:modified>
</cp:coreProperties>
</file>