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1" r:id="rId2"/>
    <p:sldId id="287" r:id="rId3"/>
    <p:sldId id="285" r:id="rId4"/>
    <p:sldId id="286" r:id="rId5"/>
    <p:sldId id="262" r:id="rId6"/>
    <p:sldId id="288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64"/>
    <p:restoredTop sz="94694"/>
  </p:normalViewPr>
  <p:slideViewPr>
    <p:cSldViewPr snapToGrid="0" snapToObjects="1" showGuides="1">
      <p:cViewPr varScale="1">
        <p:scale>
          <a:sx n="116" d="100"/>
          <a:sy n="116" d="100"/>
        </p:scale>
        <p:origin x="200" y="18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74BF66-828B-C443-835C-BC2CE8B408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571C33B-AC2F-FA4E-8E3F-7A8D266FA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0D5F7F2-6C6F-5D4A-BDC5-72EB25FB0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7CF1A83-B6F0-594E-937E-6F772A815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AC62F07-C022-F441-8764-19C4B10F8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021827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A0A2DC-BA86-4942-9BF3-0AD6441E0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74FBEA3-5AFA-3241-9164-F1A98C88A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8F48CFD-927F-E449-8B1C-A647581E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BE0A2FE-64AD-1D4E-A445-B3FB6522A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6AF3F21-B408-CB44-B337-6B5269826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30224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D24CA52-33D9-3548-AD6B-97B8BEA672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035029A-C76D-8D4A-8591-6FD8E18B1A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A7C51C3-5522-B248-8811-ECC980993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25617D-6E6D-2B44-827F-C51BA5F83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93E2096-33F7-B940-A34D-E28D072E7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826567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6CA63C-111E-F345-91F6-2F588577A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88784D4-7763-9C4B-AE05-D51E06412C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0592526-95A5-A642-B207-CEC76E890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C8EC005-53D7-F14B-8C42-DB76245B8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88E602A-BDDE-3B48-983E-DDB586DCA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207933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14915F6-0704-F847-BF16-29770FFB3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3783617-6556-F945-9F1D-5984319A1F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16F159C-DC9D-654A-AEDA-2CBDAC025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C92BD00-D155-1542-879E-CAA0A8B26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FEE88C0-B0A6-5E48-9216-55EFEFA7E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65544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A38D86-0E89-FE45-9F16-0380747D4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E27F7BF-5525-674B-8C1C-12A18BA99C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29A42C7-69D4-D448-812C-C4B744044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33F472D-F984-E14D-910E-D1DAC8D32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870287A-31DD-9D4E-A112-08611EBF8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3187FCC-B915-AB49-B9CE-972EEB6A1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556058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0220A0-9010-A84E-BF5D-83481FDDC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B142E2-F663-AD48-99CA-4F02D5767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1DF4302-1272-104B-9927-2668271DEE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9FBCACA-500A-6B43-BA45-3B99E7E9CF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84B5A2D-B9B0-FB4F-80A8-548804E65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47F8268-EF5B-8E4E-86B2-7A336BC7B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7B19130-0BBC-904A-8D6B-E13614398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E9D4D52-0455-4E4B-B883-557B596FF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167445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9DEC0B-FB06-9B46-ADA3-AE00EF3C2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404AF3A-F7AF-FC49-ADC7-E6DC402E7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C7A80D9-4F54-5346-B65F-FE7C769E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4FF1E8D-72A9-9344-B076-B15BC3A6B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715339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06DA214C-1549-3E48-9781-FE03CBDDC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A03E84E-5F0A-9642-B974-786FB3213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86B0CBA-1970-B14B-B41D-6B0BB9E3B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225718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748346-EC07-F843-9E88-759BC7CCE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72EDBCA-E23B-5A4E-93ED-9ED191ED3A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3E16641-B0BC-4247-B499-657765CEF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F40F75E-D583-7240-B7E5-EE2B23505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21B4CFD-D649-A844-B0AC-90626A3EC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543404C-DBB1-9241-A963-DE5C1AFE2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810551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556ED4-ED6F-1B4C-A0FB-D399FE01A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BDAFD8A-6F01-464C-AFD6-19AA1A9FF5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2CB2484-FBAA-AD4F-AB7E-EFF6C7211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EFD5883-4D87-4A47-B949-11065789C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00E2181-20F7-8F48-9188-554598311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7FB8AE8-D973-E544-908E-FD3795A13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87147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9CABFCE-9A54-AA46-9D9A-A900218A0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0E0B59B-8701-2947-9F83-2534339ED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F88F4F4-82E3-A244-96BE-119F8CF147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2D5E0-EC42-1E4A-9A13-F8FEBB90D99F}" type="datetimeFigureOut">
              <a:rPr kumimoji="1" lang="ko-KR" altLang="en-US" smtClean="0"/>
              <a:pPr/>
              <a:t>2020. 11. 13.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50D1BAC-D984-2D43-9FE3-399B26C38D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94A57DB-E76F-8A4E-84EC-AEA9BD5D9D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7196A-06E9-2446-B32F-FCBC84CD579B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987586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tiff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12.tiff"/><Relationship Id="rId7" Type="http://schemas.openxmlformats.org/officeDocument/2006/relationships/image" Target="../media/image16.tif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tiff"/><Relationship Id="rId4" Type="http://schemas.openxmlformats.org/officeDocument/2006/relationships/image" Target="../media/image13.tiff"/><Relationship Id="rId9" Type="http://schemas.openxmlformats.org/officeDocument/2006/relationships/image" Target="../media/image1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tif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tiff"/><Relationship Id="rId5" Type="http://schemas.openxmlformats.org/officeDocument/2006/relationships/image" Target="../media/image24.tiff"/><Relationship Id="rId4" Type="http://schemas.openxmlformats.org/officeDocument/2006/relationships/image" Target="../media/image2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548F977-52CB-294C-B9A3-776C36036CCC}"/>
              </a:ext>
            </a:extLst>
          </p:cNvPr>
          <p:cNvSpPr txBox="1"/>
          <p:nvPr/>
        </p:nvSpPr>
        <p:spPr>
          <a:xfrm>
            <a:off x="1345154" y="839182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4C899B-8867-D04F-9CC3-678CED61F9BA}"/>
              </a:ext>
            </a:extLst>
          </p:cNvPr>
          <p:cNvSpPr txBox="1"/>
          <p:nvPr/>
        </p:nvSpPr>
        <p:spPr>
          <a:xfrm>
            <a:off x="4311169" y="839179"/>
            <a:ext cx="45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205354-B84F-5B43-ADF0-D8AF5A861E50}"/>
              </a:ext>
            </a:extLst>
          </p:cNvPr>
          <p:cNvSpPr txBox="1"/>
          <p:nvPr/>
        </p:nvSpPr>
        <p:spPr>
          <a:xfrm>
            <a:off x="343667" y="227066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b="1" dirty="0"/>
              <a:t>S1 Fig</a:t>
            </a:r>
            <a:endParaRPr kumimoji="1" lang="ko-KR" alt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1ABBDB-6096-1440-A0BB-CD5DE19399AD}"/>
              </a:ext>
            </a:extLst>
          </p:cNvPr>
          <p:cNvSpPr txBox="1"/>
          <p:nvPr/>
        </p:nvSpPr>
        <p:spPr>
          <a:xfrm>
            <a:off x="7192177" y="839178"/>
            <a:ext cx="45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B8404004-59C3-B545-953D-168E546FDC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562" y="1146956"/>
            <a:ext cx="2648572" cy="2340000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3D78413D-CC6E-524E-B520-1EC7FE94B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686" y="1146956"/>
            <a:ext cx="2648572" cy="2340000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2992E9E9-6CA4-CE48-BDF2-CB7AE00DCD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0866" y="1146956"/>
            <a:ext cx="2648572" cy="23400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169BF18D-DE1C-124D-90FF-7FCB2C1A4B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8771" y="3794730"/>
            <a:ext cx="2648572" cy="2340000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E86AE9A6-2331-CA4D-9073-35DF59EEDC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2024" y="3739795"/>
            <a:ext cx="2648571" cy="23400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0DB7661-9210-8848-9029-A9B4CCFD20C9}"/>
              </a:ext>
            </a:extLst>
          </p:cNvPr>
          <p:cNvSpPr txBox="1"/>
          <p:nvPr/>
        </p:nvSpPr>
        <p:spPr>
          <a:xfrm>
            <a:off x="4297134" y="3654075"/>
            <a:ext cx="45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954EAF9-D29D-BB41-92A7-F2817FBDC577}"/>
              </a:ext>
            </a:extLst>
          </p:cNvPr>
          <p:cNvSpPr txBox="1"/>
          <p:nvPr/>
        </p:nvSpPr>
        <p:spPr>
          <a:xfrm>
            <a:off x="1366925" y="3570515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C53D1DB4-5AD8-B944-B82C-71AD630551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0867" y="3823352"/>
            <a:ext cx="2648571" cy="234000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5C422F1F-3820-B048-89C4-6B38341548AC}"/>
              </a:ext>
            </a:extLst>
          </p:cNvPr>
          <p:cNvSpPr txBox="1"/>
          <p:nvPr/>
        </p:nvSpPr>
        <p:spPr>
          <a:xfrm>
            <a:off x="7182193" y="3654075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0A6AD72-CBCC-8240-B002-248187A161F0}"/>
              </a:ext>
            </a:extLst>
          </p:cNvPr>
          <p:cNvSpPr txBox="1"/>
          <p:nvPr/>
        </p:nvSpPr>
        <p:spPr>
          <a:xfrm>
            <a:off x="10308771" y="6021837"/>
            <a:ext cx="1664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dirty="0"/>
              <a:t> - continued -</a:t>
            </a:r>
            <a:endParaRPr kumimoji="1"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892264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486A7BCB-6BA1-0440-93C7-946D37075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25" y="848760"/>
            <a:ext cx="2602961" cy="269085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0D6C558-C76B-2943-B9AC-3F54A8A5A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911" y="805278"/>
            <a:ext cx="2726228" cy="2832306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16D0A86F-1E4D-0347-9050-25F11788FF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5448" y="880275"/>
            <a:ext cx="2783723" cy="2690239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265E6BC-DBD6-D54D-A8D3-EF19EF3BA3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3470" y="880276"/>
            <a:ext cx="2726228" cy="269023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2D22A57-3DC5-584A-8B9D-34BE8C0E01CB}"/>
              </a:ext>
            </a:extLst>
          </p:cNvPr>
          <p:cNvSpPr txBox="1"/>
          <p:nvPr/>
        </p:nvSpPr>
        <p:spPr>
          <a:xfrm>
            <a:off x="321896" y="697667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3FDA61-0D0A-954F-916C-12E717B17D16}"/>
              </a:ext>
            </a:extLst>
          </p:cNvPr>
          <p:cNvSpPr txBox="1"/>
          <p:nvPr/>
        </p:nvSpPr>
        <p:spPr>
          <a:xfrm>
            <a:off x="6053470" y="697667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8A68DB-AE13-4149-8D2D-B82268F05143}"/>
              </a:ext>
            </a:extLst>
          </p:cNvPr>
          <p:cNvSpPr txBox="1"/>
          <p:nvPr/>
        </p:nvSpPr>
        <p:spPr>
          <a:xfrm>
            <a:off x="8934478" y="697666"/>
            <a:ext cx="4026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(J)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83F40A-C506-4541-9E6B-53E0286594C0}"/>
              </a:ext>
            </a:extLst>
          </p:cNvPr>
          <p:cNvSpPr txBox="1"/>
          <p:nvPr/>
        </p:nvSpPr>
        <p:spPr>
          <a:xfrm>
            <a:off x="3320781" y="697667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949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7EA92E-6225-5941-BFCB-14BD12E23501}"/>
              </a:ext>
            </a:extLst>
          </p:cNvPr>
          <p:cNvSpPr txBox="1"/>
          <p:nvPr/>
        </p:nvSpPr>
        <p:spPr>
          <a:xfrm>
            <a:off x="1203198" y="2972849"/>
            <a:ext cx="433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>
                <a:latin typeface="Times New Roman"/>
                <a:cs typeface="Times New Roman"/>
              </a:rPr>
              <a:t>(D)</a:t>
            </a:r>
            <a:endParaRPr kumimoji="1" lang="ko-KR" altLang="en-US" sz="1400" dirty="0">
              <a:latin typeface="Times New Roman"/>
              <a:cs typeface="Times New Roman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13C6E7A-186C-C843-93EB-19AF371237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" r="33832" b="22754"/>
          <a:stretch/>
        </p:blipFill>
        <p:spPr>
          <a:xfrm>
            <a:off x="5494846" y="3234655"/>
            <a:ext cx="2344367" cy="3817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BCCA23-8CCF-884D-A54B-390B454D4847}"/>
              </a:ext>
            </a:extLst>
          </p:cNvPr>
          <p:cNvSpPr txBox="1"/>
          <p:nvPr/>
        </p:nvSpPr>
        <p:spPr>
          <a:xfrm>
            <a:off x="7781246" y="3301799"/>
            <a:ext cx="7347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latin typeface="Times New Roman"/>
                <a:cs typeface="Times New Roman"/>
              </a:rPr>
              <a:t>PLK1</a:t>
            </a:r>
            <a:endParaRPr lang="ko-KR" altLang="en-US" sz="1050" dirty="0">
              <a:latin typeface="Times New Roman"/>
              <a:cs typeface="Times New Roman"/>
            </a:endParaRPr>
          </a:p>
        </p:txBody>
      </p:sp>
      <p:sp>
        <p:nvSpPr>
          <p:cNvPr id="6" name="텍스트 상자 8">
            <a:extLst>
              <a:ext uri="{FF2B5EF4-FFF2-40B4-BE49-F238E27FC236}">
                <a16:creationId xmlns:a16="http://schemas.microsoft.com/office/drawing/2014/main" id="{9EE2149D-A558-3C42-9D47-01ABDD179C44}"/>
              </a:ext>
            </a:extLst>
          </p:cNvPr>
          <p:cNvSpPr txBox="1"/>
          <p:nvPr/>
        </p:nvSpPr>
        <p:spPr>
          <a:xfrm rot="19086381">
            <a:off x="5443578" y="4101276"/>
            <a:ext cx="53732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R" sz="900" dirty="0">
                <a:latin typeface="Times New Roman" charset="0"/>
                <a:ea typeface="Times New Roman" charset="0"/>
                <a:cs typeface="Times New Roman" charset="0"/>
              </a:rPr>
              <a:t>Control</a:t>
            </a:r>
            <a:endParaRPr kumimoji="1" lang="ko-KR" altLang="en-US" sz="9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7" name="텍스트 상자 9">
            <a:extLst>
              <a:ext uri="{FF2B5EF4-FFF2-40B4-BE49-F238E27FC236}">
                <a16:creationId xmlns:a16="http://schemas.microsoft.com/office/drawing/2014/main" id="{0ABB3E8B-268B-1547-9B87-03F69EFB685E}"/>
              </a:ext>
            </a:extLst>
          </p:cNvPr>
          <p:cNvSpPr txBox="1"/>
          <p:nvPr/>
        </p:nvSpPr>
        <p:spPr>
          <a:xfrm rot="19086381">
            <a:off x="5851024" y="4146350"/>
            <a:ext cx="7745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R" sz="900" dirty="0">
                <a:latin typeface="Times New Roman" charset="0"/>
                <a:ea typeface="Times New Roman" charset="0"/>
                <a:cs typeface="Times New Roman" charset="0"/>
              </a:rPr>
              <a:t>Doxorubicin</a:t>
            </a:r>
            <a:endParaRPr kumimoji="1" lang="ko-KR" altLang="en-US" sz="9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8" name="텍스트 상자 11">
            <a:extLst>
              <a:ext uri="{FF2B5EF4-FFF2-40B4-BE49-F238E27FC236}">
                <a16:creationId xmlns:a16="http://schemas.microsoft.com/office/drawing/2014/main" id="{A5F15BFC-8A4D-0E44-8AF4-923F92137C65}"/>
              </a:ext>
            </a:extLst>
          </p:cNvPr>
          <p:cNvSpPr txBox="1"/>
          <p:nvPr/>
        </p:nvSpPr>
        <p:spPr>
          <a:xfrm rot="19086381">
            <a:off x="7012039" y="4142757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R" sz="900" dirty="0">
                <a:latin typeface="Times New Roman" charset="0"/>
                <a:ea typeface="Times New Roman" charset="0"/>
                <a:cs typeface="Times New Roman" charset="0"/>
              </a:rPr>
              <a:t>Combination</a:t>
            </a:r>
            <a:endParaRPr kumimoji="1" lang="ko-KR" altLang="en-US" sz="9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9D35F2-DD55-2E44-B211-D66DC7787002}"/>
              </a:ext>
            </a:extLst>
          </p:cNvPr>
          <p:cNvSpPr txBox="1"/>
          <p:nvPr/>
        </p:nvSpPr>
        <p:spPr>
          <a:xfrm>
            <a:off x="7779457" y="3691789"/>
            <a:ext cx="7434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>
                <a:latin typeface="Times New Roman"/>
                <a:cs typeface="Times New Roman"/>
              </a:rPr>
              <a:t>b-actin</a:t>
            </a:r>
            <a:endParaRPr lang="ko-KR" altLang="en-US" sz="1050" dirty="0">
              <a:latin typeface="Times New Roman"/>
              <a:cs typeface="Times New Roman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EFD033-25BB-AA43-B3FB-F4CE3C8260F3}"/>
              </a:ext>
            </a:extLst>
          </p:cNvPr>
          <p:cNvSpPr txBox="1"/>
          <p:nvPr/>
        </p:nvSpPr>
        <p:spPr>
          <a:xfrm>
            <a:off x="5022891" y="2972848"/>
            <a:ext cx="412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>
                <a:latin typeface="Times New Roman"/>
                <a:cs typeface="Times New Roman"/>
              </a:rPr>
              <a:t>(E)</a:t>
            </a:r>
            <a:endParaRPr kumimoji="1" lang="ko-KR" altLang="en-US" sz="1400" dirty="0">
              <a:latin typeface="Times New Roman"/>
              <a:cs typeface="Times New Roman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5E918C63-4AE8-B84E-A463-FEF5D2E894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735" y="2972848"/>
            <a:ext cx="3385940" cy="1850093"/>
          </a:xfrm>
          <a:prstGeom prst="rect">
            <a:avLst/>
          </a:prstGeom>
        </p:spPr>
      </p:pic>
      <p:sp>
        <p:nvSpPr>
          <p:cNvPr id="15" name="텍스트 상자 11">
            <a:extLst>
              <a:ext uri="{FF2B5EF4-FFF2-40B4-BE49-F238E27FC236}">
                <a16:creationId xmlns:a16="http://schemas.microsoft.com/office/drawing/2014/main" id="{6CADBD90-ECEB-C14B-B724-BB8C6C829B7F}"/>
              </a:ext>
            </a:extLst>
          </p:cNvPr>
          <p:cNvSpPr txBox="1"/>
          <p:nvPr/>
        </p:nvSpPr>
        <p:spPr>
          <a:xfrm rot="19086381">
            <a:off x="6524417" y="4129107"/>
            <a:ext cx="6206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R" sz="900" dirty="0">
                <a:latin typeface="Times New Roman" charset="0"/>
                <a:ea typeface="Times New Roman" charset="0"/>
                <a:cs typeface="Times New Roman" charset="0"/>
              </a:rPr>
              <a:t>ATZ-502</a:t>
            </a:r>
            <a:endParaRPr kumimoji="1" lang="ko-KR" altLang="en-US" sz="9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CB705D-448A-2447-A6CD-E5C595E0F411}"/>
              </a:ext>
            </a:extLst>
          </p:cNvPr>
          <p:cNvSpPr txBox="1"/>
          <p:nvPr/>
        </p:nvSpPr>
        <p:spPr>
          <a:xfrm>
            <a:off x="343667" y="227066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b="1" dirty="0"/>
              <a:t>S2 Fig</a:t>
            </a:r>
            <a:endParaRPr kumimoji="1" lang="ko-KR" altLang="en-US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62D788A-222D-D347-BC09-B0C03E6C5F08}"/>
              </a:ext>
            </a:extLst>
          </p:cNvPr>
          <p:cNvSpPr txBox="1"/>
          <p:nvPr/>
        </p:nvSpPr>
        <p:spPr>
          <a:xfrm>
            <a:off x="1243295" y="82221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65532D2B-531A-884B-8031-A9E31A887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9442" y="1128507"/>
            <a:ext cx="3305106" cy="153040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D92C640-690A-E442-9050-2F150B062F52}"/>
              </a:ext>
            </a:extLst>
          </p:cNvPr>
          <p:cNvSpPr txBox="1"/>
          <p:nvPr/>
        </p:nvSpPr>
        <p:spPr>
          <a:xfrm>
            <a:off x="4475468" y="82221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8B4B9C33-2DE7-7345-B675-1679A4F1C7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7761" y="1133844"/>
            <a:ext cx="3424879" cy="1682658"/>
          </a:xfrm>
          <a:prstGeom prst="rect">
            <a:avLst/>
          </a:prstGeom>
        </p:spPr>
      </p:pic>
      <p:sp>
        <p:nvSpPr>
          <p:cNvPr id="27" name="텍스트 상자 8">
            <a:extLst>
              <a:ext uri="{FF2B5EF4-FFF2-40B4-BE49-F238E27FC236}">
                <a16:creationId xmlns:a16="http://schemas.microsoft.com/office/drawing/2014/main" id="{6E1045A4-9AB9-B34A-934C-89C4310ED02D}"/>
              </a:ext>
            </a:extLst>
          </p:cNvPr>
          <p:cNvSpPr txBox="1"/>
          <p:nvPr/>
        </p:nvSpPr>
        <p:spPr>
          <a:xfrm rot="19086381">
            <a:off x="8531336" y="2435771"/>
            <a:ext cx="53732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R" sz="900" dirty="0">
                <a:latin typeface="Times New Roman" charset="0"/>
                <a:ea typeface="Times New Roman" charset="0"/>
                <a:cs typeface="Times New Roman" charset="0"/>
              </a:rPr>
              <a:t>Control</a:t>
            </a:r>
            <a:endParaRPr kumimoji="1" lang="ko-KR" altLang="en-US" sz="9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8" name="텍스트 상자 9">
            <a:extLst>
              <a:ext uri="{FF2B5EF4-FFF2-40B4-BE49-F238E27FC236}">
                <a16:creationId xmlns:a16="http://schemas.microsoft.com/office/drawing/2014/main" id="{A5801497-7432-8540-92E2-3B7C998A0C9D}"/>
              </a:ext>
            </a:extLst>
          </p:cNvPr>
          <p:cNvSpPr txBox="1"/>
          <p:nvPr/>
        </p:nvSpPr>
        <p:spPr>
          <a:xfrm rot="19086381">
            <a:off x="9280831" y="2482935"/>
            <a:ext cx="76815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R" sz="900" dirty="0">
                <a:latin typeface="Times New Roman" charset="0"/>
                <a:ea typeface="Times New Roman" charset="0"/>
                <a:cs typeface="Times New Roman" charset="0"/>
              </a:rPr>
              <a:t>Doxorubicin</a:t>
            </a:r>
            <a:endParaRPr kumimoji="1" lang="ko-KR" altLang="en-US" sz="9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9" name="텍스트 상자 10">
            <a:extLst>
              <a:ext uri="{FF2B5EF4-FFF2-40B4-BE49-F238E27FC236}">
                <a16:creationId xmlns:a16="http://schemas.microsoft.com/office/drawing/2014/main" id="{2FF5B3B3-E48C-5E41-AB26-F5A2B4D257CD}"/>
              </a:ext>
            </a:extLst>
          </p:cNvPr>
          <p:cNvSpPr txBox="1"/>
          <p:nvPr/>
        </p:nvSpPr>
        <p:spPr>
          <a:xfrm rot="19086381">
            <a:off x="8946769" y="2481439"/>
            <a:ext cx="6206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R" sz="900" dirty="0">
                <a:latin typeface="Times New Roman" charset="0"/>
                <a:ea typeface="Times New Roman" charset="0"/>
                <a:cs typeface="Times New Roman" charset="0"/>
              </a:rPr>
              <a:t>ATZ-502</a:t>
            </a:r>
            <a:endParaRPr kumimoji="1" lang="ko-KR" altLang="en-US" sz="9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0" name="텍스트 상자 11">
            <a:extLst>
              <a:ext uri="{FF2B5EF4-FFF2-40B4-BE49-F238E27FC236}">
                <a16:creationId xmlns:a16="http://schemas.microsoft.com/office/drawing/2014/main" id="{480CD600-4602-764E-B701-5F8414C167DA}"/>
              </a:ext>
            </a:extLst>
          </p:cNvPr>
          <p:cNvSpPr txBox="1"/>
          <p:nvPr/>
        </p:nvSpPr>
        <p:spPr>
          <a:xfrm rot="19086381">
            <a:off x="9658441" y="2508626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R" sz="900" dirty="0">
                <a:latin typeface="Times New Roman" charset="0"/>
                <a:ea typeface="Times New Roman" charset="0"/>
                <a:cs typeface="Times New Roman" charset="0"/>
              </a:rPr>
              <a:t>Combination</a:t>
            </a:r>
            <a:endParaRPr kumimoji="1" lang="ko-KR" altLang="en-US" sz="9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858612-8E64-684A-B425-07F563E8D9E1}"/>
              </a:ext>
            </a:extLst>
          </p:cNvPr>
          <p:cNvSpPr txBox="1"/>
          <p:nvPr/>
        </p:nvSpPr>
        <p:spPr>
          <a:xfrm>
            <a:off x="8186721" y="820730"/>
            <a:ext cx="423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1482FF58-74AF-2243-BA84-2256D6929DB3}"/>
              </a:ext>
            </a:extLst>
          </p:cNvPr>
          <p:cNvGrpSpPr/>
          <p:nvPr/>
        </p:nvGrpSpPr>
        <p:grpSpPr>
          <a:xfrm>
            <a:off x="8633059" y="1224804"/>
            <a:ext cx="2395205" cy="1156868"/>
            <a:chOff x="8847545" y="3264800"/>
            <a:chExt cx="2920886" cy="1410768"/>
          </a:xfrm>
        </p:grpSpPr>
        <p:pic>
          <p:nvPicPr>
            <p:cNvPr id="22" name="Picture 4" descr="D:\실험자료\western blot\171201\actin,cyba c-skim,bsa.jpg">
              <a:extLst>
                <a:ext uri="{FF2B5EF4-FFF2-40B4-BE49-F238E27FC236}">
                  <a16:creationId xmlns:a16="http://schemas.microsoft.com/office/drawing/2014/main" id="{BD74D5F2-7F03-4C48-AE89-7B43CEB31F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955" t="35219" r="20298" b="58152"/>
            <a:stretch/>
          </p:blipFill>
          <p:spPr bwMode="auto">
            <a:xfrm flipV="1">
              <a:off x="8847545" y="4179531"/>
              <a:ext cx="2232398" cy="496037"/>
            </a:xfrm>
            <a:prstGeom prst="rect">
              <a:avLst/>
            </a:prstGeom>
            <a:noFill/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텍스트 상자 6">
              <a:extLst>
                <a:ext uri="{FF2B5EF4-FFF2-40B4-BE49-F238E27FC236}">
                  <a16:creationId xmlns:a16="http://schemas.microsoft.com/office/drawing/2014/main" id="{156E52BF-7968-1F44-914A-C201F0FCB86E}"/>
                </a:ext>
              </a:extLst>
            </p:cNvPr>
            <p:cNvSpPr txBox="1"/>
            <p:nvPr/>
          </p:nvSpPr>
          <p:spPr>
            <a:xfrm>
              <a:off x="11079944" y="3820657"/>
              <a:ext cx="616159" cy="281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CYBA</a:t>
              </a:r>
              <a:endParaRPr kumimoji="1" lang="ko-KR" altLang="en-US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텍스트 상자 7">
              <a:extLst>
                <a:ext uri="{FF2B5EF4-FFF2-40B4-BE49-F238E27FC236}">
                  <a16:creationId xmlns:a16="http://schemas.microsoft.com/office/drawing/2014/main" id="{31AA3182-D32E-7F4D-862B-FB5266DA6CE7}"/>
                </a:ext>
              </a:extLst>
            </p:cNvPr>
            <p:cNvSpPr txBox="1"/>
            <p:nvPr/>
          </p:nvSpPr>
          <p:spPr>
            <a:xfrm>
              <a:off x="11079944" y="3264800"/>
              <a:ext cx="688487" cy="281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HDAC7</a:t>
              </a:r>
              <a:endParaRPr kumimoji="1" lang="ko-KR" altLang="en-US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1AF55DA-024A-8E4C-915B-E3167DC745AB}"/>
                </a:ext>
              </a:extLst>
            </p:cNvPr>
            <p:cNvSpPr txBox="1"/>
            <p:nvPr/>
          </p:nvSpPr>
          <p:spPr>
            <a:xfrm>
              <a:off x="11079943" y="4264279"/>
              <a:ext cx="653301" cy="2814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β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-actin </a:t>
              </a: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2C59760F-15D7-834B-9D08-B563C302BB7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367" t="20147" b="13783"/>
          <a:stretch/>
        </p:blipFill>
        <p:spPr>
          <a:xfrm>
            <a:off x="8633059" y="1583399"/>
            <a:ext cx="1830626" cy="345417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A86BB952-ED2C-0E40-BC5A-71B656172F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33059" y="1169116"/>
            <a:ext cx="1828800" cy="356023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81181A63-2832-2248-A5C4-824C3A82391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8858" t="38253" b="39483"/>
          <a:stretch/>
        </p:blipFill>
        <p:spPr>
          <a:xfrm>
            <a:off x="5494846" y="3659651"/>
            <a:ext cx="2344367" cy="38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93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E65B5042-C946-4E4E-B41B-A2FC8B5E5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48" y="227066"/>
            <a:ext cx="9460077" cy="28986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D48F78-D69A-ED4C-AEFF-D69027CE2B09}"/>
              </a:ext>
            </a:extLst>
          </p:cNvPr>
          <p:cNvSpPr txBox="1"/>
          <p:nvPr/>
        </p:nvSpPr>
        <p:spPr>
          <a:xfrm>
            <a:off x="1203199" y="525152"/>
            <a:ext cx="433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>
                <a:latin typeface="Times New Roman"/>
                <a:cs typeface="Times New Roman"/>
              </a:rPr>
              <a:t>(A)</a:t>
            </a:r>
            <a:endParaRPr kumimoji="1" lang="ko-KR" altLang="en-US" sz="1400" dirty="0">
              <a:latin typeface="Times New Roman"/>
              <a:cs typeface="Times New Roman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A8D3469-3D62-164A-8AB5-92F253BED0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198" y="3547073"/>
            <a:ext cx="10095449" cy="27404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AF79C5-4B7D-1A42-94FB-99421003B589}"/>
              </a:ext>
            </a:extLst>
          </p:cNvPr>
          <p:cNvSpPr txBox="1"/>
          <p:nvPr/>
        </p:nvSpPr>
        <p:spPr>
          <a:xfrm>
            <a:off x="1213580" y="3462389"/>
            <a:ext cx="423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>
                <a:latin typeface="Times New Roman"/>
                <a:cs typeface="Times New Roman"/>
              </a:rPr>
              <a:t>(B)</a:t>
            </a:r>
            <a:endParaRPr kumimoji="1" lang="ko-KR" altLang="en-US" sz="1400" dirty="0">
              <a:latin typeface="Times New Roman"/>
              <a:cs typeface="Times New Roman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7EEF6A-D660-064B-AB36-64A698399E27}"/>
              </a:ext>
            </a:extLst>
          </p:cNvPr>
          <p:cNvSpPr txBox="1"/>
          <p:nvPr/>
        </p:nvSpPr>
        <p:spPr>
          <a:xfrm>
            <a:off x="343667" y="227066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b="1" dirty="0"/>
              <a:t>S3 Fig</a:t>
            </a:r>
            <a:endParaRPr kumimoji="1"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56962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382838-6E99-4EA3-9061-D13D9ACEF2FC}"/>
              </a:ext>
            </a:extLst>
          </p:cNvPr>
          <p:cNvSpPr txBox="1"/>
          <p:nvPr/>
        </p:nvSpPr>
        <p:spPr>
          <a:xfrm>
            <a:off x="528546" y="760784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>
                <a:latin typeface="Times New Roman"/>
                <a:cs typeface="Times New Roman"/>
              </a:rPr>
              <a:t>(A)</a:t>
            </a:r>
            <a:endParaRPr kumimoji="1" lang="ko-KR" altLang="en-US" sz="1400" dirty="0">
              <a:latin typeface="Times New Roman"/>
              <a:cs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C059D4-332F-42EC-BAEA-EFBC32E13B49}"/>
              </a:ext>
            </a:extLst>
          </p:cNvPr>
          <p:cNvSpPr txBox="1"/>
          <p:nvPr/>
        </p:nvSpPr>
        <p:spPr>
          <a:xfrm>
            <a:off x="4418536" y="758579"/>
            <a:ext cx="423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>
                <a:latin typeface="Times New Roman"/>
                <a:cs typeface="Times New Roman"/>
              </a:rPr>
              <a:t>(B)</a:t>
            </a:r>
            <a:endParaRPr kumimoji="1" lang="ko-KR" altLang="en-US" sz="1400" dirty="0">
              <a:latin typeface="Times New Roman"/>
              <a:cs typeface="Times New Roman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15A95A-CBDD-E24F-A35E-F4F9A0743870}"/>
              </a:ext>
            </a:extLst>
          </p:cNvPr>
          <p:cNvSpPr txBox="1"/>
          <p:nvPr/>
        </p:nvSpPr>
        <p:spPr>
          <a:xfrm>
            <a:off x="343667" y="227066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b="1" dirty="0"/>
              <a:t>S4 Fig</a:t>
            </a:r>
            <a:endParaRPr kumimoji="1" lang="ko-KR" alt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18731D-B07A-6143-BEE0-BEFB689B7B60}"/>
              </a:ext>
            </a:extLst>
          </p:cNvPr>
          <p:cNvSpPr txBox="1"/>
          <p:nvPr/>
        </p:nvSpPr>
        <p:spPr>
          <a:xfrm>
            <a:off x="8264058" y="826289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NUPR1 :    -       +        +</a:t>
            </a:r>
            <a:endParaRPr kumimoji="1" lang="ko-Kore-KR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18D6AA-5785-544B-8123-AB3D11A268A4}"/>
              </a:ext>
            </a:extLst>
          </p:cNvPr>
          <p:cNvSpPr txBox="1"/>
          <p:nvPr/>
        </p:nvSpPr>
        <p:spPr>
          <a:xfrm>
            <a:off x="8262774" y="1112280"/>
            <a:ext cx="1992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KPNB1 :    +      +        +</a:t>
            </a:r>
            <a:endParaRPr kumimoji="1" lang="ko-Kore-KR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600CD8-454F-1A4F-8B85-5231F67B8219}"/>
              </a:ext>
            </a:extLst>
          </p:cNvPr>
          <p:cNvSpPr txBox="1"/>
          <p:nvPr/>
        </p:nvSpPr>
        <p:spPr>
          <a:xfrm>
            <a:off x="8168415" y="1398270"/>
            <a:ext cx="20933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ATZ-502 :    -       -         +</a:t>
            </a:r>
            <a:endParaRPr kumimoji="1" lang="ko-Kore-KR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A0AAD3-CA4F-5E49-A8CC-DBFBDEC48ABE}"/>
              </a:ext>
            </a:extLst>
          </p:cNvPr>
          <p:cNvSpPr txBox="1"/>
          <p:nvPr/>
        </p:nvSpPr>
        <p:spPr>
          <a:xfrm>
            <a:off x="10332993" y="2428531"/>
            <a:ext cx="1172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IP: anti-NUPR1</a:t>
            </a:r>
            <a:endParaRPr kumimoji="1" lang="ko-Kore-KR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D016E4-97A3-3A44-B546-03F03FE9AC6D}"/>
              </a:ext>
            </a:extLst>
          </p:cNvPr>
          <p:cNvSpPr txBox="1"/>
          <p:nvPr/>
        </p:nvSpPr>
        <p:spPr>
          <a:xfrm>
            <a:off x="8386047" y="2377960"/>
            <a:ext cx="6335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ore-KR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NUPR1</a:t>
            </a:r>
            <a:endParaRPr kumimoji="1" lang="ko-Kore-KR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FAECE4A-E7A4-F94D-9419-5D3A5F03EBBC}"/>
              </a:ext>
            </a:extLst>
          </p:cNvPr>
          <p:cNvSpPr txBox="1"/>
          <p:nvPr/>
        </p:nvSpPr>
        <p:spPr>
          <a:xfrm>
            <a:off x="8386047" y="3646022"/>
            <a:ext cx="6335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ore-KR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NUPR1</a:t>
            </a:r>
            <a:endParaRPr kumimoji="1" lang="ko-Kore-KR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30ED21-ED8D-B44A-A4C9-226E1AD0F625}"/>
              </a:ext>
            </a:extLst>
          </p:cNvPr>
          <p:cNvSpPr txBox="1"/>
          <p:nvPr/>
        </p:nvSpPr>
        <p:spPr>
          <a:xfrm>
            <a:off x="8413297" y="1870663"/>
            <a:ext cx="6335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ore-KR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KPNB1</a:t>
            </a:r>
            <a:endParaRPr kumimoji="1" lang="ko-Kore-KR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BA86CF-A523-5740-A8A5-8E9132AAD760}"/>
              </a:ext>
            </a:extLst>
          </p:cNvPr>
          <p:cNvSpPr txBox="1"/>
          <p:nvPr/>
        </p:nvSpPr>
        <p:spPr>
          <a:xfrm>
            <a:off x="10426686" y="3290500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endParaRPr kumimoji="1" lang="ko-Kore-KR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직선 연결선[R] 19">
            <a:extLst>
              <a:ext uri="{FF2B5EF4-FFF2-40B4-BE49-F238E27FC236}">
                <a16:creationId xmlns:a16="http://schemas.microsoft.com/office/drawing/2014/main" id="{D723B530-A64E-2D4B-A9B0-025BF692CAB4}"/>
              </a:ext>
            </a:extLst>
          </p:cNvPr>
          <p:cNvCxnSpPr/>
          <p:nvPr/>
        </p:nvCxnSpPr>
        <p:spPr>
          <a:xfrm>
            <a:off x="10426687" y="2932851"/>
            <a:ext cx="0" cy="10596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881D742-01DC-234A-BAAD-AD8D72194FB7}"/>
              </a:ext>
            </a:extLst>
          </p:cNvPr>
          <p:cNvSpPr txBox="1"/>
          <p:nvPr/>
        </p:nvSpPr>
        <p:spPr>
          <a:xfrm>
            <a:off x="10332993" y="1845439"/>
            <a:ext cx="1172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IP: anti-KPNB1</a:t>
            </a:r>
            <a:endParaRPr kumimoji="1" lang="ko-Kore-KR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90B6B4-CD18-DF45-821F-74EE839AD317}"/>
              </a:ext>
            </a:extLst>
          </p:cNvPr>
          <p:cNvSpPr txBox="1"/>
          <p:nvPr/>
        </p:nvSpPr>
        <p:spPr>
          <a:xfrm>
            <a:off x="8413297" y="3082568"/>
            <a:ext cx="6335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ko-Kore-KR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KPNB1</a:t>
            </a:r>
            <a:endParaRPr kumimoji="1" lang="ko-Kore-KR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5439F0-9E50-6B47-B877-BEF68FD1DC03}"/>
              </a:ext>
            </a:extLst>
          </p:cNvPr>
          <p:cNvSpPr txBox="1"/>
          <p:nvPr/>
        </p:nvSpPr>
        <p:spPr>
          <a:xfrm>
            <a:off x="7628145" y="758579"/>
            <a:ext cx="423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400" dirty="0">
                <a:latin typeface="Times New Roman"/>
                <a:cs typeface="Times New Roman"/>
              </a:rPr>
              <a:t>(C)</a:t>
            </a:r>
            <a:endParaRPr kumimoji="1" lang="ko-KR" altLang="en-US" sz="1400" dirty="0">
              <a:latin typeface="Times New Roman"/>
              <a:cs typeface="Times New Roman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2147F5C9-3663-9444-8011-92BDE5245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608" y="1112280"/>
            <a:ext cx="3507184" cy="2869937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0ACC0727-4F1F-3547-B8E2-678414172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283" y="1094469"/>
            <a:ext cx="3382670" cy="278713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A9DA4B1-D933-5246-8311-61E244D1B3C6}"/>
              </a:ext>
            </a:extLst>
          </p:cNvPr>
          <p:cNvSpPr txBox="1"/>
          <p:nvPr/>
        </p:nvSpPr>
        <p:spPr>
          <a:xfrm>
            <a:off x="6391909" y="3082568"/>
            <a:ext cx="123623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kumimoji="1" lang="en-US" altLang="ko-KR" sz="12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kumimoji="1"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0.018 min</a:t>
            </a:r>
            <a:r>
              <a:rPr kumimoji="1" lang="en-US" altLang="ko-KR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kumimoji="1" lang="ko-KR" altLang="en-US" sz="12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97D4899-C0F2-0A4D-A224-71F15FFF2052}"/>
              </a:ext>
            </a:extLst>
          </p:cNvPr>
          <p:cNvSpPr txBox="1"/>
          <p:nvPr/>
        </p:nvSpPr>
        <p:spPr>
          <a:xfrm>
            <a:off x="2594715" y="3072615"/>
            <a:ext cx="119295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ko-KR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kumimoji="1" lang="en-US" altLang="ko-KR" sz="12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obs</a:t>
            </a:r>
            <a:r>
              <a:rPr kumimoji="1"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0.12 min</a:t>
            </a:r>
            <a:r>
              <a:rPr kumimoji="1" lang="en-US" altLang="ko-KR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kumimoji="1" lang="ko-KR" altLang="en-US" sz="12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1E68F95-93A6-AB4C-9336-5E949F132E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8872" y="2906486"/>
            <a:ext cx="1358900" cy="5334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A9C2AA74-77B3-264B-A59A-634D865559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4093" y="3520476"/>
            <a:ext cx="1358900" cy="5334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E1C4E843-4A8B-BE4E-8A9F-4AC6C131B4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76848" y="2316821"/>
            <a:ext cx="1371600" cy="5334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AFE18AD7-9377-9B48-A6CD-74D869BDE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1010" y="1707948"/>
            <a:ext cx="13716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18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04CBB0-AA3F-354C-8BA9-0F4119FF22BA}"/>
              </a:ext>
            </a:extLst>
          </p:cNvPr>
          <p:cNvSpPr txBox="1"/>
          <p:nvPr/>
        </p:nvSpPr>
        <p:spPr>
          <a:xfrm>
            <a:off x="773432" y="596398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AEDE5A-D904-414B-B0D4-0B226575432D}"/>
              </a:ext>
            </a:extLst>
          </p:cNvPr>
          <p:cNvSpPr txBox="1"/>
          <p:nvPr/>
        </p:nvSpPr>
        <p:spPr>
          <a:xfrm>
            <a:off x="343667" y="227066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b="1" dirty="0"/>
              <a:t>S5 Fig</a:t>
            </a:r>
            <a:endParaRPr kumimoji="1" lang="ko-KR" alt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AB34BE-F8BE-C645-9F4F-3F01B1548EED}"/>
              </a:ext>
            </a:extLst>
          </p:cNvPr>
          <p:cNvSpPr txBox="1"/>
          <p:nvPr/>
        </p:nvSpPr>
        <p:spPr>
          <a:xfrm>
            <a:off x="5694461" y="596398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E5792EB6-7719-7148-960A-ACA33EC7C3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72"/>
          <a:stretch/>
        </p:blipFill>
        <p:spPr>
          <a:xfrm>
            <a:off x="6096000" y="770616"/>
            <a:ext cx="3775478" cy="35717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52CC5C9-52E5-2047-A4A0-1F13DEB112B7}"/>
              </a:ext>
            </a:extLst>
          </p:cNvPr>
          <p:cNvSpPr txBox="1"/>
          <p:nvPr/>
        </p:nvSpPr>
        <p:spPr>
          <a:xfrm>
            <a:off x="9749928" y="2308994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200" b="1" dirty="0"/>
              <a:t>CI = 1</a:t>
            </a:r>
            <a:endParaRPr kumimoji="1" lang="ko-Kore-KR" altLang="en-US" sz="12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1A2CD3F-F73F-7D41-8848-DAC0E8CE5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01" y="606280"/>
            <a:ext cx="4495656" cy="373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59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27482</TotalTime>
  <Words>131</Words>
  <Application>Microsoft Macintosh PowerPoint</Application>
  <PresentationFormat>와이드스크린</PresentationFormat>
  <Paragraphs>54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Arial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박찬희</dc:creator>
  <cp:lastModifiedBy>박찬희</cp:lastModifiedBy>
  <cp:revision>53</cp:revision>
  <cp:lastPrinted>2020-11-05T04:51:12Z</cp:lastPrinted>
  <dcterms:created xsi:type="dcterms:W3CDTF">2019-11-20T07:17:25Z</dcterms:created>
  <dcterms:modified xsi:type="dcterms:W3CDTF">2020-11-13T00:21:58Z</dcterms:modified>
</cp:coreProperties>
</file>