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2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0" autoAdjust="0"/>
    <p:restoredTop sz="94803" autoAdjust="0"/>
  </p:normalViewPr>
  <p:slideViewPr>
    <p:cSldViewPr snapToGrid="0">
      <p:cViewPr varScale="1">
        <p:scale>
          <a:sx n="74" d="100"/>
          <a:sy n="74" d="100"/>
        </p:scale>
        <p:origin x="30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32145-DF13-4B7B-B964-FF6CD6A8AF2B}" type="datetimeFigureOut">
              <a:rPr lang="el-GR" smtClean="0"/>
              <a:t>29/3/2021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2ABEB-E0B7-41A0-A903-0968EF9FF95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951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32ABEB-E0B7-41A0-A903-0968EF9FF95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6550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3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5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9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8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9BBF1877-42AA-4130-A5E9-36C6D4C3B713}"/>
              </a:ext>
            </a:extLst>
          </p:cNvPr>
          <p:cNvGrpSpPr/>
          <p:nvPr/>
        </p:nvGrpSpPr>
        <p:grpSpPr>
          <a:xfrm>
            <a:off x="1455738" y="1683661"/>
            <a:ext cx="3986399" cy="3078915"/>
            <a:chOff x="1455738" y="1683661"/>
            <a:chExt cx="3986399" cy="3078915"/>
          </a:xfrm>
        </p:grpSpPr>
        <p:graphicFrame>
          <p:nvGraphicFramePr>
            <p:cNvPr id="35" name="Object 34">
              <a:extLst>
                <a:ext uri="{FF2B5EF4-FFF2-40B4-BE49-F238E27FC236}">
                  <a16:creationId xmlns:a16="http://schemas.microsoft.com/office/drawing/2014/main" id="{1E68F711-24D7-40DB-A4F0-0275ED479C0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1812453"/>
                </p:ext>
              </p:extLst>
            </p:nvPr>
          </p:nvGraphicFramePr>
          <p:xfrm>
            <a:off x="1455738" y="1917776"/>
            <a:ext cx="3946525" cy="284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Prism 8" r:id="rId4" imgW="3947087" imgH="2844857" progId="Prism8.Document">
                    <p:embed/>
                  </p:oleObj>
                </mc:Choice>
                <mc:Fallback>
                  <p:oleObj name="Prism 8" r:id="rId4" imgW="3947087" imgH="2844857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55738" y="1917776"/>
                          <a:ext cx="3946525" cy="284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10">
              <a:extLst>
                <a:ext uri="{FF2B5EF4-FFF2-40B4-BE49-F238E27FC236}">
                  <a16:creationId xmlns:a16="http://schemas.microsoft.com/office/drawing/2014/main" id="{1BEE68FE-632E-4256-8CAE-A85F76E1679C}"/>
                </a:ext>
              </a:extLst>
            </p:cNvPr>
            <p:cNvSpPr txBox="1"/>
            <p:nvPr/>
          </p:nvSpPr>
          <p:spPr>
            <a:xfrm>
              <a:off x="2416055" y="2473948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let-7b-5p</a:t>
              </a:r>
            </a:p>
          </p:txBody>
        </p:sp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ED58842E-126E-40A3-B144-B5FC8432E994}"/>
                </a:ext>
              </a:extLst>
            </p:cNvPr>
            <p:cNvSpPr txBox="1"/>
            <p:nvPr/>
          </p:nvSpPr>
          <p:spPr>
            <a:xfrm>
              <a:off x="2063271" y="3031219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miR-221-3p</a:t>
              </a:r>
            </a:p>
          </p:txBody>
        </p:sp>
        <p:sp>
          <p:nvSpPr>
            <p:cNvPr id="8" name="TextBox 10">
              <a:extLst>
                <a:ext uri="{FF2B5EF4-FFF2-40B4-BE49-F238E27FC236}">
                  <a16:creationId xmlns:a16="http://schemas.microsoft.com/office/drawing/2014/main" id="{3BD9C8A8-B667-41A6-B10D-0D79BE4F0857}"/>
                </a:ext>
              </a:extLst>
            </p:cNvPr>
            <p:cNvSpPr txBox="1"/>
            <p:nvPr/>
          </p:nvSpPr>
          <p:spPr>
            <a:xfrm>
              <a:off x="3314120" y="2366354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miR-16-5p</a:t>
              </a:r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D5087297-26E8-4D76-AAFA-C6153C6B865B}"/>
                </a:ext>
              </a:extLst>
            </p:cNvPr>
            <p:cNvSpPr txBox="1"/>
            <p:nvPr/>
          </p:nvSpPr>
          <p:spPr>
            <a:xfrm>
              <a:off x="2894905" y="2410331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let-7a-5p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956B439-CFB5-46E4-ADE4-5C512F8D2E6F}"/>
                </a:ext>
              </a:extLst>
            </p:cNvPr>
            <p:cNvSpPr txBox="1"/>
            <p:nvPr/>
          </p:nvSpPr>
          <p:spPr>
            <a:xfrm>
              <a:off x="1882097" y="3300471"/>
              <a:ext cx="905433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miR-4707-3p</a:t>
              </a:r>
            </a:p>
          </p:txBody>
        </p: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A23CEC22-6F10-43F0-96AD-A5DE50C3244E}"/>
                </a:ext>
              </a:extLst>
            </p:cNvPr>
            <p:cNvSpPr txBox="1"/>
            <p:nvPr/>
          </p:nvSpPr>
          <p:spPr>
            <a:xfrm>
              <a:off x="2693569" y="3300471"/>
              <a:ext cx="924283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miR-181a-3p</a:t>
              </a:r>
            </a:p>
          </p:txBody>
        </p:sp>
        <p:sp>
          <p:nvSpPr>
            <p:cNvPr id="21" name="TextBox 10">
              <a:extLst>
                <a:ext uri="{FF2B5EF4-FFF2-40B4-BE49-F238E27FC236}">
                  <a16:creationId xmlns:a16="http://schemas.microsoft.com/office/drawing/2014/main" id="{C8CB68BE-B2D7-475D-84F2-5C8A35C634E3}"/>
                </a:ext>
              </a:extLst>
            </p:cNvPr>
            <p:cNvSpPr txBox="1"/>
            <p:nvPr/>
          </p:nvSpPr>
          <p:spPr>
            <a:xfrm>
              <a:off x="2111254" y="2756171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miR-222-3p</a:t>
              </a:r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0CC999FD-6DE4-4F8C-A502-00F7B9C8C5C0}"/>
                </a:ext>
              </a:extLst>
            </p:cNvPr>
            <p:cNvSpPr txBox="1"/>
            <p:nvPr/>
          </p:nvSpPr>
          <p:spPr>
            <a:xfrm>
              <a:off x="4433638" y="2866261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miR-20b-5p</a:t>
              </a:r>
            </a:p>
          </p:txBody>
        </p:sp>
        <p:sp>
          <p:nvSpPr>
            <p:cNvPr id="28" name="TextBox 10">
              <a:extLst>
                <a:ext uri="{FF2B5EF4-FFF2-40B4-BE49-F238E27FC236}">
                  <a16:creationId xmlns:a16="http://schemas.microsoft.com/office/drawing/2014/main" id="{1C94FC77-5D21-4D81-A410-AB9BE4A52D46}"/>
                </a:ext>
              </a:extLst>
            </p:cNvPr>
            <p:cNvSpPr txBox="1"/>
            <p:nvPr/>
          </p:nvSpPr>
          <p:spPr>
            <a:xfrm>
              <a:off x="4307774" y="2686098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miR-363-3p</a:t>
              </a:r>
            </a:p>
          </p:txBody>
        </p:sp>
        <p:sp>
          <p:nvSpPr>
            <p:cNvPr id="30" name="TextBox 10">
              <a:extLst>
                <a:ext uri="{FF2B5EF4-FFF2-40B4-BE49-F238E27FC236}">
                  <a16:creationId xmlns:a16="http://schemas.microsoft.com/office/drawing/2014/main" id="{D6F5D1BF-161F-46C9-BBEA-7B00900BCEC5}"/>
                </a:ext>
              </a:extLst>
            </p:cNvPr>
            <p:cNvSpPr txBox="1"/>
            <p:nvPr/>
          </p:nvSpPr>
          <p:spPr>
            <a:xfrm>
              <a:off x="4524319" y="3571262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miR-363-5p</a:t>
              </a:r>
            </a:p>
          </p:txBody>
        </p:sp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1E3A3D1B-F213-4B94-984B-89FA8458BA8D}"/>
                </a:ext>
              </a:extLst>
            </p:cNvPr>
            <p:cNvSpPr txBox="1"/>
            <p:nvPr/>
          </p:nvSpPr>
          <p:spPr>
            <a:xfrm>
              <a:off x="4550118" y="3760139"/>
              <a:ext cx="892019" cy="225623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miR-106a-3p</a:t>
              </a:r>
            </a:p>
          </p:txBody>
        </p:sp>
        <p:sp>
          <p:nvSpPr>
            <p:cNvPr id="33" name="TextBox 10">
              <a:extLst>
                <a:ext uri="{FF2B5EF4-FFF2-40B4-BE49-F238E27FC236}">
                  <a16:creationId xmlns:a16="http://schemas.microsoft.com/office/drawing/2014/main" id="{137939C2-7643-4910-80F3-8BBED416DCCA}"/>
                </a:ext>
              </a:extLst>
            </p:cNvPr>
            <p:cNvSpPr txBox="1"/>
            <p:nvPr/>
          </p:nvSpPr>
          <p:spPr>
            <a:xfrm>
              <a:off x="3833207" y="2343731"/>
              <a:ext cx="742951" cy="17145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50" b="1" dirty="0"/>
                <a:t>miR-92a-3p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5E3AA35-3413-4692-99B5-2F39C80919F4}"/>
                </a:ext>
              </a:extLst>
            </p:cNvPr>
            <p:cNvSpPr txBox="1"/>
            <p:nvPr/>
          </p:nvSpPr>
          <p:spPr>
            <a:xfrm>
              <a:off x="2730645" y="1683661"/>
              <a:ext cx="1909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HUDEP1_L vs CD34_L</a:t>
              </a:r>
            </a:p>
          </p:txBody>
        </p:sp>
      </p:grp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5A4A0922-BCE8-4EA6-A8AE-2EDAD0F050EB}"/>
              </a:ext>
            </a:extLst>
          </p:cNvPr>
          <p:cNvSpPr>
            <a:spLocks noChangeAspect="1"/>
          </p:cNvSpPr>
          <p:nvPr/>
        </p:nvSpPr>
        <p:spPr>
          <a:xfrm>
            <a:off x="2490054" y="3218913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lowchart: Connector 30">
            <a:extLst>
              <a:ext uri="{FF2B5EF4-FFF2-40B4-BE49-F238E27FC236}">
                <a16:creationId xmlns:a16="http://schemas.microsoft.com/office/drawing/2014/main" id="{D30F29A3-D5B3-4FD6-99FC-DB06A24C6381}"/>
              </a:ext>
            </a:extLst>
          </p:cNvPr>
          <p:cNvSpPr>
            <a:spLocks noChangeAspect="1"/>
          </p:cNvSpPr>
          <p:nvPr/>
        </p:nvSpPr>
        <p:spPr>
          <a:xfrm>
            <a:off x="2656466" y="2668289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563D6371-1602-4212-BB8A-339A60182E65}"/>
              </a:ext>
            </a:extLst>
          </p:cNvPr>
          <p:cNvSpPr>
            <a:spLocks noChangeAspect="1"/>
          </p:cNvSpPr>
          <p:nvPr/>
        </p:nvSpPr>
        <p:spPr>
          <a:xfrm>
            <a:off x="3125011" y="3316217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Flowchart: Connector 39">
            <a:extLst>
              <a:ext uri="{FF2B5EF4-FFF2-40B4-BE49-F238E27FC236}">
                <a16:creationId xmlns:a16="http://schemas.microsoft.com/office/drawing/2014/main" id="{A57CD172-1AD4-4A0C-8246-B0C6135CAB72}"/>
              </a:ext>
            </a:extLst>
          </p:cNvPr>
          <p:cNvSpPr>
            <a:spLocks noChangeAspect="1"/>
          </p:cNvSpPr>
          <p:nvPr/>
        </p:nvSpPr>
        <p:spPr>
          <a:xfrm>
            <a:off x="3897032" y="2505800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2520D547-4DE8-4195-8A98-EFF7C6514C98}"/>
              </a:ext>
            </a:extLst>
          </p:cNvPr>
          <p:cNvSpPr>
            <a:spLocks noChangeAspect="1"/>
          </p:cNvSpPr>
          <p:nvPr/>
        </p:nvSpPr>
        <p:spPr>
          <a:xfrm>
            <a:off x="4527524" y="3855523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3E1751FD-2ADA-4B0B-8C79-9E749F8388E6}"/>
              </a:ext>
            </a:extLst>
          </p:cNvPr>
          <p:cNvSpPr>
            <a:spLocks noChangeAspect="1"/>
          </p:cNvSpPr>
          <p:nvPr/>
        </p:nvSpPr>
        <p:spPr>
          <a:xfrm>
            <a:off x="3605484" y="2538637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98BCE44-319E-4C83-B064-3E952F9D6BD4}"/>
              </a:ext>
            </a:extLst>
          </p:cNvPr>
          <p:cNvSpPr>
            <a:spLocks noChangeAspect="1"/>
          </p:cNvSpPr>
          <p:nvPr/>
        </p:nvSpPr>
        <p:spPr>
          <a:xfrm>
            <a:off x="4526754" y="3701501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43D25BDE-5F2A-4722-8E1C-B4534CA04F61}"/>
              </a:ext>
            </a:extLst>
          </p:cNvPr>
          <p:cNvSpPr>
            <a:spLocks noChangeAspect="1"/>
          </p:cNvSpPr>
          <p:nvPr/>
        </p:nvSpPr>
        <p:spPr>
          <a:xfrm>
            <a:off x="4342863" y="2876813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55FD90CA-EC73-4A0E-8859-FDC754438741}"/>
              </a:ext>
            </a:extLst>
          </p:cNvPr>
          <p:cNvSpPr>
            <a:spLocks noChangeAspect="1"/>
          </p:cNvSpPr>
          <p:nvPr/>
        </p:nvSpPr>
        <p:spPr>
          <a:xfrm>
            <a:off x="4462746" y="2983587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816E550A-5993-4783-9049-25710E05CD2D}"/>
              </a:ext>
            </a:extLst>
          </p:cNvPr>
          <p:cNvSpPr>
            <a:spLocks noChangeAspect="1"/>
          </p:cNvSpPr>
          <p:nvPr/>
        </p:nvSpPr>
        <p:spPr>
          <a:xfrm>
            <a:off x="3363790" y="2563921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Flowchart: Connector 46">
            <a:extLst>
              <a:ext uri="{FF2B5EF4-FFF2-40B4-BE49-F238E27FC236}">
                <a16:creationId xmlns:a16="http://schemas.microsoft.com/office/drawing/2014/main" id="{18B877A2-C0F6-46E1-9A5A-D8418AE39405}"/>
              </a:ext>
            </a:extLst>
          </p:cNvPr>
          <p:cNvSpPr>
            <a:spLocks noChangeAspect="1"/>
          </p:cNvSpPr>
          <p:nvPr/>
        </p:nvSpPr>
        <p:spPr>
          <a:xfrm>
            <a:off x="2656466" y="2960949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Flowchart: Connector 47">
            <a:extLst>
              <a:ext uri="{FF2B5EF4-FFF2-40B4-BE49-F238E27FC236}">
                <a16:creationId xmlns:a16="http://schemas.microsoft.com/office/drawing/2014/main" id="{DF82F377-00E4-4DA8-8190-981C3353AA17}"/>
              </a:ext>
            </a:extLst>
          </p:cNvPr>
          <p:cNvSpPr>
            <a:spLocks noChangeAspect="1"/>
          </p:cNvSpPr>
          <p:nvPr/>
        </p:nvSpPr>
        <p:spPr>
          <a:xfrm>
            <a:off x="2362959" y="3316217"/>
            <a:ext cx="64008" cy="64008"/>
          </a:xfrm>
          <a:prstGeom prst="flowChartConnector">
            <a:avLst/>
          </a:prstGeom>
          <a:solidFill>
            <a:srgbClr val="E1563F"/>
          </a:solidFill>
          <a:ln>
            <a:solidFill>
              <a:srgbClr val="E156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66872" y="8840524"/>
            <a:ext cx="6357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</a:t>
            </a:r>
            <a:r>
              <a:rPr lang="en-GB" sz="1200" b="1"/>
              <a:t>Figure </a:t>
            </a:r>
            <a:r>
              <a:rPr lang="en-GB" sz="1200" b="1" smtClean="0"/>
              <a:t>S4.  </a:t>
            </a:r>
            <a:r>
              <a:rPr lang="en-GB" sz="1200" dirty="0" smtClean="0"/>
              <a:t>Differentially expressed known miRNAs in the comparison of late-stage HUDEP-1 vs CD34 samples (</a:t>
            </a:r>
            <a:r>
              <a:rPr lang="en-GB" sz="1200" dirty="0"/>
              <a:t>n=3) </a:t>
            </a:r>
            <a:r>
              <a:rPr lang="en-US" sz="1200" dirty="0"/>
              <a:t>(see Table </a:t>
            </a:r>
            <a:r>
              <a:rPr lang="en-US" sz="1200" dirty="0" smtClean="0"/>
              <a:t>S9 </a:t>
            </a:r>
            <a:r>
              <a:rPr lang="en-US" sz="1200" dirty="0"/>
              <a:t>for a full </a:t>
            </a:r>
            <a:r>
              <a:rPr lang="en-US" sz="1200" dirty="0" smtClean="0"/>
              <a:t>list)</a:t>
            </a:r>
            <a:r>
              <a:rPr lang="en-GB" sz="1200" dirty="0" smtClean="0"/>
              <a:t>  </a:t>
            </a:r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64736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3711</TotalTime>
  <Words>45</Words>
  <Application>Microsoft Office PowerPoint</Application>
  <PresentationFormat>A4 Paper (210x297 mm)</PresentationFormat>
  <Paragraphs>15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8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Panayiota L. Papasavva;Carsten W. Lederer</dc:creator>
  <cp:lastModifiedBy>Carsten W. Lederer</cp:lastModifiedBy>
  <cp:revision>164</cp:revision>
  <dcterms:created xsi:type="dcterms:W3CDTF">2020-09-17T07:29:27Z</dcterms:created>
  <dcterms:modified xsi:type="dcterms:W3CDTF">2021-03-29T15:34:26Z</dcterms:modified>
</cp:coreProperties>
</file>