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81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60" autoAdjust="0"/>
    <p:restoredTop sz="94803" autoAdjust="0"/>
  </p:normalViewPr>
  <p:slideViewPr>
    <p:cSldViewPr snapToGrid="0">
      <p:cViewPr>
        <p:scale>
          <a:sx n="125" d="100"/>
          <a:sy n="125" d="100"/>
        </p:scale>
        <p:origin x="1956" y="-28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232145-DF13-4B7B-B964-FF6CD6A8AF2B}" type="datetimeFigureOut">
              <a:rPr lang="el-GR" smtClean="0"/>
              <a:t>29/3/2021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2ABEB-E0B7-41A0-A903-0968EF9FF95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49518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334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90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608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57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090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34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277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386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344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636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808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918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2E6B57D-C1EA-4D6A-A457-E6DEE35A2F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8541"/>
            <a:ext cx="6858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6872" y="8840524"/>
            <a:ext cx="63579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Supplementary Figure </a:t>
            </a:r>
            <a:r>
              <a:rPr lang="en-GB" sz="1200" b="1" dirty="0" smtClean="0"/>
              <a:t>S6. </a:t>
            </a:r>
            <a:r>
              <a:rPr lang="en-GB" sz="1200" dirty="0" smtClean="0"/>
              <a:t>Overrepresented gene ontology nodes based on differential </a:t>
            </a:r>
            <a:r>
              <a:rPr lang="en-GB" sz="1200" dirty="0" smtClean="0"/>
              <a:t>miRNA </a:t>
            </a:r>
            <a:r>
              <a:rPr lang="en-GB" sz="1200" dirty="0"/>
              <a:t>expression HUDEP-1 vs </a:t>
            </a:r>
            <a:r>
              <a:rPr lang="en-GB" sz="1200" dirty="0" smtClean="0"/>
              <a:t>HUDEP-2</a:t>
            </a:r>
            <a:r>
              <a:rPr lang="en-GB" sz="1200" dirty="0" smtClean="0"/>
              <a:t>. The comparison represents findings for </a:t>
            </a:r>
            <a:r>
              <a:rPr lang="en-GB" sz="1200" dirty="0" err="1" smtClean="0"/>
              <a:t>fetal</a:t>
            </a:r>
            <a:r>
              <a:rPr lang="en-GB" sz="1200" dirty="0" smtClean="0"/>
              <a:t>-to-adult comparison of late-stage </a:t>
            </a:r>
            <a:r>
              <a:rPr lang="en-GB" sz="1200" dirty="0" smtClean="0"/>
              <a:t>cells </a:t>
            </a:r>
            <a:r>
              <a:rPr lang="en-GB" sz="1200" dirty="0" smtClean="0"/>
              <a:t>(n=3 per cell type). </a:t>
            </a:r>
            <a:endParaRPr lang="en-GB" sz="1200" dirty="0"/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455804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6057</TotalTime>
  <Words>33</Words>
  <Application>Microsoft Office PowerPoint</Application>
  <PresentationFormat>A4 Paper (210x297 mm)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Panayiota L. Papasavva;Carsten W. Lederer</dc:creator>
  <cp:lastModifiedBy>Carsten W. Lederer</cp:lastModifiedBy>
  <cp:revision>159</cp:revision>
  <dcterms:created xsi:type="dcterms:W3CDTF">2020-09-17T07:29:27Z</dcterms:created>
  <dcterms:modified xsi:type="dcterms:W3CDTF">2021-03-29T23:01:24Z</dcterms:modified>
</cp:coreProperties>
</file>