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0" autoAdjust="0"/>
    <p:restoredTop sz="94803" autoAdjust="0"/>
  </p:normalViewPr>
  <p:slideViewPr>
    <p:cSldViewPr snapToGrid="0">
      <p:cViewPr varScale="1">
        <p:scale>
          <a:sx n="74" d="100"/>
          <a:sy n="74" d="100"/>
        </p:scale>
        <p:origin x="30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32145-DF13-4B7B-B964-FF6CD6A8AF2B}" type="datetimeFigureOut">
              <a:rPr lang="el-GR" smtClean="0"/>
              <a:t>30/3/2021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2ABEB-E0B7-41A0-A903-0968EF9FF9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951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9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BC69-E286-4E6B-9825-81909DFADBFC}" type="datetimeFigureOut">
              <a:rPr lang="en-US" smtClean="0"/>
              <a:t>3/30/2021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872" y="8840524"/>
            <a:ext cx="6357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Supplementary Figure </a:t>
            </a:r>
            <a:r>
              <a:rPr lang="en-GB" sz="1200" b="1" dirty="0" smtClean="0"/>
              <a:t>S2. </a:t>
            </a:r>
            <a:r>
              <a:rPr lang="en-GB" sz="1200" dirty="0"/>
              <a:t>Highly </a:t>
            </a:r>
            <a:r>
              <a:rPr lang="en-GB" sz="1200" dirty="0" smtClean="0"/>
              <a:t>expressed, highly variable </a:t>
            </a:r>
            <a:r>
              <a:rPr lang="en-GB" sz="1200" dirty="0"/>
              <a:t>known miRNAs. </a:t>
            </a:r>
            <a:r>
              <a:rPr lang="en-GB" sz="1200" dirty="0" err="1"/>
              <a:t>Heatmap</a:t>
            </a:r>
            <a:r>
              <a:rPr lang="en-GB" sz="1200" dirty="0"/>
              <a:t> of the top 60 known miRNAs most variable by SD, sorted by descending average expression. The </a:t>
            </a:r>
            <a:r>
              <a:rPr lang="en-GB" sz="1200" dirty="0" err="1"/>
              <a:t>color</a:t>
            </a:r>
            <a:r>
              <a:rPr lang="en-GB" sz="1200" dirty="0"/>
              <a:t> bar indicates expression (read counts normalized to transcripts per million (</a:t>
            </a:r>
            <a:r>
              <a:rPr lang="en-GB" sz="1200"/>
              <a:t>TPM</a:t>
            </a:r>
            <a:r>
              <a:rPr lang="en-GB" sz="1200" smtClean="0"/>
              <a:t>)). 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47"/>
          <a:stretch/>
        </p:blipFill>
        <p:spPr>
          <a:xfrm>
            <a:off x="16864" y="1333500"/>
            <a:ext cx="6858000" cy="74553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" b="85315"/>
          <a:stretch/>
        </p:blipFill>
        <p:spPr>
          <a:xfrm>
            <a:off x="16864" y="31750"/>
            <a:ext cx="6858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0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5617</TotalTime>
  <Words>46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Panayiota L. Papasavva</dc:creator>
  <cp:lastModifiedBy>Carsten W. Lederer</cp:lastModifiedBy>
  <cp:revision>160</cp:revision>
  <dcterms:created xsi:type="dcterms:W3CDTF">2020-09-17T07:29:27Z</dcterms:created>
  <dcterms:modified xsi:type="dcterms:W3CDTF">2021-03-30T15:13:31Z</dcterms:modified>
</cp:coreProperties>
</file>