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35"/>
    <p:restoredTop sz="94683"/>
  </p:normalViewPr>
  <p:slideViewPr>
    <p:cSldViewPr snapToGrid="0" snapToObjects="1" showGuides="1">
      <p:cViewPr>
        <p:scale>
          <a:sx n="142" d="100"/>
          <a:sy n="142" d="100"/>
        </p:scale>
        <p:origin x="80" y="21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1CA8B-F937-524D-927A-08D21F48B742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BB2DA-E7D4-3243-A2BB-9570D994C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281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BB2DA-E7D4-3243-A2BB-9570D994C79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9320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72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050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74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70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97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40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38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17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41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86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70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38593-13AE-6A4F-BCED-D9BBCD871D3C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2982C-A33F-BD4B-98AB-46A5CB76AF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35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3" Type="http://schemas.openxmlformats.org/officeDocument/2006/relationships/image" Target="../media/image1.jpeg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jpeg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A16959B-EF36-0845-955D-64B0FA35BB5A}"/>
              </a:ext>
            </a:extLst>
          </p:cNvPr>
          <p:cNvGrpSpPr/>
          <p:nvPr/>
        </p:nvGrpSpPr>
        <p:grpSpPr>
          <a:xfrm>
            <a:off x="999193" y="5887228"/>
            <a:ext cx="4197280" cy="1637480"/>
            <a:chOff x="1211303" y="6639453"/>
            <a:chExt cx="4197280" cy="163748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11B0095A-2CCF-B045-A0F2-A75330D410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41080" y="7008779"/>
              <a:ext cx="440971" cy="1159203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DFD7EA8B-9515-0243-9D3A-C38EB02D0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22340" y="6864688"/>
              <a:ext cx="461049" cy="1412245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86D7D36D-8C8A-8F4B-AC71-4F7E4E9466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84175" y="7008779"/>
              <a:ext cx="543748" cy="875300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E031B291-A229-D14C-AE20-AEE87AD686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88850" y="6864688"/>
              <a:ext cx="476995" cy="1412245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EA2FCF38-F270-5744-BF75-C432830CAC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76177" y="7134549"/>
              <a:ext cx="603075" cy="1033433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4159E612-618B-8D4D-B5FC-13430BC982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64251" y="6864688"/>
              <a:ext cx="478277" cy="1412245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DE1B2B57-95B6-3D43-A4D0-ECFE89A4FC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62076" y="6864689"/>
              <a:ext cx="510712" cy="1412244"/>
            </a:xfrm>
            <a:prstGeom prst="rect">
              <a:avLst/>
            </a:prstGeom>
          </p:spPr>
        </p:pic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7E306FA-7384-9740-8446-5E0114C23E76}"/>
                </a:ext>
              </a:extLst>
            </p:cNvPr>
            <p:cNvSpPr txBox="1"/>
            <p:nvPr/>
          </p:nvSpPr>
          <p:spPr>
            <a:xfrm>
              <a:off x="3597173" y="6639453"/>
              <a:ext cx="4972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ATF6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C52E2C9-9751-6B42-BFB2-6BEFA5D9CCBF}"/>
                </a:ext>
              </a:extLst>
            </p:cNvPr>
            <p:cNvSpPr txBox="1"/>
            <p:nvPr/>
          </p:nvSpPr>
          <p:spPr>
            <a:xfrm>
              <a:off x="1962103" y="6639453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BiP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5941910-1F34-DD45-9C30-C4F9C62F32D3}"/>
                </a:ext>
              </a:extLst>
            </p:cNvPr>
            <p:cNvSpPr txBox="1"/>
            <p:nvPr/>
          </p:nvSpPr>
          <p:spPr>
            <a:xfrm>
              <a:off x="1272860" y="6639453"/>
              <a:ext cx="5549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CHOP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3E931895-4D7F-5E4E-930D-1B14CBB8A21F}"/>
                </a:ext>
              </a:extLst>
            </p:cNvPr>
            <p:cNvSpPr txBox="1"/>
            <p:nvPr/>
          </p:nvSpPr>
          <p:spPr>
            <a:xfrm>
              <a:off x="4164975" y="6639453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CLNX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DF8640EC-A45C-C343-9DFD-CF35E9E25045}"/>
                </a:ext>
              </a:extLst>
            </p:cNvPr>
            <p:cNvSpPr txBox="1"/>
            <p:nvPr/>
          </p:nvSpPr>
          <p:spPr>
            <a:xfrm>
              <a:off x="2430644" y="6639453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PERK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29B494A4-BA26-344C-A4D5-9D8C70515249}"/>
                </a:ext>
              </a:extLst>
            </p:cNvPr>
            <p:cNvSpPr txBox="1"/>
            <p:nvPr/>
          </p:nvSpPr>
          <p:spPr>
            <a:xfrm>
              <a:off x="3035797" y="6639453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IRE1α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1C86D80-2931-404D-B3BB-B013BC0B1F54}"/>
                </a:ext>
              </a:extLst>
            </p:cNvPr>
            <p:cNvSpPr txBox="1"/>
            <p:nvPr/>
          </p:nvSpPr>
          <p:spPr>
            <a:xfrm>
              <a:off x="4768664" y="6639453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2D3E622D-31C6-B443-893A-33F27642EA17}"/>
                </a:ext>
              </a:extLst>
            </p:cNvPr>
            <p:cNvSpPr/>
            <p:nvPr/>
          </p:nvSpPr>
          <p:spPr>
            <a:xfrm rot="5400000">
              <a:off x="1206280" y="7529804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三角形 35">
              <a:extLst>
                <a:ext uri="{FF2B5EF4-FFF2-40B4-BE49-F238E27FC236}">
                  <a16:creationId xmlns:a16="http://schemas.microsoft.com/office/drawing/2014/main" id="{E56E3A02-0269-6441-852C-390CF3CC8AF2}"/>
                </a:ext>
              </a:extLst>
            </p:cNvPr>
            <p:cNvSpPr/>
            <p:nvPr/>
          </p:nvSpPr>
          <p:spPr>
            <a:xfrm rot="5400000">
              <a:off x="1860571" y="7363871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三角形 36">
              <a:extLst>
                <a:ext uri="{FF2B5EF4-FFF2-40B4-BE49-F238E27FC236}">
                  <a16:creationId xmlns:a16="http://schemas.microsoft.com/office/drawing/2014/main" id="{74A81539-140A-D143-94FB-8254EEC837AE}"/>
                </a:ext>
              </a:extLst>
            </p:cNvPr>
            <p:cNvSpPr/>
            <p:nvPr/>
          </p:nvSpPr>
          <p:spPr>
            <a:xfrm rot="5400000">
              <a:off x="2385750" y="7562451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三角形 37">
              <a:extLst>
                <a:ext uri="{FF2B5EF4-FFF2-40B4-BE49-F238E27FC236}">
                  <a16:creationId xmlns:a16="http://schemas.microsoft.com/office/drawing/2014/main" id="{8F14C1DE-42F6-DC49-8C0A-41A4437BA218}"/>
                </a:ext>
              </a:extLst>
            </p:cNvPr>
            <p:cNvSpPr/>
            <p:nvPr/>
          </p:nvSpPr>
          <p:spPr>
            <a:xfrm rot="5400000">
              <a:off x="3001260" y="7197615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ACF51D1A-04FE-2D49-A33F-DD84ECE9C3CE}"/>
                </a:ext>
              </a:extLst>
            </p:cNvPr>
            <p:cNvSpPr/>
            <p:nvPr/>
          </p:nvSpPr>
          <p:spPr>
            <a:xfrm rot="5400000">
              <a:off x="3562978" y="7687142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三角形 39">
              <a:extLst>
                <a:ext uri="{FF2B5EF4-FFF2-40B4-BE49-F238E27FC236}">
                  <a16:creationId xmlns:a16="http://schemas.microsoft.com/office/drawing/2014/main" id="{591AAF22-2A5B-834A-9F88-A092090C3FD0}"/>
                </a:ext>
              </a:extLst>
            </p:cNvPr>
            <p:cNvSpPr/>
            <p:nvPr/>
          </p:nvSpPr>
          <p:spPr>
            <a:xfrm rot="5400000">
              <a:off x="4106223" y="7336163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三角形 40">
              <a:extLst>
                <a:ext uri="{FF2B5EF4-FFF2-40B4-BE49-F238E27FC236}">
                  <a16:creationId xmlns:a16="http://schemas.microsoft.com/office/drawing/2014/main" id="{895DE81A-B40C-0542-8E0F-558A2FF29D15}"/>
                </a:ext>
              </a:extLst>
            </p:cNvPr>
            <p:cNvSpPr/>
            <p:nvPr/>
          </p:nvSpPr>
          <p:spPr>
            <a:xfrm rot="5400000">
              <a:off x="4699862" y="7511653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515A581-F0E4-AC43-BC3D-3F3858AC9515}"/>
              </a:ext>
            </a:extLst>
          </p:cNvPr>
          <p:cNvSpPr txBox="1"/>
          <p:nvPr/>
        </p:nvSpPr>
        <p:spPr>
          <a:xfrm>
            <a:off x="927113" y="5406216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Figure 3b</a:t>
            </a:r>
            <a:endParaRPr kumimoji="1"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2B192B6A-C95E-7C4B-9CE4-4DA7506ABA01}"/>
              </a:ext>
            </a:extLst>
          </p:cNvPr>
          <p:cNvGrpSpPr/>
          <p:nvPr/>
        </p:nvGrpSpPr>
        <p:grpSpPr>
          <a:xfrm>
            <a:off x="930207" y="932507"/>
            <a:ext cx="2314047" cy="1747795"/>
            <a:chOff x="1816971" y="513762"/>
            <a:chExt cx="2314047" cy="1747795"/>
          </a:xfrm>
        </p:grpSpPr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5EB5C71F-9465-6441-8966-6A3DE2D21DD5}"/>
                </a:ext>
              </a:extLst>
            </p:cNvPr>
            <p:cNvSpPr txBox="1"/>
            <p:nvPr/>
          </p:nvSpPr>
          <p:spPr>
            <a:xfrm>
              <a:off x="1974835" y="513762"/>
              <a:ext cx="5036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A1AT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D9E86207-5167-3941-9655-461B49312770}"/>
                </a:ext>
              </a:extLst>
            </p:cNvPr>
            <p:cNvSpPr txBox="1"/>
            <p:nvPr/>
          </p:nvSpPr>
          <p:spPr>
            <a:xfrm>
              <a:off x="2703497" y="513762"/>
              <a:ext cx="6046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HTRA1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8EFC926D-DA21-8D42-9605-55C0E5EA5A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87661" y="781236"/>
              <a:ext cx="681760" cy="1440855"/>
            </a:xfrm>
            <a:prstGeom prst="rect">
              <a:avLst/>
            </a:prstGeom>
          </p:spPr>
        </p:pic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0EF4C52E-822E-7244-AC6A-A0F0F70954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63443" y="787890"/>
              <a:ext cx="678082" cy="1473667"/>
            </a:xfrm>
            <a:prstGeom prst="rect">
              <a:avLst/>
            </a:prstGeom>
          </p:spPr>
        </p:pic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D28506C7-3F7A-DE41-9545-7696038225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52936" y="776564"/>
              <a:ext cx="678082" cy="1473667"/>
            </a:xfrm>
            <a:prstGeom prst="rect">
              <a:avLst/>
            </a:prstGeom>
          </p:spPr>
        </p:pic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5BFF3472-21E2-784F-957A-5A1CBA24D37C}"/>
                </a:ext>
              </a:extLst>
            </p:cNvPr>
            <p:cNvSpPr txBox="1"/>
            <p:nvPr/>
          </p:nvSpPr>
          <p:spPr>
            <a:xfrm>
              <a:off x="3454235" y="513762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三角形 64">
              <a:extLst>
                <a:ext uri="{FF2B5EF4-FFF2-40B4-BE49-F238E27FC236}">
                  <a16:creationId xmlns:a16="http://schemas.microsoft.com/office/drawing/2014/main" id="{24AA5609-03D5-6546-85EC-D3CB6BBAD39D}"/>
                </a:ext>
              </a:extLst>
            </p:cNvPr>
            <p:cNvSpPr/>
            <p:nvPr/>
          </p:nvSpPr>
          <p:spPr>
            <a:xfrm rot="5400000">
              <a:off x="1811948" y="1206058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三角形 65">
              <a:extLst>
                <a:ext uri="{FF2B5EF4-FFF2-40B4-BE49-F238E27FC236}">
                  <a16:creationId xmlns:a16="http://schemas.microsoft.com/office/drawing/2014/main" id="{6712614B-9E82-1D41-8F74-5F5DFA14EF16}"/>
                </a:ext>
              </a:extLst>
            </p:cNvPr>
            <p:cNvSpPr/>
            <p:nvPr/>
          </p:nvSpPr>
          <p:spPr>
            <a:xfrm rot="5400000">
              <a:off x="2584225" y="1146313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三角形 66">
              <a:extLst>
                <a:ext uri="{FF2B5EF4-FFF2-40B4-BE49-F238E27FC236}">
                  <a16:creationId xmlns:a16="http://schemas.microsoft.com/office/drawing/2014/main" id="{0A6E0271-FECE-444C-B0B8-0E54075F0F91}"/>
                </a:ext>
              </a:extLst>
            </p:cNvPr>
            <p:cNvSpPr/>
            <p:nvPr/>
          </p:nvSpPr>
          <p:spPr>
            <a:xfrm rot="5400000">
              <a:off x="3368976" y="1415684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0AD15390-F526-444C-B506-A73B721E3AA6}"/>
              </a:ext>
            </a:extLst>
          </p:cNvPr>
          <p:cNvGrpSpPr/>
          <p:nvPr/>
        </p:nvGrpSpPr>
        <p:grpSpPr>
          <a:xfrm>
            <a:off x="988948" y="3371806"/>
            <a:ext cx="1268024" cy="1728405"/>
            <a:chOff x="3576383" y="4786147"/>
            <a:chExt cx="1268024" cy="1728405"/>
          </a:xfrm>
        </p:grpSpPr>
        <p:pic>
          <p:nvPicPr>
            <p:cNvPr id="57" name="図 56">
              <a:extLst>
                <a:ext uri="{FF2B5EF4-FFF2-40B4-BE49-F238E27FC236}">
                  <a16:creationId xmlns:a16="http://schemas.microsoft.com/office/drawing/2014/main" id="{ABD6652B-5216-B04C-838C-96ADB34D8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7230" y="5047726"/>
              <a:ext cx="443788" cy="1430834"/>
            </a:xfrm>
            <a:prstGeom prst="rect">
              <a:avLst/>
            </a:prstGeom>
          </p:spPr>
        </p:pic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54EE0743-C670-D649-8D57-8B72DE46B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4297">
              <a:off x="4267787" y="5061220"/>
              <a:ext cx="518843" cy="1453332"/>
            </a:xfrm>
            <a:custGeom>
              <a:avLst/>
              <a:gdLst>
                <a:gd name="connsiteX0" fmla="*/ 0 w 662761"/>
                <a:gd name="connsiteY0" fmla="*/ 31657 h 1856461"/>
                <a:gd name="connsiteX1" fmla="*/ 559515 w 662761"/>
                <a:gd name="connsiteY1" fmla="*/ 0 h 1856461"/>
                <a:gd name="connsiteX2" fmla="*/ 662761 w 662761"/>
                <a:gd name="connsiteY2" fmla="*/ 1824805 h 1856461"/>
                <a:gd name="connsiteX3" fmla="*/ 103246 w 662761"/>
                <a:gd name="connsiteY3" fmla="*/ 1856461 h 1856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761" h="1856461">
                  <a:moveTo>
                    <a:pt x="0" y="31657"/>
                  </a:moveTo>
                  <a:lnTo>
                    <a:pt x="559515" y="0"/>
                  </a:lnTo>
                  <a:lnTo>
                    <a:pt x="662761" y="1824805"/>
                  </a:lnTo>
                  <a:lnTo>
                    <a:pt x="103246" y="1856461"/>
                  </a:lnTo>
                  <a:close/>
                </a:path>
              </a:pathLst>
            </a:custGeom>
          </p:spPr>
        </p:pic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C0AEC7FE-0E34-FB49-9FC4-9687DBC0F1E2}"/>
                </a:ext>
              </a:extLst>
            </p:cNvPr>
            <p:cNvSpPr txBox="1"/>
            <p:nvPr/>
          </p:nvSpPr>
          <p:spPr>
            <a:xfrm>
              <a:off x="3607133" y="4786147"/>
              <a:ext cx="6046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HTRA1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80983E6C-0268-EB4E-A786-DD1874847934}"/>
                </a:ext>
              </a:extLst>
            </p:cNvPr>
            <p:cNvSpPr txBox="1"/>
            <p:nvPr/>
          </p:nvSpPr>
          <p:spPr>
            <a:xfrm>
              <a:off x="4204488" y="4786147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三角形 68">
              <a:extLst>
                <a:ext uri="{FF2B5EF4-FFF2-40B4-BE49-F238E27FC236}">
                  <a16:creationId xmlns:a16="http://schemas.microsoft.com/office/drawing/2014/main" id="{2E891E0D-1B85-DD4A-A0A5-5D854271F50C}"/>
                </a:ext>
              </a:extLst>
            </p:cNvPr>
            <p:cNvSpPr/>
            <p:nvPr/>
          </p:nvSpPr>
          <p:spPr>
            <a:xfrm rot="5400000">
              <a:off x="3571360" y="5488171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三角形 69">
              <a:extLst>
                <a:ext uri="{FF2B5EF4-FFF2-40B4-BE49-F238E27FC236}">
                  <a16:creationId xmlns:a16="http://schemas.microsoft.com/office/drawing/2014/main" id="{6888502F-9612-4B4A-A7BE-3A552FF3C04F}"/>
                </a:ext>
              </a:extLst>
            </p:cNvPr>
            <p:cNvSpPr/>
            <p:nvPr/>
          </p:nvSpPr>
          <p:spPr>
            <a:xfrm rot="5400000">
              <a:off x="4214530" y="5722147"/>
              <a:ext cx="72835" cy="6278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BA8547C-5AD4-B041-BABE-3E9B2C3828EF}"/>
              </a:ext>
            </a:extLst>
          </p:cNvPr>
          <p:cNvSpPr txBox="1"/>
          <p:nvPr/>
        </p:nvSpPr>
        <p:spPr>
          <a:xfrm>
            <a:off x="927678" y="2911254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Figure 2c</a:t>
            </a:r>
            <a:endParaRPr kumimoji="1"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7AA5FD6D-D32D-394B-AD88-9348897223E8}"/>
              </a:ext>
            </a:extLst>
          </p:cNvPr>
          <p:cNvSpPr txBox="1"/>
          <p:nvPr/>
        </p:nvSpPr>
        <p:spPr>
          <a:xfrm>
            <a:off x="927113" y="576312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  <a:endParaRPr kumimoji="1"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2803EA1-70EE-3248-839F-C219DCD8BA58}"/>
              </a:ext>
            </a:extLst>
          </p:cNvPr>
          <p:cNvSpPr txBox="1"/>
          <p:nvPr/>
        </p:nvSpPr>
        <p:spPr>
          <a:xfrm>
            <a:off x="1061147" y="236683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AC0C8534-930F-CE49-BBF7-49E8800BE416}"/>
              </a:ext>
            </a:extLst>
          </p:cNvPr>
          <p:cNvSpPr txBox="1"/>
          <p:nvPr/>
        </p:nvSpPr>
        <p:spPr>
          <a:xfrm>
            <a:off x="1168079" y="236683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975F28D1-0FF3-654F-8662-B0A1FCB37484}"/>
              </a:ext>
            </a:extLst>
          </p:cNvPr>
          <p:cNvSpPr txBox="1"/>
          <p:nvPr/>
        </p:nvSpPr>
        <p:spPr>
          <a:xfrm>
            <a:off x="1290167" y="236683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F947583A-4984-984C-B3D5-D1FBE70806C6}"/>
              </a:ext>
            </a:extLst>
          </p:cNvPr>
          <p:cNvSpPr txBox="1"/>
          <p:nvPr/>
        </p:nvSpPr>
        <p:spPr>
          <a:xfrm>
            <a:off x="1412255" y="236683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8556321A-F16B-E845-AA08-E0058EA9BE6B}"/>
              </a:ext>
            </a:extLst>
          </p:cNvPr>
          <p:cNvSpPr txBox="1"/>
          <p:nvPr/>
        </p:nvSpPr>
        <p:spPr>
          <a:xfrm>
            <a:off x="1831670" y="236596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1F83CFF5-CB30-E74F-909E-DA65A3431573}"/>
              </a:ext>
            </a:extLst>
          </p:cNvPr>
          <p:cNvSpPr txBox="1"/>
          <p:nvPr/>
        </p:nvSpPr>
        <p:spPr>
          <a:xfrm>
            <a:off x="1938602" y="236596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569DD1E1-9A4D-BC49-969C-6C5305CEC4C2}"/>
              </a:ext>
            </a:extLst>
          </p:cNvPr>
          <p:cNvSpPr txBox="1"/>
          <p:nvPr/>
        </p:nvSpPr>
        <p:spPr>
          <a:xfrm>
            <a:off x="2060690" y="236596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06BE5D2-0A5B-5F44-9159-9F30A2EC6859}"/>
              </a:ext>
            </a:extLst>
          </p:cNvPr>
          <p:cNvSpPr txBox="1"/>
          <p:nvPr/>
        </p:nvSpPr>
        <p:spPr>
          <a:xfrm>
            <a:off x="2182778" y="236596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020401E-B3D1-D244-90F5-CC8AC492BB17}"/>
              </a:ext>
            </a:extLst>
          </p:cNvPr>
          <p:cNvSpPr txBox="1"/>
          <p:nvPr/>
        </p:nvSpPr>
        <p:spPr>
          <a:xfrm>
            <a:off x="2593097" y="236592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5DA96D66-6F91-6C4D-9F4B-FCB9CE0477E4}"/>
              </a:ext>
            </a:extLst>
          </p:cNvPr>
          <p:cNvSpPr txBox="1"/>
          <p:nvPr/>
        </p:nvSpPr>
        <p:spPr>
          <a:xfrm>
            <a:off x="2700029" y="236592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AB58376D-8382-704F-9E07-A65E90FACCE6}"/>
              </a:ext>
            </a:extLst>
          </p:cNvPr>
          <p:cNvSpPr txBox="1"/>
          <p:nvPr/>
        </p:nvSpPr>
        <p:spPr>
          <a:xfrm>
            <a:off x="2822117" y="236592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304AB45D-9BD5-3A47-8245-0332AA5B6250}"/>
              </a:ext>
            </a:extLst>
          </p:cNvPr>
          <p:cNvSpPr txBox="1"/>
          <p:nvPr/>
        </p:nvSpPr>
        <p:spPr>
          <a:xfrm>
            <a:off x="2944205" y="236592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BE86525-15B8-5440-A3B8-C453FF54F2D3}"/>
              </a:ext>
            </a:extLst>
          </p:cNvPr>
          <p:cNvSpPr txBox="1"/>
          <p:nvPr/>
        </p:nvSpPr>
        <p:spPr>
          <a:xfrm>
            <a:off x="1088635" y="482568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8A5B83B0-5F6F-A546-9AF9-6182DD900599}"/>
              </a:ext>
            </a:extLst>
          </p:cNvPr>
          <p:cNvSpPr txBox="1"/>
          <p:nvPr/>
        </p:nvSpPr>
        <p:spPr>
          <a:xfrm>
            <a:off x="1195567" y="482568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EFEFDE9D-E54D-E84F-AA82-11B2A159DADD}"/>
              </a:ext>
            </a:extLst>
          </p:cNvPr>
          <p:cNvSpPr txBox="1"/>
          <p:nvPr/>
        </p:nvSpPr>
        <p:spPr>
          <a:xfrm>
            <a:off x="1317655" y="482568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9EC5C57-EE94-A44F-B908-1CC200CDDE16}"/>
              </a:ext>
            </a:extLst>
          </p:cNvPr>
          <p:cNvSpPr txBox="1"/>
          <p:nvPr/>
        </p:nvSpPr>
        <p:spPr>
          <a:xfrm>
            <a:off x="1682906" y="482852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EC5B4869-EF58-AA49-8864-392ABFBC56E5}"/>
              </a:ext>
            </a:extLst>
          </p:cNvPr>
          <p:cNvSpPr txBox="1"/>
          <p:nvPr/>
        </p:nvSpPr>
        <p:spPr>
          <a:xfrm>
            <a:off x="1789838" y="482852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E702B56E-1457-884A-8E99-7EEA983FC9AE}"/>
              </a:ext>
            </a:extLst>
          </p:cNvPr>
          <p:cNvSpPr txBox="1"/>
          <p:nvPr/>
        </p:nvSpPr>
        <p:spPr>
          <a:xfrm>
            <a:off x="1911926" y="482852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D5B2A39B-312B-7542-92CF-59A3D4164FA0}"/>
              </a:ext>
            </a:extLst>
          </p:cNvPr>
          <p:cNvSpPr txBox="1"/>
          <p:nvPr/>
        </p:nvSpPr>
        <p:spPr>
          <a:xfrm>
            <a:off x="1096249" y="696495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C9318A74-DEA2-A34C-A8D4-E1AB408B77D3}"/>
              </a:ext>
            </a:extLst>
          </p:cNvPr>
          <p:cNvSpPr txBox="1"/>
          <p:nvPr/>
        </p:nvSpPr>
        <p:spPr>
          <a:xfrm>
            <a:off x="1203181" y="696495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25548284-F6A7-4943-B6F9-D306927288F0}"/>
              </a:ext>
            </a:extLst>
          </p:cNvPr>
          <p:cNvSpPr txBox="1"/>
          <p:nvPr/>
        </p:nvSpPr>
        <p:spPr>
          <a:xfrm>
            <a:off x="1307253" y="696495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31132834-6964-1748-89A5-37540617D6C0}"/>
              </a:ext>
            </a:extLst>
          </p:cNvPr>
          <p:cNvSpPr txBox="1"/>
          <p:nvPr/>
        </p:nvSpPr>
        <p:spPr>
          <a:xfrm>
            <a:off x="1424837" y="696495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C6C34692-8A64-8545-82A4-A4D26EF6791C}"/>
              </a:ext>
            </a:extLst>
          </p:cNvPr>
          <p:cNvSpPr txBox="1"/>
          <p:nvPr/>
        </p:nvSpPr>
        <p:spPr>
          <a:xfrm>
            <a:off x="1665904" y="725045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C9280165-3C19-B141-9950-E54FDA2A19BF}"/>
              </a:ext>
            </a:extLst>
          </p:cNvPr>
          <p:cNvSpPr txBox="1"/>
          <p:nvPr/>
        </p:nvSpPr>
        <p:spPr>
          <a:xfrm>
            <a:off x="1772836" y="725045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7C40A9B3-9E24-5249-BE67-88B07CF13EB0}"/>
              </a:ext>
            </a:extLst>
          </p:cNvPr>
          <p:cNvSpPr txBox="1"/>
          <p:nvPr/>
        </p:nvSpPr>
        <p:spPr>
          <a:xfrm>
            <a:off x="1876908" y="725045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58A2D12D-05D7-144E-82EE-0793AB0D8250}"/>
              </a:ext>
            </a:extLst>
          </p:cNvPr>
          <p:cNvSpPr txBox="1"/>
          <p:nvPr/>
        </p:nvSpPr>
        <p:spPr>
          <a:xfrm>
            <a:off x="1994492" y="725045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6F733508-EB0D-364A-ADA8-AB5A9E3D4903}"/>
              </a:ext>
            </a:extLst>
          </p:cNvPr>
          <p:cNvSpPr txBox="1"/>
          <p:nvPr/>
        </p:nvSpPr>
        <p:spPr>
          <a:xfrm>
            <a:off x="2186913" y="728755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015900C-7C5D-D240-885F-F3E0A15072D7}"/>
              </a:ext>
            </a:extLst>
          </p:cNvPr>
          <p:cNvSpPr txBox="1"/>
          <p:nvPr/>
        </p:nvSpPr>
        <p:spPr>
          <a:xfrm>
            <a:off x="2293845" y="728755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4894B0F4-39C6-0E43-B7D2-8B1465259783}"/>
              </a:ext>
            </a:extLst>
          </p:cNvPr>
          <p:cNvSpPr txBox="1"/>
          <p:nvPr/>
        </p:nvSpPr>
        <p:spPr>
          <a:xfrm>
            <a:off x="2397917" y="728755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9F28BD0-23C8-E94D-AE87-0A9D924B456C}"/>
              </a:ext>
            </a:extLst>
          </p:cNvPr>
          <p:cNvSpPr txBox="1"/>
          <p:nvPr/>
        </p:nvSpPr>
        <p:spPr>
          <a:xfrm>
            <a:off x="2515501" y="728755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2482EFE9-2FBE-1341-82ED-59A514672682}"/>
              </a:ext>
            </a:extLst>
          </p:cNvPr>
          <p:cNvSpPr txBox="1"/>
          <p:nvPr/>
        </p:nvSpPr>
        <p:spPr>
          <a:xfrm>
            <a:off x="2790236" y="729321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AAB13213-F4BC-C446-BF02-517E069D9D08}"/>
              </a:ext>
            </a:extLst>
          </p:cNvPr>
          <p:cNvSpPr txBox="1"/>
          <p:nvPr/>
        </p:nvSpPr>
        <p:spPr>
          <a:xfrm>
            <a:off x="2897168" y="729321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377780A3-4D1D-F44C-B70B-A001934C377D}"/>
              </a:ext>
            </a:extLst>
          </p:cNvPr>
          <p:cNvSpPr txBox="1"/>
          <p:nvPr/>
        </p:nvSpPr>
        <p:spPr>
          <a:xfrm>
            <a:off x="3001240" y="729321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C6E5A697-C442-E046-B891-BCB52AE3E358}"/>
              </a:ext>
            </a:extLst>
          </p:cNvPr>
          <p:cNvSpPr txBox="1"/>
          <p:nvPr/>
        </p:nvSpPr>
        <p:spPr>
          <a:xfrm>
            <a:off x="3118824" y="729321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263D8DB9-70F3-E743-85E4-997C25AD9E46}"/>
              </a:ext>
            </a:extLst>
          </p:cNvPr>
          <p:cNvSpPr txBox="1"/>
          <p:nvPr/>
        </p:nvSpPr>
        <p:spPr>
          <a:xfrm>
            <a:off x="3385359" y="721853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EE1F9D63-F997-9845-8F2A-173B701159A7}"/>
              </a:ext>
            </a:extLst>
          </p:cNvPr>
          <p:cNvSpPr txBox="1"/>
          <p:nvPr/>
        </p:nvSpPr>
        <p:spPr>
          <a:xfrm>
            <a:off x="3492291" y="721853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025C9E2A-EA8F-4949-8081-8A2515096456}"/>
              </a:ext>
            </a:extLst>
          </p:cNvPr>
          <p:cNvSpPr txBox="1"/>
          <p:nvPr/>
        </p:nvSpPr>
        <p:spPr>
          <a:xfrm>
            <a:off x="3596363" y="721853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A78AF15D-2368-5746-A24F-727EC62AFE53}"/>
              </a:ext>
            </a:extLst>
          </p:cNvPr>
          <p:cNvSpPr txBox="1"/>
          <p:nvPr/>
        </p:nvSpPr>
        <p:spPr>
          <a:xfrm>
            <a:off x="3713947" y="721853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1CF2B3F-B562-1C47-97A6-B74754219135}"/>
              </a:ext>
            </a:extLst>
          </p:cNvPr>
          <p:cNvSpPr txBox="1"/>
          <p:nvPr/>
        </p:nvSpPr>
        <p:spPr>
          <a:xfrm>
            <a:off x="3965794" y="734816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A3BEBCB-9740-F145-A36F-8E727C557D9B}"/>
              </a:ext>
            </a:extLst>
          </p:cNvPr>
          <p:cNvSpPr txBox="1"/>
          <p:nvPr/>
        </p:nvSpPr>
        <p:spPr>
          <a:xfrm>
            <a:off x="4072726" y="734816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69C0C243-4AFC-1D4E-AB24-EA9867CF3E80}"/>
              </a:ext>
            </a:extLst>
          </p:cNvPr>
          <p:cNvSpPr txBox="1"/>
          <p:nvPr/>
        </p:nvSpPr>
        <p:spPr>
          <a:xfrm>
            <a:off x="4176798" y="734816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84E02322-11D6-2443-BBFF-85DC3B74546B}"/>
              </a:ext>
            </a:extLst>
          </p:cNvPr>
          <p:cNvSpPr txBox="1"/>
          <p:nvPr/>
        </p:nvSpPr>
        <p:spPr>
          <a:xfrm>
            <a:off x="4294382" y="734816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B03E52D1-B893-674B-913E-E7926BA34E0A}"/>
              </a:ext>
            </a:extLst>
          </p:cNvPr>
          <p:cNvSpPr txBox="1"/>
          <p:nvPr/>
        </p:nvSpPr>
        <p:spPr>
          <a:xfrm>
            <a:off x="4490523" y="723511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397ACE85-E218-2D49-B728-570210275AF6}"/>
              </a:ext>
            </a:extLst>
          </p:cNvPr>
          <p:cNvSpPr txBox="1"/>
          <p:nvPr/>
        </p:nvSpPr>
        <p:spPr>
          <a:xfrm>
            <a:off x="4597455" y="723511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661ED8CB-2095-0A48-B70C-DC8C83C50C20}"/>
              </a:ext>
            </a:extLst>
          </p:cNvPr>
          <p:cNvSpPr txBox="1"/>
          <p:nvPr/>
        </p:nvSpPr>
        <p:spPr>
          <a:xfrm>
            <a:off x="4701527" y="723511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29B066C0-0F28-E043-9D5A-4B5E740FBD4D}"/>
              </a:ext>
            </a:extLst>
          </p:cNvPr>
          <p:cNvSpPr txBox="1"/>
          <p:nvPr/>
        </p:nvSpPr>
        <p:spPr>
          <a:xfrm>
            <a:off x="4819111" y="723511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7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B336770C-379A-F141-B26D-13DFFF32D9B0}"/>
              </a:ext>
            </a:extLst>
          </p:cNvPr>
          <p:cNvSpPr txBox="1"/>
          <p:nvPr/>
        </p:nvSpPr>
        <p:spPr>
          <a:xfrm>
            <a:off x="3420068" y="1228516"/>
            <a:ext cx="5261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1, 2: Ctrl</a:t>
            </a:r>
            <a:endParaRPr kumimoji="1" lang="ja-JP" alt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E9751D3A-3F73-454D-AABD-E5CE94B810DD}"/>
              </a:ext>
            </a:extLst>
          </p:cNvPr>
          <p:cNvSpPr txBox="1"/>
          <p:nvPr/>
        </p:nvSpPr>
        <p:spPr>
          <a:xfrm>
            <a:off x="3420068" y="1359980"/>
            <a:ext cx="7697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3, 4: A1AT-OE</a:t>
            </a:r>
            <a:endParaRPr kumimoji="1" lang="ja-JP" alt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F9DC1C85-E2F8-8245-BEB5-20E4F54CCC9C}"/>
              </a:ext>
            </a:extLst>
          </p:cNvPr>
          <p:cNvSpPr txBox="1"/>
          <p:nvPr/>
        </p:nvSpPr>
        <p:spPr>
          <a:xfrm>
            <a:off x="2383495" y="3667944"/>
            <a:ext cx="4251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1: Ctrl</a:t>
            </a:r>
            <a:endParaRPr kumimoji="1" lang="ja-JP" alt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C8A8DCA9-C0D0-7642-BBE6-C7DDF3CACF5D}"/>
              </a:ext>
            </a:extLst>
          </p:cNvPr>
          <p:cNvSpPr txBox="1"/>
          <p:nvPr/>
        </p:nvSpPr>
        <p:spPr>
          <a:xfrm>
            <a:off x="2383495" y="3807430"/>
            <a:ext cx="7809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2: HTRA1-KD1</a:t>
            </a:r>
            <a:endParaRPr kumimoji="1" lang="ja-JP" alt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68327D0C-0A08-0742-9A5E-34C43F033C1D}"/>
              </a:ext>
            </a:extLst>
          </p:cNvPr>
          <p:cNvSpPr txBox="1"/>
          <p:nvPr/>
        </p:nvSpPr>
        <p:spPr>
          <a:xfrm>
            <a:off x="2383495" y="3957924"/>
            <a:ext cx="7809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3: HTRA1-KD2</a:t>
            </a:r>
            <a:endParaRPr kumimoji="1" lang="ja-JP" alt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23CDB1FD-04ED-0740-BB14-13CB9EECB34C}"/>
              </a:ext>
            </a:extLst>
          </p:cNvPr>
          <p:cNvSpPr txBox="1"/>
          <p:nvPr/>
        </p:nvSpPr>
        <p:spPr>
          <a:xfrm>
            <a:off x="5472985" y="6447966"/>
            <a:ext cx="5261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1, 2: Ctrl</a:t>
            </a:r>
            <a:endParaRPr kumimoji="1" lang="ja-JP" alt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AD24D83D-565C-0A46-826D-23A48BB75EAF}"/>
              </a:ext>
            </a:extLst>
          </p:cNvPr>
          <p:cNvSpPr txBox="1"/>
          <p:nvPr/>
        </p:nvSpPr>
        <p:spPr>
          <a:xfrm>
            <a:off x="5472985" y="6579430"/>
            <a:ext cx="7697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3, 4: A1AT-OE</a:t>
            </a:r>
            <a:endParaRPr kumimoji="1" lang="ja-JP" alt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E754A6A5-0290-C045-8DE9-6A0F02AFB287}"/>
              </a:ext>
            </a:extLst>
          </p:cNvPr>
          <p:cNvSpPr/>
          <p:nvPr/>
        </p:nvSpPr>
        <p:spPr>
          <a:xfrm>
            <a:off x="797859" y="837922"/>
            <a:ext cx="3613299" cy="1985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26FA54CA-1390-B24D-8EB2-B7A45BF68161}"/>
              </a:ext>
            </a:extLst>
          </p:cNvPr>
          <p:cNvSpPr/>
          <p:nvPr/>
        </p:nvSpPr>
        <p:spPr>
          <a:xfrm>
            <a:off x="797859" y="3240755"/>
            <a:ext cx="2446395" cy="1985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933E1C9B-AA88-E040-BBB7-441BFAB4BE04}"/>
              </a:ext>
            </a:extLst>
          </p:cNvPr>
          <p:cNvSpPr/>
          <p:nvPr/>
        </p:nvSpPr>
        <p:spPr>
          <a:xfrm>
            <a:off x="797859" y="5701224"/>
            <a:ext cx="5453854" cy="1985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F8C31D33-4A84-2248-8786-2711B7D91A77}"/>
              </a:ext>
            </a:extLst>
          </p:cNvPr>
          <p:cNvSpPr txBox="1"/>
          <p:nvPr/>
        </p:nvSpPr>
        <p:spPr>
          <a:xfrm>
            <a:off x="3375773" y="1030639"/>
            <a:ext cx="3834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Lane</a:t>
            </a:r>
            <a:endParaRPr kumimoji="1" lang="ja-JP" altLang="en-US" sz="800"/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9A1ABACC-CF7C-0C4B-A360-B5631E6C2138}"/>
              </a:ext>
            </a:extLst>
          </p:cNvPr>
          <p:cNvSpPr txBox="1"/>
          <p:nvPr/>
        </p:nvSpPr>
        <p:spPr>
          <a:xfrm>
            <a:off x="2326839" y="3496897"/>
            <a:ext cx="3834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Lane</a:t>
            </a:r>
            <a:endParaRPr kumimoji="1" lang="ja-JP" altLang="en-US" sz="800"/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A90AC682-8469-3A4B-B238-F28F720D56D8}"/>
              </a:ext>
            </a:extLst>
          </p:cNvPr>
          <p:cNvSpPr txBox="1"/>
          <p:nvPr/>
        </p:nvSpPr>
        <p:spPr>
          <a:xfrm>
            <a:off x="5472985" y="6258177"/>
            <a:ext cx="3834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Lane</a:t>
            </a:r>
            <a:endParaRPr kumimoji="1" lang="ja-JP" altLang="en-US" sz="800"/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B5187BBF-FB8C-A248-9FA0-61D56AFB7812}"/>
              </a:ext>
            </a:extLst>
          </p:cNvPr>
          <p:cNvSpPr txBox="1"/>
          <p:nvPr/>
        </p:nvSpPr>
        <p:spPr>
          <a:xfrm>
            <a:off x="5011480" y="127332"/>
            <a:ext cx="16786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i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materials</a:t>
            </a:r>
            <a:endParaRPr kumimoji="1" lang="ja-JP" altLang="en-US" sz="105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60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99</Words>
  <Application>Microsoft Macintosh PowerPoint</Application>
  <PresentationFormat>A4 210 x 297 mm</PresentationFormat>
  <Paragraphs>73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草間 和哉</dc:creator>
  <cp:lastModifiedBy>草間 和哉</cp:lastModifiedBy>
  <cp:revision>7</cp:revision>
  <dcterms:created xsi:type="dcterms:W3CDTF">2021-03-10T00:08:49Z</dcterms:created>
  <dcterms:modified xsi:type="dcterms:W3CDTF">2021-03-10T01:26:51Z</dcterms:modified>
</cp:coreProperties>
</file>