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.xml" ContentType="application/vnd.openxmlformats-officedocument.presentationml.notesSlide+xml"/>
  <Override PartName="/ppt/media/image3.jpg" ContentType="image/tiff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4.xml" ContentType="application/vnd.openxmlformats-officedocument.presentationml.notesSlide+xml"/>
  <Override PartName="/ppt/charts/chart9.xml" ContentType="application/vnd.openxmlformats-officedocument.drawingml.chart+xml"/>
  <Override PartName="/ppt/notesSlides/notesSlide5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notesMasterIdLst>
    <p:notesMasterId r:id="rId14"/>
  </p:notesMasterIdLst>
  <p:sldIdLst>
    <p:sldId id="278" r:id="rId5"/>
    <p:sldId id="273" r:id="rId6"/>
    <p:sldId id="277" r:id="rId7"/>
    <p:sldId id="276" r:id="rId8"/>
    <p:sldId id="279" r:id="rId9"/>
    <p:sldId id="282" r:id="rId10"/>
    <p:sldId id="283" r:id="rId11"/>
    <p:sldId id="281" r:id="rId12"/>
    <p:sldId id="275" r:id="rId13"/>
  </p:sldIdLst>
  <p:sldSz cx="6858000" cy="9144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04" userDrawn="1">
          <p15:clr>
            <a:srgbClr val="A4A3A4"/>
          </p15:clr>
        </p15:guide>
        <p15:guide id="2" pos="21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A04C"/>
    <a:srgbClr val="30AE52"/>
    <a:srgbClr val="5E327B"/>
    <a:srgbClr val="8A49B4"/>
    <a:srgbClr val="A549B3"/>
    <a:srgbClr val="BA53C7"/>
    <a:srgbClr val="595FCF"/>
    <a:srgbClr val="40FBC0"/>
    <a:srgbClr val="38DEA6"/>
    <a:srgbClr val="D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51" autoAdjust="0"/>
    <p:restoredTop sz="66086" autoAdjust="0"/>
  </p:normalViewPr>
  <p:slideViewPr>
    <p:cSldViewPr snapToGrid="0" showGuides="1">
      <p:cViewPr>
        <p:scale>
          <a:sx n="137" d="100"/>
          <a:sy n="137" d="100"/>
        </p:scale>
        <p:origin x="1480" y="144"/>
      </p:cViewPr>
      <p:guideLst>
        <p:guide orient="horz" pos="2904"/>
        <p:guide pos="21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\kudryashov.1\Songyu\Publications\TccC3\Figures\fig3%20ADPR\fig1A%20B%20D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/files.asc.ohio-state.edu\cbc\Research\kudryashov.1\Songyu\Results\TccC3\Polymerization\Polymerization%20data%20analysis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/files.asc.ohio-state.edu\cbc\Research\kudryashov.1\Songyu\Results\TccC3\Polymerization\Polymerization%20data%20analysis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/files.asc.ohio-state.edu\cbc\Research\kudryashov.1\Songyu\Results\TccC3\Polymerization\Polymerization%20data%20analysis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\kudryashov.1\Songyu\Publications\TccC3\Figures\fig3%20ADPR\fig1A%20B%20D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/files.asc.ohio-state.edu\cbc\Research\kudryashov.1\Songyu\Publications\TccC3\Figures\fig%20S1\fig%20S1%20eNAD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/files.asc.ohio-state.edu\cbc\Research\kudryashov.1\Songyu\Publications\TccC3\Figures\fig3%20ADPR\fig1A%20B%20D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/files.asc.ohio-state.edu\cbc\Research\kudryashov.1\Songyu\Publications\TccC3\Figures\fig3%20ADPR\fig3a%20c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/files.asc.ohio-state.edu\cbc\Research\kudryashov.1\Songyu\Results\TccC3\Polymerization\Polymerization%20data%20analysis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/files.asc.ohio-state.edu\cbc\Research\kudryashov.1\Songyu\Results\TccC3\Polymerization\Polymerization%20data%20analysis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/files.asc.ohio-state.edu\cbc\Research\kudryashov.1\Songyu\Results\TccC3\Polymerization\Polymerization%20data%20analysis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/files.asc.ohio-state.edu\cbc\Research\kudryashov.1\Songyu\Publications\TccC3\Figures\fig%205\fig%205%20CFL%20LatB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3"/>
          <c:order val="0"/>
          <c:tx>
            <c:strRef>
              <c:f>'1B'!$AH$541</c:f>
              <c:strCache>
                <c:ptCount val="1"/>
                <c:pt idx="0">
                  <c:v>G-Pre</c:v>
                </c:pt>
              </c:strCache>
            </c:strRef>
          </c:tx>
          <c:spPr>
            <a:solidFill>
              <a:srgbClr val="0070C0"/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dLbls>
            <c:delete val="1"/>
          </c:dLbls>
          <c:errBars>
            <c:errBarType val="both"/>
            <c:errValType val="cust"/>
            <c:noEndCap val="0"/>
            <c:plus>
              <c:numRef>
                <c:f>'1B'!$AH$543</c:f>
                <c:numCache>
                  <c:formatCode>General</c:formatCode>
                  <c:ptCount val="1"/>
                  <c:pt idx="0">
                    <c:v>1.6332469978567619E-3</c:v>
                  </c:pt>
                </c:numCache>
              </c:numRef>
            </c:plus>
            <c:minus>
              <c:numRef>
                <c:f>'1B'!$AH$54</c:f>
                <c:numCache>
                  <c:formatCode>General</c:formatCode>
                  <c:ptCount val="1"/>
                </c:numCache>
              </c:numRef>
            </c:minus>
            <c:spPr>
              <a:noFill/>
              <a:ln w="6350" cap="flat" cmpd="sng" algn="ctr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val>
            <c:numRef>
              <c:f>'1B'!$AH$542</c:f>
              <c:numCache>
                <c:formatCode>0.00</c:formatCode>
                <c:ptCount val="1"/>
                <c:pt idx="0">
                  <c:v>0.18780610936506348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AFE-9A43-B9B2-E495489946E7}"/>
            </c:ext>
          </c:extLst>
        </c:ser>
        <c:ser>
          <c:idx val="4"/>
          <c:order val="1"/>
          <c:tx>
            <c:strRef>
              <c:f>'1B'!$AI$541</c:f>
              <c:strCache>
                <c:ptCount val="1"/>
                <c:pt idx="0">
                  <c:v>G-Post</c:v>
                </c:pt>
              </c:strCache>
            </c:strRef>
          </c:tx>
          <c:spPr>
            <a:solidFill>
              <a:srgbClr val="0070C0"/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dLbls>
            <c:delete val="1"/>
          </c:dLbls>
          <c:errBars>
            <c:errBarType val="both"/>
            <c:errValType val="cust"/>
            <c:noEndCap val="0"/>
            <c:plus>
              <c:numRef>
                <c:f>'1B'!$AI$543</c:f>
                <c:numCache>
                  <c:formatCode>General</c:formatCode>
                  <c:ptCount val="1"/>
                  <c:pt idx="0">
                    <c:v>1.0542121564715882E-3</c:v>
                  </c:pt>
                </c:numCache>
              </c:numRef>
            </c:plus>
            <c:minus>
              <c:numRef>
                <c:f>'1B'!$AI$543</c:f>
                <c:numCache>
                  <c:formatCode>General</c:formatCode>
                  <c:ptCount val="1"/>
                  <c:pt idx="0">
                    <c:v>1.0542121564715882E-3</c:v>
                  </c:pt>
                </c:numCache>
              </c:numRef>
            </c:minus>
            <c:spPr>
              <a:noFill/>
              <a:ln w="6350" cap="flat" cmpd="sng" algn="ctr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val>
            <c:numRef>
              <c:f>'1B'!$AI$542</c:f>
              <c:numCache>
                <c:formatCode>0.00</c:formatCode>
                <c:ptCount val="1"/>
                <c:pt idx="0">
                  <c:v>0.18997875993435931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AFE-9A43-B9B2-E495489946E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82659040"/>
        <c:axId val="382660352"/>
      </c:barChart>
      <c:catAx>
        <c:axId val="382659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2660352"/>
        <c:crosses val="autoZero"/>
        <c:auto val="1"/>
        <c:lblAlgn val="ctr"/>
        <c:lblOffset val="100"/>
        <c:noMultiLvlLbl val="0"/>
      </c:catAx>
      <c:valAx>
        <c:axId val="382660352"/>
        <c:scaling>
          <c:orientation val="minMax"/>
          <c:max val="1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noFill/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82659040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Arp!$A$1</c:f>
              <c:strCache>
                <c:ptCount val="1"/>
                <c:pt idx="0">
                  <c:v>- PFN1</c:v>
                </c:pt>
              </c:strCache>
            </c:strRef>
          </c:tx>
          <c:spPr>
            <a:ln w="19050">
              <a:noFill/>
            </a:ln>
          </c:spPr>
          <c:marker>
            <c:symbol val="circle"/>
            <c:size val="5"/>
            <c:spPr>
              <a:noFill/>
              <a:ln w="6350">
                <a:solidFill>
                  <a:schemeClr val="tx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Arp!$B$46:$G$46</c:f>
                <c:numCache>
                  <c:formatCode>General</c:formatCode>
                  <c:ptCount val="6"/>
                  <c:pt idx="0">
                    <c:v>0.13108017902540933</c:v>
                  </c:pt>
                  <c:pt idx="1">
                    <c:v>0.34553287028073926</c:v>
                  </c:pt>
                  <c:pt idx="2">
                    <c:v>9.5200000000000173E-2</c:v>
                  </c:pt>
                  <c:pt idx="3">
                    <c:v>0.34223851981395137</c:v>
                  </c:pt>
                  <c:pt idx="4">
                    <c:v>0.1200531178733444</c:v>
                  </c:pt>
                  <c:pt idx="5">
                    <c:v>0.32196043235155464</c:v>
                  </c:pt>
                </c:numCache>
              </c:numRef>
            </c:plus>
            <c:minus>
              <c:numRef>
                <c:f>Arp!$B$46:$G$46</c:f>
                <c:numCache>
                  <c:formatCode>General</c:formatCode>
                  <c:ptCount val="6"/>
                  <c:pt idx="0">
                    <c:v>0.13108017902540933</c:v>
                  </c:pt>
                  <c:pt idx="1">
                    <c:v>0.34553287028073926</c:v>
                  </c:pt>
                  <c:pt idx="2">
                    <c:v>9.5200000000000173E-2</c:v>
                  </c:pt>
                  <c:pt idx="3">
                    <c:v>0.34223851981395137</c:v>
                  </c:pt>
                  <c:pt idx="4">
                    <c:v>0.1200531178733444</c:v>
                  </c:pt>
                  <c:pt idx="5">
                    <c:v>0.32196043235155464</c:v>
                  </c:pt>
                </c:numCache>
              </c:numRef>
            </c:minus>
            <c:spPr>
              <a:ln w="6350">
                <a:solidFill>
                  <a:schemeClr val="tx1"/>
                </a:solidFill>
              </a:ln>
            </c:spPr>
          </c:errBars>
          <c:xVal>
            <c:numRef>
              <c:f>Arp!$B$1:$G$1</c:f>
              <c:numCache>
                <c:formatCode>General</c:formatCode>
                <c:ptCount val="6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100</c:v>
                </c:pt>
              </c:numCache>
            </c:numRef>
          </c:xVal>
          <c:yVal>
            <c:numRef>
              <c:f>Arp!$B$45:$G$45</c:f>
              <c:numCache>
                <c:formatCode>0.00</c:formatCode>
                <c:ptCount val="6"/>
                <c:pt idx="0">
                  <c:v>3.6413999999999995</c:v>
                </c:pt>
                <c:pt idx="1">
                  <c:v>4.7520666666666669</c:v>
                </c:pt>
                <c:pt idx="2">
                  <c:v>4.9504000000000001</c:v>
                </c:pt>
                <c:pt idx="3">
                  <c:v>5.1566666666666663</c:v>
                </c:pt>
                <c:pt idx="4">
                  <c:v>5.5771333333333333</c:v>
                </c:pt>
                <c:pt idx="5">
                  <c:v>7.8539999999999992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9C8E-488F-9DA7-A83687A1F732}"/>
            </c:ext>
          </c:extLst>
        </c:ser>
        <c:ser>
          <c:idx val="1"/>
          <c:order val="1"/>
          <c:tx>
            <c:strRef>
              <c:f>Arp!$AB$1</c:f>
              <c:strCache>
                <c:ptCount val="1"/>
                <c:pt idx="0">
                  <c:v>+ PFN1</c:v>
                </c:pt>
              </c:strCache>
            </c:strRef>
          </c:tx>
          <c:spPr>
            <a:ln w="19050">
              <a:noFill/>
            </a:ln>
          </c:spPr>
          <c:marker>
            <c:symbol val="circle"/>
            <c:size val="5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errBars>
            <c:errDir val="y"/>
            <c:errBarType val="both"/>
            <c:errValType val="cust"/>
            <c:noEndCap val="0"/>
            <c:plus>
              <c:numRef>
                <c:f>Arp!$AC$46:$AH$46</c:f>
                <c:numCache>
                  <c:formatCode>General</c:formatCode>
                  <c:ptCount val="6"/>
                  <c:pt idx="0">
                    <c:v>0.15889946187908094</c:v>
                  </c:pt>
                  <c:pt idx="1">
                    <c:v>7.639086000000006E-2</c:v>
                  </c:pt>
                  <c:pt idx="3">
                    <c:v>2.7243859999999898E-2</c:v>
                  </c:pt>
                  <c:pt idx="4">
                    <c:v>4.2257109134749539E-2</c:v>
                  </c:pt>
                  <c:pt idx="5">
                    <c:v>3.3397746666666561E-2</c:v>
                  </c:pt>
                </c:numCache>
              </c:numRef>
            </c:plus>
            <c:minus>
              <c:numRef>
                <c:f>Arp!$AC$46:$AH$46</c:f>
                <c:numCache>
                  <c:formatCode>General</c:formatCode>
                  <c:ptCount val="6"/>
                  <c:pt idx="0">
                    <c:v>0.15889946187908094</c:v>
                  </c:pt>
                  <c:pt idx="1">
                    <c:v>7.639086000000006E-2</c:v>
                  </c:pt>
                  <c:pt idx="3">
                    <c:v>2.7243859999999898E-2</c:v>
                  </c:pt>
                  <c:pt idx="4">
                    <c:v>4.2257109134749539E-2</c:v>
                  </c:pt>
                  <c:pt idx="5">
                    <c:v>3.3397746666666561E-2</c:v>
                  </c:pt>
                </c:numCache>
              </c:numRef>
            </c:minus>
            <c:spPr>
              <a:ln w="6350">
                <a:solidFill>
                  <a:schemeClr val="tx1"/>
                </a:solidFill>
              </a:ln>
            </c:spPr>
          </c:errBars>
          <c:xVal>
            <c:numRef>
              <c:f>Arp!$AC$1:$AH$1</c:f>
              <c:numCache>
                <c:formatCode>General</c:formatCode>
                <c:ptCount val="6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100</c:v>
                </c:pt>
              </c:numCache>
            </c:numRef>
          </c:xVal>
          <c:yVal>
            <c:numRef>
              <c:f>Arp!$AC$45:$AH$45</c:f>
              <c:numCache>
                <c:formatCode>0.00</c:formatCode>
                <c:ptCount val="6"/>
                <c:pt idx="0">
                  <c:v>0.81513651333333337</c:v>
                </c:pt>
                <c:pt idx="1">
                  <c:v>1.0177284600000001</c:v>
                </c:pt>
                <c:pt idx="3">
                  <c:v>1.3025264000000001</c:v>
                </c:pt>
                <c:pt idx="4">
                  <c:v>1.3953464</c:v>
                </c:pt>
                <c:pt idx="5">
                  <c:v>1.5460567266666665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9C8E-488F-9DA7-A83687A1F7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3927968"/>
        <c:axId val="233923392"/>
      </c:scatterChart>
      <c:valAx>
        <c:axId val="233927968"/>
        <c:scaling>
          <c:orientation val="minMax"/>
          <c:max val="10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900" b="0">
                    <a:latin typeface="Arial" panose="020B0604020202020204" pitchFamily="34" charset="0"/>
                    <a:cs typeface="Arial" panose="020B0604020202020204" pitchFamily="34" charset="0"/>
                  </a:rPr>
                  <a:t>ADPR-actin (%)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33923392"/>
        <c:crosses val="autoZero"/>
        <c:crossBetween val="midCat"/>
      </c:valAx>
      <c:valAx>
        <c:axId val="233923392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US" sz="900" b="0">
                    <a:latin typeface="Arial" panose="020B0604020202020204" pitchFamily="34" charset="0"/>
                    <a:cs typeface="Arial" panose="020B0604020202020204" pitchFamily="34" charset="0"/>
                  </a:rPr>
                  <a:t>Polymerization</a:t>
                </a:r>
                <a:r>
                  <a:rPr lang="en-US" sz="9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rate (nM/s)</a:t>
                </a:r>
                <a:endParaRPr lang="en-US" sz="900" b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3.4874330213774153E-2"/>
              <c:y val="9.0235974728581705E-2"/>
            </c:manualLayout>
          </c:layout>
          <c:overlay val="0"/>
        </c:title>
        <c:numFmt formatCode="#,##0.0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33927968"/>
        <c:crosses val="autoZero"/>
        <c:crossBetween val="midCat"/>
        <c:majorUnit val="2"/>
      </c:valAx>
    </c:plotArea>
    <c:legend>
      <c:legendPos val="r"/>
      <c:layout>
        <c:manualLayout>
          <c:xMode val="edge"/>
          <c:yMode val="edge"/>
          <c:x val="0.85170885591052625"/>
          <c:y val="0.3220957046653844"/>
          <c:w val="0.13782884502534157"/>
          <c:h val="0.200980359977980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Arp!$A$1</c:f>
              <c:strCache>
                <c:ptCount val="1"/>
                <c:pt idx="0">
                  <c:v>- PFN1</c:v>
                </c:pt>
              </c:strCache>
            </c:strRef>
          </c:tx>
          <c:spPr>
            <a:ln w="19050">
              <a:noFill/>
            </a:ln>
          </c:spPr>
          <c:marker>
            <c:symbol val="circle"/>
            <c:size val="5"/>
            <c:spPr>
              <a:noFill/>
              <a:ln w="6350">
                <a:solidFill>
                  <a:schemeClr val="tx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Arp!$B$44:$G$44</c:f>
                <c:numCache>
                  <c:formatCode>General</c:formatCode>
                  <c:ptCount val="6"/>
                  <c:pt idx="0">
                    <c:v>35.167756016425976</c:v>
                  </c:pt>
                  <c:pt idx="1">
                    <c:v>47.060033942619988</c:v>
                  </c:pt>
                  <c:pt idx="2">
                    <c:v>14.002072184361655</c:v>
                  </c:pt>
                  <c:pt idx="3">
                    <c:v>45.776552329476331</c:v>
                  </c:pt>
                  <c:pt idx="4">
                    <c:v>46.670028985829575</c:v>
                  </c:pt>
                  <c:pt idx="5">
                    <c:v>20.12832805411243</c:v>
                  </c:pt>
                </c:numCache>
              </c:numRef>
            </c:plus>
            <c:minus>
              <c:numRef>
                <c:f>Arp!$B$44:$G$44</c:f>
                <c:numCache>
                  <c:formatCode>General</c:formatCode>
                  <c:ptCount val="6"/>
                  <c:pt idx="0">
                    <c:v>35.167756016425976</c:v>
                  </c:pt>
                  <c:pt idx="1">
                    <c:v>47.060033942619988</c:v>
                  </c:pt>
                  <c:pt idx="2">
                    <c:v>14.002072184361655</c:v>
                  </c:pt>
                  <c:pt idx="3">
                    <c:v>45.776552329476331</c:v>
                  </c:pt>
                  <c:pt idx="4">
                    <c:v>46.670028985829575</c:v>
                  </c:pt>
                  <c:pt idx="5">
                    <c:v>20.12832805411243</c:v>
                  </c:pt>
                </c:numCache>
              </c:numRef>
            </c:minus>
            <c:spPr>
              <a:ln w="6350">
                <a:solidFill>
                  <a:schemeClr val="tx1">
                    <a:lumMod val="75000"/>
                    <a:lumOff val="25000"/>
                  </a:schemeClr>
                </a:solidFill>
              </a:ln>
            </c:spPr>
          </c:errBars>
          <c:xVal>
            <c:numRef>
              <c:f>Arp!$B$1:$G$1</c:f>
              <c:numCache>
                <c:formatCode>General</c:formatCode>
                <c:ptCount val="6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100</c:v>
                </c:pt>
              </c:numCache>
            </c:numRef>
          </c:xVal>
          <c:yVal>
            <c:numRef>
              <c:f>Arp!$B$43:$G$43</c:f>
              <c:numCache>
                <c:formatCode>0.00</c:formatCode>
                <c:ptCount val="6"/>
                <c:pt idx="0">
                  <c:v>698.93893769329316</c:v>
                </c:pt>
                <c:pt idx="1">
                  <c:v>591.11963318081143</c:v>
                </c:pt>
                <c:pt idx="2">
                  <c:v>588.13979665940451</c:v>
                </c:pt>
                <c:pt idx="3">
                  <c:v>574.53327333336256</c:v>
                </c:pt>
                <c:pt idx="4">
                  <c:v>526.0735985594622</c:v>
                </c:pt>
                <c:pt idx="5">
                  <c:v>349.54055302555429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DCC7-43D5-BF06-3DE217C864DB}"/>
            </c:ext>
          </c:extLst>
        </c:ser>
        <c:ser>
          <c:idx val="1"/>
          <c:order val="1"/>
          <c:tx>
            <c:strRef>
              <c:f>Arp!$AB$1</c:f>
              <c:strCache>
                <c:ptCount val="1"/>
                <c:pt idx="0">
                  <c:v>+ PFN1</c:v>
                </c:pt>
              </c:strCache>
            </c:strRef>
          </c:tx>
          <c:spPr>
            <a:ln w="19050">
              <a:noFill/>
            </a:ln>
          </c:spPr>
          <c:marker>
            <c:symbol val="circle"/>
            <c:size val="5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errBars>
            <c:errDir val="y"/>
            <c:errBarType val="both"/>
            <c:errValType val="cust"/>
            <c:noEndCap val="0"/>
            <c:plus>
              <c:numRef>
                <c:f>Arp!$AC$44:$AH$44</c:f>
                <c:numCache>
                  <c:formatCode>General</c:formatCode>
                  <c:ptCount val="6"/>
                  <c:pt idx="0">
                    <c:v>95.199669847898861</c:v>
                  </c:pt>
                  <c:pt idx="1">
                    <c:v>64.836138451699071</c:v>
                  </c:pt>
                  <c:pt idx="3">
                    <c:v>42.072187978846273</c:v>
                  </c:pt>
                  <c:pt idx="4">
                    <c:v>66.497067873174032</c:v>
                  </c:pt>
                  <c:pt idx="5">
                    <c:v>1.195704103962165</c:v>
                  </c:pt>
                </c:numCache>
              </c:numRef>
            </c:plus>
            <c:minus>
              <c:numRef>
                <c:f>Arp!$AC$44:$AH$44</c:f>
                <c:numCache>
                  <c:formatCode>General</c:formatCode>
                  <c:ptCount val="6"/>
                  <c:pt idx="0">
                    <c:v>95.199669847898861</c:v>
                  </c:pt>
                  <c:pt idx="1">
                    <c:v>64.836138451699071</c:v>
                  </c:pt>
                  <c:pt idx="3">
                    <c:v>42.072187978846273</c:v>
                  </c:pt>
                  <c:pt idx="4">
                    <c:v>66.497067873174032</c:v>
                  </c:pt>
                  <c:pt idx="5">
                    <c:v>1.195704103962165</c:v>
                  </c:pt>
                </c:numCache>
              </c:numRef>
            </c:minus>
            <c:spPr>
              <a:ln w="6350">
                <a:solidFill>
                  <a:schemeClr val="tx1"/>
                </a:solidFill>
              </a:ln>
            </c:spPr>
          </c:errBars>
          <c:xVal>
            <c:numRef>
              <c:f>Arp!$AC$1:$AH$1</c:f>
              <c:numCache>
                <c:formatCode>General</c:formatCode>
                <c:ptCount val="6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100</c:v>
                </c:pt>
              </c:numCache>
            </c:numRef>
          </c:xVal>
          <c:yVal>
            <c:numRef>
              <c:f>Arp!$AC$43:$AH$43</c:f>
              <c:numCache>
                <c:formatCode>0.00</c:formatCode>
                <c:ptCount val="6"/>
                <c:pt idx="0">
                  <c:v>2321.6675542231173</c:v>
                </c:pt>
                <c:pt idx="1">
                  <c:v>2076.5169636944174</c:v>
                </c:pt>
                <c:pt idx="3">
                  <c:v>1744.5852220724196</c:v>
                </c:pt>
                <c:pt idx="4">
                  <c:v>1604.6907571638221</c:v>
                </c:pt>
                <c:pt idx="5">
                  <c:v>1404.0694616304081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DCC7-43D5-BF06-3DE217C864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3927968"/>
        <c:axId val="233923392"/>
      </c:scatterChart>
      <c:valAx>
        <c:axId val="233927968"/>
        <c:scaling>
          <c:orientation val="minMax"/>
          <c:max val="10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900" b="0">
                    <a:latin typeface="Arial" panose="020B0604020202020204" pitchFamily="34" charset="0"/>
                    <a:cs typeface="Arial" panose="020B0604020202020204" pitchFamily="34" charset="0"/>
                  </a:rPr>
                  <a:t>ADPR-actin (%)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33923392"/>
        <c:crosses val="autoZero"/>
        <c:crossBetween val="midCat"/>
      </c:valAx>
      <c:valAx>
        <c:axId val="233923392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sz="9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900" b="0"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en-US" sz="900" b="0" baseline="-25000">
                    <a:latin typeface="Arial" panose="020B0604020202020204" pitchFamily="34" charset="0"/>
                    <a:cs typeface="Arial" panose="020B0604020202020204" pitchFamily="34" charset="0"/>
                  </a:rPr>
                  <a:t>1/2</a:t>
                </a:r>
                <a:r>
                  <a:rPr lang="en-US" sz="9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(s)</a:t>
                </a:r>
                <a:endParaRPr lang="en-US" sz="900" b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</c:title>
        <c:numFmt formatCode="#,##0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3392796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85333279908845794"/>
          <c:y val="0.41783151811264929"/>
          <c:w val="0.13318724743330276"/>
          <c:h val="0.199868410683634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2"/>
          <c:order val="0"/>
          <c:tx>
            <c:strRef>
              <c:f>Arp!$J$1</c:f>
              <c:strCache>
                <c:ptCount val="1"/>
                <c:pt idx="0">
                  <c:v>- PFN1</c:v>
                </c:pt>
              </c:strCache>
            </c:strRef>
          </c:tx>
          <c:spPr>
            <a:ln w="19050">
              <a:noFill/>
            </a:ln>
          </c:spPr>
          <c:marker>
            <c:symbol val="circle"/>
            <c:size val="5"/>
            <c:spPr>
              <a:noFill/>
              <a:ln>
                <a:solidFill>
                  <a:schemeClr val="tx1"/>
                </a:solidFill>
              </a:ln>
            </c:spPr>
          </c:marker>
          <c:errBars>
            <c:errDir val="y"/>
            <c:errBarType val="both"/>
            <c:errValType val="cust"/>
            <c:noEndCap val="0"/>
            <c:plus>
              <c:numRef>
                <c:f>Arp!$K$34:$P$34</c:f>
                <c:numCache>
                  <c:formatCode>General</c:formatCode>
                  <c:ptCount val="6"/>
                  <c:pt idx="0">
                    <c:v>4.1283751223237953E-3</c:v>
                  </c:pt>
                  <c:pt idx="1">
                    <c:v>3.7694972726118478E-2</c:v>
                  </c:pt>
                  <c:pt idx="2">
                    <c:v>2.0864488210048215E-2</c:v>
                  </c:pt>
                  <c:pt idx="3">
                    <c:v>7.4229359196921585E-2</c:v>
                  </c:pt>
                  <c:pt idx="4">
                    <c:v>7.0762063548124532E-2</c:v>
                  </c:pt>
                  <c:pt idx="5">
                    <c:v>3.7118981278974346E-2</c:v>
                  </c:pt>
                </c:numCache>
              </c:numRef>
            </c:plus>
            <c:minus>
              <c:numRef>
                <c:f>Arp!$K$34:$P$34</c:f>
                <c:numCache>
                  <c:formatCode>General</c:formatCode>
                  <c:ptCount val="6"/>
                  <c:pt idx="0">
                    <c:v>4.1283751223237953E-3</c:v>
                  </c:pt>
                  <c:pt idx="1">
                    <c:v>3.7694972726118478E-2</c:v>
                  </c:pt>
                  <c:pt idx="2">
                    <c:v>2.0864488210048215E-2</c:v>
                  </c:pt>
                  <c:pt idx="3">
                    <c:v>7.4229359196921585E-2</c:v>
                  </c:pt>
                  <c:pt idx="4">
                    <c:v>7.0762063548124532E-2</c:v>
                  </c:pt>
                  <c:pt idx="5">
                    <c:v>3.7118981278974346E-2</c:v>
                  </c:pt>
                </c:numCache>
              </c:numRef>
            </c:minus>
            <c:spPr>
              <a:ln w="6350">
                <a:solidFill>
                  <a:schemeClr val="tx1"/>
                </a:solidFill>
              </a:ln>
            </c:spPr>
          </c:errBars>
          <c:xVal>
            <c:numRef>
              <c:f>Arp!$K$1:$P$1</c:f>
              <c:numCache>
                <c:formatCode>General</c:formatCode>
                <c:ptCount val="6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100</c:v>
                </c:pt>
              </c:numCache>
            </c:numRef>
          </c:xVal>
          <c:yVal>
            <c:numRef>
              <c:f>Arp!$K$33:$P$33</c:f>
              <c:numCache>
                <c:formatCode>0.00E+00</c:formatCode>
                <c:ptCount val="6"/>
                <c:pt idx="0">
                  <c:v>0.21495251690821257</c:v>
                </c:pt>
                <c:pt idx="1">
                  <c:v>0.29875841062801928</c:v>
                </c:pt>
                <c:pt idx="2">
                  <c:v>0.3129510289855072</c:v>
                </c:pt>
                <c:pt idx="3">
                  <c:v>0.35944381159420291</c:v>
                </c:pt>
                <c:pt idx="4">
                  <c:v>0.42914504347826088</c:v>
                </c:pt>
                <c:pt idx="5">
                  <c:v>1.0681687198067633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9CB-4510-B931-EDF2A7FA27A1}"/>
            </c:ext>
          </c:extLst>
        </c:ser>
        <c:ser>
          <c:idx val="1"/>
          <c:order val="1"/>
          <c:tx>
            <c:strRef>
              <c:f>Arp!$S$1</c:f>
              <c:strCache>
                <c:ptCount val="1"/>
                <c:pt idx="0">
                  <c:v>+ PFN1</c:v>
                </c:pt>
              </c:strCache>
            </c:strRef>
          </c:tx>
          <c:spPr>
            <a:ln w="19050">
              <a:noFill/>
            </a:ln>
          </c:spPr>
          <c:marker>
            <c:symbol val="circle"/>
            <c:size val="5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errBars>
            <c:errDir val="y"/>
            <c:errBarType val="both"/>
            <c:errValType val="cust"/>
            <c:noEndCap val="0"/>
            <c:plus>
              <c:numRef>
                <c:f>Arp!$T$34:$Y$34</c:f>
                <c:numCache>
                  <c:formatCode>General</c:formatCode>
                  <c:ptCount val="6"/>
                  <c:pt idx="0">
                    <c:v>2.7424853501957424E-3</c:v>
                  </c:pt>
                  <c:pt idx="1">
                    <c:v>1.1797384057971004E-3</c:v>
                  </c:pt>
                  <c:pt idx="3">
                    <c:v>2.2233166666666693E-3</c:v>
                  </c:pt>
                  <c:pt idx="4">
                    <c:v>3.221994561652414E-3</c:v>
                  </c:pt>
                  <c:pt idx="5">
                    <c:v>1.2718732593177294E-3</c:v>
                  </c:pt>
                </c:numCache>
              </c:numRef>
            </c:plus>
            <c:minus>
              <c:numRef>
                <c:f>Arp!$T$34:$Y$34</c:f>
                <c:numCache>
                  <c:formatCode>General</c:formatCode>
                  <c:ptCount val="6"/>
                  <c:pt idx="0">
                    <c:v>2.7424853501957424E-3</c:v>
                  </c:pt>
                  <c:pt idx="1">
                    <c:v>1.1797384057971004E-3</c:v>
                  </c:pt>
                  <c:pt idx="3">
                    <c:v>2.2233166666666693E-3</c:v>
                  </c:pt>
                  <c:pt idx="4">
                    <c:v>3.221994561652414E-3</c:v>
                  </c:pt>
                  <c:pt idx="5">
                    <c:v>1.2718732593177294E-3</c:v>
                  </c:pt>
                </c:numCache>
              </c:numRef>
            </c:minus>
            <c:spPr>
              <a:ln w="6350">
                <a:solidFill>
                  <a:schemeClr val="tx1"/>
                </a:solidFill>
              </a:ln>
            </c:spPr>
          </c:errBars>
          <c:xVal>
            <c:numRef>
              <c:f>Arp!$T$1:$Y$1</c:f>
              <c:numCache>
                <c:formatCode>General</c:formatCode>
                <c:ptCount val="6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100</c:v>
                </c:pt>
              </c:numCache>
            </c:numRef>
          </c:xVal>
          <c:yVal>
            <c:numRef>
              <c:f>Arp!$T$33:$Y$33</c:f>
              <c:numCache>
                <c:formatCode>0.00E+00</c:formatCode>
                <c:ptCount val="6"/>
                <c:pt idx="0">
                  <c:v>1.8043653816425118E-2</c:v>
                </c:pt>
                <c:pt idx="1">
                  <c:v>2.2443141304347821E-2</c:v>
                </c:pt>
                <c:pt idx="3">
                  <c:v>2.9011423913043476E-2</c:v>
                </c:pt>
                <c:pt idx="4">
                  <c:v>3.8597793719806761E-2</c:v>
                </c:pt>
                <c:pt idx="5">
                  <c:v>5.079408647342995E-2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B9CB-4510-B931-EDF2A7FA27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3927968"/>
        <c:axId val="233923392"/>
      </c:scatterChart>
      <c:valAx>
        <c:axId val="233927968"/>
        <c:scaling>
          <c:orientation val="minMax"/>
          <c:max val="10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900" b="0">
                    <a:latin typeface="Arial" panose="020B0604020202020204" pitchFamily="34" charset="0"/>
                    <a:cs typeface="Arial" panose="020B0604020202020204" pitchFamily="34" charset="0"/>
                  </a:rPr>
                  <a:t>ADPR-actin (%)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33923392"/>
        <c:crosses val="autoZero"/>
        <c:crossBetween val="midCat"/>
      </c:valAx>
      <c:valAx>
        <c:axId val="233923392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sz="9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900" b="0">
                    <a:latin typeface="Arial" panose="020B0604020202020204" pitchFamily="34" charset="0"/>
                    <a:cs typeface="Arial" panose="020B0604020202020204" pitchFamily="34" charset="0"/>
                  </a:rPr>
                  <a:t>Nucleation rate (</a:t>
                </a:r>
                <a:r>
                  <a:rPr lang="en-US" sz="9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pM/s)</a:t>
                </a:r>
                <a:endParaRPr lang="en-US" sz="900" b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</c:title>
        <c:numFmt formatCode="#,##0.0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3392796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84473398986777137"/>
          <c:y val="0.27445624906807653"/>
          <c:w val="0.13782884502534157"/>
          <c:h val="0.200980359977980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'1B'!$AE$541</c:f>
              <c:strCache>
                <c:ptCount val="1"/>
                <c:pt idx="0">
                  <c:v>F-Pre</c:v>
                </c:pt>
              </c:strCache>
            </c:strRef>
          </c:tx>
          <c:spPr>
            <a:solidFill>
              <a:srgbClr val="C00000"/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dLbls>
            <c:delete val="1"/>
          </c:dLbls>
          <c:errBars>
            <c:errBarType val="both"/>
            <c:errValType val="cust"/>
            <c:noEndCap val="0"/>
            <c:plus>
              <c:numRef>
                <c:f>'1B'!$AE$543</c:f>
                <c:numCache>
                  <c:formatCode>General</c:formatCode>
                  <c:ptCount val="1"/>
                  <c:pt idx="0">
                    <c:v>1.1165978189891937E-2</c:v>
                  </c:pt>
                </c:numCache>
              </c:numRef>
            </c:plus>
            <c:minus>
              <c:numRef>
                <c:f>'1B'!$AE$543</c:f>
                <c:numCache>
                  <c:formatCode>General</c:formatCode>
                  <c:ptCount val="1"/>
                  <c:pt idx="0">
                    <c:v>1.1165978189891937E-2</c:v>
                  </c:pt>
                </c:numCache>
              </c:numRef>
            </c:minus>
            <c:spPr>
              <a:noFill/>
              <a:ln w="6350" cap="flat" cmpd="sng" algn="ctr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val>
            <c:numRef>
              <c:f>'1B'!$AE$542</c:f>
              <c:numCache>
                <c:formatCode>0.00</c:formatCode>
                <c:ptCount val="1"/>
                <c:pt idx="0">
                  <c:v>0.95566495665163698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FE-9A43-B9B2-E495489946E7}"/>
            </c:ext>
          </c:extLst>
        </c:ser>
        <c:ser>
          <c:idx val="1"/>
          <c:order val="1"/>
          <c:tx>
            <c:strRef>
              <c:f>'1B'!$AF$541</c:f>
              <c:strCache>
                <c:ptCount val="1"/>
                <c:pt idx="0">
                  <c:v>F-Post</c:v>
                </c:pt>
              </c:strCache>
            </c:strRef>
          </c:tx>
          <c:spPr>
            <a:solidFill>
              <a:srgbClr val="C00000"/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dLbls>
            <c:delete val="1"/>
          </c:dLbls>
          <c:errBars>
            <c:errBarType val="both"/>
            <c:errValType val="cust"/>
            <c:noEndCap val="0"/>
            <c:plus>
              <c:numRef>
                <c:f>'1B'!$AF$543</c:f>
                <c:numCache>
                  <c:formatCode>General</c:formatCode>
                  <c:ptCount val="1"/>
                  <c:pt idx="0">
                    <c:v>8.3193463794332609E-3</c:v>
                  </c:pt>
                </c:numCache>
              </c:numRef>
            </c:plus>
            <c:minus>
              <c:numRef>
                <c:f>'1B'!$AF$543</c:f>
                <c:numCache>
                  <c:formatCode>General</c:formatCode>
                  <c:ptCount val="1"/>
                  <c:pt idx="0">
                    <c:v>8.3193463794332609E-3</c:v>
                  </c:pt>
                </c:numCache>
              </c:numRef>
            </c:minus>
            <c:spPr>
              <a:noFill/>
              <a:ln w="6350" cap="flat" cmpd="sng" algn="ctr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val>
            <c:numRef>
              <c:f>'1B'!$AF$542</c:f>
              <c:numCache>
                <c:formatCode>0.00</c:formatCode>
                <c:ptCount val="1"/>
                <c:pt idx="0">
                  <c:v>0.94415955693706044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FE-9A43-B9B2-E495489946E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82659040"/>
        <c:axId val="382660352"/>
      </c:barChart>
      <c:catAx>
        <c:axId val="382659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2660352"/>
        <c:crosses val="autoZero"/>
        <c:auto val="1"/>
        <c:lblAlgn val="ctr"/>
        <c:lblOffset val="100"/>
        <c:noMultiLvlLbl val="0"/>
      </c:catAx>
      <c:valAx>
        <c:axId val="382660352"/>
        <c:scaling>
          <c:orientation val="minMax"/>
          <c:max val="1"/>
          <c:min val="0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noFill/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82659040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524161816681746"/>
          <c:y val="6.3959666494062553E-2"/>
          <c:w val="0.64883513537566817"/>
          <c:h val="0.73140894840088277"/>
        </c:manualLayout>
      </c:layout>
      <c:scatterChart>
        <c:scatterStyle val="smoothMarker"/>
        <c:varyColors val="0"/>
        <c:ser>
          <c:idx val="1"/>
          <c:order val="0"/>
          <c:tx>
            <c:strRef>
              <c:f>Sheet2!$AB$1</c:f>
              <c:strCache>
                <c:ptCount val="1"/>
                <c:pt idx="0">
                  <c:v>100</c:v>
                </c:pt>
              </c:strCache>
            </c:strRef>
          </c:tx>
          <c:spPr>
            <a:ln w="12700">
              <a:solidFill>
                <a:schemeClr val="accent3">
                  <a:lumMod val="50000"/>
                </a:schemeClr>
              </a:solidFill>
            </a:ln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Ref>
                <c:f>Sheet2!$AF$3:$AF$1000</c:f>
                <c:numCache>
                  <c:formatCode>General</c:formatCode>
                  <c:ptCount val="998"/>
                  <c:pt idx="0">
                    <c:v>3.336517312327157E-3</c:v>
                  </c:pt>
                  <c:pt idx="3">
                    <c:v>1.6425423672451461E-3</c:v>
                  </c:pt>
                  <c:pt idx="6">
                    <c:v>2.5108843127375088E-3</c:v>
                  </c:pt>
                  <c:pt idx="9">
                    <c:v>1.6177332871364796E-3</c:v>
                  </c:pt>
                  <c:pt idx="12">
                    <c:v>2.0698830088119922E-3</c:v>
                  </c:pt>
                  <c:pt idx="15">
                    <c:v>3.8312520020340017E-3</c:v>
                  </c:pt>
                  <c:pt idx="18">
                    <c:v>1.156698585588602E-3</c:v>
                  </c:pt>
                  <c:pt idx="21">
                    <c:v>4.2967529900791177E-3</c:v>
                  </c:pt>
                  <c:pt idx="24">
                    <c:v>3.9170953963154568E-3</c:v>
                  </c:pt>
                  <c:pt idx="27">
                    <c:v>1.8665704976978937E-3</c:v>
                  </c:pt>
                  <c:pt idx="30">
                    <c:v>5.258136968863218E-3</c:v>
                  </c:pt>
                  <c:pt idx="33">
                    <c:v>4.0407761958532358E-3</c:v>
                  </c:pt>
                  <c:pt idx="36">
                    <c:v>1.8420567864422723E-3</c:v>
                  </c:pt>
                  <c:pt idx="39">
                    <c:v>3.4472568440305209E-3</c:v>
                  </c:pt>
                  <c:pt idx="42">
                    <c:v>5.638685538595185E-3</c:v>
                  </c:pt>
                  <c:pt idx="45">
                    <c:v>4.016201058239072E-3</c:v>
                  </c:pt>
                  <c:pt idx="48">
                    <c:v>3.9463417284653956E-3</c:v>
                  </c:pt>
                  <c:pt idx="51">
                    <c:v>2.6112822112124485E-3</c:v>
                  </c:pt>
                  <c:pt idx="54">
                    <c:v>1.0407997011977928E-2</c:v>
                  </c:pt>
                  <c:pt idx="57">
                    <c:v>3.4966292699985854E-3</c:v>
                  </c:pt>
                  <c:pt idx="60">
                    <c:v>2.1248880388464422E-3</c:v>
                  </c:pt>
                  <c:pt idx="63">
                    <c:v>7.3076081609913836E-3</c:v>
                  </c:pt>
                  <c:pt idx="66">
                    <c:v>3.2496893074896735E-3</c:v>
                  </c:pt>
                  <c:pt idx="69">
                    <c:v>3.5806803321837524E-3</c:v>
                  </c:pt>
                  <c:pt idx="72">
                    <c:v>5.4133787115704882E-3</c:v>
                  </c:pt>
                  <c:pt idx="75">
                    <c:v>9.6965850890450393E-3</c:v>
                  </c:pt>
                  <c:pt idx="78">
                    <c:v>8.2968414249340976E-3</c:v>
                  </c:pt>
                  <c:pt idx="81">
                    <c:v>1.0222271978031598E-2</c:v>
                  </c:pt>
                  <c:pt idx="84">
                    <c:v>2.691016483177878E-3</c:v>
                  </c:pt>
                  <c:pt idx="87">
                    <c:v>2.1648262811358072E-3</c:v>
                  </c:pt>
                  <c:pt idx="90">
                    <c:v>1.1795572112369314E-2</c:v>
                  </c:pt>
                  <c:pt idx="93">
                    <c:v>6.00154568372494E-3</c:v>
                  </c:pt>
                  <c:pt idx="96">
                    <c:v>9.572872847376122E-3</c:v>
                  </c:pt>
                  <c:pt idx="99">
                    <c:v>4.3640060525412553E-3</c:v>
                  </c:pt>
                  <c:pt idx="102">
                    <c:v>3.8906817747725864E-3</c:v>
                  </c:pt>
                  <c:pt idx="105">
                    <c:v>1.1192426673188873E-2</c:v>
                  </c:pt>
                  <c:pt idx="108">
                    <c:v>3.1893348643602698E-3</c:v>
                  </c:pt>
                  <c:pt idx="111">
                    <c:v>6.4692882478703025E-3</c:v>
                  </c:pt>
                  <c:pt idx="114">
                    <c:v>2.5193472943971212E-3</c:v>
                  </c:pt>
                  <c:pt idx="117">
                    <c:v>3.9561341250522013E-3</c:v>
                  </c:pt>
                  <c:pt idx="120">
                    <c:v>9.0017838851407656E-3</c:v>
                  </c:pt>
                  <c:pt idx="123">
                    <c:v>9.1986134654855421E-3</c:v>
                  </c:pt>
                  <c:pt idx="126">
                    <c:v>2.7018749332970373E-3</c:v>
                  </c:pt>
                  <c:pt idx="129">
                    <c:v>5.4702252319944727E-3</c:v>
                  </c:pt>
                  <c:pt idx="132">
                    <c:v>4.0415604137272673E-3</c:v>
                  </c:pt>
                  <c:pt idx="135">
                    <c:v>6.7637654457067898E-3</c:v>
                  </c:pt>
                  <c:pt idx="138">
                    <c:v>2.3294735886778472E-3</c:v>
                  </c:pt>
                  <c:pt idx="141">
                    <c:v>7.7397038819016616E-3</c:v>
                  </c:pt>
                  <c:pt idx="144">
                    <c:v>3.7653750137697389E-3</c:v>
                  </c:pt>
                  <c:pt idx="147">
                    <c:v>8.3334754140130494E-3</c:v>
                  </c:pt>
                  <c:pt idx="150">
                    <c:v>1.0105737163704326E-2</c:v>
                  </c:pt>
                  <c:pt idx="153">
                    <c:v>8.9597223207943007E-3</c:v>
                  </c:pt>
                  <c:pt idx="156">
                    <c:v>6.8304047267537136E-3</c:v>
                  </c:pt>
                  <c:pt idx="159">
                    <c:v>3.3878252784475343E-3</c:v>
                  </c:pt>
                  <c:pt idx="162">
                    <c:v>5.5137023305552356E-3</c:v>
                  </c:pt>
                  <c:pt idx="165">
                    <c:v>2.8304818355048382E-3</c:v>
                  </c:pt>
                  <c:pt idx="168">
                    <c:v>6.141758030389805E-3</c:v>
                  </c:pt>
                  <c:pt idx="171">
                    <c:v>4.6884185932383254E-3</c:v>
                  </c:pt>
                  <c:pt idx="174">
                    <c:v>8.3495513801831473E-3</c:v>
                  </c:pt>
                  <c:pt idx="177">
                    <c:v>3.1085357354183672E-3</c:v>
                  </c:pt>
                  <c:pt idx="180">
                    <c:v>7.6289232314388673E-3</c:v>
                  </c:pt>
                  <c:pt idx="183">
                    <c:v>4.6448847856875282E-3</c:v>
                  </c:pt>
                  <c:pt idx="186">
                    <c:v>7.5108253768896849E-3</c:v>
                  </c:pt>
                  <c:pt idx="189">
                    <c:v>1.2932400376253613E-2</c:v>
                  </c:pt>
                  <c:pt idx="192">
                    <c:v>5.7717774937753935E-3</c:v>
                  </c:pt>
                  <c:pt idx="195">
                    <c:v>2.9524367861002193E-3</c:v>
                  </c:pt>
                  <c:pt idx="198">
                    <c:v>3.5624038677922677E-3</c:v>
                  </c:pt>
                  <c:pt idx="201">
                    <c:v>1.0557286513069211E-2</c:v>
                  </c:pt>
                  <c:pt idx="204">
                    <c:v>9.1599040298806743E-3</c:v>
                  </c:pt>
                  <c:pt idx="207">
                    <c:v>6.2478844828346035E-3</c:v>
                  </c:pt>
                  <c:pt idx="210">
                    <c:v>9.1784494818505126E-3</c:v>
                  </c:pt>
                  <c:pt idx="213">
                    <c:v>2.8989224552620585E-3</c:v>
                  </c:pt>
                  <c:pt idx="216">
                    <c:v>8.4371666234978049E-3</c:v>
                  </c:pt>
                  <c:pt idx="219">
                    <c:v>4.6011138507789113E-3</c:v>
                  </c:pt>
                  <c:pt idx="222">
                    <c:v>7.7238896176851585E-3</c:v>
                  </c:pt>
                  <c:pt idx="225">
                    <c:v>1.6211506362292323E-3</c:v>
                  </c:pt>
                  <c:pt idx="228">
                    <c:v>4.1030976469062976E-3</c:v>
                  </c:pt>
                  <c:pt idx="231">
                    <c:v>1.9868176744447081E-3</c:v>
                  </c:pt>
                  <c:pt idx="234">
                    <c:v>4.5323803781560411E-3</c:v>
                  </c:pt>
                  <c:pt idx="237">
                    <c:v>8.8658507475472392E-3</c:v>
                  </c:pt>
                  <c:pt idx="240">
                    <c:v>4.3016379909848589E-3</c:v>
                  </c:pt>
                  <c:pt idx="243">
                    <c:v>6.3757844578522056E-3</c:v>
                  </c:pt>
                  <c:pt idx="246">
                    <c:v>3.8353240357022105E-3</c:v>
                  </c:pt>
                  <c:pt idx="249">
                    <c:v>6.1986551285805489E-3</c:v>
                  </c:pt>
                  <c:pt idx="252">
                    <c:v>3.9286105625436496E-3</c:v>
                  </c:pt>
                  <c:pt idx="255">
                    <c:v>3.813320608454233E-3</c:v>
                  </c:pt>
                  <c:pt idx="258">
                    <c:v>6.1612734704803969E-3</c:v>
                  </c:pt>
                  <c:pt idx="261">
                    <c:v>6.8468664905461211E-3</c:v>
                  </c:pt>
                  <c:pt idx="264">
                    <c:v>2.5091128857921171E-3</c:v>
                  </c:pt>
                  <c:pt idx="267">
                    <c:v>3.3997000973794572E-3</c:v>
                  </c:pt>
                  <c:pt idx="270">
                    <c:v>3.7828709924200648E-3</c:v>
                  </c:pt>
                  <c:pt idx="273">
                    <c:v>1.378672200516663E-3</c:v>
                  </c:pt>
                  <c:pt idx="276">
                    <c:v>6.3999536990369836E-3</c:v>
                  </c:pt>
                  <c:pt idx="279">
                    <c:v>7.218864168667306E-3</c:v>
                  </c:pt>
                  <c:pt idx="282">
                    <c:v>4.3908687765899616E-3</c:v>
                  </c:pt>
                  <c:pt idx="285">
                    <c:v>9.3835539677076009E-3</c:v>
                  </c:pt>
                  <c:pt idx="288">
                    <c:v>6.791193387244987E-3</c:v>
                  </c:pt>
                  <c:pt idx="291">
                    <c:v>2.704709527472292E-3</c:v>
                  </c:pt>
                  <c:pt idx="294">
                    <c:v>8.2485496789913241E-3</c:v>
                  </c:pt>
                  <c:pt idx="297">
                    <c:v>6.5786951477292471E-3</c:v>
                  </c:pt>
                  <c:pt idx="300">
                    <c:v>9.0743986842847721E-3</c:v>
                  </c:pt>
                  <c:pt idx="303">
                    <c:v>1.4578235617510836E-2</c:v>
                  </c:pt>
                  <c:pt idx="306">
                    <c:v>6.3339608926926737E-3</c:v>
                  </c:pt>
                  <c:pt idx="309">
                    <c:v>1.0185233278480848E-2</c:v>
                  </c:pt>
                  <c:pt idx="312">
                    <c:v>7.8342692829156818E-3</c:v>
                  </c:pt>
                  <c:pt idx="315">
                    <c:v>5.1440200671776836E-3</c:v>
                  </c:pt>
                  <c:pt idx="318">
                    <c:v>7.446108608572222E-3</c:v>
                  </c:pt>
                  <c:pt idx="321">
                    <c:v>1.319141613122048E-2</c:v>
                  </c:pt>
                  <c:pt idx="324">
                    <c:v>3.6330320070326262E-3</c:v>
                  </c:pt>
                  <c:pt idx="327">
                    <c:v>4.9818706950987713E-3</c:v>
                  </c:pt>
                  <c:pt idx="330">
                    <c:v>1.2239167694548508E-2</c:v>
                  </c:pt>
                  <c:pt idx="333">
                    <c:v>7.7459594824668895E-3</c:v>
                  </c:pt>
                  <c:pt idx="336">
                    <c:v>1.2730363113144466E-3</c:v>
                  </c:pt>
                  <c:pt idx="339">
                    <c:v>5.237947748020522E-3</c:v>
                  </c:pt>
                  <c:pt idx="342">
                    <c:v>5.2686604517069059E-3</c:v>
                  </c:pt>
                  <c:pt idx="345">
                    <c:v>5.1155276607333777E-3</c:v>
                  </c:pt>
                  <c:pt idx="348">
                    <c:v>9.6120991957461908E-3</c:v>
                  </c:pt>
                  <c:pt idx="351">
                    <c:v>5.0479984181602787E-3</c:v>
                  </c:pt>
                  <c:pt idx="354">
                    <c:v>1.1762394413734785E-2</c:v>
                  </c:pt>
                  <c:pt idx="357">
                    <c:v>3.5040750248442679E-3</c:v>
                  </c:pt>
                  <c:pt idx="360">
                    <c:v>6.860179836414482E-3</c:v>
                  </c:pt>
                  <c:pt idx="363">
                    <c:v>5.7918780870655591E-3</c:v>
                  </c:pt>
                  <c:pt idx="366">
                    <c:v>6.8307648194643163E-3</c:v>
                  </c:pt>
                  <c:pt idx="369">
                    <c:v>9.2616666323236379E-3</c:v>
                  </c:pt>
                  <c:pt idx="372">
                    <c:v>3.5776671809040583E-3</c:v>
                  </c:pt>
                  <c:pt idx="375">
                    <c:v>4.7917106483285066E-3</c:v>
                  </c:pt>
                  <c:pt idx="378">
                    <c:v>7.4596079784855617E-3</c:v>
                  </c:pt>
                  <c:pt idx="381">
                    <c:v>8.8774738044711567E-3</c:v>
                  </c:pt>
                  <c:pt idx="384">
                    <c:v>6.0044532319988957E-3</c:v>
                  </c:pt>
                  <c:pt idx="387">
                    <c:v>2.8569125812879727E-3</c:v>
                  </c:pt>
                  <c:pt idx="390">
                    <c:v>3.4330948157771345E-3</c:v>
                  </c:pt>
                  <c:pt idx="393">
                    <c:v>7.4905635723349143E-3</c:v>
                  </c:pt>
                  <c:pt idx="396">
                    <c:v>7.4521853990836256E-3</c:v>
                  </c:pt>
                  <c:pt idx="399">
                    <c:v>4.9547467568734757E-3</c:v>
                  </c:pt>
                  <c:pt idx="402">
                    <c:v>6.7322924359412084E-3</c:v>
                  </c:pt>
                  <c:pt idx="405">
                    <c:v>5.6388281434879501E-3</c:v>
                  </c:pt>
                  <c:pt idx="408">
                    <c:v>4.0348135034693894E-3</c:v>
                  </c:pt>
                  <c:pt idx="411">
                    <c:v>3.9741114671466814E-3</c:v>
                  </c:pt>
                  <c:pt idx="414">
                    <c:v>3.6893866848119812E-3</c:v>
                  </c:pt>
                  <c:pt idx="417">
                    <c:v>7.2318262714297149E-3</c:v>
                  </c:pt>
                  <c:pt idx="420">
                    <c:v>8.4556302180894497E-3</c:v>
                  </c:pt>
                  <c:pt idx="423">
                    <c:v>2.2505287298332198E-3</c:v>
                  </c:pt>
                  <c:pt idx="426">
                    <c:v>1.0266735538159761E-2</c:v>
                  </c:pt>
                  <c:pt idx="429">
                    <c:v>7.4920852662695167E-3</c:v>
                  </c:pt>
                  <c:pt idx="432">
                    <c:v>5.8335420113259373E-3</c:v>
                  </c:pt>
                  <c:pt idx="435">
                    <c:v>7.3035097157850611E-3</c:v>
                  </c:pt>
                  <c:pt idx="438">
                    <c:v>9.9624452937510516E-3</c:v>
                  </c:pt>
                  <c:pt idx="441">
                    <c:v>2.1090015126248294E-3</c:v>
                  </c:pt>
                  <c:pt idx="444">
                    <c:v>4.1836490989202281E-3</c:v>
                  </c:pt>
                  <c:pt idx="447">
                    <c:v>4.9266286929921799E-3</c:v>
                  </c:pt>
                  <c:pt idx="450">
                    <c:v>9.5799854372071915E-3</c:v>
                  </c:pt>
                  <c:pt idx="453">
                    <c:v>5.3314893614527011E-3</c:v>
                  </c:pt>
                  <c:pt idx="456">
                    <c:v>9.7645717541832121E-3</c:v>
                  </c:pt>
                  <c:pt idx="459">
                    <c:v>7.0359833198749158E-4</c:v>
                  </c:pt>
                  <c:pt idx="462">
                    <c:v>1.8868346978138104E-3</c:v>
                  </c:pt>
                  <c:pt idx="465">
                    <c:v>2.4548749623483274E-3</c:v>
                  </c:pt>
                  <c:pt idx="468">
                    <c:v>4.8705659733609937E-3</c:v>
                  </c:pt>
                  <c:pt idx="471">
                    <c:v>1.045356204950966E-2</c:v>
                  </c:pt>
                  <c:pt idx="474">
                    <c:v>6.0835591916174984E-3</c:v>
                  </c:pt>
                  <c:pt idx="477">
                    <c:v>5.8690784115658029E-3</c:v>
                  </c:pt>
                  <c:pt idx="480">
                    <c:v>6.0012461814061965E-3</c:v>
                  </c:pt>
                  <c:pt idx="483">
                    <c:v>1.5716130782697072E-2</c:v>
                  </c:pt>
                  <c:pt idx="486">
                    <c:v>7.0857769930545164E-3</c:v>
                  </c:pt>
                  <c:pt idx="489">
                    <c:v>2.789323628328982E-3</c:v>
                  </c:pt>
                  <c:pt idx="492">
                    <c:v>5.6033172072430795E-3</c:v>
                  </c:pt>
                  <c:pt idx="495">
                    <c:v>4.0107561584017126E-3</c:v>
                  </c:pt>
                  <c:pt idx="498">
                    <c:v>1.1151311038646387E-2</c:v>
                  </c:pt>
                  <c:pt idx="501">
                    <c:v>1.0157153733631092E-2</c:v>
                  </c:pt>
                  <c:pt idx="504">
                    <c:v>6.3733580397068905E-3</c:v>
                  </c:pt>
                  <c:pt idx="507">
                    <c:v>3.1847191011572565E-3</c:v>
                  </c:pt>
                  <c:pt idx="510">
                    <c:v>3.3785137850381431E-3</c:v>
                  </c:pt>
                  <c:pt idx="513">
                    <c:v>1.0084131854383666E-2</c:v>
                  </c:pt>
                  <c:pt idx="516">
                    <c:v>5.3527485887861596E-3</c:v>
                  </c:pt>
                  <c:pt idx="519">
                    <c:v>2.1775708513574079E-3</c:v>
                  </c:pt>
                  <c:pt idx="522">
                    <c:v>5.1030852025346907E-3</c:v>
                  </c:pt>
                  <c:pt idx="525">
                    <c:v>2.4448350056894244E-3</c:v>
                  </c:pt>
                  <c:pt idx="528">
                    <c:v>4.2560822202352029E-3</c:v>
                  </c:pt>
                  <c:pt idx="531">
                    <c:v>7.3105009395642564E-3</c:v>
                  </c:pt>
                  <c:pt idx="534">
                    <c:v>5.0890510744149393E-3</c:v>
                  </c:pt>
                  <c:pt idx="537">
                    <c:v>5.4776133971498027E-3</c:v>
                  </c:pt>
                  <c:pt idx="540">
                    <c:v>8.3438390296534919E-3</c:v>
                  </c:pt>
                  <c:pt idx="543">
                    <c:v>7.3011907772408714E-3</c:v>
                  </c:pt>
                  <c:pt idx="546">
                    <c:v>5.6688792614589313E-4</c:v>
                  </c:pt>
                  <c:pt idx="549">
                    <c:v>1.1916846204037421E-2</c:v>
                  </c:pt>
                  <c:pt idx="552">
                    <c:v>1.3179717882232858E-2</c:v>
                  </c:pt>
                  <c:pt idx="555">
                    <c:v>6.1583938771824496E-4</c:v>
                  </c:pt>
                  <c:pt idx="558">
                    <c:v>4.9528752755009864E-3</c:v>
                  </c:pt>
                  <c:pt idx="561">
                    <c:v>4.2635662772460992E-3</c:v>
                  </c:pt>
                  <c:pt idx="564">
                    <c:v>2.3878708726353228E-3</c:v>
                  </c:pt>
                  <c:pt idx="567">
                    <c:v>4.0671105549193272E-3</c:v>
                  </c:pt>
                  <c:pt idx="570">
                    <c:v>2.6206484806144108E-3</c:v>
                  </c:pt>
                  <c:pt idx="573">
                    <c:v>6.213700115667479E-3</c:v>
                  </c:pt>
                  <c:pt idx="576">
                    <c:v>7.8634794817535117E-3</c:v>
                  </c:pt>
                  <c:pt idx="579">
                    <c:v>4.1065085411495991E-3</c:v>
                  </c:pt>
                  <c:pt idx="582">
                    <c:v>4.8616523072473224E-3</c:v>
                  </c:pt>
                  <c:pt idx="585">
                    <c:v>8.6848697936820329E-3</c:v>
                  </c:pt>
                  <c:pt idx="588">
                    <c:v>6.8250842220362647E-3</c:v>
                  </c:pt>
                  <c:pt idx="591">
                    <c:v>1.0587293894765468E-2</c:v>
                  </c:pt>
                  <c:pt idx="594">
                    <c:v>9.1364505469931287E-3</c:v>
                  </c:pt>
                  <c:pt idx="597">
                    <c:v>1.3782902886306868E-2</c:v>
                  </c:pt>
                  <c:pt idx="600">
                    <c:v>1.0744180805908388E-2</c:v>
                  </c:pt>
                  <c:pt idx="603">
                    <c:v>9.2090667015080688E-3</c:v>
                  </c:pt>
                  <c:pt idx="606">
                    <c:v>7.9137447190047883E-3</c:v>
                  </c:pt>
                  <c:pt idx="609">
                    <c:v>4.9446457350025286E-3</c:v>
                  </c:pt>
                  <c:pt idx="612">
                    <c:v>5.3743549920656844E-3</c:v>
                  </c:pt>
                  <c:pt idx="615">
                    <c:v>1.212791490720338E-2</c:v>
                  </c:pt>
                  <c:pt idx="618">
                    <c:v>6.3713761506167411E-3</c:v>
                  </c:pt>
                  <c:pt idx="621">
                    <c:v>9.7941053407428445E-3</c:v>
                  </c:pt>
                  <c:pt idx="624">
                    <c:v>9.1139851272020681E-3</c:v>
                  </c:pt>
                  <c:pt idx="627">
                    <c:v>3.3898910257605056E-3</c:v>
                  </c:pt>
                  <c:pt idx="630">
                    <c:v>9.3184831920711773E-3</c:v>
                  </c:pt>
                  <c:pt idx="633">
                    <c:v>5.8719065551334137E-3</c:v>
                  </c:pt>
                  <c:pt idx="636">
                    <c:v>5.8759570487972009E-3</c:v>
                  </c:pt>
                  <c:pt idx="639">
                    <c:v>1.0494085021295388E-3</c:v>
                  </c:pt>
                  <c:pt idx="642">
                    <c:v>1.1436194490806913E-2</c:v>
                  </c:pt>
                  <c:pt idx="645">
                    <c:v>9.0021149193329417E-3</c:v>
                  </c:pt>
                  <c:pt idx="648">
                    <c:v>5.0782392303934014E-3</c:v>
                  </c:pt>
                  <c:pt idx="651">
                    <c:v>2.4560307778628034E-3</c:v>
                  </c:pt>
                  <c:pt idx="654">
                    <c:v>4.0712255233651051E-3</c:v>
                  </c:pt>
                  <c:pt idx="657">
                    <c:v>9.2927172056576877E-3</c:v>
                  </c:pt>
                  <c:pt idx="660">
                    <c:v>6.2217259586185266E-3</c:v>
                  </c:pt>
                  <c:pt idx="663">
                    <c:v>7.8790616019149204E-3</c:v>
                  </c:pt>
                  <c:pt idx="666">
                    <c:v>1.1154797195150985E-2</c:v>
                  </c:pt>
                  <c:pt idx="669">
                    <c:v>9.1043579332417274E-3</c:v>
                  </c:pt>
                  <c:pt idx="672">
                    <c:v>1.6907257451471973E-2</c:v>
                  </c:pt>
                  <c:pt idx="675">
                    <c:v>5.1659317913714765E-3</c:v>
                  </c:pt>
                  <c:pt idx="678">
                    <c:v>3.2851279302081341E-3</c:v>
                  </c:pt>
                  <c:pt idx="681">
                    <c:v>4.7440614507700749E-3</c:v>
                  </c:pt>
                  <c:pt idx="684">
                    <c:v>1.0337506902966373E-2</c:v>
                  </c:pt>
                  <c:pt idx="687">
                    <c:v>1.0542836302022912E-2</c:v>
                  </c:pt>
                  <c:pt idx="690">
                    <c:v>7.1535823461390232E-3</c:v>
                  </c:pt>
                  <c:pt idx="693">
                    <c:v>2.992442415433848E-3</c:v>
                  </c:pt>
                  <c:pt idx="696">
                    <c:v>7.3402166819170273E-3</c:v>
                  </c:pt>
                  <c:pt idx="699">
                    <c:v>6.4670431973987115E-3</c:v>
                  </c:pt>
                  <c:pt idx="702">
                    <c:v>4.3777065409479222E-3</c:v>
                  </c:pt>
                  <c:pt idx="705">
                    <c:v>2.3673399346972675E-3</c:v>
                  </c:pt>
                  <c:pt idx="708">
                    <c:v>2.0952757224209817E-3</c:v>
                  </c:pt>
                  <c:pt idx="711">
                    <c:v>6.1833899471318904E-3</c:v>
                  </c:pt>
                  <c:pt idx="714">
                    <c:v>3.3883278734377241E-3</c:v>
                  </c:pt>
                  <c:pt idx="717">
                    <c:v>1.1166926635595714E-2</c:v>
                  </c:pt>
                  <c:pt idx="720">
                    <c:v>1.1125210826330414E-2</c:v>
                  </c:pt>
                  <c:pt idx="723">
                    <c:v>4.7521804912277138E-3</c:v>
                  </c:pt>
                  <c:pt idx="726">
                    <c:v>1.4181456913150224E-3</c:v>
                  </c:pt>
                </c:numCache>
              </c:numRef>
            </c:plus>
            <c:minus>
              <c:numRef>
                <c:f>Sheet2!$AF$3:$AF$1000</c:f>
                <c:numCache>
                  <c:formatCode>General</c:formatCode>
                  <c:ptCount val="998"/>
                  <c:pt idx="0">
                    <c:v>3.336517312327157E-3</c:v>
                  </c:pt>
                  <c:pt idx="3">
                    <c:v>1.6425423672451461E-3</c:v>
                  </c:pt>
                  <c:pt idx="6">
                    <c:v>2.5108843127375088E-3</c:v>
                  </c:pt>
                  <c:pt idx="9">
                    <c:v>1.6177332871364796E-3</c:v>
                  </c:pt>
                  <c:pt idx="12">
                    <c:v>2.0698830088119922E-3</c:v>
                  </c:pt>
                  <c:pt idx="15">
                    <c:v>3.8312520020340017E-3</c:v>
                  </c:pt>
                  <c:pt idx="18">
                    <c:v>1.156698585588602E-3</c:v>
                  </c:pt>
                  <c:pt idx="21">
                    <c:v>4.2967529900791177E-3</c:v>
                  </c:pt>
                  <c:pt idx="24">
                    <c:v>3.9170953963154568E-3</c:v>
                  </c:pt>
                  <c:pt idx="27">
                    <c:v>1.8665704976978937E-3</c:v>
                  </c:pt>
                  <c:pt idx="30">
                    <c:v>5.258136968863218E-3</c:v>
                  </c:pt>
                  <c:pt idx="33">
                    <c:v>4.0407761958532358E-3</c:v>
                  </c:pt>
                  <c:pt idx="36">
                    <c:v>1.8420567864422723E-3</c:v>
                  </c:pt>
                  <c:pt idx="39">
                    <c:v>3.4472568440305209E-3</c:v>
                  </c:pt>
                  <c:pt idx="42">
                    <c:v>5.638685538595185E-3</c:v>
                  </c:pt>
                  <c:pt idx="45">
                    <c:v>4.016201058239072E-3</c:v>
                  </c:pt>
                  <c:pt idx="48">
                    <c:v>3.9463417284653956E-3</c:v>
                  </c:pt>
                  <c:pt idx="51">
                    <c:v>2.6112822112124485E-3</c:v>
                  </c:pt>
                  <c:pt idx="54">
                    <c:v>1.0407997011977928E-2</c:v>
                  </c:pt>
                  <c:pt idx="57">
                    <c:v>3.4966292699985854E-3</c:v>
                  </c:pt>
                  <c:pt idx="60">
                    <c:v>2.1248880388464422E-3</c:v>
                  </c:pt>
                  <c:pt idx="63">
                    <c:v>7.3076081609913836E-3</c:v>
                  </c:pt>
                  <c:pt idx="66">
                    <c:v>3.2496893074896735E-3</c:v>
                  </c:pt>
                  <c:pt idx="69">
                    <c:v>3.5806803321837524E-3</c:v>
                  </c:pt>
                  <c:pt idx="72">
                    <c:v>5.4133787115704882E-3</c:v>
                  </c:pt>
                  <c:pt idx="75">
                    <c:v>9.6965850890450393E-3</c:v>
                  </c:pt>
                  <c:pt idx="78">
                    <c:v>8.2968414249340976E-3</c:v>
                  </c:pt>
                  <c:pt idx="81">
                    <c:v>1.0222271978031598E-2</c:v>
                  </c:pt>
                  <c:pt idx="84">
                    <c:v>2.691016483177878E-3</c:v>
                  </c:pt>
                  <c:pt idx="87">
                    <c:v>2.1648262811358072E-3</c:v>
                  </c:pt>
                  <c:pt idx="90">
                    <c:v>1.1795572112369314E-2</c:v>
                  </c:pt>
                  <c:pt idx="93">
                    <c:v>6.00154568372494E-3</c:v>
                  </c:pt>
                  <c:pt idx="96">
                    <c:v>9.572872847376122E-3</c:v>
                  </c:pt>
                  <c:pt idx="99">
                    <c:v>4.3640060525412553E-3</c:v>
                  </c:pt>
                  <c:pt idx="102">
                    <c:v>3.8906817747725864E-3</c:v>
                  </c:pt>
                  <c:pt idx="105">
                    <c:v>1.1192426673188873E-2</c:v>
                  </c:pt>
                  <c:pt idx="108">
                    <c:v>3.1893348643602698E-3</c:v>
                  </c:pt>
                  <c:pt idx="111">
                    <c:v>6.4692882478703025E-3</c:v>
                  </c:pt>
                  <c:pt idx="114">
                    <c:v>2.5193472943971212E-3</c:v>
                  </c:pt>
                  <c:pt idx="117">
                    <c:v>3.9561341250522013E-3</c:v>
                  </c:pt>
                  <c:pt idx="120">
                    <c:v>9.0017838851407656E-3</c:v>
                  </c:pt>
                  <c:pt idx="123">
                    <c:v>9.1986134654855421E-3</c:v>
                  </c:pt>
                  <c:pt idx="126">
                    <c:v>2.7018749332970373E-3</c:v>
                  </c:pt>
                  <c:pt idx="129">
                    <c:v>5.4702252319944727E-3</c:v>
                  </c:pt>
                  <c:pt idx="132">
                    <c:v>4.0415604137272673E-3</c:v>
                  </c:pt>
                  <c:pt idx="135">
                    <c:v>6.7637654457067898E-3</c:v>
                  </c:pt>
                  <c:pt idx="138">
                    <c:v>2.3294735886778472E-3</c:v>
                  </c:pt>
                  <c:pt idx="141">
                    <c:v>7.7397038819016616E-3</c:v>
                  </c:pt>
                  <c:pt idx="144">
                    <c:v>3.7653750137697389E-3</c:v>
                  </c:pt>
                  <c:pt idx="147">
                    <c:v>8.3334754140130494E-3</c:v>
                  </c:pt>
                  <c:pt idx="150">
                    <c:v>1.0105737163704326E-2</c:v>
                  </c:pt>
                  <c:pt idx="153">
                    <c:v>8.9597223207943007E-3</c:v>
                  </c:pt>
                  <c:pt idx="156">
                    <c:v>6.8304047267537136E-3</c:v>
                  </c:pt>
                  <c:pt idx="159">
                    <c:v>3.3878252784475343E-3</c:v>
                  </c:pt>
                  <c:pt idx="162">
                    <c:v>5.5137023305552356E-3</c:v>
                  </c:pt>
                  <c:pt idx="165">
                    <c:v>2.8304818355048382E-3</c:v>
                  </c:pt>
                  <c:pt idx="168">
                    <c:v>6.141758030389805E-3</c:v>
                  </c:pt>
                  <c:pt idx="171">
                    <c:v>4.6884185932383254E-3</c:v>
                  </c:pt>
                  <c:pt idx="174">
                    <c:v>8.3495513801831473E-3</c:v>
                  </c:pt>
                  <c:pt idx="177">
                    <c:v>3.1085357354183672E-3</c:v>
                  </c:pt>
                  <c:pt idx="180">
                    <c:v>7.6289232314388673E-3</c:v>
                  </c:pt>
                  <c:pt idx="183">
                    <c:v>4.6448847856875282E-3</c:v>
                  </c:pt>
                  <c:pt idx="186">
                    <c:v>7.5108253768896849E-3</c:v>
                  </c:pt>
                  <c:pt idx="189">
                    <c:v>1.2932400376253613E-2</c:v>
                  </c:pt>
                  <c:pt idx="192">
                    <c:v>5.7717774937753935E-3</c:v>
                  </c:pt>
                  <c:pt idx="195">
                    <c:v>2.9524367861002193E-3</c:v>
                  </c:pt>
                  <c:pt idx="198">
                    <c:v>3.5624038677922677E-3</c:v>
                  </c:pt>
                  <c:pt idx="201">
                    <c:v>1.0557286513069211E-2</c:v>
                  </c:pt>
                  <c:pt idx="204">
                    <c:v>9.1599040298806743E-3</c:v>
                  </c:pt>
                  <c:pt idx="207">
                    <c:v>6.2478844828346035E-3</c:v>
                  </c:pt>
                  <c:pt idx="210">
                    <c:v>9.1784494818505126E-3</c:v>
                  </c:pt>
                  <c:pt idx="213">
                    <c:v>2.8989224552620585E-3</c:v>
                  </c:pt>
                  <c:pt idx="216">
                    <c:v>8.4371666234978049E-3</c:v>
                  </c:pt>
                  <c:pt idx="219">
                    <c:v>4.6011138507789113E-3</c:v>
                  </c:pt>
                  <c:pt idx="222">
                    <c:v>7.7238896176851585E-3</c:v>
                  </c:pt>
                  <c:pt idx="225">
                    <c:v>1.6211506362292323E-3</c:v>
                  </c:pt>
                  <c:pt idx="228">
                    <c:v>4.1030976469062976E-3</c:v>
                  </c:pt>
                  <c:pt idx="231">
                    <c:v>1.9868176744447081E-3</c:v>
                  </c:pt>
                  <c:pt idx="234">
                    <c:v>4.5323803781560411E-3</c:v>
                  </c:pt>
                  <c:pt idx="237">
                    <c:v>8.8658507475472392E-3</c:v>
                  </c:pt>
                  <c:pt idx="240">
                    <c:v>4.3016379909848589E-3</c:v>
                  </c:pt>
                  <c:pt idx="243">
                    <c:v>6.3757844578522056E-3</c:v>
                  </c:pt>
                  <c:pt idx="246">
                    <c:v>3.8353240357022105E-3</c:v>
                  </c:pt>
                  <c:pt idx="249">
                    <c:v>6.1986551285805489E-3</c:v>
                  </c:pt>
                  <c:pt idx="252">
                    <c:v>3.9286105625436496E-3</c:v>
                  </c:pt>
                  <c:pt idx="255">
                    <c:v>3.813320608454233E-3</c:v>
                  </c:pt>
                  <c:pt idx="258">
                    <c:v>6.1612734704803969E-3</c:v>
                  </c:pt>
                  <c:pt idx="261">
                    <c:v>6.8468664905461211E-3</c:v>
                  </c:pt>
                  <c:pt idx="264">
                    <c:v>2.5091128857921171E-3</c:v>
                  </c:pt>
                  <c:pt idx="267">
                    <c:v>3.3997000973794572E-3</c:v>
                  </c:pt>
                  <c:pt idx="270">
                    <c:v>3.7828709924200648E-3</c:v>
                  </c:pt>
                  <c:pt idx="273">
                    <c:v>1.378672200516663E-3</c:v>
                  </c:pt>
                  <c:pt idx="276">
                    <c:v>6.3999536990369836E-3</c:v>
                  </c:pt>
                  <c:pt idx="279">
                    <c:v>7.218864168667306E-3</c:v>
                  </c:pt>
                  <c:pt idx="282">
                    <c:v>4.3908687765899616E-3</c:v>
                  </c:pt>
                  <c:pt idx="285">
                    <c:v>9.3835539677076009E-3</c:v>
                  </c:pt>
                  <c:pt idx="288">
                    <c:v>6.791193387244987E-3</c:v>
                  </c:pt>
                  <c:pt idx="291">
                    <c:v>2.704709527472292E-3</c:v>
                  </c:pt>
                  <c:pt idx="294">
                    <c:v>8.2485496789913241E-3</c:v>
                  </c:pt>
                  <c:pt idx="297">
                    <c:v>6.5786951477292471E-3</c:v>
                  </c:pt>
                  <c:pt idx="300">
                    <c:v>9.0743986842847721E-3</c:v>
                  </c:pt>
                  <c:pt idx="303">
                    <c:v>1.4578235617510836E-2</c:v>
                  </c:pt>
                  <c:pt idx="306">
                    <c:v>6.3339608926926737E-3</c:v>
                  </c:pt>
                  <c:pt idx="309">
                    <c:v>1.0185233278480848E-2</c:v>
                  </c:pt>
                  <c:pt idx="312">
                    <c:v>7.8342692829156818E-3</c:v>
                  </c:pt>
                  <c:pt idx="315">
                    <c:v>5.1440200671776836E-3</c:v>
                  </c:pt>
                  <c:pt idx="318">
                    <c:v>7.446108608572222E-3</c:v>
                  </c:pt>
                  <c:pt idx="321">
                    <c:v>1.319141613122048E-2</c:v>
                  </c:pt>
                  <c:pt idx="324">
                    <c:v>3.6330320070326262E-3</c:v>
                  </c:pt>
                  <c:pt idx="327">
                    <c:v>4.9818706950987713E-3</c:v>
                  </c:pt>
                  <c:pt idx="330">
                    <c:v>1.2239167694548508E-2</c:v>
                  </c:pt>
                  <c:pt idx="333">
                    <c:v>7.7459594824668895E-3</c:v>
                  </c:pt>
                  <c:pt idx="336">
                    <c:v>1.2730363113144466E-3</c:v>
                  </c:pt>
                  <c:pt idx="339">
                    <c:v>5.237947748020522E-3</c:v>
                  </c:pt>
                  <c:pt idx="342">
                    <c:v>5.2686604517069059E-3</c:v>
                  </c:pt>
                  <c:pt idx="345">
                    <c:v>5.1155276607333777E-3</c:v>
                  </c:pt>
                  <c:pt idx="348">
                    <c:v>9.6120991957461908E-3</c:v>
                  </c:pt>
                  <c:pt idx="351">
                    <c:v>5.0479984181602787E-3</c:v>
                  </c:pt>
                  <c:pt idx="354">
                    <c:v>1.1762394413734785E-2</c:v>
                  </c:pt>
                  <c:pt idx="357">
                    <c:v>3.5040750248442679E-3</c:v>
                  </c:pt>
                  <c:pt idx="360">
                    <c:v>6.860179836414482E-3</c:v>
                  </c:pt>
                  <c:pt idx="363">
                    <c:v>5.7918780870655591E-3</c:v>
                  </c:pt>
                  <c:pt idx="366">
                    <c:v>6.8307648194643163E-3</c:v>
                  </c:pt>
                  <c:pt idx="369">
                    <c:v>9.2616666323236379E-3</c:v>
                  </c:pt>
                  <c:pt idx="372">
                    <c:v>3.5776671809040583E-3</c:v>
                  </c:pt>
                  <c:pt idx="375">
                    <c:v>4.7917106483285066E-3</c:v>
                  </c:pt>
                  <c:pt idx="378">
                    <c:v>7.4596079784855617E-3</c:v>
                  </c:pt>
                  <c:pt idx="381">
                    <c:v>8.8774738044711567E-3</c:v>
                  </c:pt>
                  <c:pt idx="384">
                    <c:v>6.0044532319988957E-3</c:v>
                  </c:pt>
                  <c:pt idx="387">
                    <c:v>2.8569125812879727E-3</c:v>
                  </c:pt>
                  <c:pt idx="390">
                    <c:v>3.4330948157771345E-3</c:v>
                  </c:pt>
                  <c:pt idx="393">
                    <c:v>7.4905635723349143E-3</c:v>
                  </c:pt>
                  <c:pt idx="396">
                    <c:v>7.4521853990836256E-3</c:v>
                  </c:pt>
                  <c:pt idx="399">
                    <c:v>4.9547467568734757E-3</c:v>
                  </c:pt>
                  <c:pt idx="402">
                    <c:v>6.7322924359412084E-3</c:v>
                  </c:pt>
                  <c:pt idx="405">
                    <c:v>5.6388281434879501E-3</c:v>
                  </c:pt>
                  <c:pt idx="408">
                    <c:v>4.0348135034693894E-3</c:v>
                  </c:pt>
                  <c:pt idx="411">
                    <c:v>3.9741114671466814E-3</c:v>
                  </c:pt>
                  <c:pt idx="414">
                    <c:v>3.6893866848119812E-3</c:v>
                  </c:pt>
                  <c:pt idx="417">
                    <c:v>7.2318262714297149E-3</c:v>
                  </c:pt>
                  <c:pt idx="420">
                    <c:v>8.4556302180894497E-3</c:v>
                  </c:pt>
                  <c:pt idx="423">
                    <c:v>2.2505287298332198E-3</c:v>
                  </c:pt>
                  <c:pt idx="426">
                    <c:v>1.0266735538159761E-2</c:v>
                  </c:pt>
                  <c:pt idx="429">
                    <c:v>7.4920852662695167E-3</c:v>
                  </c:pt>
                  <c:pt idx="432">
                    <c:v>5.8335420113259373E-3</c:v>
                  </c:pt>
                  <c:pt idx="435">
                    <c:v>7.3035097157850611E-3</c:v>
                  </c:pt>
                  <c:pt idx="438">
                    <c:v>9.9624452937510516E-3</c:v>
                  </c:pt>
                  <c:pt idx="441">
                    <c:v>2.1090015126248294E-3</c:v>
                  </c:pt>
                  <c:pt idx="444">
                    <c:v>4.1836490989202281E-3</c:v>
                  </c:pt>
                  <c:pt idx="447">
                    <c:v>4.9266286929921799E-3</c:v>
                  </c:pt>
                  <c:pt idx="450">
                    <c:v>9.5799854372071915E-3</c:v>
                  </c:pt>
                  <c:pt idx="453">
                    <c:v>5.3314893614527011E-3</c:v>
                  </c:pt>
                  <c:pt idx="456">
                    <c:v>9.7645717541832121E-3</c:v>
                  </c:pt>
                  <c:pt idx="459">
                    <c:v>7.0359833198749158E-4</c:v>
                  </c:pt>
                  <c:pt idx="462">
                    <c:v>1.8868346978138104E-3</c:v>
                  </c:pt>
                  <c:pt idx="465">
                    <c:v>2.4548749623483274E-3</c:v>
                  </c:pt>
                  <c:pt idx="468">
                    <c:v>4.8705659733609937E-3</c:v>
                  </c:pt>
                  <c:pt idx="471">
                    <c:v>1.045356204950966E-2</c:v>
                  </c:pt>
                  <c:pt idx="474">
                    <c:v>6.0835591916174984E-3</c:v>
                  </c:pt>
                  <c:pt idx="477">
                    <c:v>5.8690784115658029E-3</c:v>
                  </c:pt>
                  <c:pt idx="480">
                    <c:v>6.0012461814061965E-3</c:v>
                  </c:pt>
                  <c:pt idx="483">
                    <c:v>1.5716130782697072E-2</c:v>
                  </c:pt>
                  <c:pt idx="486">
                    <c:v>7.0857769930545164E-3</c:v>
                  </c:pt>
                  <c:pt idx="489">
                    <c:v>2.789323628328982E-3</c:v>
                  </c:pt>
                  <c:pt idx="492">
                    <c:v>5.6033172072430795E-3</c:v>
                  </c:pt>
                  <c:pt idx="495">
                    <c:v>4.0107561584017126E-3</c:v>
                  </c:pt>
                  <c:pt idx="498">
                    <c:v>1.1151311038646387E-2</c:v>
                  </c:pt>
                  <c:pt idx="501">
                    <c:v>1.0157153733631092E-2</c:v>
                  </c:pt>
                  <c:pt idx="504">
                    <c:v>6.3733580397068905E-3</c:v>
                  </c:pt>
                  <c:pt idx="507">
                    <c:v>3.1847191011572565E-3</c:v>
                  </c:pt>
                  <c:pt idx="510">
                    <c:v>3.3785137850381431E-3</c:v>
                  </c:pt>
                  <c:pt idx="513">
                    <c:v>1.0084131854383666E-2</c:v>
                  </c:pt>
                  <c:pt idx="516">
                    <c:v>5.3527485887861596E-3</c:v>
                  </c:pt>
                  <c:pt idx="519">
                    <c:v>2.1775708513574079E-3</c:v>
                  </c:pt>
                  <c:pt idx="522">
                    <c:v>5.1030852025346907E-3</c:v>
                  </c:pt>
                  <c:pt idx="525">
                    <c:v>2.4448350056894244E-3</c:v>
                  </c:pt>
                  <c:pt idx="528">
                    <c:v>4.2560822202352029E-3</c:v>
                  </c:pt>
                  <c:pt idx="531">
                    <c:v>7.3105009395642564E-3</c:v>
                  </c:pt>
                  <c:pt idx="534">
                    <c:v>5.0890510744149393E-3</c:v>
                  </c:pt>
                  <c:pt idx="537">
                    <c:v>5.4776133971498027E-3</c:v>
                  </c:pt>
                  <c:pt idx="540">
                    <c:v>8.3438390296534919E-3</c:v>
                  </c:pt>
                  <c:pt idx="543">
                    <c:v>7.3011907772408714E-3</c:v>
                  </c:pt>
                  <c:pt idx="546">
                    <c:v>5.6688792614589313E-4</c:v>
                  </c:pt>
                  <c:pt idx="549">
                    <c:v>1.1916846204037421E-2</c:v>
                  </c:pt>
                  <c:pt idx="552">
                    <c:v>1.3179717882232858E-2</c:v>
                  </c:pt>
                  <c:pt idx="555">
                    <c:v>6.1583938771824496E-4</c:v>
                  </c:pt>
                  <c:pt idx="558">
                    <c:v>4.9528752755009864E-3</c:v>
                  </c:pt>
                  <c:pt idx="561">
                    <c:v>4.2635662772460992E-3</c:v>
                  </c:pt>
                  <c:pt idx="564">
                    <c:v>2.3878708726353228E-3</c:v>
                  </c:pt>
                  <c:pt idx="567">
                    <c:v>4.0671105549193272E-3</c:v>
                  </c:pt>
                  <c:pt idx="570">
                    <c:v>2.6206484806144108E-3</c:v>
                  </c:pt>
                  <c:pt idx="573">
                    <c:v>6.213700115667479E-3</c:v>
                  </c:pt>
                  <c:pt idx="576">
                    <c:v>7.8634794817535117E-3</c:v>
                  </c:pt>
                  <c:pt idx="579">
                    <c:v>4.1065085411495991E-3</c:v>
                  </c:pt>
                  <c:pt idx="582">
                    <c:v>4.8616523072473224E-3</c:v>
                  </c:pt>
                  <c:pt idx="585">
                    <c:v>8.6848697936820329E-3</c:v>
                  </c:pt>
                  <c:pt idx="588">
                    <c:v>6.8250842220362647E-3</c:v>
                  </c:pt>
                  <c:pt idx="591">
                    <c:v>1.0587293894765468E-2</c:v>
                  </c:pt>
                  <c:pt idx="594">
                    <c:v>9.1364505469931287E-3</c:v>
                  </c:pt>
                  <c:pt idx="597">
                    <c:v>1.3782902886306868E-2</c:v>
                  </c:pt>
                  <c:pt idx="600">
                    <c:v>1.0744180805908388E-2</c:v>
                  </c:pt>
                  <c:pt idx="603">
                    <c:v>9.2090667015080688E-3</c:v>
                  </c:pt>
                  <c:pt idx="606">
                    <c:v>7.9137447190047883E-3</c:v>
                  </c:pt>
                  <c:pt idx="609">
                    <c:v>4.9446457350025286E-3</c:v>
                  </c:pt>
                  <c:pt idx="612">
                    <c:v>5.3743549920656844E-3</c:v>
                  </c:pt>
                  <c:pt idx="615">
                    <c:v>1.212791490720338E-2</c:v>
                  </c:pt>
                  <c:pt idx="618">
                    <c:v>6.3713761506167411E-3</c:v>
                  </c:pt>
                  <c:pt idx="621">
                    <c:v>9.7941053407428445E-3</c:v>
                  </c:pt>
                  <c:pt idx="624">
                    <c:v>9.1139851272020681E-3</c:v>
                  </c:pt>
                  <c:pt idx="627">
                    <c:v>3.3898910257605056E-3</c:v>
                  </c:pt>
                  <c:pt idx="630">
                    <c:v>9.3184831920711773E-3</c:v>
                  </c:pt>
                  <c:pt idx="633">
                    <c:v>5.8719065551334137E-3</c:v>
                  </c:pt>
                  <c:pt idx="636">
                    <c:v>5.8759570487972009E-3</c:v>
                  </c:pt>
                  <c:pt idx="639">
                    <c:v>1.0494085021295388E-3</c:v>
                  </c:pt>
                  <c:pt idx="642">
                    <c:v>1.1436194490806913E-2</c:v>
                  </c:pt>
                  <c:pt idx="645">
                    <c:v>9.0021149193329417E-3</c:v>
                  </c:pt>
                  <c:pt idx="648">
                    <c:v>5.0782392303934014E-3</c:v>
                  </c:pt>
                  <c:pt idx="651">
                    <c:v>2.4560307778628034E-3</c:v>
                  </c:pt>
                  <c:pt idx="654">
                    <c:v>4.0712255233651051E-3</c:v>
                  </c:pt>
                  <c:pt idx="657">
                    <c:v>9.2927172056576877E-3</c:v>
                  </c:pt>
                  <c:pt idx="660">
                    <c:v>6.2217259586185266E-3</c:v>
                  </c:pt>
                  <c:pt idx="663">
                    <c:v>7.8790616019149204E-3</c:v>
                  </c:pt>
                  <c:pt idx="666">
                    <c:v>1.1154797195150985E-2</c:v>
                  </c:pt>
                  <c:pt idx="669">
                    <c:v>9.1043579332417274E-3</c:v>
                  </c:pt>
                  <c:pt idx="672">
                    <c:v>1.6907257451471973E-2</c:v>
                  </c:pt>
                  <c:pt idx="675">
                    <c:v>5.1659317913714765E-3</c:v>
                  </c:pt>
                  <c:pt idx="678">
                    <c:v>3.2851279302081341E-3</c:v>
                  </c:pt>
                  <c:pt idx="681">
                    <c:v>4.7440614507700749E-3</c:v>
                  </c:pt>
                  <c:pt idx="684">
                    <c:v>1.0337506902966373E-2</c:v>
                  </c:pt>
                  <c:pt idx="687">
                    <c:v>1.0542836302022912E-2</c:v>
                  </c:pt>
                  <c:pt idx="690">
                    <c:v>7.1535823461390232E-3</c:v>
                  </c:pt>
                  <c:pt idx="693">
                    <c:v>2.992442415433848E-3</c:v>
                  </c:pt>
                  <c:pt idx="696">
                    <c:v>7.3402166819170273E-3</c:v>
                  </c:pt>
                  <c:pt idx="699">
                    <c:v>6.4670431973987115E-3</c:v>
                  </c:pt>
                  <c:pt idx="702">
                    <c:v>4.3777065409479222E-3</c:v>
                  </c:pt>
                  <c:pt idx="705">
                    <c:v>2.3673399346972675E-3</c:v>
                  </c:pt>
                  <c:pt idx="708">
                    <c:v>2.0952757224209817E-3</c:v>
                  </c:pt>
                  <c:pt idx="711">
                    <c:v>6.1833899471318904E-3</c:v>
                  </c:pt>
                  <c:pt idx="714">
                    <c:v>3.3883278734377241E-3</c:v>
                  </c:pt>
                  <c:pt idx="717">
                    <c:v>1.1166926635595714E-2</c:v>
                  </c:pt>
                  <c:pt idx="720">
                    <c:v>1.1125210826330414E-2</c:v>
                  </c:pt>
                  <c:pt idx="723">
                    <c:v>4.7521804912277138E-3</c:v>
                  </c:pt>
                  <c:pt idx="726">
                    <c:v>1.4181456913150224E-3</c:v>
                  </c:pt>
                </c:numCache>
              </c:numRef>
            </c:minus>
            <c:spPr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c:spPr>
          </c:errBars>
          <c:xVal>
            <c:numRef>
              <c:f>Sheet2!$AA$3:$AA$730</c:f>
              <c:numCache>
                <c:formatCode>General</c:formatCode>
                <c:ptCount val="728"/>
                <c:pt idx="0">
                  <c:v>0</c:v>
                </c:pt>
                <c:pt idx="1">
                  <c:v>10.028</c:v>
                </c:pt>
                <c:pt idx="2">
                  <c:v>20.010000000000002</c:v>
                </c:pt>
                <c:pt idx="3">
                  <c:v>30.01</c:v>
                </c:pt>
                <c:pt idx="4">
                  <c:v>40.011000000000003</c:v>
                </c:pt>
                <c:pt idx="5">
                  <c:v>50.014000000000003</c:v>
                </c:pt>
                <c:pt idx="6">
                  <c:v>60.012999999999998</c:v>
                </c:pt>
                <c:pt idx="7">
                  <c:v>70.012</c:v>
                </c:pt>
                <c:pt idx="8">
                  <c:v>80.027000000000001</c:v>
                </c:pt>
                <c:pt idx="9">
                  <c:v>90.042000000000002</c:v>
                </c:pt>
                <c:pt idx="10">
                  <c:v>100.041</c:v>
                </c:pt>
                <c:pt idx="11">
                  <c:v>110.041</c:v>
                </c:pt>
                <c:pt idx="12">
                  <c:v>120.041</c:v>
                </c:pt>
                <c:pt idx="13">
                  <c:v>130.041</c:v>
                </c:pt>
                <c:pt idx="14">
                  <c:v>140.035</c:v>
                </c:pt>
                <c:pt idx="15">
                  <c:v>150.02500000000001</c:v>
                </c:pt>
                <c:pt idx="16">
                  <c:v>160.035</c:v>
                </c:pt>
                <c:pt idx="17">
                  <c:v>170.04</c:v>
                </c:pt>
                <c:pt idx="18">
                  <c:v>180.03899999999999</c:v>
                </c:pt>
                <c:pt idx="19">
                  <c:v>190.035</c:v>
                </c:pt>
                <c:pt idx="20">
                  <c:v>200.04</c:v>
                </c:pt>
                <c:pt idx="21">
                  <c:v>210.03899999999999</c:v>
                </c:pt>
                <c:pt idx="22">
                  <c:v>220.03399999999999</c:v>
                </c:pt>
                <c:pt idx="23">
                  <c:v>230.03899999999999</c:v>
                </c:pt>
                <c:pt idx="24">
                  <c:v>240.03800000000001</c:v>
                </c:pt>
                <c:pt idx="25">
                  <c:v>250.03399999999999</c:v>
                </c:pt>
                <c:pt idx="26">
                  <c:v>260.03699999999998</c:v>
                </c:pt>
                <c:pt idx="27">
                  <c:v>270.03899999999999</c:v>
                </c:pt>
                <c:pt idx="28">
                  <c:v>280.03300000000002</c:v>
                </c:pt>
                <c:pt idx="29">
                  <c:v>290.03800000000001</c:v>
                </c:pt>
                <c:pt idx="30">
                  <c:v>300.03699999999998</c:v>
                </c:pt>
                <c:pt idx="31">
                  <c:v>310.02600000000001</c:v>
                </c:pt>
                <c:pt idx="32">
                  <c:v>320.01900000000001</c:v>
                </c:pt>
                <c:pt idx="33">
                  <c:v>330.01900000000001</c:v>
                </c:pt>
                <c:pt idx="34">
                  <c:v>340.02100000000002</c:v>
                </c:pt>
                <c:pt idx="35">
                  <c:v>350.02</c:v>
                </c:pt>
                <c:pt idx="36">
                  <c:v>360.02</c:v>
                </c:pt>
                <c:pt idx="37">
                  <c:v>370.02300000000002</c:v>
                </c:pt>
                <c:pt idx="38">
                  <c:v>380.03899999999999</c:v>
                </c:pt>
                <c:pt idx="39">
                  <c:v>390.03800000000001</c:v>
                </c:pt>
                <c:pt idx="40">
                  <c:v>400.03300000000002</c:v>
                </c:pt>
                <c:pt idx="41">
                  <c:v>410.03800000000001</c:v>
                </c:pt>
                <c:pt idx="42">
                  <c:v>420.03800000000001</c:v>
                </c:pt>
                <c:pt idx="43">
                  <c:v>430.03300000000002</c:v>
                </c:pt>
                <c:pt idx="44">
                  <c:v>440.03699999999998</c:v>
                </c:pt>
                <c:pt idx="45">
                  <c:v>450.03300000000002</c:v>
                </c:pt>
                <c:pt idx="46">
                  <c:v>460.036</c:v>
                </c:pt>
                <c:pt idx="47">
                  <c:v>509.71600000000001</c:v>
                </c:pt>
                <c:pt idx="48">
                  <c:v>514.255</c:v>
                </c:pt>
                <c:pt idx="49">
                  <c:v>518.79</c:v>
                </c:pt>
                <c:pt idx="50">
                  <c:v>523.33299999999997</c:v>
                </c:pt>
                <c:pt idx="51">
                  <c:v>527.86800000000005</c:v>
                </c:pt>
                <c:pt idx="52">
                  <c:v>532.41099999999994</c:v>
                </c:pt>
                <c:pt idx="53">
                  <c:v>536.94500000000005</c:v>
                </c:pt>
                <c:pt idx="54">
                  <c:v>541.48800000000006</c:v>
                </c:pt>
                <c:pt idx="55">
                  <c:v>550.05100000000004</c:v>
                </c:pt>
                <c:pt idx="56">
                  <c:v>560.04499999999996</c:v>
                </c:pt>
                <c:pt idx="57">
                  <c:v>570.04999999999995</c:v>
                </c:pt>
                <c:pt idx="58">
                  <c:v>580.04999999999995</c:v>
                </c:pt>
                <c:pt idx="59">
                  <c:v>590.04499999999996</c:v>
                </c:pt>
                <c:pt idx="60">
                  <c:v>600.04999999999995</c:v>
                </c:pt>
                <c:pt idx="61">
                  <c:v>610.03599999999994</c:v>
                </c:pt>
                <c:pt idx="62">
                  <c:v>620.03</c:v>
                </c:pt>
                <c:pt idx="63">
                  <c:v>630.02800000000002</c:v>
                </c:pt>
                <c:pt idx="64">
                  <c:v>640.02700000000004</c:v>
                </c:pt>
                <c:pt idx="65">
                  <c:v>650.029</c:v>
                </c:pt>
                <c:pt idx="66">
                  <c:v>660.02800000000002</c:v>
                </c:pt>
                <c:pt idx="67">
                  <c:v>670.02800000000002</c:v>
                </c:pt>
                <c:pt idx="68">
                  <c:v>680.04600000000005</c:v>
                </c:pt>
                <c:pt idx="69">
                  <c:v>690.05</c:v>
                </c:pt>
                <c:pt idx="70">
                  <c:v>700.05</c:v>
                </c:pt>
                <c:pt idx="71">
                  <c:v>710.04499999999996</c:v>
                </c:pt>
                <c:pt idx="72">
                  <c:v>720.05</c:v>
                </c:pt>
                <c:pt idx="73">
                  <c:v>730.04899999999998</c:v>
                </c:pt>
                <c:pt idx="74">
                  <c:v>740.04300000000001</c:v>
                </c:pt>
                <c:pt idx="75">
                  <c:v>750.048</c:v>
                </c:pt>
                <c:pt idx="76">
                  <c:v>760.06500000000005</c:v>
                </c:pt>
                <c:pt idx="77">
                  <c:v>770.04300000000001</c:v>
                </c:pt>
                <c:pt idx="78">
                  <c:v>780.04899999999998</c:v>
                </c:pt>
                <c:pt idx="79">
                  <c:v>790.048</c:v>
                </c:pt>
                <c:pt idx="80">
                  <c:v>800.04200000000003</c:v>
                </c:pt>
                <c:pt idx="81">
                  <c:v>810.048</c:v>
                </c:pt>
                <c:pt idx="82">
                  <c:v>820.06299999999999</c:v>
                </c:pt>
                <c:pt idx="83">
                  <c:v>830.05700000000002</c:v>
                </c:pt>
                <c:pt idx="84">
                  <c:v>840.04600000000005</c:v>
                </c:pt>
                <c:pt idx="85">
                  <c:v>850.06200000000001</c:v>
                </c:pt>
                <c:pt idx="86">
                  <c:v>860.05700000000002</c:v>
                </c:pt>
                <c:pt idx="87">
                  <c:v>870.04300000000001</c:v>
                </c:pt>
                <c:pt idx="88">
                  <c:v>880.04600000000005</c:v>
                </c:pt>
                <c:pt idx="89">
                  <c:v>890.05600000000004</c:v>
                </c:pt>
                <c:pt idx="90">
                  <c:v>900.04600000000005</c:v>
                </c:pt>
                <c:pt idx="91">
                  <c:v>910.04300000000001</c:v>
                </c:pt>
                <c:pt idx="92">
                  <c:v>920.03599999999994</c:v>
                </c:pt>
                <c:pt idx="93">
                  <c:v>930.03499999999997</c:v>
                </c:pt>
                <c:pt idx="94">
                  <c:v>940.03399999999999</c:v>
                </c:pt>
                <c:pt idx="95">
                  <c:v>950.04</c:v>
                </c:pt>
                <c:pt idx="96">
                  <c:v>960.03700000000003</c:v>
                </c:pt>
                <c:pt idx="97">
                  <c:v>970.03700000000003</c:v>
                </c:pt>
                <c:pt idx="98">
                  <c:v>980.04</c:v>
                </c:pt>
                <c:pt idx="99">
                  <c:v>990.04600000000005</c:v>
                </c:pt>
                <c:pt idx="100">
                  <c:v>1000.061</c:v>
                </c:pt>
                <c:pt idx="101">
                  <c:v>1010.061</c:v>
                </c:pt>
                <c:pt idx="102">
                  <c:v>1020.06</c:v>
                </c:pt>
                <c:pt idx="103">
                  <c:v>1030.06</c:v>
                </c:pt>
                <c:pt idx="104">
                  <c:v>1040.056</c:v>
                </c:pt>
                <c:pt idx="105">
                  <c:v>1050.059</c:v>
                </c:pt>
                <c:pt idx="106">
                  <c:v>1060.06</c:v>
                </c:pt>
                <c:pt idx="107">
                  <c:v>1070.0550000000001</c:v>
                </c:pt>
                <c:pt idx="108">
                  <c:v>1080.059</c:v>
                </c:pt>
                <c:pt idx="109">
                  <c:v>1090.059</c:v>
                </c:pt>
                <c:pt idx="110">
                  <c:v>1100.0519999999999</c:v>
                </c:pt>
                <c:pt idx="111">
                  <c:v>1110.0509999999999</c:v>
                </c:pt>
                <c:pt idx="112">
                  <c:v>1120.05</c:v>
                </c:pt>
                <c:pt idx="113">
                  <c:v>1130.0650000000001</c:v>
                </c:pt>
                <c:pt idx="114">
                  <c:v>1140.0730000000001</c:v>
                </c:pt>
                <c:pt idx="115">
                  <c:v>1150.057</c:v>
                </c:pt>
                <c:pt idx="116">
                  <c:v>1160.058</c:v>
                </c:pt>
                <c:pt idx="117">
                  <c:v>1170.057</c:v>
                </c:pt>
                <c:pt idx="118">
                  <c:v>1180.0509999999999</c:v>
                </c:pt>
                <c:pt idx="119">
                  <c:v>1190.057</c:v>
                </c:pt>
                <c:pt idx="120">
                  <c:v>1200.0730000000001</c:v>
                </c:pt>
                <c:pt idx="121">
                  <c:v>1210.0530000000001</c:v>
                </c:pt>
                <c:pt idx="122">
                  <c:v>1220.0409999999999</c:v>
                </c:pt>
                <c:pt idx="123">
                  <c:v>1230.0419999999999</c:v>
                </c:pt>
                <c:pt idx="124">
                  <c:v>1240.0440000000001</c:v>
                </c:pt>
                <c:pt idx="125">
                  <c:v>1250.0419999999999</c:v>
                </c:pt>
                <c:pt idx="126">
                  <c:v>1260.0440000000001</c:v>
                </c:pt>
                <c:pt idx="127">
                  <c:v>1270.046</c:v>
                </c:pt>
                <c:pt idx="128">
                  <c:v>1280.0519999999999</c:v>
                </c:pt>
                <c:pt idx="129">
                  <c:v>1290.056</c:v>
                </c:pt>
                <c:pt idx="130">
                  <c:v>1300.0719999999999</c:v>
                </c:pt>
                <c:pt idx="131">
                  <c:v>1310.0650000000001</c:v>
                </c:pt>
                <c:pt idx="132">
                  <c:v>1320.047</c:v>
                </c:pt>
                <c:pt idx="133">
                  <c:v>1330.0619999999999</c:v>
                </c:pt>
                <c:pt idx="134">
                  <c:v>1340.0650000000001</c:v>
                </c:pt>
                <c:pt idx="135">
                  <c:v>1350.0630000000001</c:v>
                </c:pt>
                <c:pt idx="136">
                  <c:v>1360.0619999999999</c:v>
                </c:pt>
                <c:pt idx="137">
                  <c:v>1370.0640000000001</c:v>
                </c:pt>
                <c:pt idx="138">
                  <c:v>1380.07</c:v>
                </c:pt>
                <c:pt idx="139">
                  <c:v>1390.07</c:v>
                </c:pt>
                <c:pt idx="140">
                  <c:v>1400.0630000000001</c:v>
                </c:pt>
                <c:pt idx="141">
                  <c:v>1410.069</c:v>
                </c:pt>
                <c:pt idx="142">
                  <c:v>1420.069</c:v>
                </c:pt>
                <c:pt idx="143">
                  <c:v>1430.069</c:v>
                </c:pt>
                <c:pt idx="144">
                  <c:v>1440.068</c:v>
                </c:pt>
                <c:pt idx="145">
                  <c:v>1450.07</c:v>
                </c:pt>
                <c:pt idx="146">
                  <c:v>1460.069</c:v>
                </c:pt>
                <c:pt idx="147">
                  <c:v>1470.069</c:v>
                </c:pt>
                <c:pt idx="148">
                  <c:v>1480.068</c:v>
                </c:pt>
                <c:pt idx="149">
                  <c:v>1490.059</c:v>
                </c:pt>
                <c:pt idx="150">
                  <c:v>1500.0740000000001</c:v>
                </c:pt>
                <c:pt idx="151">
                  <c:v>1510.0630000000001</c:v>
                </c:pt>
                <c:pt idx="152">
                  <c:v>1520.0519999999999</c:v>
                </c:pt>
                <c:pt idx="153">
                  <c:v>1530.0509999999999</c:v>
                </c:pt>
                <c:pt idx="154">
                  <c:v>1540.0519999999999</c:v>
                </c:pt>
                <c:pt idx="155">
                  <c:v>1550.0550000000001</c:v>
                </c:pt>
                <c:pt idx="156">
                  <c:v>1560.0530000000001</c:v>
                </c:pt>
                <c:pt idx="157">
                  <c:v>1570.0519999999999</c:v>
                </c:pt>
                <c:pt idx="158">
                  <c:v>1580.0650000000001</c:v>
                </c:pt>
                <c:pt idx="159">
                  <c:v>1590.07</c:v>
                </c:pt>
                <c:pt idx="160">
                  <c:v>1600.0609999999999</c:v>
                </c:pt>
                <c:pt idx="161">
                  <c:v>1610.079</c:v>
                </c:pt>
                <c:pt idx="162">
                  <c:v>1620.068</c:v>
                </c:pt>
                <c:pt idx="163">
                  <c:v>1630.06</c:v>
                </c:pt>
                <c:pt idx="164">
                  <c:v>1640.08</c:v>
                </c:pt>
                <c:pt idx="165">
                  <c:v>1650.069</c:v>
                </c:pt>
                <c:pt idx="166">
                  <c:v>1660.085</c:v>
                </c:pt>
                <c:pt idx="167">
                  <c:v>1670.078</c:v>
                </c:pt>
                <c:pt idx="168">
                  <c:v>1680.068</c:v>
                </c:pt>
                <c:pt idx="169">
                  <c:v>1690.075</c:v>
                </c:pt>
                <c:pt idx="170">
                  <c:v>1700.0619999999999</c:v>
                </c:pt>
                <c:pt idx="171">
                  <c:v>1710.067</c:v>
                </c:pt>
                <c:pt idx="172">
                  <c:v>1720.0830000000001</c:v>
                </c:pt>
                <c:pt idx="173">
                  <c:v>1730.077</c:v>
                </c:pt>
                <c:pt idx="174">
                  <c:v>1740.066</c:v>
                </c:pt>
                <c:pt idx="175">
                  <c:v>1750.0820000000001</c:v>
                </c:pt>
                <c:pt idx="176">
                  <c:v>1760.0830000000001</c:v>
                </c:pt>
                <c:pt idx="177">
                  <c:v>1770.0820000000001</c:v>
                </c:pt>
                <c:pt idx="178">
                  <c:v>1780.0820000000001</c:v>
                </c:pt>
                <c:pt idx="179">
                  <c:v>1790.075</c:v>
                </c:pt>
                <c:pt idx="180">
                  <c:v>1800.0809999999999</c:v>
                </c:pt>
                <c:pt idx="181">
                  <c:v>1810.067</c:v>
                </c:pt>
                <c:pt idx="182">
                  <c:v>1820.058</c:v>
                </c:pt>
                <c:pt idx="183">
                  <c:v>1830.0609999999999</c:v>
                </c:pt>
                <c:pt idx="184">
                  <c:v>1840.06</c:v>
                </c:pt>
                <c:pt idx="185">
                  <c:v>1850.06</c:v>
                </c:pt>
                <c:pt idx="186">
                  <c:v>1860.0619999999999</c:v>
                </c:pt>
                <c:pt idx="187">
                  <c:v>1870.0609999999999</c:v>
                </c:pt>
                <c:pt idx="188">
                  <c:v>1880.08</c:v>
                </c:pt>
                <c:pt idx="189">
                  <c:v>1890.0740000000001</c:v>
                </c:pt>
                <c:pt idx="190">
                  <c:v>1900.079</c:v>
                </c:pt>
                <c:pt idx="191">
                  <c:v>1910.079</c:v>
                </c:pt>
                <c:pt idx="192">
                  <c:v>1920.0730000000001</c:v>
                </c:pt>
                <c:pt idx="193">
                  <c:v>1930.079</c:v>
                </c:pt>
                <c:pt idx="194">
                  <c:v>1940.07</c:v>
                </c:pt>
                <c:pt idx="195">
                  <c:v>1950.095</c:v>
                </c:pt>
                <c:pt idx="196">
                  <c:v>1960.0940000000001</c:v>
                </c:pt>
                <c:pt idx="197">
                  <c:v>1970.078</c:v>
                </c:pt>
                <c:pt idx="198">
                  <c:v>1980.078</c:v>
                </c:pt>
                <c:pt idx="199">
                  <c:v>1990.0930000000001</c:v>
                </c:pt>
                <c:pt idx="200">
                  <c:v>2000.0930000000001</c:v>
                </c:pt>
                <c:pt idx="201">
                  <c:v>2010.0920000000001</c:v>
                </c:pt>
                <c:pt idx="202">
                  <c:v>2020.085</c:v>
                </c:pt>
                <c:pt idx="203">
                  <c:v>2030.076</c:v>
                </c:pt>
                <c:pt idx="204">
                  <c:v>2040.0909999999999</c:v>
                </c:pt>
                <c:pt idx="205">
                  <c:v>2050.087</c:v>
                </c:pt>
                <c:pt idx="206">
                  <c:v>2060.076</c:v>
                </c:pt>
                <c:pt idx="207">
                  <c:v>2070.0909999999999</c:v>
                </c:pt>
                <c:pt idx="208">
                  <c:v>2080.0859999999998</c:v>
                </c:pt>
                <c:pt idx="209">
                  <c:v>2090.09</c:v>
                </c:pt>
                <c:pt idx="210">
                  <c:v>2100.09</c:v>
                </c:pt>
                <c:pt idx="211">
                  <c:v>2110.0749999999998</c:v>
                </c:pt>
                <c:pt idx="212">
                  <c:v>2120.0659999999998</c:v>
                </c:pt>
                <c:pt idx="213">
                  <c:v>2130.0659999999998</c:v>
                </c:pt>
                <c:pt idx="214">
                  <c:v>2140.067</c:v>
                </c:pt>
                <c:pt idx="215">
                  <c:v>2150.069</c:v>
                </c:pt>
                <c:pt idx="216">
                  <c:v>2160.067</c:v>
                </c:pt>
                <c:pt idx="217">
                  <c:v>2170.0680000000002</c:v>
                </c:pt>
                <c:pt idx="218">
                  <c:v>2180.0720000000001</c:v>
                </c:pt>
                <c:pt idx="219">
                  <c:v>2190.0920000000001</c:v>
                </c:pt>
                <c:pt idx="220">
                  <c:v>2200.0920000000001</c:v>
                </c:pt>
                <c:pt idx="221">
                  <c:v>2210.0859999999998</c:v>
                </c:pt>
                <c:pt idx="222">
                  <c:v>2220.0909999999999</c:v>
                </c:pt>
                <c:pt idx="223">
                  <c:v>2230.0909999999999</c:v>
                </c:pt>
                <c:pt idx="224">
                  <c:v>2240.0920000000001</c:v>
                </c:pt>
                <c:pt idx="225">
                  <c:v>2250.085</c:v>
                </c:pt>
                <c:pt idx="226">
                  <c:v>2260.0909999999999</c:v>
                </c:pt>
                <c:pt idx="227">
                  <c:v>2270.0909999999999</c:v>
                </c:pt>
                <c:pt idx="228">
                  <c:v>2280.0859999999998</c:v>
                </c:pt>
                <c:pt idx="229">
                  <c:v>2290.09</c:v>
                </c:pt>
                <c:pt idx="230">
                  <c:v>2300.0889999999999</c:v>
                </c:pt>
                <c:pt idx="231">
                  <c:v>2310.0830000000001</c:v>
                </c:pt>
                <c:pt idx="232">
                  <c:v>2320.0889999999999</c:v>
                </c:pt>
                <c:pt idx="233">
                  <c:v>2330.0880000000002</c:v>
                </c:pt>
                <c:pt idx="234">
                  <c:v>2340.085</c:v>
                </c:pt>
                <c:pt idx="235">
                  <c:v>2350.0889999999999</c:v>
                </c:pt>
                <c:pt idx="236">
                  <c:v>2360.0889999999999</c:v>
                </c:pt>
                <c:pt idx="237">
                  <c:v>2370.0839999999998</c:v>
                </c:pt>
                <c:pt idx="238">
                  <c:v>2380.0880000000002</c:v>
                </c:pt>
                <c:pt idx="239">
                  <c:v>2390.1039999999998</c:v>
                </c:pt>
                <c:pt idx="240">
                  <c:v>2400.1030000000001</c:v>
                </c:pt>
                <c:pt idx="241">
                  <c:v>2410.0810000000001</c:v>
                </c:pt>
                <c:pt idx="242">
                  <c:v>2420.0749999999998</c:v>
                </c:pt>
                <c:pt idx="243">
                  <c:v>2430.0749999999998</c:v>
                </c:pt>
                <c:pt idx="244">
                  <c:v>2440.078</c:v>
                </c:pt>
                <c:pt idx="245">
                  <c:v>2450.0749999999998</c:v>
                </c:pt>
                <c:pt idx="246">
                  <c:v>2460.0729999999999</c:v>
                </c:pt>
                <c:pt idx="247">
                  <c:v>2470.0749999999998</c:v>
                </c:pt>
                <c:pt idx="248">
                  <c:v>2480.0830000000001</c:v>
                </c:pt>
                <c:pt idx="249">
                  <c:v>2490.087</c:v>
                </c:pt>
                <c:pt idx="250">
                  <c:v>2500.1030000000001</c:v>
                </c:pt>
                <c:pt idx="251">
                  <c:v>2510.098</c:v>
                </c:pt>
                <c:pt idx="252">
                  <c:v>2520.087</c:v>
                </c:pt>
                <c:pt idx="253">
                  <c:v>2530.1030000000001</c:v>
                </c:pt>
                <c:pt idx="254">
                  <c:v>2540.098</c:v>
                </c:pt>
                <c:pt idx="255">
                  <c:v>2550.1019999999999</c:v>
                </c:pt>
                <c:pt idx="256">
                  <c:v>2560.1019999999999</c:v>
                </c:pt>
                <c:pt idx="257">
                  <c:v>2570.098</c:v>
                </c:pt>
                <c:pt idx="258">
                  <c:v>2580.1010000000001</c:v>
                </c:pt>
                <c:pt idx="259">
                  <c:v>2590.1010000000001</c:v>
                </c:pt>
                <c:pt idx="260">
                  <c:v>2600.1010000000001</c:v>
                </c:pt>
                <c:pt idx="261">
                  <c:v>2610.096</c:v>
                </c:pt>
                <c:pt idx="262">
                  <c:v>2620.1</c:v>
                </c:pt>
                <c:pt idx="263">
                  <c:v>2630.1010000000001</c:v>
                </c:pt>
                <c:pt idx="264">
                  <c:v>2640.096</c:v>
                </c:pt>
                <c:pt idx="265">
                  <c:v>2650.1</c:v>
                </c:pt>
                <c:pt idx="266">
                  <c:v>2660.1</c:v>
                </c:pt>
                <c:pt idx="267">
                  <c:v>2670.0940000000001</c:v>
                </c:pt>
                <c:pt idx="268">
                  <c:v>2680.0990000000002</c:v>
                </c:pt>
                <c:pt idx="269">
                  <c:v>2690.0990000000002</c:v>
                </c:pt>
                <c:pt idx="270">
                  <c:v>2700.0940000000001</c:v>
                </c:pt>
                <c:pt idx="271">
                  <c:v>2710.0859999999998</c:v>
                </c:pt>
                <c:pt idx="272">
                  <c:v>2720.0810000000001</c:v>
                </c:pt>
                <c:pt idx="273">
                  <c:v>2730.0810000000001</c:v>
                </c:pt>
                <c:pt idx="274">
                  <c:v>2740.085</c:v>
                </c:pt>
                <c:pt idx="275">
                  <c:v>2750.0819999999999</c:v>
                </c:pt>
                <c:pt idx="276">
                  <c:v>2760.0839999999998</c:v>
                </c:pt>
                <c:pt idx="277">
                  <c:v>2770.087</c:v>
                </c:pt>
                <c:pt idx="278">
                  <c:v>2780.098</c:v>
                </c:pt>
                <c:pt idx="279">
                  <c:v>2790.0970000000002</c:v>
                </c:pt>
                <c:pt idx="280">
                  <c:v>2800.0970000000002</c:v>
                </c:pt>
                <c:pt idx="281">
                  <c:v>2810.107</c:v>
                </c:pt>
                <c:pt idx="282">
                  <c:v>2820.0970000000002</c:v>
                </c:pt>
                <c:pt idx="283">
                  <c:v>2830.1109999999999</c:v>
                </c:pt>
                <c:pt idx="284">
                  <c:v>2840.1080000000002</c:v>
                </c:pt>
                <c:pt idx="285">
                  <c:v>2850.0970000000002</c:v>
                </c:pt>
                <c:pt idx="286">
                  <c:v>2860.1120000000001</c:v>
                </c:pt>
                <c:pt idx="287">
                  <c:v>2870.107</c:v>
                </c:pt>
                <c:pt idx="288">
                  <c:v>2880.096</c:v>
                </c:pt>
                <c:pt idx="289">
                  <c:v>2890.1109999999999</c:v>
                </c:pt>
                <c:pt idx="290">
                  <c:v>2900.1060000000002</c:v>
                </c:pt>
                <c:pt idx="291">
                  <c:v>2910.1109999999999</c:v>
                </c:pt>
                <c:pt idx="292">
                  <c:v>2920.11</c:v>
                </c:pt>
                <c:pt idx="293">
                  <c:v>2930.1109999999999</c:v>
                </c:pt>
                <c:pt idx="294">
                  <c:v>2940.105</c:v>
                </c:pt>
                <c:pt idx="295">
                  <c:v>2950.11</c:v>
                </c:pt>
                <c:pt idx="296">
                  <c:v>2960.11</c:v>
                </c:pt>
                <c:pt idx="297">
                  <c:v>2970.1039999999998</c:v>
                </c:pt>
                <c:pt idx="298">
                  <c:v>2980.11</c:v>
                </c:pt>
                <c:pt idx="299">
                  <c:v>2990.1089999999999</c:v>
                </c:pt>
                <c:pt idx="300">
                  <c:v>3000.1039999999998</c:v>
                </c:pt>
                <c:pt idx="301">
                  <c:v>3010.0909999999999</c:v>
                </c:pt>
                <c:pt idx="302">
                  <c:v>3020.09</c:v>
                </c:pt>
                <c:pt idx="303">
                  <c:v>3030.0909999999999</c:v>
                </c:pt>
                <c:pt idx="304">
                  <c:v>3040.0920000000001</c:v>
                </c:pt>
                <c:pt idx="305">
                  <c:v>3050.09</c:v>
                </c:pt>
                <c:pt idx="306">
                  <c:v>3060.0909999999999</c:v>
                </c:pt>
                <c:pt idx="307">
                  <c:v>3070.09</c:v>
                </c:pt>
                <c:pt idx="308">
                  <c:v>3080.105</c:v>
                </c:pt>
                <c:pt idx="309">
                  <c:v>3090.11</c:v>
                </c:pt>
                <c:pt idx="310">
                  <c:v>3100.1089999999999</c:v>
                </c:pt>
                <c:pt idx="311">
                  <c:v>3110.1039999999998</c:v>
                </c:pt>
                <c:pt idx="312">
                  <c:v>3120.1039999999998</c:v>
                </c:pt>
                <c:pt idx="313">
                  <c:v>3130.1089999999999</c:v>
                </c:pt>
                <c:pt idx="314">
                  <c:v>3140.1089999999999</c:v>
                </c:pt>
                <c:pt idx="315">
                  <c:v>3150.1039999999998</c:v>
                </c:pt>
                <c:pt idx="316">
                  <c:v>3160.1080000000002</c:v>
                </c:pt>
                <c:pt idx="317">
                  <c:v>3170.1080000000002</c:v>
                </c:pt>
                <c:pt idx="318">
                  <c:v>3180.1179999999999</c:v>
                </c:pt>
                <c:pt idx="319">
                  <c:v>3190.107</c:v>
                </c:pt>
                <c:pt idx="320">
                  <c:v>3200.12</c:v>
                </c:pt>
                <c:pt idx="321">
                  <c:v>3210.1060000000002</c:v>
                </c:pt>
                <c:pt idx="322">
                  <c:v>3220.1170000000002</c:v>
                </c:pt>
                <c:pt idx="323">
                  <c:v>3230.107</c:v>
                </c:pt>
                <c:pt idx="324">
                  <c:v>3240.1219999999998</c:v>
                </c:pt>
                <c:pt idx="325">
                  <c:v>3250.116</c:v>
                </c:pt>
                <c:pt idx="326">
                  <c:v>3260.1060000000002</c:v>
                </c:pt>
                <c:pt idx="327">
                  <c:v>3270.1210000000001</c:v>
                </c:pt>
                <c:pt idx="328">
                  <c:v>3280.116</c:v>
                </c:pt>
                <c:pt idx="329">
                  <c:v>3290.1210000000001</c:v>
                </c:pt>
                <c:pt idx="330">
                  <c:v>3300.12</c:v>
                </c:pt>
                <c:pt idx="331">
                  <c:v>3310.1030000000001</c:v>
                </c:pt>
                <c:pt idx="332">
                  <c:v>3320.1010000000001</c:v>
                </c:pt>
                <c:pt idx="333">
                  <c:v>3330.0970000000002</c:v>
                </c:pt>
                <c:pt idx="334">
                  <c:v>3340.098</c:v>
                </c:pt>
                <c:pt idx="335">
                  <c:v>3350.0990000000002</c:v>
                </c:pt>
                <c:pt idx="336">
                  <c:v>3360.1010000000001</c:v>
                </c:pt>
                <c:pt idx="337">
                  <c:v>3370.0990000000002</c:v>
                </c:pt>
                <c:pt idx="338">
                  <c:v>3380.107</c:v>
                </c:pt>
                <c:pt idx="339">
                  <c:v>3390.1170000000002</c:v>
                </c:pt>
                <c:pt idx="340">
                  <c:v>3400.1210000000001</c:v>
                </c:pt>
                <c:pt idx="341">
                  <c:v>3410.1210000000001</c:v>
                </c:pt>
                <c:pt idx="342">
                  <c:v>3420.1219999999998</c:v>
                </c:pt>
                <c:pt idx="343">
                  <c:v>3430.1170000000002</c:v>
                </c:pt>
                <c:pt idx="344">
                  <c:v>3440.1210000000001</c:v>
                </c:pt>
                <c:pt idx="345">
                  <c:v>3450.1210000000001</c:v>
                </c:pt>
                <c:pt idx="346">
                  <c:v>3460.1149999999998</c:v>
                </c:pt>
                <c:pt idx="347">
                  <c:v>3470.12</c:v>
                </c:pt>
                <c:pt idx="348">
                  <c:v>3480.12</c:v>
                </c:pt>
                <c:pt idx="349">
                  <c:v>3490.1190000000001</c:v>
                </c:pt>
                <c:pt idx="350">
                  <c:v>3500.114</c:v>
                </c:pt>
                <c:pt idx="351">
                  <c:v>3510.1179999999999</c:v>
                </c:pt>
                <c:pt idx="352">
                  <c:v>3520.12</c:v>
                </c:pt>
                <c:pt idx="353">
                  <c:v>3530.1149999999998</c:v>
                </c:pt>
                <c:pt idx="354">
                  <c:v>3540.1190000000001</c:v>
                </c:pt>
                <c:pt idx="355">
                  <c:v>3550.1179999999999</c:v>
                </c:pt>
                <c:pt idx="356">
                  <c:v>3560.1179999999999</c:v>
                </c:pt>
                <c:pt idx="357">
                  <c:v>3570.1129999999998</c:v>
                </c:pt>
                <c:pt idx="358">
                  <c:v>3580.1179999999999</c:v>
                </c:pt>
                <c:pt idx="359">
                  <c:v>3590.1329999999998</c:v>
                </c:pt>
                <c:pt idx="360">
                  <c:v>3600.1280000000002</c:v>
                </c:pt>
                <c:pt idx="361">
                  <c:v>3610.1089999999999</c:v>
                </c:pt>
                <c:pt idx="362">
                  <c:v>3620.105</c:v>
                </c:pt>
                <c:pt idx="363">
                  <c:v>3630.1060000000002</c:v>
                </c:pt>
                <c:pt idx="364">
                  <c:v>3640.1080000000002</c:v>
                </c:pt>
                <c:pt idx="365">
                  <c:v>3650.1060000000002</c:v>
                </c:pt>
                <c:pt idx="366">
                  <c:v>3660.107</c:v>
                </c:pt>
                <c:pt idx="367">
                  <c:v>3670.1039999999998</c:v>
                </c:pt>
                <c:pt idx="368">
                  <c:v>3680.1170000000002</c:v>
                </c:pt>
                <c:pt idx="369">
                  <c:v>3690.1320000000001</c:v>
                </c:pt>
                <c:pt idx="370">
                  <c:v>3700.1239999999998</c:v>
                </c:pt>
                <c:pt idx="371">
                  <c:v>3710.1170000000002</c:v>
                </c:pt>
                <c:pt idx="372">
                  <c:v>3720.1320000000001</c:v>
                </c:pt>
                <c:pt idx="373">
                  <c:v>3730.123</c:v>
                </c:pt>
                <c:pt idx="374">
                  <c:v>3740.1320000000001</c:v>
                </c:pt>
                <c:pt idx="375">
                  <c:v>3750.1260000000002</c:v>
                </c:pt>
                <c:pt idx="376">
                  <c:v>3760.1219999999998</c:v>
                </c:pt>
                <c:pt idx="377">
                  <c:v>3770.13</c:v>
                </c:pt>
                <c:pt idx="378">
                  <c:v>3780.1260000000002</c:v>
                </c:pt>
                <c:pt idx="379">
                  <c:v>3790.13</c:v>
                </c:pt>
                <c:pt idx="380">
                  <c:v>3800.1289999999999</c:v>
                </c:pt>
                <c:pt idx="381">
                  <c:v>3810.13</c:v>
                </c:pt>
                <c:pt idx="382">
                  <c:v>3820.125</c:v>
                </c:pt>
                <c:pt idx="383">
                  <c:v>3830.1289999999999</c:v>
                </c:pt>
                <c:pt idx="384">
                  <c:v>3840.13</c:v>
                </c:pt>
                <c:pt idx="385">
                  <c:v>3850.125</c:v>
                </c:pt>
                <c:pt idx="386">
                  <c:v>3860.1289999999999</c:v>
                </c:pt>
                <c:pt idx="387">
                  <c:v>3870.1289999999999</c:v>
                </c:pt>
                <c:pt idx="388">
                  <c:v>3880.1280000000002</c:v>
                </c:pt>
                <c:pt idx="389">
                  <c:v>3890.123</c:v>
                </c:pt>
                <c:pt idx="390">
                  <c:v>3900.1280000000002</c:v>
                </c:pt>
                <c:pt idx="391">
                  <c:v>3910.1210000000001</c:v>
                </c:pt>
                <c:pt idx="392">
                  <c:v>3920.1179999999999</c:v>
                </c:pt>
                <c:pt idx="393">
                  <c:v>3930.116</c:v>
                </c:pt>
                <c:pt idx="394">
                  <c:v>3940.1190000000001</c:v>
                </c:pt>
                <c:pt idx="395">
                  <c:v>3950.1129999999998</c:v>
                </c:pt>
                <c:pt idx="396">
                  <c:v>3960.1129999999998</c:v>
                </c:pt>
                <c:pt idx="397">
                  <c:v>3970.1149999999998</c:v>
                </c:pt>
                <c:pt idx="398">
                  <c:v>3980.1309999999999</c:v>
                </c:pt>
                <c:pt idx="399">
                  <c:v>3990.1309999999999</c:v>
                </c:pt>
                <c:pt idx="400">
                  <c:v>4000.1239999999998</c:v>
                </c:pt>
                <c:pt idx="401">
                  <c:v>4010.1350000000002</c:v>
                </c:pt>
                <c:pt idx="402">
                  <c:v>4020.1419999999998</c:v>
                </c:pt>
                <c:pt idx="403">
                  <c:v>4030.13</c:v>
                </c:pt>
                <c:pt idx="404">
                  <c:v>4040.145</c:v>
                </c:pt>
                <c:pt idx="405">
                  <c:v>4050.145</c:v>
                </c:pt>
                <c:pt idx="406">
                  <c:v>4060.14</c:v>
                </c:pt>
                <c:pt idx="407">
                  <c:v>4070.1289999999999</c:v>
                </c:pt>
                <c:pt idx="408">
                  <c:v>4080.1439999999998</c:v>
                </c:pt>
                <c:pt idx="409">
                  <c:v>4090.1439999999998</c:v>
                </c:pt>
                <c:pt idx="410">
                  <c:v>4100.1379999999999</c:v>
                </c:pt>
                <c:pt idx="411">
                  <c:v>4110.1279999999997</c:v>
                </c:pt>
                <c:pt idx="412">
                  <c:v>4120.1350000000002</c:v>
                </c:pt>
                <c:pt idx="413">
                  <c:v>4130.1390000000001</c:v>
                </c:pt>
                <c:pt idx="414">
                  <c:v>4140.143</c:v>
                </c:pt>
                <c:pt idx="415">
                  <c:v>4150.143</c:v>
                </c:pt>
                <c:pt idx="416">
                  <c:v>4160.143</c:v>
                </c:pt>
                <c:pt idx="417">
                  <c:v>4170.1369999999997</c:v>
                </c:pt>
                <c:pt idx="418">
                  <c:v>4180.1419999999998</c:v>
                </c:pt>
                <c:pt idx="419">
                  <c:v>4190.1419999999998</c:v>
                </c:pt>
                <c:pt idx="420">
                  <c:v>4200.143</c:v>
                </c:pt>
                <c:pt idx="421">
                  <c:v>4210.1310000000003</c:v>
                </c:pt>
                <c:pt idx="422">
                  <c:v>4220.1210000000001</c:v>
                </c:pt>
                <c:pt idx="423">
                  <c:v>4230.12</c:v>
                </c:pt>
                <c:pt idx="424">
                  <c:v>4240.12</c:v>
                </c:pt>
                <c:pt idx="425">
                  <c:v>4250.1239999999998</c:v>
                </c:pt>
                <c:pt idx="426">
                  <c:v>4260.1210000000001</c:v>
                </c:pt>
                <c:pt idx="427">
                  <c:v>4270.1210000000001</c:v>
                </c:pt>
                <c:pt idx="428">
                  <c:v>4280.1400000000003</c:v>
                </c:pt>
                <c:pt idx="429">
                  <c:v>4290.1350000000002</c:v>
                </c:pt>
                <c:pt idx="430">
                  <c:v>4300.1319999999996</c:v>
                </c:pt>
                <c:pt idx="431">
                  <c:v>4310.1480000000001</c:v>
                </c:pt>
                <c:pt idx="432">
                  <c:v>4320.1559999999999</c:v>
                </c:pt>
                <c:pt idx="433">
                  <c:v>4330.1360000000004</c:v>
                </c:pt>
                <c:pt idx="434">
                  <c:v>4340.1400000000003</c:v>
                </c:pt>
                <c:pt idx="435">
                  <c:v>4350.1390000000001</c:v>
                </c:pt>
                <c:pt idx="436">
                  <c:v>4360.1379999999999</c:v>
                </c:pt>
                <c:pt idx="437">
                  <c:v>4370.1379999999999</c:v>
                </c:pt>
                <c:pt idx="438">
                  <c:v>4380.1469999999999</c:v>
                </c:pt>
                <c:pt idx="439">
                  <c:v>4390.1379999999999</c:v>
                </c:pt>
                <c:pt idx="440">
                  <c:v>4400.1509999999998</c:v>
                </c:pt>
                <c:pt idx="441">
                  <c:v>4410.1379999999999</c:v>
                </c:pt>
                <c:pt idx="442">
                  <c:v>4420.1540000000005</c:v>
                </c:pt>
                <c:pt idx="443">
                  <c:v>4430.1530000000002</c:v>
                </c:pt>
                <c:pt idx="444">
                  <c:v>4440.1480000000001</c:v>
                </c:pt>
                <c:pt idx="445">
                  <c:v>4450.1369999999997</c:v>
                </c:pt>
                <c:pt idx="446">
                  <c:v>4460.152</c:v>
                </c:pt>
                <c:pt idx="447">
                  <c:v>4470.152</c:v>
                </c:pt>
                <c:pt idx="448">
                  <c:v>4480.1469999999999</c:v>
                </c:pt>
                <c:pt idx="449">
                  <c:v>4490.152</c:v>
                </c:pt>
                <c:pt idx="450">
                  <c:v>4500.152</c:v>
                </c:pt>
                <c:pt idx="451">
                  <c:v>4510.1350000000002</c:v>
                </c:pt>
                <c:pt idx="452">
                  <c:v>4520.1319999999996</c:v>
                </c:pt>
                <c:pt idx="453">
                  <c:v>4530.1289999999999</c:v>
                </c:pt>
                <c:pt idx="454">
                  <c:v>4540.13</c:v>
                </c:pt>
                <c:pt idx="455">
                  <c:v>4550.13</c:v>
                </c:pt>
                <c:pt idx="456">
                  <c:v>4560.1329999999998</c:v>
                </c:pt>
                <c:pt idx="457">
                  <c:v>4570.134</c:v>
                </c:pt>
                <c:pt idx="458">
                  <c:v>4580.152</c:v>
                </c:pt>
                <c:pt idx="459">
                  <c:v>4590.152</c:v>
                </c:pt>
                <c:pt idx="460">
                  <c:v>4600.1490000000003</c:v>
                </c:pt>
                <c:pt idx="461">
                  <c:v>4610.152</c:v>
                </c:pt>
                <c:pt idx="462">
                  <c:v>4620.152</c:v>
                </c:pt>
                <c:pt idx="463">
                  <c:v>4630.152</c:v>
                </c:pt>
                <c:pt idx="464">
                  <c:v>4640.1469999999999</c:v>
                </c:pt>
                <c:pt idx="465">
                  <c:v>4650.1499999999996</c:v>
                </c:pt>
                <c:pt idx="466">
                  <c:v>4660.1499999999996</c:v>
                </c:pt>
                <c:pt idx="467">
                  <c:v>4670.1499999999996</c:v>
                </c:pt>
                <c:pt idx="468">
                  <c:v>4680.1450000000004</c:v>
                </c:pt>
                <c:pt idx="469">
                  <c:v>4690.1490000000003</c:v>
                </c:pt>
                <c:pt idx="470">
                  <c:v>4700.143</c:v>
                </c:pt>
                <c:pt idx="471">
                  <c:v>4710.1499999999996</c:v>
                </c:pt>
                <c:pt idx="472">
                  <c:v>4720.1450000000004</c:v>
                </c:pt>
                <c:pt idx="473">
                  <c:v>4730.1490000000003</c:v>
                </c:pt>
                <c:pt idx="474">
                  <c:v>4740.1490000000003</c:v>
                </c:pt>
                <c:pt idx="475">
                  <c:v>4750.1639999999998</c:v>
                </c:pt>
                <c:pt idx="476">
                  <c:v>4760.1480000000001</c:v>
                </c:pt>
                <c:pt idx="477">
                  <c:v>4770.1629999999996</c:v>
                </c:pt>
                <c:pt idx="478">
                  <c:v>4780.1629999999996</c:v>
                </c:pt>
                <c:pt idx="479">
                  <c:v>4790.1639999999998</c:v>
                </c:pt>
                <c:pt idx="480">
                  <c:v>4800.1629999999996</c:v>
                </c:pt>
                <c:pt idx="481">
                  <c:v>4810.143</c:v>
                </c:pt>
                <c:pt idx="482">
                  <c:v>4820.1360000000004</c:v>
                </c:pt>
                <c:pt idx="483">
                  <c:v>4830.1400000000003</c:v>
                </c:pt>
                <c:pt idx="484">
                  <c:v>4840.1379999999999</c:v>
                </c:pt>
                <c:pt idx="485">
                  <c:v>4850.1369999999997</c:v>
                </c:pt>
                <c:pt idx="486">
                  <c:v>4860.1369999999997</c:v>
                </c:pt>
                <c:pt idx="487">
                  <c:v>4870.1379999999999</c:v>
                </c:pt>
                <c:pt idx="488">
                  <c:v>4880.1450000000004</c:v>
                </c:pt>
                <c:pt idx="489">
                  <c:v>4890.1499999999996</c:v>
                </c:pt>
                <c:pt idx="490">
                  <c:v>4900.1660000000002</c:v>
                </c:pt>
                <c:pt idx="491">
                  <c:v>4910.1570000000002</c:v>
                </c:pt>
                <c:pt idx="492">
                  <c:v>4920.16</c:v>
                </c:pt>
                <c:pt idx="493">
                  <c:v>4930.1490000000003</c:v>
                </c:pt>
                <c:pt idx="494">
                  <c:v>4940.1639999999998</c:v>
                </c:pt>
                <c:pt idx="495">
                  <c:v>4950.1639999999998</c:v>
                </c:pt>
                <c:pt idx="496">
                  <c:v>4960.1589999999997</c:v>
                </c:pt>
                <c:pt idx="497">
                  <c:v>4970.1629999999996</c:v>
                </c:pt>
                <c:pt idx="498">
                  <c:v>4980.1629999999996</c:v>
                </c:pt>
                <c:pt idx="499">
                  <c:v>4990.1639999999998</c:v>
                </c:pt>
                <c:pt idx="500">
                  <c:v>5000.1629999999996</c:v>
                </c:pt>
                <c:pt idx="501">
                  <c:v>5010.1629999999996</c:v>
                </c:pt>
                <c:pt idx="502">
                  <c:v>5020.1629999999996</c:v>
                </c:pt>
                <c:pt idx="503">
                  <c:v>5030.1629999999996</c:v>
                </c:pt>
                <c:pt idx="504">
                  <c:v>5040.1580000000004</c:v>
                </c:pt>
                <c:pt idx="505">
                  <c:v>5050.1620000000003</c:v>
                </c:pt>
                <c:pt idx="506">
                  <c:v>5060.1620000000003</c:v>
                </c:pt>
                <c:pt idx="507">
                  <c:v>5070.1610000000001</c:v>
                </c:pt>
                <c:pt idx="508">
                  <c:v>5080.1559999999999</c:v>
                </c:pt>
                <c:pt idx="509">
                  <c:v>5090.1610000000001</c:v>
                </c:pt>
                <c:pt idx="510">
                  <c:v>5100.1610000000001</c:v>
                </c:pt>
                <c:pt idx="511">
                  <c:v>5110.1540000000005</c:v>
                </c:pt>
                <c:pt idx="512">
                  <c:v>5120.1490000000003</c:v>
                </c:pt>
                <c:pt idx="513">
                  <c:v>5130.1440000000002</c:v>
                </c:pt>
                <c:pt idx="514">
                  <c:v>5140.1450000000004</c:v>
                </c:pt>
                <c:pt idx="515">
                  <c:v>5150.1440000000002</c:v>
                </c:pt>
                <c:pt idx="516">
                  <c:v>5160.1480000000001</c:v>
                </c:pt>
                <c:pt idx="517">
                  <c:v>5170.143</c:v>
                </c:pt>
                <c:pt idx="518">
                  <c:v>5180.16</c:v>
                </c:pt>
                <c:pt idx="519">
                  <c:v>5190.16</c:v>
                </c:pt>
                <c:pt idx="520">
                  <c:v>5200.1580000000004</c:v>
                </c:pt>
                <c:pt idx="521">
                  <c:v>5210.1549999999997</c:v>
                </c:pt>
                <c:pt idx="522">
                  <c:v>5220.152</c:v>
                </c:pt>
                <c:pt idx="523">
                  <c:v>5230.1750000000002</c:v>
                </c:pt>
                <c:pt idx="524">
                  <c:v>5240.17</c:v>
                </c:pt>
                <c:pt idx="525">
                  <c:v>5250.1549999999997</c:v>
                </c:pt>
                <c:pt idx="526">
                  <c:v>5260.1589999999997</c:v>
                </c:pt>
                <c:pt idx="527">
                  <c:v>5270.174</c:v>
                </c:pt>
                <c:pt idx="528">
                  <c:v>5280.1729999999998</c:v>
                </c:pt>
                <c:pt idx="529">
                  <c:v>5290.17</c:v>
                </c:pt>
                <c:pt idx="530">
                  <c:v>5300.1589999999997</c:v>
                </c:pt>
                <c:pt idx="531">
                  <c:v>5310.174</c:v>
                </c:pt>
                <c:pt idx="532">
                  <c:v>5320.174</c:v>
                </c:pt>
                <c:pt idx="533">
                  <c:v>5330.1689999999999</c:v>
                </c:pt>
                <c:pt idx="534">
                  <c:v>5340.1729999999998</c:v>
                </c:pt>
                <c:pt idx="535">
                  <c:v>5350.1719999999996</c:v>
                </c:pt>
                <c:pt idx="536">
                  <c:v>5360.1719999999996</c:v>
                </c:pt>
                <c:pt idx="537">
                  <c:v>5370.1679999999997</c:v>
                </c:pt>
                <c:pt idx="538">
                  <c:v>5380.1639999999998</c:v>
                </c:pt>
                <c:pt idx="539">
                  <c:v>5390.1880000000001</c:v>
                </c:pt>
                <c:pt idx="540">
                  <c:v>5400.1719999999996</c:v>
                </c:pt>
                <c:pt idx="541">
                  <c:v>5410.1620000000003</c:v>
                </c:pt>
                <c:pt idx="542">
                  <c:v>5420.15</c:v>
                </c:pt>
                <c:pt idx="543">
                  <c:v>5430.152</c:v>
                </c:pt>
                <c:pt idx="544">
                  <c:v>5440.152</c:v>
                </c:pt>
                <c:pt idx="545">
                  <c:v>5450.1549999999997</c:v>
                </c:pt>
                <c:pt idx="546">
                  <c:v>5460.1559999999999</c:v>
                </c:pt>
                <c:pt idx="547">
                  <c:v>5470.1509999999998</c:v>
                </c:pt>
                <c:pt idx="548">
                  <c:v>5480.1710000000003</c:v>
                </c:pt>
                <c:pt idx="549">
                  <c:v>5490.17</c:v>
                </c:pt>
                <c:pt idx="550">
                  <c:v>5500.1660000000002</c:v>
                </c:pt>
                <c:pt idx="551">
                  <c:v>5510.17</c:v>
                </c:pt>
                <c:pt idx="552">
                  <c:v>5520.17</c:v>
                </c:pt>
                <c:pt idx="553">
                  <c:v>5530.16</c:v>
                </c:pt>
                <c:pt idx="554">
                  <c:v>5540.18</c:v>
                </c:pt>
                <c:pt idx="555">
                  <c:v>5550.1689999999999</c:v>
                </c:pt>
                <c:pt idx="556">
                  <c:v>5560.18</c:v>
                </c:pt>
                <c:pt idx="557">
                  <c:v>5570.1679999999997</c:v>
                </c:pt>
                <c:pt idx="558">
                  <c:v>5580.18</c:v>
                </c:pt>
                <c:pt idx="559">
                  <c:v>5590.1589999999997</c:v>
                </c:pt>
                <c:pt idx="560">
                  <c:v>5600.18</c:v>
                </c:pt>
                <c:pt idx="561">
                  <c:v>5610.183</c:v>
                </c:pt>
                <c:pt idx="562">
                  <c:v>5620.1880000000001</c:v>
                </c:pt>
                <c:pt idx="563">
                  <c:v>5630.183</c:v>
                </c:pt>
                <c:pt idx="564">
                  <c:v>5640.183</c:v>
                </c:pt>
                <c:pt idx="565">
                  <c:v>5650.1819999999998</c:v>
                </c:pt>
                <c:pt idx="566">
                  <c:v>5660.1790000000001</c:v>
                </c:pt>
                <c:pt idx="567">
                  <c:v>5670.1840000000002</c:v>
                </c:pt>
                <c:pt idx="568">
                  <c:v>5680.1779999999999</c:v>
                </c:pt>
                <c:pt idx="569">
                  <c:v>5690.1819999999998</c:v>
                </c:pt>
                <c:pt idx="570">
                  <c:v>5700.1729999999998</c:v>
                </c:pt>
                <c:pt idx="571">
                  <c:v>5710.1769999999997</c:v>
                </c:pt>
                <c:pt idx="572">
                  <c:v>5720.1589999999997</c:v>
                </c:pt>
                <c:pt idx="573">
                  <c:v>5730.1589999999997</c:v>
                </c:pt>
                <c:pt idx="574">
                  <c:v>5740.1580000000004</c:v>
                </c:pt>
                <c:pt idx="575">
                  <c:v>5750.1639999999998</c:v>
                </c:pt>
                <c:pt idx="576">
                  <c:v>5760.16</c:v>
                </c:pt>
                <c:pt idx="577">
                  <c:v>5770.1589999999997</c:v>
                </c:pt>
                <c:pt idx="578">
                  <c:v>5780.16</c:v>
                </c:pt>
                <c:pt idx="579">
                  <c:v>5790.1840000000002</c:v>
                </c:pt>
                <c:pt idx="580">
                  <c:v>5800.18</c:v>
                </c:pt>
                <c:pt idx="581">
                  <c:v>5810.1840000000002</c:v>
                </c:pt>
                <c:pt idx="582">
                  <c:v>5820.183</c:v>
                </c:pt>
                <c:pt idx="583">
                  <c:v>5830.174</c:v>
                </c:pt>
                <c:pt idx="584">
                  <c:v>5840.1930000000002</c:v>
                </c:pt>
                <c:pt idx="585">
                  <c:v>5850.1819999999998</c:v>
                </c:pt>
                <c:pt idx="586">
                  <c:v>5860.1809999999996</c:v>
                </c:pt>
                <c:pt idx="587">
                  <c:v>5870.1809999999996</c:v>
                </c:pt>
                <c:pt idx="588">
                  <c:v>5880.1769999999997</c:v>
                </c:pt>
                <c:pt idx="589">
                  <c:v>5890.1809999999996</c:v>
                </c:pt>
                <c:pt idx="590">
                  <c:v>5900.1809999999996</c:v>
                </c:pt>
                <c:pt idx="591">
                  <c:v>5910.1809999999996</c:v>
                </c:pt>
                <c:pt idx="592">
                  <c:v>5920.1769999999997</c:v>
                </c:pt>
                <c:pt idx="593">
                  <c:v>5930.18</c:v>
                </c:pt>
                <c:pt idx="594">
                  <c:v>5940.18</c:v>
                </c:pt>
                <c:pt idx="595">
                  <c:v>5950.18</c:v>
                </c:pt>
                <c:pt idx="596">
                  <c:v>5960.19</c:v>
                </c:pt>
                <c:pt idx="597">
                  <c:v>5970.1850000000004</c:v>
                </c:pt>
                <c:pt idx="598">
                  <c:v>5980.1949999999997</c:v>
                </c:pt>
                <c:pt idx="599">
                  <c:v>5990.1949999999997</c:v>
                </c:pt>
                <c:pt idx="600">
                  <c:v>6000.1940000000004</c:v>
                </c:pt>
                <c:pt idx="601">
                  <c:v>6010.1779999999999</c:v>
                </c:pt>
                <c:pt idx="602">
                  <c:v>6020.1660000000002</c:v>
                </c:pt>
                <c:pt idx="603">
                  <c:v>6030.1670000000004</c:v>
                </c:pt>
                <c:pt idx="604">
                  <c:v>6040.1670000000004</c:v>
                </c:pt>
                <c:pt idx="605">
                  <c:v>6050.1710000000003</c:v>
                </c:pt>
                <c:pt idx="606">
                  <c:v>6060.1710000000003</c:v>
                </c:pt>
                <c:pt idx="607">
                  <c:v>6070.1679999999997</c:v>
                </c:pt>
                <c:pt idx="608">
                  <c:v>6080.18</c:v>
                </c:pt>
                <c:pt idx="609">
                  <c:v>6090.1949999999997</c:v>
                </c:pt>
                <c:pt idx="610">
                  <c:v>6100.192</c:v>
                </c:pt>
                <c:pt idx="611">
                  <c:v>6110.1949999999997</c:v>
                </c:pt>
                <c:pt idx="612">
                  <c:v>6120.1949999999997</c:v>
                </c:pt>
                <c:pt idx="613">
                  <c:v>6130.1949999999997</c:v>
                </c:pt>
                <c:pt idx="614">
                  <c:v>6140.19</c:v>
                </c:pt>
                <c:pt idx="615">
                  <c:v>6150.1890000000003</c:v>
                </c:pt>
                <c:pt idx="616">
                  <c:v>6160.1940000000004</c:v>
                </c:pt>
                <c:pt idx="617">
                  <c:v>6170.1940000000004</c:v>
                </c:pt>
                <c:pt idx="618">
                  <c:v>6180.1940000000004</c:v>
                </c:pt>
                <c:pt idx="619">
                  <c:v>6190.19</c:v>
                </c:pt>
                <c:pt idx="620">
                  <c:v>6200.1930000000002</c:v>
                </c:pt>
                <c:pt idx="621">
                  <c:v>6210.1930000000002</c:v>
                </c:pt>
                <c:pt idx="622">
                  <c:v>6220.1930000000002</c:v>
                </c:pt>
                <c:pt idx="623">
                  <c:v>6230.1909999999998</c:v>
                </c:pt>
                <c:pt idx="624">
                  <c:v>6240.192</c:v>
                </c:pt>
                <c:pt idx="625">
                  <c:v>6250.192</c:v>
                </c:pt>
                <c:pt idx="626">
                  <c:v>6260.192</c:v>
                </c:pt>
                <c:pt idx="627">
                  <c:v>6270.192</c:v>
                </c:pt>
                <c:pt idx="628">
                  <c:v>6280.1880000000001</c:v>
                </c:pt>
                <c:pt idx="629">
                  <c:v>6290.1909999999998</c:v>
                </c:pt>
                <c:pt idx="630">
                  <c:v>6300.1909999999998</c:v>
                </c:pt>
                <c:pt idx="631">
                  <c:v>6310.183</c:v>
                </c:pt>
                <c:pt idx="632">
                  <c:v>6320.1779999999999</c:v>
                </c:pt>
                <c:pt idx="633">
                  <c:v>6330.1779999999999</c:v>
                </c:pt>
                <c:pt idx="634">
                  <c:v>6340.174</c:v>
                </c:pt>
                <c:pt idx="635">
                  <c:v>6350.1750000000002</c:v>
                </c:pt>
                <c:pt idx="636">
                  <c:v>6360.1729999999998</c:v>
                </c:pt>
                <c:pt idx="637">
                  <c:v>6370.1760000000004</c:v>
                </c:pt>
                <c:pt idx="638">
                  <c:v>6380.1880000000001</c:v>
                </c:pt>
                <c:pt idx="639">
                  <c:v>6390.192</c:v>
                </c:pt>
                <c:pt idx="640">
                  <c:v>6400.2070000000003</c:v>
                </c:pt>
                <c:pt idx="641">
                  <c:v>6410.2060000000001</c:v>
                </c:pt>
                <c:pt idx="642">
                  <c:v>6420.2020000000002</c:v>
                </c:pt>
                <c:pt idx="643">
                  <c:v>6430.1809999999996</c:v>
                </c:pt>
                <c:pt idx="644">
                  <c:v>6440.2060000000001</c:v>
                </c:pt>
                <c:pt idx="645">
                  <c:v>6450.2049999999999</c:v>
                </c:pt>
                <c:pt idx="646">
                  <c:v>6460.2049999999999</c:v>
                </c:pt>
                <c:pt idx="647">
                  <c:v>6470.201</c:v>
                </c:pt>
                <c:pt idx="648">
                  <c:v>6480.19</c:v>
                </c:pt>
                <c:pt idx="649">
                  <c:v>6490.2049999999999</c:v>
                </c:pt>
                <c:pt idx="650">
                  <c:v>6500.2039999999997</c:v>
                </c:pt>
                <c:pt idx="651">
                  <c:v>6510.201</c:v>
                </c:pt>
                <c:pt idx="652">
                  <c:v>6520.2</c:v>
                </c:pt>
                <c:pt idx="653">
                  <c:v>6530.2030000000004</c:v>
                </c:pt>
                <c:pt idx="654">
                  <c:v>6540.2030000000004</c:v>
                </c:pt>
                <c:pt idx="655">
                  <c:v>6550.2030000000004</c:v>
                </c:pt>
                <c:pt idx="656">
                  <c:v>6560.2</c:v>
                </c:pt>
                <c:pt idx="657">
                  <c:v>6570.2039999999997</c:v>
                </c:pt>
                <c:pt idx="658">
                  <c:v>6580.2030000000004</c:v>
                </c:pt>
                <c:pt idx="659">
                  <c:v>6590.1949999999997</c:v>
                </c:pt>
                <c:pt idx="660">
                  <c:v>6600.2020000000002</c:v>
                </c:pt>
                <c:pt idx="661">
                  <c:v>6610.1949999999997</c:v>
                </c:pt>
                <c:pt idx="662">
                  <c:v>6620.1809999999996</c:v>
                </c:pt>
                <c:pt idx="663">
                  <c:v>6630.183</c:v>
                </c:pt>
                <c:pt idx="664">
                  <c:v>6640.183</c:v>
                </c:pt>
                <c:pt idx="665">
                  <c:v>6650.1840000000002</c:v>
                </c:pt>
                <c:pt idx="666">
                  <c:v>6660.1840000000002</c:v>
                </c:pt>
                <c:pt idx="667">
                  <c:v>6670.183</c:v>
                </c:pt>
                <c:pt idx="668">
                  <c:v>6680.2039999999997</c:v>
                </c:pt>
                <c:pt idx="669">
                  <c:v>6690.1949999999997</c:v>
                </c:pt>
                <c:pt idx="670">
                  <c:v>6700.2150000000001</c:v>
                </c:pt>
                <c:pt idx="671">
                  <c:v>6710.2020000000002</c:v>
                </c:pt>
                <c:pt idx="672">
                  <c:v>6720.2030000000004</c:v>
                </c:pt>
                <c:pt idx="673">
                  <c:v>6730.2020000000002</c:v>
                </c:pt>
                <c:pt idx="674">
                  <c:v>6740.2020000000002</c:v>
                </c:pt>
                <c:pt idx="675">
                  <c:v>6750.1980000000003</c:v>
                </c:pt>
                <c:pt idx="676">
                  <c:v>6760.2030000000004</c:v>
                </c:pt>
                <c:pt idx="677">
                  <c:v>6770.2020000000002</c:v>
                </c:pt>
                <c:pt idx="678">
                  <c:v>6780.2179999999998</c:v>
                </c:pt>
                <c:pt idx="679">
                  <c:v>6790.2139999999999</c:v>
                </c:pt>
                <c:pt idx="680">
                  <c:v>6800.1970000000001</c:v>
                </c:pt>
                <c:pt idx="681">
                  <c:v>6810.201</c:v>
                </c:pt>
                <c:pt idx="682">
                  <c:v>6820.2160000000003</c:v>
                </c:pt>
                <c:pt idx="683">
                  <c:v>6830.2160000000003</c:v>
                </c:pt>
                <c:pt idx="684">
                  <c:v>6840.21</c:v>
                </c:pt>
                <c:pt idx="685">
                  <c:v>6850.2</c:v>
                </c:pt>
                <c:pt idx="686">
                  <c:v>6860.2160000000003</c:v>
                </c:pt>
                <c:pt idx="687">
                  <c:v>6870.2150000000001</c:v>
                </c:pt>
                <c:pt idx="688">
                  <c:v>6880.2120000000004</c:v>
                </c:pt>
                <c:pt idx="689">
                  <c:v>6890.2110000000002</c:v>
                </c:pt>
                <c:pt idx="690">
                  <c:v>6900.2150000000001</c:v>
                </c:pt>
                <c:pt idx="691">
                  <c:v>6910.1980000000003</c:v>
                </c:pt>
                <c:pt idx="692">
                  <c:v>6920.1890000000003</c:v>
                </c:pt>
                <c:pt idx="693">
                  <c:v>6930.1890000000003</c:v>
                </c:pt>
                <c:pt idx="694">
                  <c:v>6940.1940000000004</c:v>
                </c:pt>
                <c:pt idx="695">
                  <c:v>6950.192</c:v>
                </c:pt>
                <c:pt idx="696">
                  <c:v>6960.192</c:v>
                </c:pt>
                <c:pt idx="697">
                  <c:v>6970.192</c:v>
                </c:pt>
                <c:pt idx="698">
                  <c:v>6980.2139999999999</c:v>
                </c:pt>
                <c:pt idx="699">
                  <c:v>6990.2110000000002</c:v>
                </c:pt>
                <c:pt idx="700">
                  <c:v>7000.2139999999999</c:v>
                </c:pt>
                <c:pt idx="701">
                  <c:v>7010.2139999999999</c:v>
                </c:pt>
                <c:pt idx="702">
                  <c:v>7020.2129999999997</c:v>
                </c:pt>
                <c:pt idx="703">
                  <c:v>7030.2089999999998</c:v>
                </c:pt>
                <c:pt idx="704">
                  <c:v>7040.2070000000003</c:v>
                </c:pt>
                <c:pt idx="705">
                  <c:v>7050.2120000000004</c:v>
                </c:pt>
                <c:pt idx="706">
                  <c:v>7060.2129999999997</c:v>
                </c:pt>
                <c:pt idx="707">
                  <c:v>7070.2129999999997</c:v>
                </c:pt>
                <c:pt idx="708">
                  <c:v>7080.2120000000004</c:v>
                </c:pt>
                <c:pt idx="709">
                  <c:v>7090.2120000000004</c:v>
                </c:pt>
                <c:pt idx="710">
                  <c:v>7100.2120000000004</c:v>
                </c:pt>
                <c:pt idx="711">
                  <c:v>7110.2110000000002</c:v>
                </c:pt>
                <c:pt idx="712">
                  <c:v>7120.2110000000002</c:v>
                </c:pt>
                <c:pt idx="713">
                  <c:v>7130.21</c:v>
                </c:pt>
                <c:pt idx="714">
                  <c:v>7140.2089999999998</c:v>
                </c:pt>
                <c:pt idx="715">
                  <c:v>7150.2110000000002</c:v>
                </c:pt>
                <c:pt idx="716">
                  <c:v>7160.2259999999997</c:v>
                </c:pt>
                <c:pt idx="717">
                  <c:v>7170.2259999999997</c:v>
                </c:pt>
                <c:pt idx="718">
                  <c:v>7180.22</c:v>
                </c:pt>
                <c:pt idx="719">
                  <c:v>7190.2089999999998</c:v>
                </c:pt>
                <c:pt idx="720">
                  <c:v>7200.2250000000004</c:v>
                </c:pt>
                <c:pt idx="721">
                  <c:v>7210.2049999999999</c:v>
                </c:pt>
                <c:pt idx="722">
                  <c:v>7220.1980000000003</c:v>
                </c:pt>
                <c:pt idx="723">
                  <c:v>7230.2020000000002</c:v>
                </c:pt>
                <c:pt idx="724">
                  <c:v>7240.2</c:v>
                </c:pt>
                <c:pt idx="725">
                  <c:v>7250.1989999999996</c:v>
                </c:pt>
                <c:pt idx="726">
                  <c:v>7260.1989999999996</c:v>
                </c:pt>
                <c:pt idx="727">
                  <c:v>7270.2</c:v>
                </c:pt>
              </c:numCache>
            </c:numRef>
          </c:xVal>
          <c:yVal>
            <c:numRef>
              <c:f>Sheet2!$AE$3:$AE$730</c:f>
              <c:numCache>
                <c:formatCode>General</c:formatCode>
                <c:ptCount val="728"/>
                <c:pt idx="0">
                  <c:v>0.43255950574632157</c:v>
                </c:pt>
                <c:pt idx="1">
                  <c:v>0.43532178622283441</c:v>
                </c:pt>
                <c:pt idx="2">
                  <c:v>0.4293498136433313</c:v>
                </c:pt>
                <c:pt idx="3">
                  <c:v>0.43639168359049779</c:v>
                </c:pt>
                <c:pt idx="4">
                  <c:v>0.43611934607872893</c:v>
                </c:pt>
                <c:pt idx="5">
                  <c:v>0.43645976796843994</c:v>
                </c:pt>
                <c:pt idx="6">
                  <c:v>0.43690717959491748</c:v>
                </c:pt>
                <c:pt idx="7">
                  <c:v>0.43552603935666095</c:v>
                </c:pt>
                <c:pt idx="8">
                  <c:v>0.43657648404491239</c:v>
                </c:pt>
                <c:pt idx="9">
                  <c:v>0.43953329131554586</c:v>
                </c:pt>
                <c:pt idx="10">
                  <c:v>0.43003065742275343</c:v>
                </c:pt>
                <c:pt idx="11">
                  <c:v>0.43181057758895713</c:v>
                </c:pt>
                <c:pt idx="12">
                  <c:v>0.43747130729786726</c:v>
                </c:pt>
                <c:pt idx="13">
                  <c:v>0.4362944201934375</c:v>
                </c:pt>
                <c:pt idx="14">
                  <c:v>0.43497163799341726</c:v>
                </c:pt>
                <c:pt idx="15">
                  <c:v>0.43515643844783186</c:v>
                </c:pt>
                <c:pt idx="16">
                  <c:v>0.42878568594038152</c:v>
                </c:pt>
                <c:pt idx="17">
                  <c:v>0.43649867332726416</c:v>
                </c:pt>
                <c:pt idx="18">
                  <c:v>0.43169386151248479</c:v>
                </c:pt>
                <c:pt idx="19">
                  <c:v>0.43311390710956532</c:v>
                </c:pt>
                <c:pt idx="20">
                  <c:v>0.43003065742275348</c:v>
                </c:pt>
                <c:pt idx="21">
                  <c:v>0.43613879875814104</c:v>
                </c:pt>
                <c:pt idx="22">
                  <c:v>0.43283184325809043</c:v>
                </c:pt>
                <c:pt idx="23">
                  <c:v>0.43477711119929663</c:v>
                </c:pt>
                <c:pt idx="24">
                  <c:v>0.43144097668012793</c:v>
                </c:pt>
                <c:pt idx="25">
                  <c:v>0.43643058894932191</c:v>
                </c:pt>
                <c:pt idx="26">
                  <c:v>0.43058505878599718</c:v>
                </c:pt>
                <c:pt idx="27">
                  <c:v>0.43898861629200808</c:v>
                </c:pt>
                <c:pt idx="28">
                  <c:v>0.43375584553016333</c:v>
                </c:pt>
                <c:pt idx="29">
                  <c:v>0.43351268703751256</c:v>
                </c:pt>
                <c:pt idx="30">
                  <c:v>0.43357104507574878</c:v>
                </c:pt>
                <c:pt idx="31">
                  <c:v>0.432403884311025</c:v>
                </c:pt>
                <c:pt idx="32">
                  <c:v>0.43566220811254547</c:v>
                </c:pt>
                <c:pt idx="33">
                  <c:v>0.43362940311398496</c:v>
                </c:pt>
                <c:pt idx="34">
                  <c:v>0.4383758568905281</c:v>
                </c:pt>
                <c:pt idx="35">
                  <c:v>0.43683909521697523</c:v>
                </c:pt>
                <c:pt idx="36">
                  <c:v>0.43459231074488197</c:v>
                </c:pt>
                <c:pt idx="37">
                  <c:v>0.43412544643899253</c:v>
                </c:pt>
                <c:pt idx="38">
                  <c:v>0.43426161519487699</c:v>
                </c:pt>
                <c:pt idx="39">
                  <c:v>0.43490355361547506</c:v>
                </c:pt>
                <c:pt idx="40">
                  <c:v>0.43510780674930172</c:v>
                </c:pt>
                <c:pt idx="41">
                  <c:v>0.42954434043745193</c:v>
                </c:pt>
                <c:pt idx="42">
                  <c:v>0.43636250457137971</c:v>
                </c:pt>
                <c:pt idx="43">
                  <c:v>0.44172171774940283</c:v>
                </c:pt>
                <c:pt idx="44">
                  <c:v>0.43502999603165343</c:v>
                </c:pt>
                <c:pt idx="45">
                  <c:v>0.43889135289494779</c:v>
                </c:pt>
                <c:pt idx="46">
                  <c:v>0.43826886715376179</c:v>
                </c:pt>
                <c:pt idx="47">
                  <c:v>0.58120715547359492</c:v>
                </c:pt>
                <c:pt idx="48">
                  <c:v>0.58208252604713773</c:v>
                </c:pt>
                <c:pt idx="49">
                  <c:v>0.5810807130574166</c:v>
                </c:pt>
                <c:pt idx="50">
                  <c:v>0.59271341534582977</c:v>
                </c:pt>
                <c:pt idx="51">
                  <c:v>0.59010675630461351</c:v>
                </c:pt>
                <c:pt idx="52">
                  <c:v>0.59692492043854128</c:v>
                </c:pt>
                <c:pt idx="53">
                  <c:v>0.59655531952971208</c:v>
                </c:pt>
                <c:pt idx="54">
                  <c:v>0.60657344942692415</c:v>
                </c:pt>
                <c:pt idx="55">
                  <c:v>0.61704871729031963</c:v>
                </c:pt>
                <c:pt idx="56">
                  <c:v>0.62929417898021278</c:v>
                </c:pt>
                <c:pt idx="57">
                  <c:v>0.64054755402009078</c:v>
                </c:pt>
                <c:pt idx="58">
                  <c:v>0.646558431958418</c:v>
                </c:pt>
                <c:pt idx="59">
                  <c:v>0.66358925278367842</c:v>
                </c:pt>
                <c:pt idx="60">
                  <c:v>0.66483422426605043</c:v>
                </c:pt>
                <c:pt idx="61">
                  <c:v>0.68188449777072302</c:v>
                </c:pt>
                <c:pt idx="62">
                  <c:v>0.69260292412676927</c:v>
                </c:pt>
                <c:pt idx="63">
                  <c:v>0.69228195491647027</c:v>
                </c:pt>
                <c:pt idx="64">
                  <c:v>0.69664908144447824</c:v>
                </c:pt>
                <c:pt idx="65">
                  <c:v>0.71756071181244518</c:v>
                </c:pt>
                <c:pt idx="66">
                  <c:v>0.72303664106694054</c:v>
                </c:pt>
                <c:pt idx="67">
                  <c:v>0.72936848821556699</c:v>
                </c:pt>
                <c:pt idx="68">
                  <c:v>0.73472770139359012</c:v>
                </c:pt>
                <c:pt idx="69">
                  <c:v>0.73941579713189698</c:v>
                </c:pt>
                <c:pt idx="70">
                  <c:v>0.74362730222460849</c:v>
                </c:pt>
                <c:pt idx="71">
                  <c:v>0.75884902386454722</c:v>
                </c:pt>
                <c:pt idx="72">
                  <c:v>0.76998568282795288</c:v>
                </c:pt>
                <c:pt idx="73">
                  <c:v>0.77658986748834791</c:v>
                </c:pt>
                <c:pt idx="74">
                  <c:v>0.7875222733179269</c:v>
                </c:pt>
                <c:pt idx="75">
                  <c:v>0.78593687994584371</c:v>
                </c:pt>
                <c:pt idx="76">
                  <c:v>0.79606199957982227</c:v>
                </c:pt>
                <c:pt idx="77">
                  <c:v>0.7881253063797008</c:v>
                </c:pt>
                <c:pt idx="78">
                  <c:v>0.7978030143872018</c:v>
                </c:pt>
                <c:pt idx="79">
                  <c:v>0.81383202222274109</c:v>
                </c:pt>
                <c:pt idx="80">
                  <c:v>0.81170195382712018</c:v>
                </c:pt>
                <c:pt idx="81">
                  <c:v>0.81877300279340481</c:v>
                </c:pt>
                <c:pt idx="82">
                  <c:v>0.82545499817144818</c:v>
                </c:pt>
                <c:pt idx="83">
                  <c:v>0.82815892060972496</c:v>
                </c:pt>
                <c:pt idx="84">
                  <c:v>0.83060995821564465</c:v>
                </c:pt>
                <c:pt idx="85">
                  <c:v>0.84169798548052022</c:v>
                </c:pt>
                <c:pt idx="86">
                  <c:v>0.83632904596279101</c:v>
                </c:pt>
                <c:pt idx="87">
                  <c:v>0.85617077896309446</c:v>
                </c:pt>
                <c:pt idx="88">
                  <c:v>0.8474948839453148</c:v>
                </c:pt>
                <c:pt idx="89">
                  <c:v>0.85470210166748384</c:v>
                </c:pt>
                <c:pt idx="90">
                  <c:v>0.85253312791303892</c:v>
                </c:pt>
                <c:pt idx="91">
                  <c:v>0.86888310495887711</c:v>
                </c:pt>
                <c:pt idx="92">
                  <c:v>0.87303625201335233</c:v>
                </c:pt>
                <c:pt idx="93">
                  <c:v>0.86734634328532412</c:v>
                </c:pt>
                <c:pt idx="94">
                  <c:v>0.87647937626928751</c:v>
                </c:pt>
                <c:pt idx="95">
                  <c:v>0.88143008317965721</c:v>
                </c:pt>
                <c:pt idx="96">
                  <c:v>0.88489266011500423</c:v>
                </c:pt>
                <c:pt idx="97">
                  <c:v>0.88486348109588631</c:v>
                </c:pt>
                <c:pt idx="98">
                  <c:v>0.88118692468700655</c:v>
                </c:pt>
                <c:pt idx="99">
                  <c:v>0.89498860072986464</c:v>
                </c:pt>
                <c:pt idx="100">
                  <c:v>0.89468708419897769</c:v>
                </c:pt>
                <c:pt idx="101">
                  <c:v>0.9032948948388152</c:v>
                </c:pt>
                <c:pt idx="102">
                  <c:v>0.90738968385505425</c:v>
                </c:pt>
                <c:pt idx="103">
                  <c:v>0.89969614914758367</c:v>
                </c:pt>
                <c:pt idx="104">
                  <c:v>0.90553195297120237</c:v>
                </c:pt>
                <c:pt idx="105">
                  <c:v>0.91216531665071565</c:v>
                </c:pt>
                <c:pt idx="106">
                  <c:v>0.91030758576686355</c:v>
                </c:pt>
                <c:pt idx="107">
                  <c:v>0.91225285370806974</c:v>
                </c:pt>
                <c:pt idx="108">
                  <c:v>0.91578351502135913</c:v>
                </c:pt>
                <c:pt idx="109">
                  <c:v>0.92119135989791234</c:v>
                </c:pt>
                <c:pt idx="110">
                  <c:v>0.91471361765369574</c:v>
                </c:pt>
                <c:pt idx="111">
                  <c:v>0.92487764264649819</c:v>
                </c:pt>
                <c:pt idx="112">
                  <c:v>0.92398281939354332</c:v>
                </c:pt>
                <c:pt idx="113">
                  <c:v>0.92829158788331512</c:v>
                </c:pt>
                <c:pt idx="114">
                  <c:v>0.93548907926577807</c:v>
                </c:pt>
                <c:pt idx="115">
                  <c:v>0.93112195273777021</c:v>
                </c:pt>
                <c:pt idx="116">
                  <c:v>0.93316448407603669</c:v>
                </c:pt>
                <c:pt idx="117">
                  <c:v>0.93474987744811988</c:v>
                </c:pt>
                <c:pt idx="118">
                  <c:v>0.93339791622898149</c:v>
                </c:pt>
                <c:pt idx="119">
                  <c:v>0.93600457527019776</c:v>
                </c:pt>
                <c:pt idx="120">
                  <c:v>0.9388154874452409</c:v>
                </c:pt>
                <c:pt idx="121">
                  <c:v>0.94182092641440429</c:v>
                </c:pt>
                <c:pt idx="122">
                  <c:v>0.92414816716854586</c:v>
                </c:pt>
                <c:pt idx="123">
                  <c:v>0.9333492845304513</c:v>
                </c:pt>
                <c:pt idx="124">
                  <c:v>0.93160826972307176</c:v>
                </c:pt>
                <c:pt idx="125">
                  <c:v>0.9467813596644804</c:v>
                </c:pt>
                <c:pt idx="126">
                  <c:v>0.94044951251585396</c:v>
                </c:pt>
                <c:pt idx="127">
                  <c:v>0.93817354902464289</c:v>
                </c:pt>
                <c:pt idx="128">
                  <c:v>0.94630476901888472</c:v>
                </c:pt>
                <c:pt idx="129">
                  <c:v>0.9476567302380231</c:v>
                </c:pt>
                <c:pt idx="130">
                  <c:v>0.94964090353805342</c:v>
                </c:pt>
                <c:pt idx="131">
                  <c:v>0.95112903351307609</c:v>
                </c:pt>
                <c:pt idx="132">
                  <c:v>0.94742329808507841</c:v>
                </c:pt>
                <c:pt idx="133">
                  <c:v>0.9506232638483626</c:v>
                </c:pt>
                <c:pt idx="134">
                  <c:v>0.9548834006396042</c:v>
                </c:pt>
                <c:pt idx="135">
                  <c:v>0.95651742571021747</c:v>
                </c:pt>
                <c:pt idx="136">
                  <c:v>0.95276305858368937</c:v>
                </c:pt>
                <c:pt idx="137">
                  <c:v>0.95595329800726769</c:v>
                </c:pt>
                <c:pt idx="138">
                  <c:v>0.96033015087498164</c:v>
                </c:pt>
                <c:pt idx="139">
                  <c:v>0.95787911326906183</c:v>
                </c:pt>
                <c:pt idx="140">
                  <c:v>0.95784020791023761</c:v>
                </c:pt>
                <c:pt idx="141">
                  <c:v>0.96369546441326837</c:v>
                </c:pt>
                <c:pt idx="142">
                  <c:v>0.96038850891321781</c:v>
                </c:pt>
                <c:pt idx="143">
                  <c:v>0.96482371981916792</c:v>
                </c:pt>
                <c:pt idx="144">
                  <c:v>0.95678003688228019</c:v>
                </c:pt>
                <c:pt idx="145">
                  <c:v>0.9666425453441958</c:v>
                </c:pt>
                <c:pt idx="146">
                  <c:v>0.95613809846168218</c:v>
                </c:pt>
                <c:pt idx="147">
                  <c:v>0.97078596605896506</c:v>
                </c:pt>
                <c:pt idx="148">
                  <c:v>0.96555319529712025</c:v>
                </c:pt>
                <c:pt idx="149">
                  <c:v>0.96846137086922368</c:v>
                </c:pt>
                <c:pt idx="150">
                  <c:v>0.96333558984414525</c:v>
                </c:pt>
                <c:pt idx="151">
                  <c:v>0.96302434697355233</c:v>
                </c:pt>
                <c:pt idx="152">
                  <c:v>0.96472645642210753</c:v>
                </c:pt>
                <c:pt idx="153">
                  <c:v>0.96971606869130156</c:v>
                </c:pt>
                <c:pt idx="154">
                  <c:v>0.96663281900448972</c:v>
                </c:pt>
                <c:pt idx="155">
                  <c:v>0.96990086914571627</c:v>
                </c:pt>
                <c:pt idx="156">
                  <c:v>0.96886015079717092</c:v>
                </c:pt>
                <c:pt idx="157">
                  <c:v>0.95517519083078517</c:v>
                </c:pt>
                <c:pt idx="158">
                  <c:v>0.96430822381474834</c:v>
                </c:pt>
                <c:pt idx="159">
                  <c:v>0.95864749410583816</c:v>
                </c:pt>
                <c:pt idx="160">
                  <c:v>0.9643763081926906</c:v>
                </c:pt>
                <c:pt idx="161">
                  <c:v>0.96929783608394227</c:v>
                </c:pt>
                <c:pt idx="162">
                  <c:v>0.97857676416349593</c:v>
                </c:pt>
                <c:pt idx="163">
                  <c:v>0.95682866858081039</c:v>
                </c:pt>
                <c:pt idx="164">
                  <c:v>0.97842114272819947</c:v>
                </c:pt>
                <c:pt idx="165">
                  <c:v>0.97123337768544238</c:v>
                </c:pt>
                <c:pt idx="166">
                  <c:v>0.96909358295011572</c:v>
                </c:pt>
                <c:pt idx="167">
                  <c:v>0.97409292155901561</c:v>
                </c:pt>
                <c:pt idx="168">
                  <c:v>0.97810017351790035</c:v>
                </c:pt>
                <c:pt idx="169">
                  <c:v>0.97382058404724681</c:v>
                </c:pt>
                <c:pt idx="170">
                  <c:v>0.96400670728386129</c:v>
                </c:pt>
                <c:pt idx="171">
                  <c:v>0.96451247694857489</c:v>
                </c:pt>
                <c:pt idx="172">
                  <c:v>0.96642856587066317</c:v>
                </c:pt>
                <c:pt idx="173">
                  <c:v>0.96594224888536162</c:v>
                </c:pt>
                <c:pt idx="174">
                  <c:v>0.97329536170312103</c:v>
                </c:pt>
                <c:pt idx="175">
                  <c:v>0.96921029902658795</c:v>
                </c:pt>
                <c:pt idx="176">
                  <c:v>0.96514468902946693</c:v>
                </c:pt>
                <c:pt idx="177">
                  <c:v>0.97370386797077435</c:v>
                </c:pt>
                <c:pt idx="178">
                  <c:v>0.97149598885750521</c:v>
                </c:pt>
                <c:pt idx="179">
                  <c:v>0.97251725452663862</c:v>
                </c:pt>
                <c:pt idx="180">
                  <c:v>0.97764303555171705</c:v>
                </c:pt>
                <c:pt idx="181">
                  <c:v>0.97479321801784991</c:v>
                </c:pt>
                <c:pt idx="182">
                  <c:v>0.96863644498393209</c:v>
                </c:pt>
                <c:pt idx="183">
                  <c:v>0.97870320657967425</c:v>
                </c:pt>
                <c:pt idx="184">
                  <c:v>0.97117501964720621</c:v>
                </c:pt>
                <c:pt idx="185">
                  <c:v>0.97561995689286241</c:v>
                </c:pt>
                <c:pt idx="186">
                  <c:v>0.97510446088844294</c:v>
                </c:pt>
                <c:pt idx="187">
                  <c:v>0.97240053845016616</c:v>
                </c:pt>
                <c:pt idx="188">
                  <c:v>0.96744010520009038</c:v>
                </c:pt>
                <c:pt idx="189">
                  <c:v>0.97940350303850865</c:v>
                </c:pt>
                <c:pt idx="190">
                  <c:v>0.97367468895165621</c:v>
                </c:pt>
                <c:pt idx="191">
                  <c:v>0.98142658169736308</c:v>
                </c:pt>
                <c:pt idx="192">
                  <c:v>0.98448065236505677</c:v>
                </c:pt>
                <c:pt idx="193">
                  <c:v>0.98499614836947647</c:v>
                </c:pt>
                <c:pt idx="194">
                  <c:v>0.98304115408856418</c:v>
                </c:pt>
                <c:pt idx="195">
                  <c:v>0.96998840620307059</c:v>
                </c:pt>
                <c:pt idx="196">
                  <c:v>0.97998708342087049</c:v>
                </c:pt>
                <c:pt idx="197">
                  <c:v>0.96304379965296416</c:v>
                </c:pt>
                <c:pt idx="198">
                  <c:v>0.96966743699277147</c:v>
                </c:pt>
                <c:pt idx="199">
                  <c:v>0.9736357835928322</c:v>
                </c:pt>
                <c:pt idx="200">
                  <c:v>0.96725530474567589</c:v>
                </c:pt>
                <c:pt idx="201">
                  <c:v>0.96896714053393718</c:v>
                </c:pt>
                <c:pt idx="202">
                  <c:v>0.96895741419423109</c:v>
                </c:pt>
                <c:pt idx="203">
                  <c:v>0.96672035606184403</c:v>
                </c:pt>
                <c:pt idx="204">
                  <c:v>0.97986064100469206</c:v>
                </c:pt>
                <c:pt idx="205">
                  <c:v>0.96695378821478872</c:v>
                </c:pt>
                <c:pt idx="206">
                  <c:v>0.97753604581495068</c:v>
                </c:pt>
                <c:pt idx="207">
                  <c:v>0.97324673000459094</c:v>
                </c:pt>
                <c:pt idx="208">
                  <c:v>0.97681629667670433</c:v>
                </c:pt>
                <c:pt idx="209">
                  <c:v>0.97822661593407878</c:v>
                </c:pt>
                <c:pt idx="210">
                  <c:v>0.97531844036197557</c:v>
                </c:pt>
                <c:pt idx="211">
                  <c:v>0.97156407323544747</c:v>
                </c:pt>
                <c:pt idx="212">
                  <c:v>0.97051362854719614</c:v>
                </c:pt>
                <c:pt idx="213">
                  <c:v>0.97638833772963896</c:v>
                </c:pt>
                <c:pt idx="214">
                  <c:v>0.97586311538551318</c:v>
                </c:pt>
                <c:pt idx="215">
                  <c:v>0.97908253382820953</c:v>
                </c:pt>
                <c:pt idx="216">
                  <c:v>0.97200175852221893</c:v>
                </c:pt>
                <c:pt idx="217">
                  <c:v>0.97165161029280178</c:v>
                </c:pt>
                <c:pt idx="218">
                  <c:v>0.96940482582070864</c:v>
                </c:pt>
                <c:pt idx="219">
                  <c:v>0.9696577106530655</c:v>
                </c:pt>
                <c:pt idx="220">
                  <c:v>0.9706692499824926</c:v>
                </c:pt>
                <c:pt idx="221">
                  <c:v>0.97404428986048541</c:v>
                </c:pt>
                <c:pt idx="222">
                  <c:v>0.9698425111074801</c:v>
                </c:pt>
                <c:pt idx="223">
                  <c:v>0.97162243127368375</c:v>
                </c:pt>
                <c:pt idx="224">
                  <c:v>0.97928678696203619</c:v>
                </c:pt>
                <c:pt idx="225">
                  <c:v>0.97213792727810333</c:v>
                </c:pt>
                <c:pt idx="226">
                  <c:v>0.9755421461752144</c:v>
                </c:pt>
                <c:pt idx="227">
                  <c:v>0.97330508804282712</c:v>
                </c:pt>
                <c:pt idx="228">
                  <c:v>0.96589361718683142</c:v>
                </c:pt>
                <c:pt idx="229">
                  <c:v>0.96697324089420089</c:v>
                </c:pt>
                <c:pt idx="230">
                  <c:v>0.97767221457083497</c:v>
                </c:pt>
                <c:pt idx="231">
                  <c:v>0.97495856579285245</c:v>
                </c:pt>
                <c:pt idx="232">
                  <c:v>0.97094158749426152</c:v>
                </c:pt>
                <c:pt idx="233">
                  <c:v>0.97916034454585787</c:v>
                </c:pt>
                <c:pt idx="234">
                  <c:v>0.9829438906915039</c:v>
                </c:pt>
                <c:pt idx="235">
                  <c:v>0.97525035598403331</c:v>
                </c:pt>
                <c:pt idx="236">
                  <c:v>0.96801395924274614</c:v>
                </c:pt>
                <c:pt idx="237">
                  <c:v>0.97745823509730234</c:v>
                </c:pt>
                <c:pt idx="238">
                  <c:v>0.98498642202977038</c:v>
                </c:pt>
                <c:pt idx="239">
                  <c:v>0.96640911319125111</c:v>
                </c:pt>
                <c:pt idx="240">
                  <c:v>0.98339130231798133</c:v>
                </c:pt>
                <c:pt idx="241">
                  <c:v>0.96302434697355233</c:v>
                </c:pt>
                <c:pt idx="242">
                  <c:v>0.97551296715609614</c:v>
                </c:pt>
                <c:pt idx="243">
                  <c:v>0.97059143926484437</c:v>
                </c:pt>
                <c:pt idx="244">
                  <c:v>0.96686625115743441</c:v>
                </c:pt>
                <c:pt idx="245">
                  <c:v>0.97366496261195035</c:v>
                </c:pt>
                <c:pt idx="246">
                  <c:v>0.97275068667958342</c:v>
                </c:pt>
                <c:pt idx="247">
                  <c:v>0.97410264789872159</c:v>
                </c:pt>
                <c:pt idx="248">
                  <c:v>0.97001758522218873</c:v>
                </c:pt>
                <c:pt idx="249">
                  <c:v>0.96656473462654746</c:v>
                </c:pt>
                <c:pt idx="250">
                  <c:v>0.9721087482589853</c:v>
                </c:pt>
                <c:pt idx="251">
                  <c:v>0.97463759658255344</c:v>
                </c:pt>
                <c:pt idx="252">
                  <c:v>0.9763202533516967</c:v>
                </c:pt>
                <c:pt idx="253">
                  <c:v>0.98323568088268498</c:v>
                </c:pt>
                <c:pt idx="254">
                  <c:v>0.97060116560455045</c:v>
                </c:pt>
                <c:pt idx="255">
                  <c:v>0.97985091466498597</c:v>
                </c:pt>
                <c:pt idx="256">
                  <c:v>0.97305220321047026</c:v>
                </c:pt>
                <c:pt idx="257">
                  <c:v>0.98080409595617712</c:v>
                </c:pt>
                <c:pt idx="258">
                  <c:v>0.97056226024572645</c:v>
                </c:pt>
                <c:pt idx="259">
                  <c:v>0.97980228296645588</c:v>
                </c:pt>
                <c:pt idx="260">
                  <c:v>0.9825353844238508</c:v>
                </c:pt>
                <c:pt idx="261">
                  <c:v>0.98023024191352126</c:v>
                </c:pt>
                <c:pt idx="262">
                  <c:v>0.96946318385894481</c:v>
                </c:pt>
                <c:pt idx="263">
                  <c:v>0.97248807550752048</c:v>
                </c:pt>
                <c:pt idx="264">
                  <c:v>0.96783888512803762</c:v>
                </c:pt>
                <c:pt idx="265">
                  <c:v>0.96750818957803253</c:v>
                </c:pt>
                <c:pt idx="266">
                  <c:v>0.98097917007088553</c:v>
                </c:pt>
                <c:pt idx="267">
                  <c:v>0.96970634235159558</c:v>
                </c:pt>
                <c:pt idx="268">
                  <c:v>0.97555187251492015</c:v>
                </c:pt>
                <c:pt idx="269">
                  <c:v>0.98237976298855412</c:v>
                </c:pt>
                <c:pt idx="270">
                  <c:v>0.97187531610604039</c:v>
                </c:pt>
                <c:pt idx="271">
                  <c:v>0.97132091474279669</c:v>
                </c:pt>
                <c:pt idx="272">
                  <c:v>0.97844059540761152</c:v>
                </c:pt>
                <c:pt idx="273">
                  <c:v>0.97114584062808829</c:v>
                </c:pt>
                <c:pt idx="274">
                  <c:v>0.98410132511652171</c:v>
                </c:pt>
                <c:pt idx="275">
                  <c:v>0.96736229448244215</c:v>
                </c:pt>
                <c:pt idx="276">
                  <c:v>0.9686753503427562</c:v>
                </c:pt>
                <c:pt idx="277">
                  <c:v>0.96861699230452014</c:v>
                </c:pt>
                <c:pt idx="278">
                  <c:v>0.97720535026494559</c:v>
                </c:pt>
                <c:pt idx="279">
                  <c:v>0.97084432409720123</c:v>
                </c:pt>
                <c:pt idx="280">
                  <c:v>0.97386921574577689</c:v>
                </c:pt>
                <c:pt idx="281">
                  <c:v>0.96732338912361782</c:v>
                </c:pt>
                <c:pt idx="282">
                  <c:v>0.97393730012371904</c:v>
                </c:pt>
                <c:pt idx="283">
                  <c:v>0.96803341192215819</c:v>
                </c:pt>
                <c:pt idx="284">
                  <c:v>0.9671969467074395</c:v>
                </c:pt>
                <c:pt idx="285">
                  <c:v>0.97171969467074393</c:v>
                </c:pt>
                <c:pt idx="286">
                  <c:v>0.97818771057525478</c:v>
                </c:pt>
                <c:pt idx="287">
                  <c:v>0.97062061828396251</c:v>
                </c:pt>
                <c:pt idx="288">
                  <c:v>0.96118606876911239</c:v>
                </c:pt>
                <c:pt idx="289">
                  <c:v>0.97928678696203619</c:v>
                </c:pt>
                <c:pt idx="290">
                  <c:v>0.96166265941470785</c:v>
                </c:pt>
                <c:pt idx="291">
                  <c:v>0.96899631955305532</c:v>
                </c:pt>
                <c:pt idx="292">
                  <c:v>0.97262424426340488</c:v>
                </c:pt>
                <c:pt idx="293">
                  <c:v>0.96631184979419071</c:v>
                </c:pt>
                <c:pt idx="294">
                  <c:v>0.97562968323256849</c:v>
                </c:pt>
                <c:pt idx="295">
                  <c:v>0.97243944380899039</c:v>
                </c:pt>
                <c:pt idx="296">
                  <c:v>0.96774162173097722</c:v>
                </c:pt>
                <c:pt idx="297">
                  <c:v>0.97289658177517369</c:v>
                </c:pt>
                <c:pt idx="298">
                  <c:v>0.97443334344872667</c:v>
                </c:pt>
                <c:pt idx="299">
                  <c:v>0.97103885089132191</c:v>
                </c:pt>
                <c:pt idx="300">
                  <c:v>0.971087482589852</c:v>
                </c:pt>
                <c:pt idx="301">
                  <c:v>0.97464732292225931</c:v>
                </c:pt>
                <c:pt idx="302">
                  <c:v>0.97517254526638508</c:v>
                </c:pt>
                <c:pt idx="303">
                  <c:v>0.96642856587066317</c:v>
                </c:pt>
                <c:pt idx="304">
                  <c:v>0.97514336624726694</c:v>
                </c:pt>
                <c:pt idx="305">
                  <c:v>0.97294521347370388</c:v>
                </c:pt>
                <c:pt idx="306">
                  <c:v>0.97030937541336948</c:v>
                </c:pt>
                <c:pt idx="307">
                  <c:v>0.98003571511940069</c:v>
                </c:pt>
                <c:pt idx="308">
                  <c:v>0.98260346880179295</c:v>
                </c:pt>
                <c:pt idx="309">
                  <c:v>0.96734284180302998</c:v>
                </c:pt>
                <c:pt idx="310">
                  <c:v>0.96311188403090642</c:v>
                </c:pt>
                <c:pt idx="311">
                  <c:v>0.97468622828108353</c:v>
                </c:pt>
                <c:pt idx="312">
                  <c:v>0.97567831493109869</c:v>
                </c:pt>
                <c:pt idx="313">
                  <c:v>0.96531976314417556</c:v>
                </c:pt>
                <c:pt idx="314">
                  <c:v>0.97651478014581727</c:v>
                </c:pt>
                <c:pt idx="315">
                  <c:v>0.97877129095761661</c:v>
                </c:pt>
                <c:pt idx="316">
                  <c:v>0.9743749854104905</c:v>
                </c:pt>
                <c:pt idx="317">
                  <c:v>0.96765408467362291</c:v>
                </c:pt>
                <c:pt idx="318">
                  <c:v>0.9700662169207187</c:v>
                </c:pt>
                <c:pt idx="319">
                  <c:v>0.98014270485616706</c:v>
                </c:pt>
                <c:pt idx="320">
                  <c:v>0.97196285316339492</c:v>
                </c:pt>
                <c:pt idx="321">
                  <c:v>0.97243944380899039</c:v>
                </c:pt>
                <c:pt idx="322">
                  <c:v>0.96521277340740907</c:v>
                </c:pt>
                <c:pt idx="323">
                  <c:v>0.96602005960300985</c:v>
                </c:pt>
                <c:pt idx="324">
                  <c:v>0.96821821237657291</c:v>
                </c:pt>
                <c:pt idx="325">
                  <c:v>0.97846004808702369</c:v>
                </c:pt>
                <c:pt idx="326">
                  <c:v>0.96139032190293905</c:v>
                </c:pt>
                <c:pt idx="327">
                  <c:v>0.95593384532785552</c:v>
                </c:pt>
                <c:pt idx="328">
                  <c:v>0.97389839476489504</c:v>
                </c:pt>
                <c:pt idx="329">
                  <c:v>0.96762490565450499</c:v>
                </c:pt>
                <c:pt idx="330">
                  <c:v>0.96508633099123076</c:v>
                </c:pt>
                <c:pt idx="331">
                  <c:v>0.97068870266190466</c:v>
                </c:pt>
                <c:pt idx="332">
                  <c:v>0.968869877136877</c:v>
                </c:pt>
                <c:pt idx="333">
                  <c:v>0.97153489421632944</c:v>
                </c:pt>
                <c:pt idx="334">
                  <c:v>0.95962985441614734</c:v>
                </c:pt>
                <c:pt idx="335">
                  <c:v>0.96705105161184901</c:v>
                </c:pt>
                <c:pt idx="336">
                  <c:v>0.96819875969716074</c:v>
                </c:pt>
                <c:pt idx="337">
                  <c:v>0.98169891920913199</c:v>
                </c:pt>
                <c:pt idx="338">
                  <c:v>0.96900604589276129</c:v>
                </c:pt>
                <c:pt idx="339">
                  <c:v>0.96849054988834171</c:v>
                </c:pt>
                <c:pt idx="340">
                  <c:v>0.96069975178381084</c:v>
                </c:pt>
                <c:pt idx="341">
                  <c:v>0.97269232864134703</c:v>
                </c:pt>
                <c:pt idx="342">
                  <c:v>0.97176832636927424</c:v>
                </c:pt>
                <c:pt idx="343">
                  <c:v>0.97026074371483928</c:v>
                </c:pt>
                <c:pt idx="344">
                  <c:v>0.96980360574865587</c:v>
                </c:pt>
                <c:pt idx="345">
                  <c:v>0.98010379949734283</c:v>
                </c:pt>
                <c:pt idx="346">
                  <c:v>0.97297439249282203</c:v>
                </c:pt>
                <c:pt idx="347">
                  <c:v>0.97156407323544747</c:v>
                </c:pt>
                <c:pt idx="348">
                  <c:v>0.9787810172973227</c:v>
                </c:pt>
                <c:pt idx="349">
                  <c:v>0.97937432401939051</c:v>
                </c:pt>
                <c:pt idx="350">
                  <c:v>0.9769719181120009</c:v>
                </c:pt>
                <c:pt idx="351">
                  <c:v>0.97469595462078951</c:v>
                </c:pt>
                <c:pt idx="352">
                  <c:v>0.97168078931191992</c:v>
                </c:pt>
                <c:pt idx="353">
                  <c:v>0.96808204362068839</c:v>
                </c:pt>
                <c:pt idx="354">
                  <c:v>0.98022051557381518</c:v>
                </c:pt>
                <c:pt idx="355">
                  <c:v>0.97401511084136738</c:v>
                </c:pt>
                <c:pt idx="356">
                  <c:v>0.97258533890458088</c:v>
                </c:pt>
                <c:pt idx="357">
                  <c:v>0.96614650201918817</c:v>
                </c:pt>
                <c:pt idx="358">
                  <c:v>0.96791669584568585</c:v>
                </c:pt>
                <c:pt idx="359">
                  <c:v>0.96424013943680598</c:v>
                </c:pt>
                <c:pt idx="360">
                  <c:v>0.97570749395021694</c:v>
                </c:pt>
                <c:pt idx="361">
                  <c:v>0.97097076651337966</c:v>
                </c:pt>
                <c:pt idx="362">
                  <c:v>0.96314106305002456</c:v>
                </c:pt>
                <c:pt idx="363">
                  <c:v>0.98243812102679018</c:v>
                </c:pt>
                <c:pt idx="364">
                  <c:v>0.96543647922064801</c:v>
                </c:pt>
                <c:pt idx="365">
                  <c:v>0.97595065244286749</c:v>
                </c:pt>
                <c:pt idx="366">
                  <c:v>0.96037878257351172</c:v>
                </c:pt>
                <c:pt idx="367">
                  <c:v>0.97392757378401307</c:v>
                </c:pt>
                <c:pt idx="368">
                  <c:v>0.96419150773827589</c:v>
                </c:pt>
                <c:pt idx="369">
                  <c:v>0.96173074379265022</c:v>
                </c:pt>
                <c:pt idx="370">
                  <c:v>0.97832387933113907</c:v>
                </c:pt>
                <c:pt idx="371">
                  <c:v>0.96679816677949226</c:v>
                </c:pt>
                <c:pt idx="372">
                  <c:v>0.95855023070877798</c:v>
                </c:pt>
                <c:pt idx="373">
                  <c:v>0.96653555560742943</c:v>
                </c:pt>
                <c:pt idx="374">
                  <c:v>0.9634036742220875</c:v>
                </c:pt>
                <c:pt idx="375">
                  <c:v>0.96814040165892468</c:v>
                </c:pt>
                <c:pt idx="376">
                  <c:v>0.97570749395021672</c:v>
                </c:pt>
                <c:pt idx="377">
                  <c:v>0.9678486114677437</c:v>
                </c:pt>
                <c:pt idx="378">
                  <c:v>0.97535734572079968</c:v>
                </c:pt>
                <c:pt idx="379">
                  <c:v>0.96450275060886892</c:v>
                </c:pt>
                <c:pt idx="380">
                  <c:v>0.97170996833103807</c:v>
                </c:pt>
                <c:pt idx="381">
                  <c:v>0.97425826933401805</c:v>
                </c:pt>
                <c:pt idx="382">
                  <c:v>0.97010512227954282</c:v>
                </c:pt>
                <c:pt idx="383">
                  <c:v>0.96515441536917301</c:v>
                </c:pt>
                <c:pt idx="384">
                  <c:v>0.98061929550176252</c:v>
                </c:pt>
                <c:pt idx="385">
                  <c:v>0.97937432401939051</c:v>
                </c:pt>
                <c:pt idx="386">
                  <c:v>0.96385108584856483</c:v>
                </c:pt>
                <c:pt idx="387">
                  <c:v>0.97484184971637999</c:v>
                </c:pt>
                <c:pt idx="388">
                  <c:v>0.97674821229876219</c:v>
                </c:pt>
                <c:pt idx="389">
                  <c:v>0.96710940965008529</c:v>
                </c:pt>
                <c:pt idx="390">
                  <c:v>0.96395807558533109</c:v>
                </c:pt>
                <c:pt idx="391">
                  <c:v>0.96793614852509791</c:v>
                </c:pt>
                <c:pt idx="392">
                  <c:v>0.9687726137398166</c:v>
                </c:pt>
                <c:pt idx="393">
                  <c:v>0.98053175844440821</c:v>
                </c:pt>
                <c:pt idx="394">
                  <c:v>0.96783888512803762</c:v>
                </c:pt>
                <c:pt idx="395">
                  <c:v>0.96675926142066826</c:v>
                </c:pt>
                <c:pt idx="396">
                  <c:v>0.97048444952807811</c:v>
                </c:pt>
                <c:pt idx="397">
                  <c:v>0.96585471182800731</c:v>
                </c:pt>
                <c:pt idx="398">
                  <c:v>0.97204066388104293</c:v>
                </c:pt>
                <c:pt idx="399">
                  <c:v>0.97015375397807302</c:v>
                </c:pt>
                <c:pt idx="400">
                  <c:v>0.95605056140432787</c:v>
                </c:pt>
                <c:pt idx="401">
                  <c:v>0.96185718620882854</c:v>
                </c:pt>
                <c:pt idx="402">
                  <c:v>0.96289790455737378</c:v>
                </c:pt>
                <c:pt idx="403">
                  <c:v>0.96290763089707987</c:v>
                </c:pt>
                <c:pt idx="404">
                  <c:v>0.97055253390602036</c:v>
                </c:pt>
                <c:pt idx="405">
                  <c:v>0.95870585214407444</c:v>
                </c:pt>
                <c:pt idx="406">
                  <c:v>0.97144735715897512</c:v>
                </c:pt>
                <c:pt idx="407">
                  <c:v>0.97071788168102291</c:v>
                </c:pt>
                <c:pt idx="408">
                  <c:v>0.96673980874125609</c:v>
                </c:pt>
                <c:pt idx="409">
                  <c:v>0.96929783608394227</c:v>
                </c:pt>
                <c:pt idx="410">
                  <c:v>0.96904495125158541</c:v>
                </c:pt>
                <c:pt idx="411">
                  <c:v>0.96540730020152987</c:v>
                </c:pt>
                <c:pt idx="412">
                  <c:v>0.96018425577939104</c:v>
                </c:pt>
                <c:pt idx="413">
                  <c:v>0.96900604589276129</c:v>
                </c:pt>
                <c:pt idx="414">
                  <c:v>0.96066084642498673</c:v>
                </c:pt>
                <c:pt idx="415">
                  <c:v>0.96817930701774879</c:v>
                </c:pt>
                <c:pt idx="416">
                  <c:v>0.96933674144276638</c:v>
                </c:pt>
                <c:pt idx="417">
                  <c:v>0.96404561264268551</c:v>
                </c:pt>
                <c:pt idx="418">
                  <c:v>0.96393862290591914</c:v>
                </c:pt>
                <c:pt idx="419">
                  <c:v>0.97875183827820456</c:v>
                </c:pt>
                <c:pt idx="420">
                  <c:v>0.96218788175883363</c:v>
                </c:pt>
                <c:pt idx="421">
                  <c:v>0.97321755098547291</c:v>
                </c:pt>
                <c:pt idx="422">
                  <c:v>0.97417073227666384</c:v>
                </c:pt>
                <c:pt idx="423">
                  <c:v>0.96860726596481406</c:v>
                </c:pt>
                <c:pt idx="424">
                  <c:v>0.95626454087786061</c:v>
                </c:pt>
                <c:pt idx="425">
                  <c:v>0.95813199810141858</c:v>
                </c:pt>
                <c:pt idx="426">
                  <c:v>0.96326750546620288</c:v>
                </c:pt>
                <c:pt idx="427">
                  <c:v>0.9638219068294468</c:v>
                </c:pt>
                <c:pt idx="428">
                  <c:v>0.96697324089420089</c:v>
                </c:pt>
                <c:pt idx="429">
                  <c:v>0.96672035606184403</c:v>
                </c:pt>
                <c:pt idx="430">
                  <c:v>0.96046631963086604</c:v>
                </c:pt>
                <c:pt idx="431">
                  <c:v>0.94819167892185474</c:v>
                </c:pt>
                <c:pt idx="432">
                  <c:v>0.97396647914283729</c:v>
                </c:pt>
                <c:pt idx="433">
                  <c:v>0.96060248838675044</c:v>
                </c:pt>
                <c:pt idx="434">
                  <c:v>0.96716776768832136</c:v>
                </c:pt>
                <c:pt idx="435">
                  <c:v>0.968869877136877</c:v>
                </c:pt>
                <c:pt idx="436">
                  <c:v>0.97850867978555378</c:v>
                </c:pt>
                <c:pt idx="437">
                  <c:v>0.9684030128309874</c:v>
                </c:pt>
                <c:pt idx="438">
                  <c:v>0.96387053852797688</c:v>
                </c:pt>
                <c:pt idx="439">
                  <c:v>0.96532948948388153</c:v>
                </c:pt>
                <c:pt idx="440">
                  <c:v>0.95607001408373993</c:v>
                </c:pt>
                <c:pt idx="441">
                  <c:v>0.96595197522506748</c:v>
                </c:pt>
                <c:pt idx="442">
                  <c:v>0.9684030128309874</c:v>
                </c:pt>
                <c:pt idx="443">
                  <c:v>0.96515441536917301</c:v>
                </c:pt>
                <c:pt idx="444">
                  <c:v>0.9607581098220469</c:v>
                </c:pt>
                <c:pt idx="445">
                  <c:v>0.95624508819844856</c:v>
                </c:pt>
                <c:pt idx="446">
                  <c:v>0.95491257965872223</c:v>
                </c:pt>
                <c:pt idx="447">
                  <c:v>0.9665063765883114</c:v>
                </c:pt>
                <c:pt idx="448">
                  <c:v>0.96655500828684149</c:v>
                </c:pt>
                <c:pt idx="449">
                  <c:v>0.95202385676603107</c:v>
                </c:pt>
                <c:pt idx="450">
                  <c:v>0.96301462063384624</c:v>
                </c:pt>
                <c:pt idx="451">
                  <c:v>0.94789988873067388</c:v>
                </c:pt>
                <c:pt idx="452">
                  <c:v>0.95832652489553916</c:v>
                </c:pt>
                <c:pt idx="453">
                  <c:v>0.95269497420574722</c:v>
                </c:pt>
                <c:pt idx="454">
                  <c:v>0.95716909047052157</c:v>
                </c:pt>
                <c:pt idx="455">
                  <c:v>0.96617568103830642</c:v>
                </c:pt>
                <c:pt idx="456">
                  <c:v>0.95564205513667455</c:v>
                </c:pt>
                <c:pt idx="457">
                  <c:v>0.9586377677661323</c:v>
                </c:pt>
                <c:pt idx="458">
                  <c:v>0.95887119991907699</c:v>
                </c:pt>
                <c:pt idx="459">
                  <c:v>0.97540597741932977</c:v>
                </c:pt>
                <c:pt idx="460">
                  <c:v>0.9629465362559041</c:v>
                </c:pt>
                <c:pt idx="461">
                  <c:v>0.96207116568236106</c:v>
                </c:pt>
                <c:pt idx="462">
                  <c:v>0.9662243127368364</c:v>
                </c:pt>
                <c:pt idx="463">
                  <c:v>0.96892823517511317</c:v>
                </c:pt>
                <c:pt idx="464">
                  <c:v>0.96283954651913761</c:v>
                </c:pt>
                <c:pt idx="465">
                  <c:v>0.95379405059252864</c:v>
                </c:pt>
                <c:pt idx="466">
                  <c:v>0.95519464351019712</c:v>
                </c:pt>
                <c:pt idx="467">
                  <c:v>0.94726767664978173</c:v>
                </c:pt>
                <c:pt idx="468">
                  <c:v>0.95780130255141349</c:v>
                </c:pt>
                <c:pt idx="469">
                  <c:v>0.95558369709843838</c:v>
                </c:pt>
                <c:pt idx="470">
                  <c:v>0.95649797303080542</c:v>
                </c:pt>
                <c:pt idx="471">
                  <c:v>0.95667304714551393</c:v>
                </c:pt>
                <c:pt idx="472">
                  <c:v>0.94644093777476923</c:v>
                </c:pt>
                <c:pt idx="473">
                  <c:v>0.95502929573519468</c:v>
                </c:pt>
                <c:pt idx="474">
                  <c:v>0.95507792743372477</c:v>
                </c:pt>
                <c:pt idx="475">
                  <c:v>0.96013562408086095</c:v>
                </c:pt>
                <c:pt idx="476">
                  <c:v>0.95028284195865143</c:v>
                </c:pt>
                <c:pt idx="477">
                  <c:v>0.95506820109401869</c:v>
                </c:pt>
                <c:pt idx="478">
                  <c:v>0.95151808710131736</c:v>
                </c:pt>
                <c:pt idx="479">
                  <c:v>0.9484056583953876</c:v>
                </c:pt>
                <c:pt idx="480">
                  <c:v>0.95223783623956371</c:v>
                </c:pt>
                <c:pt idx="481">
                  <c:v>0.94724822397036978</c:v>
                </c:pt>
                <c:pt idx="482">
                  <c:v>0.95223783623956371</c:v>
                </c:pt>
                <c:pt idx="483">
                  <c:v>0.95150836076161127</c:v>
                </c:pt>
                <c:pt idx="484">
                  <c:v>0.95257825812927477</c:v>
                </c:pt>
                <c:pt idx="485">
                  <c:v>0.95552533906020221</c:v>
                </c:pt>
                <c:pt idx="486">
                  <c:v>0.96112771073087611</c:v>
                </c:pt>
                <c:pt idx="487">
                  <c:v>0.96145840628088119</c:v>
                </c:pt>
                <c:pt idx="488">
                  <c:v>0.94267684430853516</c:v>
                </c:pt>
                <c:pt idx="489">
                  <c:v>0.9607581098220469</c:v>
                </c:pt>
                <c:pt idx="490">
                  <c:v>0.95455270508959911</c:v>
                </c:pt>
                <c:pt idx="491">
                  <c:v>0.95590466630873738</c:v>
                </c:pt>
                <c:pt idx="492">
                  <c:v>0.95760677575729292</c:v>
                </c:pt>
                <c:pt idx="493">
                  <c:v>0.94487499708209821</c:v>
                </c:pt>
                <c:pt idx="494">
                  <c:v>0.9516834348763199</c:v>
                </c:pt>
                <c:pt idx="495">
                  <c:v>0.95189741434985253</c:v>
                </c:pt>
                <c:pt idx="496">
                  <c:v>0.96363710637503219</c:v>
                </c:pt>
                <c:pt idx="497">
                  <c:v>0.94607133686593992</c:v>
                </c:pt>
                <c:pt idx="498">
                  <c:v>0.9663215761338968</c:v>
                </c:pt>
                <c:pt idx="499">
                  <c:v>0.9631216103706125</c:v>
                </c:pt>
                <c:pt idx="500">
                  <c:v>0.96443466623092677</c:v>
                </c:pt>
                <c:pt idx="501">
                  <c:v>0.95758732307788075</c:v>
                </c:pt>
                <c:pt idx="502">
                  <c:v>0.95120684423072444</c:v>
                </c:pt>
                <c:pt idx="503">
                  <c:v>0.96260611436619292</c:v>
                </c:pt>
                <c:pt idx="504">
                  <c:v>0.94527377701004545</c:v>
                </c:pt>
                <c:pt idx="505">
                  <c:v>0.95686757393963451</c:v>
                </c:pt>
                <c:pt idx="506">
                  <c:v>0.96171129111323805</c:v>
                </c:pt>
                <c:pt idx="507">
                  <c:v>0.95737334360434811</c:v>
                </c:pt>
                <c:pt idx="508">
                  <c:v>0.94370783631737443</c:v>
                </c:pt>
                <c:pt idx="509">
                  <c:v>0.95588521362932555</c:v>
                </c:pt>
                <c:pt idx="510">
                  <c:v>0.95791801862788584</c:v>
                </c:pt>
                <c:pt idx="511">
                  <c:v>0.96439576087210244</c:v>
                </c:pt>
                <c:pt idx="512">
                  <c:v>0.9629854416147281</c:v>
                </c:pt>
                <c:pt idx="513">
                  <c:v>0.95525300154843329</c:v>
                </c:pt>
                <c:pt idx="514">
                  <c:v>0.95109985449395806</c:v>
                </c:pt>
                <c:pt idx="515">
                  <c:v>0.94849319545274169</c:v>
                </c:pt>
                <c:pt idx="516">
                  <c:v>0.95417337784106382</c:v>
                </c:pt>
                <c:pt idx="517">
                  <c:v>0.94438868009679666</c:v>
                </c:pt>
                <c:pt idx="518">
                  <c:v>0.94716068691301547</c:v>
                </c:pt>
                <c:pt idx="519">
                  <c:v>0.94840565839538737</c:v>
                </c:pt>
                <c:pt idx="520">
                  <c:v>0.96064139374557456</c:v>
                </c:pt>
                <c:pt idx="521">
                  <c:v>0.96069002544410476</c:v>
                </c:pt>
                <c:pt idx="522">
                  <c:v>0.9571496377911094</c:v>
                </c:pt>
                <c:pt idx="523">
                  <c:v>0.95559342343814446</c:v>
                </c:pt>
                <c:pt idx="524">
                  <c:v>0.95689675295875265</c:v>
                </c:pt>
                <c:pt idx="525">
                  <c:v>0.95450407339106891</c:v>
                </c:pt>
                <c:pt idx="526">
                  <c:v>0.96667172436331394</c:v>
                </c:pt>
                <c:pt idx="527">
                  <c:v>0.95537944396461183</c:v>
                </c:pt>
                <c:pt idx="528">
                  <c:v>0.95072052724542289</c:v>
                </c:pt>
                <c:pt idx="529">
                  <c:v>0.95320074387046072</c:v>
                </c:pt>
                <c:pt idx="530">
                  <c:v>0.95407611444400364</c:v>
                </c:pt>
                <c:pt idx="531">
                  <c:v>0.95145972906308129</c:v>
                </c:pt>
                <c:pt idx="532">
                  <c:v>0.95260743714839291</c:v>
                </c:pt>
                <c:pt idx="533">
                  <c:v>0.95180987729249844</c:v>
                </c:pt>
                <c:pt idx="534">
                  <c:v>0.94871690126598052</c:v>
                </c:pt>
                <c:pt idx="535">
                  <c:v>0.94366893095855031</c:v>
                </c:pt>
                <c:pt idx="536">
                  <c:v>0.95791801862788584</c:v>
                </c:pt>
                <c:pt idx="537">
                  <c:v>0.9585405043690719</c:v>
                </c:pt>
                <c:pt idx="538">
                  <c:v>0.95215029918220939</c:v>
                </c:pt>
                <c:pt idx="539">
                  <c:v>0.94333823540854522</c:v>
                </c:pt>
                <c:pt idx="540">
                  <c:v>0.96319942108826073</c:v>
                </c:pt>
                <c:pt idx="541">
                  <c:v>0.95921162180878794</c:v>
                </c:pt>
                <c:pt idx="542">
                  <c:v>0.95292840635869192</c:v>
                </c:pt>
                <c:pt idx="543">
                  <c:v>0.95491257965872223</c:v>
                </c:pt>
                <c:pt idx="544">
                  <c:v>0.95989246558821018</c:v>
                </c:pt>
                <c:pt idx="545">
                  <c:v>0.94527377701004534</c:v>
                </c:pt>
                <c:pt idx="546">
                  <c:v>0.94763727755861105</c:v>
                </c:pt>
                <c:pt idx="547">
                  <c:v>0.96026206649703949</c:v>
                </c:pt>
                <c:pt idx="548">
                  <c:v>0.9604371406117479</c:v>
                </c:pt>
                <c:pt idx="549">
                  <c:v>0.95222810989985762</c:v>
                </c:pt>
                <c:pt idx="550">
                  <c:v>0.9518196036322043</c:v>
                </c:pt>
                <c:pt idx="551">
                  <c:v>0.95559342343814446</c:v>
                </c:pt>
                <c:pt idx="552">
                  <c:v>0.95962012807644126</c:v>
                </c:pt>
                <c:pt idx="553">
                  <c:v>0.95677031054257411</c:v>
                </c:pt>
                <c:pt idx="554">
                  <c:v>0.96000918166468241</c:v>
                </c:pt>
                <c:pt idx="555">
                  <c:v>0.94946582942334479</c:v>
                </c:pt>
                <c:pt idx="556">
                  <c:v>0.9427060233276533</c:v>
                </c:pt>
                <c:pt idx="557">
                  <c:v>0.95982438121026803</c:v>
                </c:pt>
                <c:pt idx="558">
                  <c:v>0.95634235159550884</c:v>
                </c:pt>
                <c:pt idx="559">
                  <c:v>0.95246154205280253</c:v>
                </c:pt>
                <c:pt idx="560">
                  <c:v>0.94055650225262033</c:v>
                </c:pt>
                <c:pt idx="561">
                  <c:v>0.95847241999112975</c:v>
                </c:pt>
                <c:pt idx="562">
                  <c:v>0.94776371997478936</c:v>
                </c:pt>
                <c:pt idx="563">
                  <c:v>0.94924212361010607</c:v>
                </c:pt>
                <c:pt idx="564">
                  <c:v>0.94866826956745032</c:v>
                </c:pt>
                <c:pt idx="565">
                  <c:v>0.94571146229681691</c:v>
                </c:pt>
                <c:pt idx="566">
                  <c:v>0.95942560128232068</c:v>
                </c:pt>
                <c:pt idx="567">
                  <c:v>0.95028284195865143</c:v>
                </c:pt>
                <c:pt idx="568">
                  <c:v>0.95269497420574722</c:v>
                </c:pt>
                <c:pt idx="569">
                  <c:v>0.96051495132939613</c:v>
                </c:pt>
                <c:pt idx="570">
                  <c:v>0.95103177011601581</c:v>
                </c:pt>
                <c:pt idx="571">
                  <c:v>0.96522249974711516</c:v>
                </c:pt>
                <c:pt idx="572">
                  <c:v>0.96004808702350664</c:v>
                </c:pt>
                <c:pt idx="573">
                  <c:v>0.95516546449107909</c:v>
                </c:pt>
                <c:pt idx="574">
                  <c:v>0.95087614868071935</c:v>
                </c:pt>
                <c:pt idx="575">
                  <c:v>0.9552043698499032</c:v>
                </c:pt>
                <c:pt idx="576">
                  <c:v>0.95462078946754136</c:v>
                </c:pt>
                <c:pt idx="577">
                  <c:v>0.95134301298660884</c:v>
                </c:pt>
                <c:pt idx="578">
                  <c:v>0.94546830380416613</c:v>
                </c:pt>
                <c:pt idx="579">
                  <c:v>0.94922267093069401</c:v>
                </c:pt>
                <c:pt idx="580">
                  <c:v>0.9472871293291939</c:v>
                </c:pt>
                <c:pt idx="581">
                  <c:v>0.96107907903234613</c:v>
                </c:pt>
                <c:pt idx="582">
                  <c:v>0.95347308138222964</c:v>
                </c:pt>
                <c:pt idx="583">
                  <c:v>0.95128465494837267</c:v>
                </c:pt>
                <c:pt idx="584">
                  <c:v>0.94951446112187499</c:v>
                </c:pt>
                <c:pt idx="585">
                  <c:v>0.95898791599554933</c:v>
                </c:pt>
                <c:pt idx="586">
                  <c:v>0.95018557856159125</c:v>
                </c:pt>
                <c:pt idx="587">
                  <c:v>0.95745115432199634</c:v>
                </c:pt>
                <c:pt idx="588">
                  <c:v>0.96080674152057721</c:v>
                </c:pt>
                <c:pt idx="589">
                  <c:v>0.94166530497910783</c:v>
                </c:pt>
                <c:pt idx="590">
                  <c:v>0.94786098337184965</c:v>
                </c:pt>
                <c:pt idx="591">
                  <c:v>0.95578795023226493</c:v>
                </c:pt>
                <c:pt idx="592">
                  <c:v>0.94793879408949799</c:v>
                </c:pt>
                <c:pt idx="593">
                  <c:v>0.94417470062326403</c:v>
                </c:pt>
                <c:pt idx="594">
                  <c:v>0.95654660472933539</c:v>
                </c:pt>
                <c:pt idx="595">
                  <c:v>0.95672167884404402</c:v>
                </c:pt>
                <c:pt idx="596">
                  <c:v>0.94659655921006569</c:v>
                </c:pt>
                <c:pt idx="597">
                  <c:v>0.94190846347175861</c:v>
                </c:pt>
                <c:pt idx="598">
                  <c:v>0.95305484877487034</c:v>
                </c:pt>
                <c:pt idx="599">
                  <c:v>0.94840565839538737</c:v>
                </c:pt>
                <c:pt idx="600">
                  <c:v>0.96019398211909712</c:v>
                </c:pt>
                <c:pt idx="601">
                  <c:v>0.95806391372347621</c:v>
                </c:pt>
                <c:pt idx="602">
                  <c:v>0.95885174723966493</c:v>
                </c:pt>
                <c:pt idx="603">
                  <c:v>0.95736361726464203</c:v>
                </c:pt>
                <c:pt idx="604">
                  <c:v>0.95736361726464214</c:v>
                </c:pt>
                <c:pt idx="605">
                  <c:v>0.96139032190293905</c:v>
                </c:pt>
                <c:pt idx="606">
                  <c:v>0.96361765369562014</c:v>
                </c:pt>
                <c:pt idx="607">
                  <c:v>0.96162375405588374</c:v>
                </c:pt>
                <c:pt idx="608">
                  <c:v>0.95075943260424689</c:v>
                </c:pt>
                <c:pt idx="609">
                  <c:v>0.94855155349097797</c:v>
                </c:pt>
                <c:pt idx="610">
                  <c:v>0.94255040189235684</c:v>
                </c:pt>
                <c:pt idx="611">
                  <c:v>0.94439840643650275</c:v>
                </c:pt>
                <c:pt idx="612">
                  <c:v>0.94493335512033438</c:v>
                </c:pt>
                <c:pt idx="613">
                  <c:v>0.95266579518662908</c:v>
                </c:pt>
                <c:pt idx="614">
                  <c:v>0.95082751698218926</c:v>
                </c:pt>
                <c:pt idx="615">
                  <c:v>0.95509738011313683</c:v>
                </c:pt>
                <c:pt idx="616">
                  <c:v>0.94934911334687255</c:v>
                </c:pt>
                <c:pt idx="617">
                  <c:v>0.95257825812927477</c:v>
                </c:pt>
                <c:pt idx="618">
                  <c:v>0.95900736867496139</c:v>
                </c:pt>
                <c:pt idx="619">
                  <c:v>0.94291027646147985</c:v>
                </c:pt>
                <c:pt idx="620">
                  <c:v>0.95653687838962942</c:v>
                </c:pt>
                <c:pt idx="621">
                  <c:v>0.95787911326906183</c:v>
                </c:pt>
                <c:pt idx="622">
                  <c:v>0.95604083506462179</c:v>
                </c:pt>
                <c:pt idx="623">
                  <c:v>0.96873370838099249</c:v>
                </c:pt>
                <c:pt idx="624">
                  <c:v>0.95653687838962942</c:v>
                </c:pt>
                <c:pt idx="625">
                  <c:v>0.94469992296738958</c:v>
                </c:pt>
                <c:pt idx="626">
                  <c:v>0.94652847483212355</c:v>
                </c:pt>
                <c:pt idx="627">
                  <c:v>0.9439509948100252</c:v>
                </c:pt>
                <c:pt idx="628">
                  <c:v>0.95820008247936084</c:v>
                </c:pt>
                <c:pt idx="629">
                  <c:v>0.94522514531151536</c:v>
                </c:pt>
                <c:pt idx="630">
                  <c:v>0.9494561030836387</c:v>
                </c:pt>
                <c:pt idx="631">
                  <c:v>0.94616860026300031</c:v>
                </c:pt>
                <c:pt idx="632">
                  <c:v>0.94988406203070419</c:v>
                </c:pt>
                <c:pt idx="633">
                  <c:v>0.94325069835119102</c:v>
                </c:pt>
                <c:pt idx="634">
                  <c:v>0.94088719780262542</c:v>
                </c:pt>
                <c:pt idx="635">
                  <c:v>0.95239345767486017</c:v>
                </c:pt>
                <c:pt idx="636">
                  <c:v>0.95429982025724236</c:v>
                </c:pt>
                <c:pt idx="637">
                  <c:v>0.9440968899056158</c:v>
                </c:pt>
                <c:pt idx="638">
                  <c:v>0.94915458655275187</c:v>
                </c:pt>
                <c:pt idx="639">
                  <c:v>0.93923372005260009</c:v>
                </c:pt>
                <c:pt idx="640">
                  <c:v>0.94444703813503283</c:v>
                </c:pt>
                <c:pt idx="641">
                  <c:v>0.94683971770271647</c:v>
                </c:pt>
                <c:pt idx="642">
                  <c:v>0.95731498556611205</c:v>
                </c:pt>
                <c:pt idx="643">
                  <c:v>0.95261716348809899</c:v>
                </c:pt>
                <c:pt idx="644">
                  <c:v>0.95318129119104855</c:v>
                </c:pt>
                <c:pt idx="645">
                  <c:v>0.94036197545849964</c:v>
                </c:pt>
                <c:pt idx="646">
                  <c:v>0.94829866865862111</c:v>
                </c:pt>
                <c:pt idx="647">
                  <c:v>0.94717041325272155</c:v>
                </c:pt>
                <c:pt idx="648">
                  <c:v>0.94271574966735938</c:v>
                </c:pt>
                <c:pt idx="649">
                  <c:v>0.94226833804088184</c:v>
                </c:pt>
                <c:pt idx="650">
                  <c:v>0.94888224904098306</c:v>
                </c:pt>
                <c:pt idx="651">
                  <c:v>0.94291027646147985</c:v>
                </c:pt>
                <c:pt idx="652">
                  <c:v>0.93975894239672575</c:v>
                </c:pt>
                <c:pt idx="653">
                  <c:v>0.94944637674393284</c:v>
                </c:pt>
                <c:pt idx="654">
                  <c:v>0.9401966276834971</c:v>
                </c:pt>
                <c:pt idx="655">
                  <c:v>0.9441357952644398</c:v>
                </c:pt>
                <c:pt idx="656">
                  <c:v>0.95157644513955353</c:v>
                </c:pt>
                <c:pt idx="657">
                  <c:v>0.94498198681886458</c:v>
                </c:pt>
                <c:pt idx="658">
                  <c:v>0.94315343495413062</c:v>
                </c:pt>
                <c:pt idx="659">
                  <c:v>0.94356194122178394</c:v>
                </c:pt>
                <c:pt idx="660">
                  <c:v>0.94831812133803328</c:v>
                </c:pt>
                <c:pt idx="661">
                  <c:v>0.94574064131593494</c:v>
                </c:pt>
                <c:pt idx="662">
                  <c:v>0.94386345775267089</c:v>
                </c:pt>
                <c:pt idx="663">
                  <c:v>0.9388154874452409</c:v>
                </c:pt>
                <c:pt idx="664">
                  <c:v>0.93973948971731369</c:v>
                </c:pt>
                <c:pt idx="665">
                  <c:v>0.94245313849529644</c:v>
                </c:pt>
                <c:pt idx="666">
                  <c:v>0.94933938700716647</c:v>
                </c:pt>
                <c:pt idx="667">
                  <c:v>0.95175151925426216</c:v>
                </c:pt>
                <c:pt idx="668">
                  <c:v>0.94241423313647232</c:v>
                </c:pt>
                <c:pt idx="669">
                  <c:v>0.94678135966448018</c:v>
                </c:pt>
                <c:pt idx="670">
                  <c:v>0.93926289907171812</c:v>
                </c:pt>
                <c:pt idx="671">
                  <c:v>0.9528895009998678</c:v>
                </c:pt>
                <c:pt idx="672">
                  <c:v>0.93955468926289909</c:v>
                </c:pt>
                <c:pt idx="673">
                  <c:v>0.93705501995844909</c:v>
                </c:pt>
                <c:pt idx="674">
                  <c:v>0.94196682150999489</c:v>
                </c:pt>
                <c:pt idx="675">
                  <c:v>0.93666596637020794</c:v>
                </c:pt>
                <c:pt idx="676">
                  <c:v>0.94611996856447023</c:v>
                </c:pt>
                <c:pt idx="677">
                  <c:v>0.93865986600994422</c:v>
                </c:pt>
                <c:pt idx="678">
                  <c:v>0.94428169036003029</c:v>
                </c:pt>
                <c:pt idx="679">
                  <c:v>0.95060381116895043</c:v>
                </c:pt>
                <c:pt idx="680">
                  <c:v>0.94438868009679666</c:v>
                </c:pt>
                <c:pt idx="681">
                  <c:v>0.94722877129095773</c:v>
                </c:pt>
                <c:pt idx="682">
                  <c:v>0.95729553288669988</c:v>
                </c:pt>
                <c:pt idx="683">
                  <c:v>0.94496253413945241</c:v>
                </c:pt>
                <c:pt idx="684">
                  <c:v>0.94410661624532166</c:v>
                </c:pt>
                <c:pt idx="685">
                  <c:v>0.94096500852027365</c:v>
                </c:pt>
                <c:pt idx="686">
                  <c:v>0.93391341223340107</c:v>
                </c:pt>
                <c:pt idx="687">
                  <c:v>0.94090665048203748</c:v>
                </c:pt>
                <c:pt idx="688">
                  <c:v>0.94086774512321336</c:v>
                </c:pt>
                <c:pt idx="689">
                  <c:v>0.92921559015538813</c:v>
                </c:pt>
                <c:pt idx="690">
                  <c:v>0.95354116576017189</c:v>
                </c:pt>
                <c:pt idx="691">
                  <c:v>0.93986593213349223</c:v>
                </c:pt>
                <c:pt idx="692">
                  <c:v>0.93681186146579842</c:v>
                </c:pt>
                <c:pt idx="693">
                  <c:v>0.93789148517316789</c:v>
                </c:pt>
                <c:pt idx="694">
                  <c:v>0.94031334375996956</c:v>
                </c:pt>
                <c:pt idx="695">
                  <c:v>0.94587681007181923</c:v>
                </c:pt>
                <c:pt idx="696">
                  <c:v>0.94868772224686237</c:v>
                </c:pt>
                <c:pt idx="697">
                  <c:v>0.94075102904674102</c:v>
                </c:pt>
                <c:pt idx="698">
                  <c:v>0.93587813285401944</c:v>
                </c:pt>
                <c:pt idx="699">
                  <c:v>0.94204463222764312</c:v>
                </c:pt>
                <c:pt idx="700">
                  <c:v>0.94287137110265584</c:v>
                </c:pt>
                <c:pt idx="701">
                  <c:v>0.94398990016884932</c:v>
                </c:pt>
                <c:pt idx="702">
                  <c:v>0.94133460942910274</c:v>
                </c:pt>
                <c:pt idx="703">
                  <c:v>0.94426223768061812</c:v>
                </c:pt>
                <c:pt idx="704">
                  <c:v>0.93015904510687308</c:v>
                </c:pt>
                <c:pt idx="705">
                  <c:v>0.94397044748943726</c:v>
                </c:pt>
                <c:pt idx="706">
                  <c:v>0.9336216220422201</c:v>
                </c:pt>
                <c:pt idx="707">
                  <c:v>0.93604348062902198</c:v>
                </c:pt>
                <c:pt idx="708">
                  <c:v>0.94630476901888472</c:v>
                </c:pt>
                <c:pt idx="709">
                  <c:v>0.94433032205856049</c:v>
                </c:pt>
                <c:pt idx="710">
                  <c:v>0.94013826964526104</c:v>
                </c:pt>
                <c:pt idx="711">
                  <c:v>0.93975894239672575</c:v>
                </c:pt>
                <c:pt idx="712">
                  <c:v>0.93447753993635096</c:v>
                </c:pt>
                <c:pt idx="713">
                  <c:v>0.94688834940124655</c:v>
                </c:pt>
                <c:pt idx="714">
                  <c:v>0.94426223768061812</c:v>
                </c:pt>
                <c:pt idx="715">
                  <c:v>0.94525432433063339</c:v>
                </c:pt>
                <c:pt idx="716">
                  <c:v>0.94677163332477432</c:v>
                </c:pt>
                <c:pt idx="717">
                  <c:v>0.93317421041574278</c:v>
                </c:pt>
                <c:pt idx="718">
                  <c:v>0.93496385692165251</c:v>
                </c:pt>
                <c:pt idx="719">
                  <c:v>0.93896138254083128</c:v>
                </c:pt>
                <c:pt idx="720">
                  <c:v>0.94225861170117575</c:v>
                </c:pt>
                <c:pt idx="721">
                  <c:v>0.94508897655563084</c:v>
                </c:pt>
                <c:pt idx="722">
                  <c:v>0.93903919325847962</c:v>
                </c:pt>
                <c:pt idx="723">
                  <c:v>0.93903919325847951</c:v>
                </c:pt>
                <c:pt idx="724">
                  <c:v>0.93600457527019787</c:v>
                </c:pt>
                <c:pt idx="725">
                  <c:v>0.93452617163488105</c:v>
                </c:pt>
                <c:pt idx="726">
                  <c:v>0.94895033341892521</c:v>
                </c:pt>
                <c:pt idx="727">
                  <c:v>0.94909622851451569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9B14-45C5-A790-65B3D0CC5DCF}"/>
            </c:ext>
          </c:extLst>
        </c:ser>
        <c:ser>
          <c:idx val="2"/>
          <c:order val="1"/>
          <c:tx>
            <c:strRef>
              <c:f>Sheet2!$AH$1</c:f>
              <c:strCache>
                <c:ptCount val="1"/>
                <c:pt idx="0">
                  <c:v>75</c:v>
                </c:pt>
              </c:strCache>
            </c:strRef>
          </c:tx>
          <c:spPr>
            <a:ln w="12700">
              <a:solidFill>
                <a:schemeClr val="accent3"/>
              </a:solidFill>
            </a:ln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Ref>
                <c:f>Sheet2!$AL$3:$AL$1000</c:f>
                <c:numCache>
                  <c:formatCode>General</c:formatCode>
                  <c:ptCount val="998"/>
                  <c:pt idx="1">
                    <c:v>2.0463026028194058E-3</c:v>
                  </c:pt>
                  <c:pt idx="4">
                    <c:v>8.2570838505114698E-4</c:v>
                  </c:pt>
                  <c:pt idx="7">
                    <c:v>1.7628839790574345E-3</c:v>
                  </c:pt>
                  <c:pt idx="10">
                    <c:v>3.9787862992562003E-3</c:v>
                  </c:pt>
                  <c:pt idx="13">
                    <c:v>3.4743187941217936E-3</c:v>
                  </c:pt>
                  <c:pt idx="16">
                    <c:v>7.6905092332360363E-3</c:v>
                  </c:pt>
                  <c:pt idx="19">
                    <c:v>3.9856161861741377E-3</c:v>
                  </c:pt>
                  <c:pt idx="22">
                    <c:v>3.2362997774047302E-3</c:v>
                  </c:pt>
                  <c:pt idx="25">
                    <c:v>4.2781192144852173E-3</c:v>
                  </c:pt>
                  <c:pt idx="28">
                    <c:v>9.5511467351079397E-4</c:v>
                  </c:pt>
                  <c:pt idx="31">
                    <c:v>2.5248611219044624E-3</c:v>
                  </c:pt>
                  <c:pt idx="34">
                    <c:v>7.7883631033901131E-4</c:v>
                  </c:pt>
                  <c:pt idx="37">
                    <c:v>4.8265876671870853E-3</c:v>
                  </c:pt>
                  <c:pt idx="40">
                    <c:v>2.3205627900838477E-3</c:v>
                  </c:pt>
                  <c:pt idx="43">
                    <c:v>1.3102791163074859E-3</c:v>
                  </c:pt>
                  <c:pt idx="46">
                    <c:v>1.0866981284306401E-3</c:v>
                  </c:pt>
                  <c:pt idx="49">
                    <c:v>4.0219208543508401E-3</c:v>
                  </c:pt>
                  <c:pt idx="52">
                    <c:v>4.2083928618233037E-3</c:v>
                  </c:pt>
                  <c:pt idx="55">
                    <c:v>2.8506141193034504E-3</c:v>
                  </c:pt>
                  <c:pt idx="58">
                    <c:v>4.2604365651374952E-3</c:v>
                  </c:pt>
                  <c:pt idx="61">
                    <c:v>2.3412614934006097E-3</c:v>
                  </c:pt>
                  <c:pt idx="64">
                    <c:v>2.9721249725381594E-3</c:v>
                  </c:pt>
                  <c:pt idx="67">
                    <c:v>3.5396928462664242E-3</c:v>
                  </c:pt>
                  <c:pt idx="70">
                    <c:v>1.9794714326784495E-3</c:v>
                  </c:pt>
                  <c:pt idx="73">
                    <c:v>3.8033346301454877E-3</c:v>
                  </c:pt>
                  <c:pt idx="76">
                    <c:v>3.0155888455293475E-3</c:v>
                  </c:pt>
                  <c:pt idx="79">
                    <c:v>5.134659924359161E-3</c:v>
                  </c:pt>
                  <c:pt idx="82">
                    <c:v>2.4284899808423265E-3</c:v>
                  </c:pt>
                  <c:pt idx="85">
                    <c:v>4.3884227270110324E-3</c:v>
                  </c:pt>
                  <c:pt idx="88">
                    <c:v>9.7980309549787706E-3</c:v>
                  </c:pt>
                  <c:pt idx="91">
                    <c:v>6.4208503579450916E-3</c:v>
                  </c:pt>
                  <c:pt idx="94">
                    <c:v>6.2236947017285139E-3</c:v>
                  </c:pt>
                  <c:pt idx="97">
                    <c:v>3.3016303325536134E-3</c:v>
                  </c:pt>
                  <c:pt idx="100">
                    <c:v>1.1884058825112418E-3</c:v>
                  </c:pt>
                  <c:pt idx="103">
                    <c:v>3.9672498513804505E-3</c:v>
                  </c:pt>
                  <c:pt idx="106">
                    <c:v>4.2185749023696652E-3</c:v>
                  </c:pt>
                  <c:pt idx="109">
                    <c:v>5.1651259737690606E-3</c:v>
                  </c:pt>
                  <c:pt idx="112">
                    <c:v>5.0904079093800694E-3</c:v>
                  </c:pt>
                  <c:pt idx="115">
                    <c:v>5.1303468645571984E-3</c:v>
                  </c:pt>
                  <c:pt idx="118">
                    <c:v>2.8705063461203157E-3</c:v>
                  </c:pt>
                  <c:pt idx="121">
                    <c:v>4.8738570836416844E-3</c:v>
                  </c:pt>
                  <c:pt idx="124">
                    <c:v>3.8331651626458104E-3</c:v>
                  </c:pt>
                  <c:pt idx="127">
                    <c:v>2.833838802688388E-3</c:v>
                  </c:pt>
                  <c:pt idx="130">
                    <c:v>2.9053766827241293E-3</c:v>
                  </c:pt>
                  <c:pt idx="133">
                    <c:v>2.7189947420431923E-3</c:v>
                  </c:pt>
                  <c:pt idx="136">
                    <c:v>3.3047234099995043E-3</c:v>
                  </c:pt>
                  <c:pt idx="139">
                    <c:v>7.6857841612367559E-3</c:v>
                  </c:pt>
                  <c:pt idx="142">
                    <c:v>2.538574663274118E-3</c:v>
                  </c:pt>
                  <c:pt idx="145">
                    <c:v>1.368306226533462E-3</c:v>
                  </c:pt>
                  <c:pt idx="148">
                    <c:v>7.6105795899353108E-3</c:v>
                  </c:pt>
                  <c:pt idx="151">
                    <c:v>4.2628339973920211E-3</c:v>
                  </c:pt>
                  <c:pt idx="154">
                    <c:v>5.598959658365329E-3</c:v>
                  </c:pt>
                  <c:pt idx="157">
                    <c:v>3.6390551169020813E-3</c:v>
                  </c:pt>
                  <c:pt idx="160">
                    <c:v>4.7129410360748922E-3</c:v>
                  </c:pt>
                  <c:pt idx="163">
                    <c:v>4.7263105966575472E-3</c:v>
                  </c:pt>
                  <c:pt idx="166">
                    <c:v>1.0510299067907284E-3</c:v>
                  </c:pt>
                  <c:pt idx="169">
                    <c:v>4.7427451572253226E-3</c:v>
                  </c:pt>
                  <c:pt idx="172">
                    <c:v>2.6170722812905254E-3</c:v>
                  </c:pt>
                  <c:pt idx="175">
                    <c:v>3.1678764572793264E-3</c:v>
                  </c:pt>
                  <c:pt idx="178">
                    <c:v>9.0838181028772887E-3</c:v>
                  </c:pt>
                  <c:pt idx="181">
                    <c:v>2.563328806310306E-3</c:v>
                  </c:pt>
                  <c:pt idx="184">
                    <c:v>3.785383452675933E-3</c:v>
                  </c:pt>
                  <c:pt idx="187">
                    <c:v>5.9057626679882621E-3</c:v>
                  </c:pt>
                  <c:pt idx="190">
                    <c:v>6.6970422289178572E-3</c:v>
                  </c:pt>
                  <c:pt idx="193">
                    <c:v>1.300277392645987E-3</c:v>
                  </c:pt>
                  <c:pt idx="196">
                    <c:v>5.4272975559653443E-3</c:v>
                  </c:pt>
                  <c:pt idx="199">
                    <c:v>1.5513740505132627E-3</c:v>
                  </c:pt>
                  <c:pt idx="202">
                    <c:v>1.1238447775887843E-3</c:v>
                  </c:pt>
                  <c:pt idx="205">
                    <c:v>4.810449390693093E-3</c:v>
                  </c:pt>
                  <c:pt idx="208">
                    <c:v>5.4002473968407074E-3</c:v>
                  </c:pt>
                  <c:pt idx="211">
                    <c:v>2.3988987148471069E-3</c:v>
                  </c:pt>
                  <c:pt idx="214">
                    <c:v>3.4412691575140706E-3</c:v>
                  </c:pt>
                  <c:pt idx="217">
                    <c:v>2.3532717616523524E-3</c:v>
                  </c:pt>
                  <c:pt idx="220">
                    <c:v>4.2757082274424239E-3</c:v>
                  </c:pt>
                  <c:pt idx="223">
                    <c:v>5.1770173376379661E-3</c:v>
                  </c:pt>
                  <c:pt idx="226">
                    <c:v>5.7646350596391891E-3</c:v>
                  </c:pt>
                  <c:pt idx="229">
                    <c:v>3.8474651030691869E-3</c:v>
                  </c:pt>
                  <c:pt idx="232">
                    <c:v>4.1230618263137587E-3</c:v>
                  </c:pt>
                  <c:pt idx="235">
                    <c:v>2.0045464652074223E-3</c:v>
                  </c:pt>
                  <c:pt idx="238">
                    <c:v>2.7162098847118123E-3</c:v>
                  </c:pt>
                  <c:pt idx="241">
                    <c:v>1.2587627284788914E-3</c:v>
                  </c:pt>
                  <c:pt idx="244">
                    <c:v>8.4725296032363701E-3</c:v>
                  </c:pt>
                  <c:pt idx="247">
                    <c:v>2.5126356657045488E-3</c:v>
                  </c:pt>
                  <c:pt idx="250">
                    <c:v>4.591605025668302E-3</c:v>
                  </c:pt>
                  <c:pt idx="253">
                    <c:v>3.0673766793887411E-3</c:v>
                  </c:pt>
                  <c:pt idx="256">
                    <c:v>3.7349524404371765E-3</c:v>
                  </c:pt>
                  <c:pt idx="259">
                    <c:v>4.0998454391767266E-3</c:v>
                  </c:pt>
                  <c:pt idx="262">
                    <c:v>5.673750035426103E-3</c:v>
                  </c:pt>
                  <c:pt idx="265">
                    <c:v>8.7065192836079802E-3</c:v>
                  </c:pt>
                  <c:pt idx="268">
                    <c:v>6.1096047573767206E-3</c:v>
                  </c:pt>
                  <c:pt idx="271">
                    <c:v>2.78671090072267E-3</c:v>
                  </c:pt>
                  <c:pt idx="274">
                    <c:v>4.36584826957029E-3</c:v>
                  </c:pt>
                  <c:pt idx="277">
                    <c:v>4.0628167869732629E-3</c:v>
                  </c:pt>
                  <c:pt idx="280">
                    <c:v>3.5569824050953438E-3</c:v>
                  </c:pt>
                  <c:pt idx="283">
                    <c:v>2.1708048481918958E-3</c:v>
                  </c:pt>
                  <c:pt idx="286">
                    <c:v>2.9085659006796195E-3</c:v>
                  </c:pt>
                  <c:pt idx="289">
                    <c:v>8.0956807452262445E-3</c:v>
                  </c:pt>
                  <c:pt idx="292">
                    <c:v>6.9763489449784768E-3</c:v>
                  </c:pt>
                  <c:pt idx="295">
                    <c:v>3.0631485161220469E-3</c:v>
                  </c:pt>
                  <c:pt idx="298">
                    <c:v>5.0586224351275924E-3</c:v>
                  </c:pt>
                  <c:pt idx="301">
                    <c:v>4.5494011742289505E-3</c:v>
                  </c:pt>
                  <c:pt idx="304">
                    <c:v>4.7775341047802409E-3</c:v>
                  </c:pt>
                  <c:pt idx="307">
                    <c:v>5.3283300021443663E-3</c:v>
                  </c:pt>
                  <c:pt idx="310">
                    <c:v>4.4100987546818625E-3</c:v>
                  </c:pt>
                  <c:pt idx="313">
                    <c:v>3.5408285173185398E-3</c:v>
                  </c:pt>
                  <c:pt idx="316">
                    <c:v>4.7306120724733471E-3</c:v>
                  </c:pt>
                  <c:pt idx="319">
                    <c:v>3.6026341263919914E-3</c:v>
                  </c:pt>
                  <c:pt idx="322">
                    <c:v>4.261413459611652E-3</c:v>
                  </c:pt>
                  <c:pt idx="325">
                    <c:v>4.7008215854807481E-3</c:v>
                  </c:pt>
                  <c:pt idx="328">
                    <c:v>2.6358739506425061E-3</c:v>
                  </c:pt>
                  <c:pt idx="331">
                    <c:v>1.8872106936257203E-3</c:v>
                  </c:pt>
                  <c:pt idx="334">
                    <c:v>2.5138213728638972E-3</c:v>
                  </c:pt>
                  <c:pt idx="337">
                    <c:v>6.224196289600162E-3</c:v>
                  </c:pt>
                  <c:pt idx="340">
                    <c:v>3.6968920320908792E-3</c:v>
                  </c:pt>
                  <c:pt idx="343">
                    <c:v>3.0492811813421883E-3</c:v>
                  </c:pt>
                  <c:pt idx="346">
                    <c:v>7.8853446145364294E-3</c:v>
                  </c:pt>
                  <c:pt idx="349">
                    <c:v>4.7740279771043437E-3</c:v>
                  </c:pt>
                  <c:pt idx="352">
                    <c:v>5.5570605840657731E-3</c:v>
                  </c:pt>
                  <c:pt idx="355">
                    <c:v>7.3046753844165212E-3</c:v>
                  </c:pt>
                  <c:pt idx="358">
                    <c:v>3.5245469128979598E-3</c:v>
                  </c:pt>
                  <c:pt idx="361">
                    <c:v>3.1873320582696566E-3</c:v>
                  </c:pt>
                  <c:pt idx="364">
                    <c:v>3.4589549848064085E-3</c:v>
                  </c:pt>
                  <c:pt idx="367">
                    <c:v>4.3618811190285472E-3</c:v>
                  </c:pt>
                  <c:pt idx="370">
                    <c:v>4.1492501346800477E-3</c:v>
                  </c:pt>
                  <c:pt idx="373">
                    <c:v>6.3397607288199912E-3</c:v>
                  </c:pt>
                  <c:pt idx="376">
                    <c:v>6.4822606415473241E-3</c:v>
                  </c:pt>
                  <c:pt idx="379">
                    <c:v>1.6930816959676697E-3</c:v>
                  </c:pt>
                  <c:pt idx="382">
                    <c:v>5.5851806696507892E-3</c:v>
                  </c:pt>
                  <c:pt idx="385">
                    <c:v>7.3432512098316029E-3</c:v>
                  </c:pt>
                  <c:pt idx="388">
                    <c:v>2.2986285604845156E-3</c:v>
                  </c:pt>
                  <c:pt idx="391">
                    <c:v>8.4061069062746734E-3</c:v>
                  </c:pt>
                  <c:pt idx="394">
                    <c:v>2.9199599279473728E-3</c:v>
                  </c:pt>
                  <c:pt idx="397">
                    <c:v>4.8524493366866222E-3</c:v>
                  </c:pt>
                  <c:pt idx="400">
                    <c:v>6.9659336069936824E-3</c:v>
                  </c:pt>
                  <c:pt idx="403">
                    <c:v>3.7829460153956437E-3</c:v>
                  </c:pt>
                  <c:pt idx="406">
                    <c:v>5.2701415762058165E-3</c:v>
                  </c:pt>
                  <c:pt idx="409">
                    <c:v>5.3954716225055599E-3</c:v>
                  </c:pt>
                  <c:pt idx="412">
                    <c:v>9.0601676633044487E-3</c:v>
                  </c:pt>
                  <c:pt idx="415">
                    <c:v>1.0710903896512176E-3</c:v>
                  </c:pt>
                  <c:pt idx="418">
                    <c:v>6.1439294737787448E-3</c:v>
                  </c:pt>
                  <c:pt idx="421">
                    <c:v>3.4562462952558602E-3</c:v>
                  </c:pt>
                  <c:pt idx="424">
                    <c:v>3.0105810316383109E-3</c:v>
                  </c:pt>
                  <c:pt idx="427">
                    <c:v>3.7631885816807385E-3</c:v>
                  </c:pt>
                  <c:pt idx="430">
                    <c:v>7.7614240686329156E-3</c:v>
                  </c:pt>
                  <c:pt idx="433">
                    <c:v>5.1368611370480348E-3</c:v>
                  </c:pt>
                  <c:pt idx="436">
                    <c:v>2.905376682724138E-3</c:v>
                  </c:pt>
                  <c:pt idx="439">
                    <c:v>5.8879552437117368E-3</c:v>
                  </c:pt>
                  <c:pt idx="442">
                    <c:v>3.6182375895427348E-3</c:v>
                  </c:pt>
                  <c:pt idx="445">
                    <c:v>5.1302823254557239E-3</c:v>
                  </c:pt>
                  <c:pt idx="448">
                    <c:v>6.1441604332316728E-3</c:v>
                  </c:pt>
                  <c:pt idx="451">
                    <c:v>2.5149500980560257E-3</c:v>
                  </c:pt>
                  <c:pt idx="454">
                    <c:v>4.4000159141414329E-3</c:v>
                  </c:pt>
                  <c:pt idx="457">
                    <c:v>3.0891810375831487E-3</c:v>
                  </c:pt>
                  <c:pt idx="460">
                    <c:v>6.4541061767882848E-3</c:v>
                  </c:pt>
                  <c:pt idx="463">
                    <c:v>3.3456770712453235E-3</c:v>
                  </c:pt>
                  <c:pt idx="466">
                    <c:v>5.8463069242052461E-3</c:v>
                  </c:pt>
                  <c:pt idx="469">
                    <c:v>4.7953518076080115E-3</c:v>
                  </c:pt>
                  <c:pt idx="472">
                    <c:v>6.5779185815025053E-3</c:v>
                  </c:pt>
                  <c:pt idx="475">
                    <c:v>5.5189329056672927E-3</c:v>
                  </c:pt>
                  <c:pt idx="478">
                    <c:v>6.4033673428799129E-3</c:v>
                  </c:pt>
                  <c:pt idx="481">
                    <c:v>6.072344803381831E-3</c:v>
                  </c:pt>
                  <c:pt idx="484">
                    <c:v>3.6962778326447986E-3</c:v>
                  </c:pt>
                  <c:pt idx="487">
                    <c:v>3.9244183729656816E-3</c:v>
                  </c:pt>
                  <c:pt idx="490">
                    <c:v>4.1349986430970157E-3</c:v>
                  </c:pt>
                  <c:pt idx="493">
                    <c:v>2.5664823118886721E-3</c:v>
                  </c:pt>
                  <c:pt idx="496">
                    <c:v>6.486476917275677E-3</c:v>
                  </c:pt>
                  <c:pt idx="499">
                    <c:v>6.2881519619901695E-3</c:v>
                  </c:pt>
                  <c:pt idx="502">
                    <c:v>3.4601855063687097E-3</c:v>
                  </c:pt>
                  <c:pt idx="505">
                    <c:v>4.2615466551439093E-3</c:v>
                  </c:pt>
                  <c:pt idx="508">
                    <c:v>7.1653951875749189E-3</c:v>
                  </c:pt>
                  <c:pt idx="511">
                    <c:v>5.2880437212677427E-3</c:v>
                  </c:pt>
                  <c:pt idx="514">
                    <c:v>4.3228410172946692E-3</c:v>
                  </c:pt>
                  <c:pt idx="517">
                    <c:v>8.368451342699916E-3</c:v>
                  </c:pt>
                  <c:pt idx="520">
                    <c:v>4.1180109376508277E-3</c:v>
                  </c:pt>
                  <c:pt idx="523">
                    <c:v>4.6102952804993437E-3</c:v>
                  </c:pt>
                  <c:pt idx="526">
                    <c:v>5.3454444589486443E-3</c:v>
                  </c:pt>
                  <c:pt idx="529">
                    <c:v>3.4235748643928507E-3</c:v>
                  </c:pt>
                  <c:pt idx="532">
                    <c:v>2.2094853032132954E-3</c:v>
                  </c:pt>
                  <c:pt idx="535">
                    <c:v>5.4442920430474882E-3</c:v>
                  </c:pt>
                  <c:pt idx="538">
                    <c:v>3.9466293819213731E-3</c:v>
                  </c:pt>
                  <c:pt idx="541">
                    <c:v>6.40320482967796E-3</c:v>
                  </c:pt>
                  <c:pt idx="544">
                    <c:v>6.6712481199133877E-3</c:v>
                  </c:pt>
                  <c:pt idx="547">
                    <c:v>2.9606920550610486E-3</c:v>
                  </c:pt>
                  <c:pt idx="550">
                    <c:v>4.7535936785072673E-3</c:v>
                  </c:pt>
                  <c:pt idx="553">
                    <c:v>1.5755169273922332E-3</c:v>
                  </c:pt>
                  <c:pt idx="556">
                    <c:v>3.0022896363528736E-3</c:v>
                  </c:pt>
                  <c:pt idx="559">
                    <c:v>9.0036123028947972E-3</c:v>
                  </c:pt>
                  <c:pt idx="562">
                    <c:v>5.0578088728876784E-3</c:v>
                  </c:pt>
                  <c:pt idx="565">
                    <c:v>4.2739378302411608E-3</c:v>
                  </c:pt>
                  <c:pt idx="568">
                    <c:v>5.419866984175346E-3</c:v>
                  </c:pt>
                  <c:pt idx="571">
                    <c:v>6.3490205063704104E-3</c:v>
                  </c:pt>
                  <c:pt idx="574">
                    <c:v>3.2588463689135769E-3</c:v>
                  </c:pt>
                  <c:pt idx="577">
                    <c:v>5.7353166406721168E-3</c:v>
                  </c:pt>
                  <c:pt idx="580">
                    <c:v>6.1207354227043242E-3</c:v>
                  </c:pt>
                  <c:pt idx="583">
                    <c:v>1.0580456107252657E-2</c:v>
                  </c:pt>
                  <c:pt idx="586">
                    <c:v>6.0602121407368603E-3</c:v>
                  </c:pt>
                  <c:pt idx="589">
                    <c:v>1.8070848161218234E-3</c:v>
                  </c:pt>
                  <c:pt idx="592">
                    <c:v>4.6059225195369518E-3</c:v>
                  </c:pt>
                  <c:pt idx="595">
                    <c:v>3.9735401183920371E-4</c:v>
                  </c:pt>
                  <c:pt idx="598">
                    <c:v>6.5735091110104083E-3</c:v>
                  </c:pt>
                  <c:pt idx="601">
                    <c:v>6.420865091441492E-3</c:v>
                  </c:pt>
                  <c:pt idx="604">
                    <c:v>4.1358221794061409E-3</c:v>
                  </c:pt>
                  <c:pt idx="607">
                    <c:v>5.013472912644242E-3</c:v>
                  </c:pt>
                  <c:pt idx="610">
                    <c:v>4.4024877548990158E-3</c:v>
                  </c:pt>
                  <c:pt idx="613">
                    <c:v>2.5632365401655663E-3</c:v>
                  </c:pt>
                  <c:pt idx="616">
                    <c:v>7.1099742833701336E-3</c:v>
                  </c:pt>
                  <c:pt idx="619">
                    <c:v>2.2992869575078354E-3</c:v>
                  </c:pt>
                  <c:pt idx="622">
                    <c:v>3.2553610017942323E-3</c:v>
                  </c:pt>
                  <c:pt idx="625">
                    <c:v>6.7374756018764095E-3</c:v>
                  </c:pt>
                  <c:pt idx="628">
                    <c:v>7.8195597509190112E-3</c:v>
                  </c:pt>
                  <c:pt idx="631">
                    <c:v>4.5916977390611166E-3</c:v>
                  </c:pt>
                  <c:pt idx="634">
                    <c:v>3.9676313635680274E-3</c:v>
                  </c:pt>
                  <c:pt idx="637">
                    <c:v>7.9593496948013789E-3</c:v>
                  </c:pt>
                  <c:pt idx="640">
                    <c:v>7.1225501540149614E-3</c:v>
                  </c:pt>
                  <c:pt idx="643">
                    <c:v>3.910290986064908E-3</c:v>
                  </c:pt>
                  <c:pt idx="646">
                    <c:v>6.4189199775270232E-3</c:v>
                  </c:pt>
                  <c:pt idx="649">
                    <c:v>3.9857704657175457E-3</c:v>
                  </c:pt>
                  <c:pt idx="652">
                    <c:v>3.8609035941602394E-3</c:v>
                  </c:pt>
                  <c:pt idx="655">
                    <c:v>6.9215807047247431E-3</c:v>
                  </c:pt>
                  <c:pt idx="658">
                    <c:v>4.9455448641157751E-3</c:v>
                  </c:pt>
                  <c:pt idx="661">
                    <c:v>1.6178210016443715E-3</c:v>
                  </c:pt>
                  <c:pt idx="664">
                    <c:v>5.0447459049365257E-3</c:v>
                  </c:pt>
                  <c:pt idx="667">
                    <c:v>6.0592910634836884E-3</c:v>
                  </c:pt>
                  <c:pt idx="670">
                    <c:v>4.8684483907846122E-3</c:v>
                  </c:pt>
                  <c:pt idx="673">
                    <c:v>4.9593556071487188E-3</c:v>
                  </c:pt>
                  <c:pt idx="676">
                    <c:v>6.8901283383356248E-3</c:v>
                  </c:pt>
                  <c:pt idx="679">
                    <c:v>8.5282696338188756E-3</c:v>
                  </c:pt>
                  <c:pt idx="682">
                    <c:v>7.2244315566786475E-3</c:v>
                  </c:pt>
                  <c:pt idx="685">
                    <c:v>6.1322315695298392E-3</c:v>
                  </c:pt>
                  <c:pt idx="688">
                    <c:v>5.3734924039866199E-3</c:v>
                  </c:pt>
                  <c:pt idx="691">
                    <c:v>4.6671332057742097E-3</c:v>
                  </c:pt>
                  <c:pt idx="694">
                    <c:v>6.8174079072338837E-3</c:v>
                  </c:pt>
                  <c:pt idx="697">
                    <c:v>7.8963083887457104E-3</c:v>
                  </c:pt>
                  <c:pt idx="700">
                    <c:v>3.9420964018734937E-3</c:v>
                  </c:pt>
                  <c:pt idx="703">
                    <c:v>6.5410990411381318E-3</c:v>
                  </c:pt>
                  <c:pt idx="706">
                    <c:v>7.4888457704189396E-3</c:v>
                  </c:pt>
                  <c:pt idx="709">
                    <c:v>4.2727202566418959E-3</c:v>
                  </c:pt>
                  <c:pt idx="712">
                    <c:v>3.5369791212335492E-3</c:v>
                  </c:pt>
                  <c:pt idx="715">
                    <c:v>5.9807815680490021E-3</c:v>
                  </c:pt>
                  <c:pt idx="718">
                    <c:v>5.0386101004133406E-3</c:v>
                  </c:pt>
                  <c:pt idx="721">
                    <c:v>3.7704592129305442E-3</c:v>
                  </c:pt>
                  <c:pt idx="724">
                    <c:v>2.8711818737523556E-3</c:v>
                  </c:pt>
                  <c:pt idx="727">
                    <c:v>7.8969972371683503E-3</c:v>
                  </c:pt>
                </c:numCache>
              </c:numRef>
            </c:plus>
            <c:minus>
              <c:numRef>
                <c:f>Sheet2!$AL$3:$AL$1000</c:f>
                <c:numCache>
                  <c:formatCode>General</c:formatCode>
                  <c:ptCount val="998"/>
                  <c:pt idx="1">
                    <c:v>2.0463026028194058E-3</c:v>
                  </c:pt>
                  <c:pt idx="4">
                    <c:v>8.2570838505114698E-4</c:v>
                  </c:pt>
                  <c:pt idx="7">
                    <c:v>1.7628839790574345E-3</c:v>
                  </c:pt>
                  <c:pt idx="10">
                    <c:v>3.9787862992562003E-3</c:v>
                  </c:pt>
                  <c:pt idx="13">
                    <c:v>3.4743187941217936E-3</c:v>
                  </c:pt>
                  <c:pt idx="16">
                    <c:v>7.6905092332360363E-3</c:v>
                  </c:pt>
                  <c:pt idx="19">
                    <c:v>3.9856161861741377E-3</c:v>
                  </c:pt>
                  <c:pt idx="22">
                    <c:v>3.2362997774047302E-3</c:v>
                  </c:pt>
                  <c:pt idx="25">
                    <c:v>4.2781192144852173E-3</c:v>
                  </c:pt>
                  <c:pt idx="28">
                    <c:v>9.5511467351079397E-4</c:v>
                  </c:pt>
                  <c:pt idx="31">
                    <c:v>2.5248611219044624E-3</c:v>
                  </c:pt>
                  <c:pt idx="34">
                    <c:v>7.7883631033901131E-4</c:v>
                  </c:pt>
                  <c:pt idx="37">
                    <c:v>4.8265876671870853E-3</c:v>
                  </c:pt>
                  <c:pt idx="40">
                    <c:v>2.3205627900838477E-3</c:v>
                  </c:pt>
                  <c:pt idx="43">
                    <c:v>1.3102791163074859E-3</c:v>
                  </c:pt>
                  <c:pt idx="46">
                    <c:v>1.0866981284306401E-3</c:v>
                  </c:pt>
                  <c:pt idx="49">
                    <c:v>4.0219208543508401E-3</c:v>
                  </c:pt>
                  <c:pt idx="52">
                    <c:v>4.2083928618233037E-3</c:v>
                  </c:pt>
                  <c:pt idx="55">
                    <c:v>2.8506141193034504E-3</c:v>
                  </c:pt>
                  <c:pt idx="58">
                    <c:v>4.2604365651374952E-3</c:v>
                  </c:pt>
                  <c:pt idx="61">
                    <c:v>2.3412614934006097E-3</c:v>
                  </c:pt>
                  <c:pt idx="64">
                    <c:v>2.9721249725381594E-3</c:v>
                  </c:pt>
                  <c:pt idx="67">
                    <c:v>3.5396928462664242E-3</c:v>
                  </c:pt>
                  <c:pt idx="70">
                    <c:v>1.9794714326784495E-3</c:v>
                  </c:pt>
                  <c:pt idx="73">
                    <c:v>3.8033346301454877E-3</c:v>
                  </c:pt>
                  <c:pt idx="76">
                    <c:v>3.0155888455293475E-3</c:v>
                  </c:pt>
                  <c:pt idx="79">
                    <c:v>5.134659924359161E-3</c:v>
                  </c:pt>
                  <c:pt idx="82">
                    <c:v>2.4284899808423265E-3</c:v>
                  </c:pt>
                  <c:pt idx="85">
                    <c:v>4.3884227270110324E-3</c:v>
                  </c:pt>
                  <c:pt idx="88">
                    <c:v>9.7980309549787706E-3</c:v>
                  </c:pt>
                  <c:pt idx="91">
                    <c:v>6.4208503579450916E-3</c:v>
                  </c:pt>
                  <c:pt idx="94">
                    <c:v>6.2236947017285139E-3</c:v>
                  </c:pt>
                  <c:pt idx="97">
                    <c:v>3.3016303325536134E-3</c:v>
                  </c:pt>
                  <c:pt idx="100">
                    <c:v>1.1884058825112418E-3</c:v>
                  </c:pt>
                  <c:pt idx="103">
                    <c:v>3.9672498513804505E-3</c:v>
                  </c:pt>
                  <c:pt idx="106">
                    <c:v>4.2185749023696652E-3</c:v>
                  </c:pt>
                  <c:pt idx="109">
                    <c:v>5.1651259737690606E-3</c:v>
                  </c:pt>
                  <c:pt idx="112">
                    <c:v>5.0904079093800694E-3</c:v>
                  </c:pt>
                  <c:pt idx="115">
                    <c:v>5.1303468645571984E-3</c:v>
                  </c:pt>
                  <c:pt idx="118">
                    <c:v>2.8705063461203157E-3</c:v>
                  </c:pt>
                  <c:pt idx="121">
                    <c:v>4.8738570836416844E-3</c:v>
                  </c:pt>
                  <c:pt idx="124">
                    <c:v>3.8331651626458104E-3</c:v>
                  </c:pt>
                  <c:pt idx="127">
                    <c:v>2.833838802688388E-3</c:v>
                  </c:pt>
                  <c:pt idx="130">
                    <c:v>2.9053766827241293E-3</c:v>
                  </c:pt>
                  <c:pt idx="133">
                    <c:v>2.7189947420431923E-3</c:v>
                  </c:pt>
                  <c:pt idx="136">
                    <c:v>3.3047234099995043E-3</c:v>
                  </c:pt>
                  <c:pt idx="139">
                    <c:v>7.6857841612367559E-3</c:v>
                  </c:pt>
                  <c:pt idx="142">
                    <c:v>2.538574663274118E-3</c:v>
                  </c:pt>
                  <c:pt idx="145">
                    <c:v>1.368306226533462E-3</c:v>
                  </c:pt>
                  <c:pt idx="148">
                    <c:v>7.6105795899353108E-3</c:v>
                  </c:pt>
                  <c:pt idx="151">
                    <c:v>4.2628339973920211E-3</c:v>
                  </c:pt>
                  <c:pt idx="154">
                    <c:v>5.598959658365329E-3</c:v>
                  </c:pt>
                  <c:pt idx="157">
                    <c:v>3.6390551169020813E-3</c:v>
                  </c:pt>
                  <c:pt idx="160">
                    <c:v>4.7129410360748922E-3</c:v>
                  </c:pt>
                  <c:pt idx="163">
                    <c:v>4.7263105966575472E-3</c:v>
                  </c:pt>
                  <c:pt idx="166">
                    <c:v>1.0510299067907284E-3</c:v>
                  </c:pt>
                  <c:pt idx="169">
                    <c:v>4.7427451572253226E-3</c:v>
                  </c:pt>
                  <c:pt idx="172">
                    <c:v>2.6170722812905254E-3</c:v>
                  </c:pt>
                  <c:pt idx="175">
                    <c:v>3.1678764572793264E-3</c:v>
                  </c:pt>
                  <c:pt idx="178">
                    <c:v>9.0838181028772887E-3</c:v>
                  </c:pt>
                  <c:pt idx="181">
                    <c:v>2.563328806310306E-3</c:v>
                  </c:pt>
                  <c:pt idx="184">
                    <c:v>3.785383452675933E-3</c:v>
                  </c:pt>
                  <c:pt idx="187">
                    <c:v>5.9057626679882621E-3</c:v>
                  </c:pt>
                  <c:pt idx="190">
                    <c:v>6.6970422289178572E-3</c:v>
                  </c:pt>
                  <c:pt idx="193">
                    <c:v>1.300277392645987E-3</c:v>
                  </c:pt>
                  <c:pt idx="196">
                    <c:v>5.4272975559653443E-3</c:v>
                  </c:pt>
                  <c:pt idx="199">
                    <c:v>1.5513740505132627E-3</c:v>
                  </c:pt>
                  <c:pt idx="202">
                    <c:v>1.1238447775887843E-3</c:v>
                  </c:pt>
                  <c:pt idx="205">
                    <c:v>4.810449390693093E-3</c:v>
                  </c:pt>
                  <c:pt idx="208">
                    <c:v>5.4002473968407074E-3</c:v>
                  </c:pt>
                  <c:pt idx="211">
                    <c:v>2.3988987148471069E-3</c:v>
                  </c:pt>
                  <c:pt idx="214">
                    <c:v>3.4412691575140706E-3</c:v>
                  </c:pt>
                  <c:pt idx="217">
                    <c:v>2.3532717616523524E-3</c:v>
                  </c:pt>
                  <c:pt idx="220">
                    <c:v>4.2757082274424239E-3</c:v>
                  </c:pt>
                  <c:pt idx="223">
                    <c:v>5.1770173376379661E-3</c:v>
                  </c:pt>
                  <c:pt idx="226">
                    <c:v>5.7646350596391891E-3</c:v>
                  </c:pt>
                  <c:pt idx="229">
                    <c:v>3.8474651030691869E-3</c:v>
                  </c:pt>
                  <c:pt idx="232">
                    <c:v>4.1230618263137587E-3</c:v>
                  </c:pt>
                  <c:pt idx="235">
                    <c:v>2.0045464652074223E-3</c:v>
                  </c:pt>
                  <c:pt idx="238">
                    <c:v>2.7162098847118123E-3</c:v>
                  </c:pt>
                  <c:pt idx="241">
                    <c:v>1.2587627284788914E-3</c:v>
                  </c:pt>
                  <c:pt idx="244">
                    <c:v>8.4725296032363701E-3</c:v>
                  </c:pt>
                  <c:pt idx="247">
                    <c:v>2.5126356657045488E-3</c:v>
                  </c:pt>
                  <c:pt idx="250">
                    <c:v>4.591605025668302E-3</c:v>
                  </c:pt>
                  <c:pt idx="253">
                    <c:v>3.0673766793887411E-3</c:v>
                  </c:pt>
                  <c:pt idx="256">
                    <c:v>3.7349524404371765E-3</c:v>
                  </c:pt>
                  <c:pt idx="259">
                    <c:v>4.0998454391767266E-3</c:v>
                  </c:pt>
                  <c:pt idx="262">
                    <c:v>5.673750035426103E-3</c:v>
                  </c:pt>
                  <c:pt idx="265">
                    <c:v>8.7065192836079802E-3</c:v>
                  </c:pt>
                  <c:pt idx="268">
                    <c:v>6.1096047573767206E-3</c:v>
                  </c:pt>
                  <c:pt idx="271">
                    <c:v>2.78671090072267E-3</c:v>
                  </c:pt>
                  <c:pt idx="274">
                    <c:v>4.36584826957029E-3</c:v>
                  </c:pt>
                  <c:pt idx="277">
                    <c:v>4.0628167869732629E-3</c:v>
                  </c:pt>
                  <c:pt idx="280">
                    <c:v>3.5569824050953438E-3</c:v>
                  </c:pt>
                  <c:pt idx="283">
                    <c:v>2.1708048481918958E-3</c:v>
                  </c:pt>
                  <c:pt idx="286">
                    <c:v>2.9085659006796195E-3</c:v>
                  </c:pt>
                  <c:pt idx="289">
                    <c:v>8.0956807452262445E-3</c:v>
                  </c:pt>
                  <c:pt idx="292">
                    <c:v>6.9763489449784768E-3</c:v>
                  </c:pt>
                  <c:pt idx="295">
                    <c:v>3.0631485161220469E-3</c:v>
                  </c:pt>
                  <c:pt idx="298">
                    <c:v>5.0586224351275924E-3</c:v>
                  </c:pt>
                  <c:pt idx="301">
                    <c:v>4.5494011742289505E-3</c:v>
                  </c:pt>
                  <c:pt idx="304">
                    <c:v>4.7775341047802409E-3</c:v>
                  </c:pt>
                  <c:pt idx="307">
                    <c:v>5.3283300021443663E-3</c:v>
                  </c:pt>
                  <c:pt idx="310">
                    <c:v>4.4100987546818625E-3</c:v>
                  </c:pt>
                  <c:pt idx="313">
                    <c:v>3.5408285173185398E-3</c:v>
                  </c:pt>
                  <c:pt idx="316">
                    <c:v>4.7306120724733471E-3</c:v>
                  </c:pt>
                  <c:pt idx="319">
                    <c:v>3.6026341263919914E-3</c:v>
                  </c:pt>
                  <c:pt idx="322">
                    <c:v>4.261413459611652E-3</c:v>
                  </c:pt>
                  <c:pt idx="325">
                    <c:v>4.7008215854807481E-3</c:v>
                  </c:pt>
                  <c:pt idx="328">
                    <c:v>2.6358739506425061E-3</c:v>
                  </c:pt>
                  <c:pt idx="331">
                    <c:v>1.8872106936257203E-3</c:v>
                  </c:pt>
                  <c:pt idx="334">
                    <c:v>2.5138213728638972E-3</c:v>
                  </c:pt>
                  <c:pt idx="337">
                    <c:v>6.224196289600162E-3</c:v>
                  </c:pt>
                  <c:pt idx="340">
                    <c:v>3.6968920320908792E-3</c:v>
                  </c:pt>
                  <c:pt idx="343">
                    <c:v>3.0492811813421883E-3</c:v>
                  </c:pt>
                  <c:pt idx="346">
                    <c:v>7.8853446145364294E-3</c:v>
                  </c:pt>
                  <c:pt idx="349">
                    <c:v>4.7740279771043437E-3</c:v>
                  </c:pt>
                  <c:pt idx="352">
                    <c:v>5.5570605840657731E-3</c:v>
                  </c:pt>
                  <c:pt idx="355">
                    <c:v>7.3046753844165212E-3</c:v>
                  </c:pt>
                  <c:pt idx="358">
                    <c:v>3.5245469128979598E-3</c:v>
                  </c:pt>
                  <c:pt idx="361">
                    <c:v>3.1873320582696566E-3</c:v>
                  </c:pt>
                  <c:pt idx="364">
                    <c:v>3.4589549848064085E-3</c:v>
                  </c:pt>
                  <c:pt idx="367">
                    <c:v>4.3618811190285472E-3</c:v>
                  </c:pt>
                  <c:pt idx="370">
                    <c:v>4.1492501346800477E-3</c:v>
                  </c:pt>
                  <c:pt idx="373">
                    <c:v>6.3397607288199912E-3</c:v>
                  </c:pt>
                  <c:pt idx="376">
                    <c:v>6.4822606415473241E-3</c:v>
                  </c:pt>
                  <c:pt idx="379">
                    <c:v>1.6930816959676697E-3</c:v>
                  </c:pt>
                  <c:pt idx="382">
                    <c:v>5.5851806696507892E-3</c:v>
                  </c:pt>
                  <c:pt idx="385">
                    <c:v>7.3432512098316029E-3</c:v>
                  </c:pt>
                  <c:pt idx="388">
                    <c:v>2.2986285604845156E-3</c:v>
                  </c:pt>
                  <c:pt idx="391">
                    <c:v>8.4061069062746734E-3</c:v>
                  </c:pt>
                  <c:pt idx="394">
                    <c:v>2.9199599279473728E-3</c:v>
                  </c:pt>
                  <c:pt idx="397">
                    <c:v>4.8524493366866222E-3</c:v>
                  </c:pt>
                  <c:pt idx="400">
                    <c:v>6.9659336069936824E-3</c:v>
                  </c:pt>
                  <c:pt idx="403">
                    <c:v>3.7829460153956437E-3</c:v>
                  </c:pt>
                  <c:pt idx="406">
                    <c:v>5.2701415762058165E-3</c:v>
                  </c:pt>
                  <c:pt idx="409">
                    <c:v>5.3954716225055599E-3</c:v>
                  </c:pt>
                  <c:pt idx="412">
                    <c:v>9.0601676633044487E-3</c:v>
                  </c:pt>
                  <c:pt idx="415">
                    <c:v>1.0710903896512176E-3</c:v>
                  </c:pt>
                  <c:pt idx="418">
                    <c:v>6.1439294737787448E-3</c:v>
                  </c:pt>
                  <c:pt idx="421">
                    <c:v>3.4562462952558602E-3</c:v>
                  </c:pt>
                  <c:pt idx="424">
                    <c:v>3.0105810316383109E-3</c:v>
                  </c:pt>
                  <c:pt idx="427">
                    <c:v>3.7631885816807385E-3</c:v>
                  </c:pt>
                  <c:pt idx="430">
                    <c:v>7.7614240686329156E-3</c:v>
                  </c:pt>
                  <c:pt idx="433">
                    <c:v>5.1368611370480348E-3</c:v>
                  </c:pt>
                  <c:pt idx="436">
                    <c:v>2.905376682724138E-3</c:v>
                  </c:pt>
                  <c:pt idx="439">
                    <c:v>5.8879552437117368E-3</c:v>
                  </c:pt>
                  <c:pt idx="442">
                    <c:v>3.6182375895427348E-3</c:v>
                  </c:pt>
                  <c:pt idx="445">
                    <c:v>5.1302823254557239E-3</c:v>
                  </c:pt>
                  <c:pt idx="448">
                    <c:v>6.1441604332316728E-3</c:v>
                  </c:pt>
                  <c:pt idx="451">
                    <c:v>2.5149500980560257E-3</c:v>
                  </c:pt>
                  <c:pt idx="454">
                    <c:v>4.4000159141414329E-3</c:v>
                  </c:pt>
                  <c:pt idx="457">
                    <c:v>3.0891810375831487E-3</c:v>
                  </c:pt>
                  <c:pt idx="460">
                    <c:v>6.4541061767882848E-3</c:v>
                  </c:pt>
                  <c:pt idx="463">
                    <c:v>3.3456770712453235E-3</c:v>
                  </c:pt>
                  <c:pt idx="466">
                    <c:v>5.8463069242052461E-3</c:v>
                  </c:pt>
                  <c:pt idx="469">
                    <c:v>4.7953518076080115E-3</c:v>
                  </c:pt>
                  <c:pt idx="472">
                    <c:v>6.5779185815025053E-3</c:v>
                  </c:pt>
                  <c:pt idx="475">
                    <c:v>5.5189329056672927E-3</c:v>
                  </c:pt>
                  <c:pt idx="478">
                    <c:v>6.4033673428799129E-3</c:v>
                  </c:pt>
                  <c:pt idx="481">
                    <c:v>6.072344803381831E-3</c:v>
                  </c:pt>
                  <c:pt idx="484">
                    <c:v>3.6962778326447986E-3</c:v>
                  </c:pt>
                  <c:pt idx="487">
                    <c:v>3.9244183729656816E-3</c:v>
                  </c:pt>
                  <c:pt idx="490">
                    <c:v>4.1349986430970157E-3</c:v>
                  </c:pt>
                  <c:pt idx="493">
                    <c:v>2.5664823118886721E-3</c:v>
                  </c:pt>
                  <c:pt idx="496">
                    <c:v>6.486476917275677E-3</c:v>
                  </c:pt>
                  <c:pt idx="499">
                    <c:v>6.2881519619901695E-3</c:v>
                  </c:pt>
                  <c:pt idx="502">
                    <c:v>3.4601855063687097E-3</c:v>
                  </c:pt>
                  <c:pt idx="505">
                    <c:v>4.2615466551439093E-3</c:v>
                  </c:pt>
                  <c:pt idx="508">
                    <c:v>7.1653951875749189E-3</c:v>
                  </c:pt>
                  <c:pt idx="511">
                    <c:v>5.2880437212677427E-3</c:v>
                  </c:pt>
                  <c:pt idx="514">
                    <c:v>4.3228410172946692E-3</c:v>
                  </c:pt>
                  <c:pt idx="517">
                    <c:v>8.368451342699916E-3</c:v>
                  </c:pt>
                  <c:pt idx="520">
                    <c:v>4.1180109376508277E-3</c:v>
                  </c:pt>
                  <c:pt idx="523">
                    <c:v>4.6102952804993437E-3</c:v>
                  </c:pt>
                  <c:pt idx="526">
                    <c:v>5.3454444589486443E-3</c:v>
                  </c:pt>
                  <c:pt idx="529">
                    <c:v>3.4235748643928507E-3</c:v>
                  </c:pt>
                  <c:pt idx="532">
                    <c:v>2.2094853032132954E-3</c:v>
                  </c:pt>
                  <c:pt idx="535">
                    <c:v>5.4442920430474882E-3</c:v>
                  </c:pt>
                  <c:pt idx="538">
                    <c:v>3.9466293819213731E-3</c:v>
                  </c:pt>
                  <c:pt idx="541">
                    <c:v>6.40320482967796E-3</c:v>
                  </c:pt>
                  <c:pt idx="544">
                    <c:v>6.6712481199133877E-3</c:v>
                  </c:pt>
                  <c:pt idx="547">
                    <c:v>2.9606920550610486E-3</c:v>
                  </c:pt>
                  <c:pt idx="550">
                    <c:v>4.7535936785072673E-3</c:v>
                  </c:pt>
                  <c:pt idx="553">
                    <c:v>1.5755169273922332E-3</c:v>
                  </c:pt>
                  <c:pt idx="556">
                    <c:v>3.0022896363528736E-3</c:v>
                  </c:pt>
                  <c:pt idx="559">
                    <c:v>9.0036123028947972E-3</c:v>
                  </c:pt>
                  <c:pt idx="562">
                    <c:v>5.0578088728876784E-3</c:v>
                  </c:pt>
                  <c:pt idx="565">
                    <c:v>4.2739378302411608E-3</c:v>
                  </c:pt>
                  <c:pt idx="568">
                    <c:v>5.419866984175346E-3</c:v>
                  </c:pt>
                  <c:pt idx="571">
                    <c:v>6.3490205063704104E-3</c:v>
                  </c:pt>
                  <c:pt idx="574">
                    <c:v>3.2588463689135769E-3</c:v>
                  </c:pt>
                  <c:pt idx="577">
                    <c:v>5.7353166406721168E-3</c:v>
                  </c:pt>
                  <c:pt idx="580">
                    <c:v>6.1207354227043242E-3</c:v>
                  </c:pt>
                  <c:pt idx="583">
                    <c:v>1.0580456107252657E-2</c:v>
                  </c:pt>
                  <c:pt idx="586">
                    <c:v>6.0602121407368603E-3</c:v>
                  </c:pt>
                  <c:pt idx="589">
                    <c:v>1.8070848161218234E-3</c:v>
                  </c:pt>
                  <c:pt idx="592">
                    <c:v>4.6059225195369518E-3</c:v>
                  </c:pt>
                  <c:pt idx="595">
                    <c:v>3.9735401183920371E-4</c:v>
                  </c:pt>
                  <c:pt idx="598">
                    <c:v>6.5735091110104083E-3</c:v>
                  </c:pt>
                  <c:pt idx="601">
                    <c:v>6.420865091441492E-3</c:v>
                  </c:pt>
                  <c:pt idx="604">
                    <c:v>4.1358221794061409E-3</c:v>
                  </c:pt>
                  <c:pt idx="607">
                    <c:v>5.013472912644242E-3</c:v>
                  </c:pt>
                  <c:pt idx="610">
                    <c:v>4.4024877548990158E-3</c:v>
                  </c:pt>
                  <c:pt idx="613">
                    <c:v>2.5632365401655663E-3</c:v>
                  </c:pt>
                  <c:pt idx="616">
                    <c:v>7.1099742833701336E-3</c:v>
                  </c:pt>
                  <c:pt idx="619">
                    <c:v>2.2992869575078354E-3</c:v>
                  </c:pt>
                  <c:pt idx="622">
                    <c:v>3.2553610017942323E-3</c:v>
                  </c:pt>
                  <c:pt idx="625">
                    <c:v>6.7374756018764095E-3</c:v>
                  </c:pt>
                  <c:pt idx="628">
                    <c:v>7.8195597509190112E-3</c:v>
                  </c:pt>
                  <c:pt idx="631">
                    <c:v>4.5916977390611166E-3</c:v>
                  </c:pt>
                  <c:pt idx="634">
                    <c:v>3.9676313635680274E-3</c:v>
                  </c:pt>
                  <c:pt idx="637">
                    <c:v>7.9593496948013789E-3</c:v>
                  </c:pt>
                  <c:pt idx="640">
                    <c:v>7.1225501540149614E-3</c:v>
                  </c:pt>
                  <c:pt idx="643">
                    <c:v>3.910290986064908E-3</c:v>
                  </c:pt>
                  <c:pt idx="646">
                    <c:v>6.4189199775270232E-3</c:v>
                  </c:pt>
                  <c:pt idx="649">
                    <c:v>3.9857704657175457E-3</c:v>
                  </c:pt>
                  <c:pt idx="652">
                    <c:v>3.8609035941602394E-3</c:v>
                  </c:pt>
                  <c:pt idx="655">
                    <c:v>6.9215807047247431E-3</c:v>
                  </c:pt>
                  <c:pt idx="658">
                    <c:v>4.9455448641157751E-3</c:v>
                  </c:pt>
                  <c:pt idx="661">
                    <c:v>1.6178210016443715E-3</c:v>
                  </c:pt>
                  <c:pt idx="664">
                    <c:v>5.0447459049365257E-3</c:v>
                  </c:pt>
                  <c:pt idx="667">
                    <c:v>6.0592910634836884E-3</c:v>
                  </c:pt>
                  <c:pt idx="670">
                    <c:v>4.8684483907846122E-3</c:v>
                  </c:pt>
                  <c:pt idx="673">
                    <c:v>4.9593556071487188E-3</c:v>
                  </c:pt>
                  <c:pt idx="676">
                    <c:v>6.8901283383356248E-3</c:v>
                  </c:pt>
                  <c:pt idx="679">
                    <c:v>8.5282696338188756E-3</c:v>
                  </c:pt>
                  <c:pt idx="682">
                    <c:v>7.2244315566786475E-3</c:v>
                  </c:pt>
                  <c:pt idx="685">
                    <c:v>6.1322315695298392E-3</c:v>
                  </c:pt>
                  <c:pt idx="688">
                    <c:v>5.3734924039866199E-3</c:v>
                  </c:pt>
                  <c:pt idx="691">
                    <c:v>4.6671332057742097E-3</c:v>
                  </c:pt>
                  <c:pt idx="694">
                    <c:v>6.8174079072338837E-3</c:v>
                  </c:pt>
                  <c:pt idx="697">
                    <c:v>7.8963083887457104E-3</c:v>
                  </c:pt>
                  <c:pt idx="700">
                    <c:v>3.9420964018734937E-3</c:v>
                  </c:pt>
                  <c:pt idx="703">
                    <c:v>6.5410990411381318E-3</c:v>
                  </c:pt>
                  <c:pt idx="706">
                    <c:v>7.4888457704189396E-3</c:v>
                  </c:pt>
                  <c:pt idx="709">
                    <c:v>4.2727202566418959E-3</c:v>
                  </c:pt>
                  <c:pt idx="712">
                    <c:v>3.5369791212335492E-3</c:v>
                  </c:pt>
                  <c:pt idx="715">
                    <c:v>5.9807815680490021E-3</c:v>
                  </c:pt>
                  <c:pt idx="718">
                    <c:v>5.0386101004133406E-3</c:v>
                  </c:pt>
                  <c:pt idx="721">
                    <c:v>3.7704592129305442E-3</c:v>
                  </c:pt>
                  <c:pt idx="724">
                    <c:v>2.8711818737523556E-3</c:v>
                  </c:pt>
                  <c:pt idx="727">
                    <c:v>7.8969972371683503E-3</c:v>
                  </c:pt>
                </c:numCache>
              </c:numRef>
            </c:minus>
            <c:spPr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c:spPr>
          </c:errBars>
          <c:xVal>
            <c:numRef>
              <c:f>Sheet2!$AA$3:$AA$730</c:f>
              <c:numCache>
                <c:formatCode>General</c:formatCode>
                <c:ptCount val="728"/>
                <c:pt idx="0">
                  <c:v>0</c:v>
                </c:pt>
                <c:pt idx="1">
                  <c:v>10.028</c:v>
                </c:pt>
                <c:pt idx="2">
                  <c:v>20.010000000000002</c:v>
                </c:pt>
                <c:pt idx="3">
                  <c:v>30.01</c:v>
                </c:pt>
                <c:pt idx="4">
                  <c:v>40.011000000000003</c:v>
                </c:pt>
                <c:pt idx="5">
                  <c:v>50.014000000000003</c:v>
                </c:pt>
                <c:pt idx="6">
                  <c:v>60.012999999999998</c:v>
                </c:pt>
                <c:pt idx="7">
                  <c:v>70.012</c:v>
                </c:pt>
                <c:pt idx="8">
                  <c:v>80.027000000000001</c:v>
                </c:pt>
                <c:pt idx="9">
                  <c:v>90.042000000000002</c:v>
                </c:pt>
                <c:pt idx="10">
                  <c:v>100.041</c:v>
                </c:pt>
                <c:pt idx="11">
                  <c:v>110.041</c:v>
                </c:pt>
                <c:pt idx="12">
                  <c:v>120.041</c:v>
                </c:pt>
                <c:pt idx="13">
                  <c:v>130.041</c:v>
                </c:pt>
                <c:pt idx="14">
                  <c:v>140.035</c:v>
                </c:pt>
                <c:pt idx="15">
                  <c:v>150.02500000000001</c:v>
                </c:pt>
                <c:pt idx="16">
                  <c:v>160.035</c:v>
                </c:pt>
                <c:pt idx="17">
                  <c:v>170.04</c:v>
                </c:pt>
                <c:pt idx="18">
                  <c:v>180.03899999999999</c:v>
                </c:pt>
                <c:pt idx="19">
                  <c:v>190.035</c:v>
                </c:pt>
                <c:pt idx="20">
                  <c:v>200.04</c:v>
                </c:pt>
                <c:pt idx="21">
                  <c:v>210.03899999999999</c:v>
                </c:pt>
                <c:pt idx="22">
                  <c:v>220.03399999999999</c:v>
                </c:pt>
                <c:pt idx="23">
                  <c:v>230.03899999999999</c:v>
                </c:pt>
                <c:pt idx="24">
                  <c:v>240.03800000000001</c:v>
                </c:pt>
                <c:pt idx="25">
                  <c:v>250.03399999999999</c:v>
                </c:pt>
                <c:pt idx="26">
                  <c:v>260.03699999999998</c:v>
                </c:pt>
                <c:pt idx="27">
                  <c:v>270.03899999999999</c:v>
                </c:pt>
                <c:pt idx="28">
                  <c:v>280.03300000000002</c:v>
                </c:pt>
                <c:pt idx="29">
                  <c:v>290.03800000000001</c:v>
                </c:pt>
                <c:pt idx="30">
                  <c:v>300.03699999999998</c:v>
                </c:pt>
                <c:pt idx="31">
                  <c:v>310.02600000000001</c:v>
                </c:pt>
                <c:pt idx="32">
                  <c:v>320.01900000000001</c:v>
                </c:pt>
                <c:pt idx="33">
                  <c:v>330.01900000000001</c:v>
                </c:pt>
                <c:pt idx="34">
                  <c:v>340.02100000000002</c:v>
                </c:pt>
                <c:pt idx="35">
                  <c:v>350.02</c:v>
                </c:pt>
                <c:pt idx="36">
                  <c:v>360.02</c:v>
                </c:pt>
                <c:pt idx="37">
                  <c:v>370.02300000000002</c:v>
                </c:pt>
                <c:pt idx="38">
                  <c:v>380.03899999999999</c:v>
                </c:pt>
                <c:pt idx="39">
                  <c:v>390.03800000000001</c:v>
                </c:pt>
                <c:pt idx="40">
                  <c:v>400.03300000000002</c:v>
                </c:pt>
                <c:pt idx="41">
                  <c:v>410.03800000000001</c:v>
                </c:pt>
                <c:pt idx="42">
                  <c:v>420.03800000000001</c:v>
                </c:pt>
                <c:pt idx="43">
                  <c:v>430.03300000000002</c:v>
                </c:pt>
                <c:pt idx="44">
                  <c:v>440.03699999999998</c:v>
                </c:pt>
                <c:pt idx="45">
                  <c:v>450.03300000000002</c:v>
                </c:pt>
                <c:pt idx="46">
                  <c:v>460.036</c:v>
                </c:pt>
                <c:pt idx="47">
                  <c:v>509.71600000000001</c:v>
                </c:pt>
                <c:pt idx="48">
                  <c:v>514.255</c:v>
                </c:pt>
                <c:pt idx="49">
                  <c:v>518.79</c:v>
                </c:pt>
                <c:pt idx="50">
                  <c:v>523.33299999999997</c:v>
                </c:pt>
                <c:pt idx="51">
                  <c:v>527.86800000000005</c:v>
                </c:pt>
                <c:pt idx="52">
                  <c:v>532.41099999999994</c:v>
                </c:pt>
                <c:pt idx="53">
                  <c:v>536.94500000000005</c:v>
                </c:pt>
                <c:pt idx="54">
                  <c:v>541.48800000000006</c:v>
                </c:pt>
                <c:pt idx="55">
                  <c:v>550.05100000000004</c:v>
                </c:pt>
                <c:pt idx="56">
                  <c:v>560.04499999999996</c:v>
                </c:pt>
                <c:pt idx="57">
                  <c:v>570.04999999999995</c:v>
                </c:pt>
                <c:pt idx="58">
                  <c:v>580.04999999999995</c:v>
                </c:pt>
                <c:pt idx="59">
                  <c:v>590.04499999999996</c:v>
                </c:pt>
                <c:pt idx="60">
                  <c:v>600.04999999999995</c:v>
                </c:pt>
                <c:pt idx="61">
                  <c:v>610.03599999999994</c:v>
                </c:pt>
                <c:pt idx="62">
                  <c:v>620.03</c:v>
                </c:pt>
                <c:pt idx="63">
                  <c:v>630.02800000000002</c:v>
                </c:pt>
                <c:pt idx="64">
                  <c:v>640.02700000000004</c:v>
                </c:pt>
                <c:pt idx="65">
                  <c:v>650.029</c:v>
                </c:pt>
                <c:pt idx="66">
                  <c:v>660.02800000000002</c:v>
                </c:pt>
                <c:pt idx="67">
                  <c:v>670.02800000000002</c:v>
                </c:pt>
                <c:pt idx="68">
                  <c:v>680.04600000000005</c:v>
                </c:pt>
                <c:pt idx="69">
                  <c:v>690.05</c:v>
                </c:pt>
                <c:pt idx="70">
                  <c:v>700.05</c:v>
                </c:pt>
                <c:pt idx="71">
                  <c:v>710.04499999999996</c:v>
                </c:pt>
                <c:pt idx="72">
                  <c:v>720.05</c:v>
                </c:pt>
                <c:pt idx="73">
                  <c:v>730.04899999999998</c:v>
                </c:pt>
                <c:pt idx="74">
                  <c:v>740.04300000000001</c:v>
                </c:pt>
                <c:pt idx="75">
                  <c:v>750.048</c:v>
                </c:pt>
                <c:pt idx="76">
                  <c:v>760.06500000000005</c:v>
                </c:pt>
                <c:pt idx="77">
                  <c:v>770.04300000000001</c:v>
                </c:pt>
                <c:pt idx="78">
                  <c:v>780.04899999999998</c:v>
                </c:pt>
                <c:pt idx="79">
                  <c:v>790.048</c:v>
                </c:pt>
                <c:pt idx="80">
                  <c:v>800.04200000000003</c:v>
                </c:pt>
                <c:pt idx="81">
                  <c:v>810.048</c:v>
                </c:pt>
                <c:pt idx="82">
                  <c:v>820.06299999999999</c:v>
                </c:pt>
                <c:pt idx="83">
                  <c:v>830.05700000000002</c:v>
                </c:pt>
                <c:pt idx="84">
                  <c:v>840.04600000000005</c:v>
                </c:pt>
                <c:pt idx="85">
                  <c:v>850.06200000000001</c:v>
                </c:pt>
                <c:pt idx="86">
                  <c:v>860.05700000000002</c:v>
                </c:pt>
                <c:pt idx="87">
                  <c:v>870.04300000000001</c:v>
                </c:pt>
                <c:pt idx="88">
                  <c:v>880.04600000000005</c:v>
                </c:pt>
                <c:pt idx="89">
                  <c:v>890.05600000000004</c:v>
                </c:pt>
                <c:pt idx="90">
                  <c:v>900.04600000000005</c:v>
                </c:pt>
                <c:pt idx="91">
                  <c:v>910.04300000000001</c:v>
                </c:pt>
                <c:pt idx="92">
                  <c:v>920.03599999999994</c:v>
                </c:pt>
                <c:pt idx="93">
                  <c:v>930.03499999999997</c:v>
                </c:pt>
                <c:pt idx="94">
                  <c:v>940.03399999999999</c:v>
                </c:pt>
                <c:pt idx="95">
                  <c:v>950.04</c:v>
                </c:pt>
                <c:pt idx="96">
                  <c:v>960.03700000000003</c:v>
                </c:pt>
                <c:pt idx="97">
                  <c:v>970.03700000000003</c:v>
                </c:pt>
                <c:pt idx="98">
                  <c:v>980.04</c:v>
                </c:pt>
                <c:pt idx="99">
                  <c:v>990.04600000000005</c:v>
                </c:pt>
                <c:pt idx="100">
                  <c:v>1000.061</c:v>
                </c:pt>
                <c:pt idx="101">
                  <c:v>1010.061</c:v>
                </c:pt>
                <c:pt idx="102">
                  <c:v>1020.06</c:v>
                </c:pt>
                <c:pt idx="103">
                  <c:v>1030.06</c:v>
                </c:pt>
                <c:pt idx="104">
                  <c:v>1040.056</c:v>
                </c:pt>
                <c:pt idx="105">
                  <c:v>1050.059</c:v>
                </c:pt>
                <c:pt idx="106">
                  <c:v>1060.06</c:v>
                </c:pt>
                <c:pt idx="107">
                  <c:v>1070.0550000000001</c:v>
                </c:pt>
                <c:pt idx="108">
                  <c:v>1080.059</c:v>
                </c:pt>
                <c:pt idx="109">
                  <c:v>1090.059</c:v>
                </c:pt>
                <c:pt idx="110">
                  <c:v>1100.0519999999999</c:v>
                </c:pt>
                <c:pt idx="111">
                  <c:v>1110.0509999999999</c:v>
                </c:pt>
                <c:pt idx="112">
                  <c:v>1120.05</c:v>
                </c:pt>
                <c:pt idx="113">
                  <c:v>1130.0650000000001</c:v>
                </c:pt>
                <c:pt idx="114">
                  <c:v>1140.0730000000001</c:v>
                </c:pt>
                <c:pt idx="115">
                  <c:v>1150.057</c:v>
                </c:pt>
                <c:pt idx="116">
                  <c:v>1160.058</c:v>
                </c:pt>
                <c:pt idx="117">
                  <c:v>1170.057</c:v>
                </c:pt>
                <c:pt idx="118">
                  <c:v>1180.0509999999999</c:v>
                </c:pt>
                <c:pt idx="119">
                  <c:v>1190.057</c:v>
                </c:pt>
                <c:pt idx="120">
                  <c:v>1200.0730000000001</c:v>
                </c:pt>
                <c:pt idx="121">
                  <c:v>1210.0530000000001</c:v>
                </c:pt>
                <c:pt idx="122">
                  <c:v>1220.0409999999999</c:v>
                </c:pt>
                <c:pt idx="123">
                  <c:v>1230.0419999999999</c:v>
                </c:pt>
                <c:pt idx="124">
                  <c:v>1240.0440000000001</c:v>
                </c:pt>
                <c:pt idx="125">
                  <c:v>1250.0419999999999</c:v>
                </c:pt>
                <c:pt idx="126">
                  <c:v>1260.0440000000001</c:v>
                </c:pt>
                <c:pt idx="127">
                  <c:v>1270.046</c:v>
                </c:pt>
                <c:pt idx="128">
                  <c:v>1280.0519999999999</c:v>
                </c:pt>
                <c:pt idx="129">
                  <c:v>1290.056</c:v>
                </c:pt>
                <c:pt idx="130">
                  <c:v>1300.0719999999999</c:v>
                </c:pt>
                <c:pt idx="131">
                  <c:v>1310.0650000000001</c:v>
                </c:pt>
                <c:pt idx="132">
                  <c:v>1320.047</c:v>
                </c:pt>
                <c:pt idx="133">
                  <c:v>1330.0619999999999</c:v>
                </c:pt>
                <c:pt idx="134">
                  <c:v>1340.0650000000001</c:v>
                </c:pt>
                <c:pt idx="135">
                  <c:v>1350.0630000000001</c:v>
                </c:pt>
                <c:pt idx="136">
                  <c:v>1360.0619999999999</c:v>
                </c:pt>
                <c:pt idx="137">
                  <c:v>1370.0640000000001</c:v>
                </c:pt>
                <c:pt idx="138">
                  <c:v>1380.07</c:v>
                </c:pt>
                <c:pt idx="139">
                  <c:v>1390.07</c:v>
                </c:pt>
                <c:pt idx="140">
                  <c:v>1400.0630000000001</c:v>
                </c:pt>
                <c:pt idx="141">
                  <c:v>1410.069</c:v>
                </c:pt>
                <c:pt idx="142">
                  <c:v>1420.069</c:v>
                </c:pt>
                <c:pt idx="143">
                  <c:v>1430.069</c:v>
                </c:pt>
                <c:pt idx="144">
                  <c:v>1440.068</c:v>
                </c:pt>
                <c:pt idx="145">
                  <c:v>1450.07</c:v>
                </c:pt>
                <c:pt idx="146">
                  <c:v>1460.069</c:v>
                </c:pt>
                <c:pt idx="147">
                  <c:v>1470.069</c:v>
                </c:pt>
                <c:pt idx="148">
                  <c:v>1480.068</c:v>
                </c:pt>
                <c:pt idx="149">
                  <c:v>1490.059</c:v>
                </c:pt>
                <c:pt idx="150">
                  <c:v>1500.0740000000001</c:v>
                </c:pt>
                <c:pt idx="151">
                  <c:v>1510.0630000000001</c:v>
                </c:pt>
                <c:pt idx="152">
                  <c:v>1520.0519999999999</c:v>
                </c:pt>
                <c:pt idx="153">
                  <c:v>1530.0509999999999</c:v>
                </c:pt>
                <c:pt idx="154">
                  <c:v>1540.0519999999999</c:v>
                </c:pt>
                <c:pt idx="155">
                  <c:v>1550.0550000000001</c:v>
                </c:pt>
                <c:pt idx="156">
                  <c:v>1560.0530000000001</c:v>
                </c:pt>
                <c:pt idx="157">
                  <c:v>1570.0519999999999</c:v>
                </c:pt>
                <c:pt idx="158">
                  <c:v>1580.0650000000001</c:v>
                </c:pt>
                <c:pt idx="159">
                  <c:v>1590.07</c:v>
                </c:pt>
                <c:pt idx="160">
                  <c:v>1600.0609999999999</c:v>
                </c:pt>
                <c:pt idx="161">
                  <c:v>1610.079</c:v>
                </c:pt>
                <c:pt idx="162">
                  <c:v>1620.068</c:v>
                </c:pt>
                <c:pt idx="163">
                  <c:v>1630.06</c:v>
                </c:pt>
                <c:pt idx="164">
                  <c:v>1640.08</c:v>
                </c:pt>
                <c:pt idx="165">
                  <c:v>1650.069</c:v>
                </c:pt>
                <c:pt idx="166">
                  <c:v>1660.085</c:v>
                </c:pt>
                <c:pt idx="167">
                  <c:v>1670.078</c:v>
                </c:pt>
                <c:pt idx="168">
                  <c:v>1680.068</c:v>
                </c:pt>
                <c:pt idx="169">
                  <c:v>1690.075</c:v>
                </c:pt>
                <c:pt idx="170">
                  <c:v>1700.0619999999999</c:v>
                </c:pt>
                <c:pt idx="171">
                  <c:v>1710.067</c:v>
                </c:pt>
                <c:pt idx="172">
                  <c:v>1720.0830000000001</c:v>
                </c:pt>
                <c:pt idx="173">
                  <c:v>1730.077</c:v>
                </c:pt>
                <c:pt idx="174">
                  <c:v>1740.066</c:v>
                </c:pt>
                <c:pt idx="175">
                  <c:v>1750.0820000000001</c:v>
                </c:pt>
                <c:pt idx="176">
                  <c:v>1760.0830000000001</c:v>
                </c:pt>
                <c:pt idx="177">
                  <c:v>1770.0820000000001</c:v>
                </c:pt>
                <c:pt idx="178">
                  <c:v>1780.0820000000001</c:v>
                </c:pt>
                <c:pt idx="179">
                  <c:v>1790.075</c:v>
                </c:pt>
                <c:pt idx="180">
                  <c:v>1800.0809999999999</c:v>
                </c:pt>
                <c:pt idx="181">
                  <c:v>1810.067</c:v>
                </c:pt>
                <c:pt idx="182">
                  <c:v>1820.058</c:v>
                </c:pt>
                <c:pt idx="183">
                  <c:v>1830.0609999999999</c:v>
                </c:pt>
                <c:pt idx="184">
                  <c:v>1840.06</c:v>
                </c:pt>
                <c:pt idx="185">
                  <c:v>1850.06</c:v>
                </c:pt>
                <c:pt idx="186">
                  <c:v>1860.0619999999999</c:v>
                </c:pt>
                <c:pt idx="187">
                  <c:v>1870.0609999999999</c:v>
                </c:pt>
                <c:pt idx="188">
                  <c:v>1880.08</c:v>
                </c:pt>
                <c:pt idx="189">
                  <c:v>1890.0740000000001</c:v>
                </c:pt>
                <c:pt idx="190">
                  <c:v>1900.079</c:v>
                </c:pt>
                <c:pt idx="191">
                  <c:v>1910.079</c:v>
                </c:pt>
                <c:pt idx="192">
                  <c:v>1920.0730000000001</c:v>
                </c:pt>
                <c:pt idx="193">
                  <c:v>1930.079</c:v>
                </c:pt>
                <c:pt idx="194">
                  <c:v>1940.07</c:v>
                </c:pt>
                <c:pt idx="195">
                  <c:v>1950.095</c:v>
                </c:pt>
                <c:pt idx="196">
                  <c:v>1960.0940000000001</c:v>
                </c:pt>
                <c:pt idx="197">
                  <c:v>1970.078</c:v>
                </c:pt>
                <c:pt idx="198">
                  <c:v>1980.078</c:v>
                </c:pt>
                <c:pt idx="199">
                  <c:v>1990.0930000000001</c:v>
                </c:pt>
                <c:pt idx="200">
                  <c:v>2000.0930000000001</c:v>
                </c:pt>
                <c:pt idx="201">
                  <c:v>2010.0920000000001</c:v>
                </c:pt>
                <c:pt idx="202">
                  <c:v>2020.085</c:v>
                </c:pt>
                <c:pt idx="203">
                  <c:v>2030.076</c:v>
                </c:pt>
                <c:pt idx="204">
                  <c:v>2040.0909999999999</c:v>
                </c:pt>
                <c:pt idx="205">
                  <c:v>2050.087</c:v>
                </c:pt>
                <c:pt idx="206">
                  <c:v>2060.076</c:v>
                </c:pt>
                <c:pt idx="207">
                  <c:v>2070.0909999999999</c:v>
                </c:pt>
                <c:pt idx="208">
                  <c:v>2080.0859999999998</c:v>
                </c:pt>
                <c:pt idx="209">
                  <c:v>2090.09</c:v>
                </c:pt>
                <c:pt idx="210">
                  <c:v>2100.09</c:v>
                </c:pt>
                <c:pt idx="211">
                  <c:v>2110.0749999999998</c:v>
                </c:pt>
                <c:pt idx="212">
                  <c:v>2120.0659999999998</c:v>
                </c:pt>
                <c:pt idx="213">
                  <c:v>2130.0659999999998</c:v>
                </c:pt>
                <c:pt idx="214">
                  <c:v>2140.067</c:v>
                </c:pt>
                <c:pt idx="215">
                  <c:v>2150.069</c:v>
                </c:pt>
                <c:pt idx="216">
                  <c:v>2160.067</c:v>
                </c:pt>
                <c:pt idx="217">
                  <c:v>2170.0680000000002</c:v>
                </c:pt>
                <c:pt idx="218">
                  <c:v>2180.0720000000001</c:v>
                </c:pt>
                <c:pt idx="219">
                  <c:v>2190.0920000000001</c:v>
                </c:pt>
                <c:pt idx="220">
                  <c:v>2200.0920000000001</c:v>
                </c:pt>
                <c:pt idx="221">
                  <c:v>2210.0859999999998</c:v>
                </c:pt>
                <c:pt idx="222">
                  <c:v>2220.0909999999999</c:v>
                </c:pt>
                <c:pt idx="223">
                  <c:v>2230.0909999999999</c:v>
                </c:pt>
                <c:pt idx="224">
                  <c:v>2240.0920000000001</c:v>
                </c:pt>
                <c:pt idx="225">
                  <c:v>2250.085</c:v>
                </c:pt>
                <c:pt idx="226">
                  <c:v>2260.0909999999999</c:v>
                </c:pt>
                <c:pt idx="227">
                  <c:v>2270.0909999999999</c:v>
                </c:pt>
                <c:pt idx="228">
                  <c:v>2280.0859999999998</c:v>
                </c:pt>
                <c:pt idx="229">
                  <c:v>2290.09</c:v>
                </c:pt>
                <c:pt idx="230">
                  <c:v>2300.0889999999999</c:v>
                </c:pt>
                <c:pt idx="231">
                  <c:v>2310.0830000000001</c:v>
                </c:pt>
                <c:pt idx="232">
                  <c:v>2320.0889999999999</c:v>
                </c:pt>
                <c:pt idx="233">
                  <c:v>2330.0880000000002</c:v>
                </c:pt>
                <c:pt idx="234">
                  <c:v>2340.085</c:v>
                </c:pt>
                <c:pt idx="235">
                  <c:v>2350.0889999999999</c:v>
                </c:pt>
                <c:pt idx="236">
                  <c:v>2360.0889999999999</c:v>
                </c:pt>
                <c:pt idx="237">
                  <c:v>2370.0839999999998</c:v>
                </c:pt>
                <c:pt idx="238">
                  <c:v>2380.0880000000002</c:v>
                </c:pt>
                <c:pt idx="239">
                  <c:v>2390.1039999999998</c:v>
                </c:pt>
                <c:pt idx="240">
                  <c:v>2400.1030000000001</c:v>
                </c:pt>
                <c:pt idx="241">
                  <c:v>2410.0810000000001</c:v>
                </c:pt>
                <c:pt idx="242">
                  <c:v>2420.0749999999998</c:v>
                </c:pt>
                <c:pt idx="243">
                  <c:v>2430.0749999999998</c:v>
                </c:pt>
                <c:pt idx="244">
                  <c:v>2440.078</c:v>
                </c:pt>
                <c:pt idx="245">
                  <c:v>2450.0749999999998</c:v>
                </c:pt>
                <c:pt idx="246">
                  <c:v>2460.0729999999999</c:v>
                </c:pt>
                <c:pt idx="247">
                  <c:v>2470.0749999999998</c:v>
                </c:pt>
                <c:pt idx="248">
                  <c:v>2480.0830000000001</c:v>
                </c:pt>
                <c:pt idx="249">
                  <c:v>2490.087</c:v>
                </c:pt>
                <c:pt idx="250">
                  <c:v>2500.1030000000001</c:v>
                </c:pt>
                <c:pt idx="251">
                  <c:v>2510.098</c:v>
                </c:pt>
                <c:pt idx="252">
                  <c:v>2520.087</c:v>
                </c:pt>
                <c:pt idx="253">
                  <c:v>2530.1030000000001</c:v>
                </c:pt>
                <c:pt idx="254">
                  <c:v>2540.098</c:v>
                </c:pt>
                <c:pt idx="255">
                  <c:v>2550.1019999999999</c:v>
                </c:pt>
                <c:pt idx="256">
                  <c:v>2560.1019999999999</c:v>
                </c:pt>
                <c:pt idx="257">
                  <c:v>2570.098</c:v>
                </c:pt>
                <c:pt idx="258">
                  <c:v>2580.1010000000001</c:v>
                </c:pt>
                <c:pt idx="259">
                  <c:v>2590.1010000000001</c:v>
                </c:pt>
                <c:pt idx="260">
                  <c:v>2600.1010000000001</c:v>
                </c:pt>
                <c:pt idx="261">
                  <c:v>2610.096</c:v>
                </c:pt>
                <c:pt idx="262">
                  <c:v>2620.1</c:v>
                </c:pt>
                <c:pt idx="263">
                  <c:v>2630.1010000000001</c:v>
                </c:pt>
                <c:pt idx="264">
                  <c:v>2640.096</c:v>
                </c:pt>
                <c:pt idx="265">
                  <c:v>2650.1</c:v>
                </c:pt>
                <c:pt idx="266">
                  <c:v>2660.1</c:v>
                </c:pt>
                <c:pt idx="267">
                  <c:v>2670.0940000000001</c:v>
                </c:pt>
                <c:pt idx="268">
                  <c:v>2680.0990000000002</c:v>
                </c:pt>
                <c:pt idx="269">
                  <c:v>2690.0990000000002</c:v>
                </c:pt>
                <c:pt idx="270">
                  <c:v>2700.0940000000001</c:v>
                </c:pt>
                <c:pt idx="271">
                  <c:v>2710.0859999999998</c:v>
                </c:pt>
                <c:pt idx="272">
                  <c:v>2720.0810000000001</c:v>
                </c:pt>
                <c:pt idx="273">
                  <c:v>2730.0810000000001</c:v>
                </c:pt>
                <c:pt idx="274">
                  <c:v>2740.085</c:v>
                </c:pt>
                <c:pt idx="275">
                  <c:v>2750.0819999999999</c:v>
                </c:pt>
                <c:pt idx="276">
                  <c:v>2760.0839999999998</c:v>
                </c:pt>
                <c:pt idx="277">
                  <c:v>2770.087</c:v>
                </c:pt>
                <c:pt idx="278">
                  <c:v>2780.098</c:v>
                </c:pt>
                <c:pt idx="279">
                  <c:v>2790.0970000000002</c:v>
                </c:pt>
                <c:pt idx="280">
                  <c:v>2800.0970000000002</c:v>
                </c:pt>
                <c:pt idx="281">
                  <c:v>2810.107</c:v>
                </c:pt>
                <c:pt idx="282">
                  <c:v>2820.0970000000002</c:v>
                </c:pt>
                <c:pt idx="283">
                  <c:v>2830.1109999999999</c:v>
                </c:pt>
                <c:pt idx="284">
                  <c:v>2840.1080000000002</c:v>
                </c:pt>
                <c:pt idx="285">
                  <c:v>2850.0970000000002</c:v>
                </c:pt>
                <c:pt idx="286">
                  <c:v>2860.1120000000001</c:v>
                </c:pt>
                <c:pt idx="287">
                  <c:v>2870.107</c:v>
                </c:pt>
                <c:pt idx="288">
                  <c:v>2880.096</c:v>
                </c:pt>
                <c:pt idx="289">
                  <c:v>2890.1109999999999</c:v>
                </c:pt>
                <c:pt idx="290">
                  <c:v>2900.1060000000002</c:v>
                </c:pt>
                <c:pt idx="291">
                  <c:v>2910.1109999999999</c:v>
                </c:pt>
                <c:pt idx="292">
                  <c:v>2920.11</c:v>
                </c:pt>
                <c:pt idx="293">
                  <c:v>2930.1109999999999</c:v>
                </c:pt>
                <c:pt idx="294">
                  <c:v>2940.105</c:v>
                </c:pt>
                <c:pt idx="295">
                  <c:v>2950.11</c:v>
                </c:pt>
                <c:pt idx="296">
                  <c:v>2960.11</c:v>
                </c:pt>
                <c:pt idx="297">
                  <c:v>2970.1039999999998</c:v>
                </c:pt>
                <c:pt idx="298">
                  <c:v>2980.11</c:v>
                </c:pt>
                <c:pt idx="299">
                  <c:v>2990.1089999999999</c:v>
                </c:pt>
                <c:pt idx="300">
                  <c:v>3000.1039999999998</c:v>
                </c:pt>
                <c:pt idx="301">
                  <c:v>3010.0909999999999</c:v>
                </c:pt>
                <c:pt idx="302">
                  <c:v>3020.09</c:v>
                </c:pt>
                <c:pt idx="303">
                  <c:v>3030.0909999999999</c:v>
                </c:pt>
                <c:pt idx="304">
                  <c:v>3040.0920000000001</c:v>
                </c:pt>
                <c:pt idx="305">
                  <c:v>3050.09</c:v>
                </c:pt>
                <c:pt idx="306">
                  <c:v>3060.0909999999999</c:v>
                </c:pt>
                <c:pt idx="307">
                  <c:v>3070.09</c:v>
                </c:pt>
                <c:pt idx="308">
                  <c:v>3080.105</c:v>
                </c:pt>
                <c:pt idx="309">
                  <c:v>3090.11</c:v>
                </c:pt>
                <c:pt idx="310">
                  <c:v>3100.1089999999999</c:v>
                </c:pt>
                <c:pt idx="311">
                  <c:v>3110.1039999999998</c:v>
                </c:pt>
                <c:pt idx="312">
                  <c:v>3120.1039999999998</c:v>
                </c:pt>
                <c:pt idx="313">
                  <c:v>3130.1089999999999</c:v>
                </c:pt>
                <c:pt idx="314">
                  <c:v>3140.1089999999999</c:v>
                </c:pt>
                <c:pt idx="315">
                  <c:v>3150.1039999999998</c:v>
                </c:pt>
                <c:pt idx="316">
                  <c:v>3160.1080000000002</c:v>
                </c:pt>
                <c:pt idx="317">
                  <c:v>3170.1080000000002</c:v>
                </c:pt>
                <c:pt idx="318">
                  <c:v>3180.1179999999999</c:v>
                </c:pt>
                <c:pt idx="319">
                  <c:v>3190.107</c:v>
                </c:pt>
                <c:pt idx="320">
                  <c:v>3200.12</c:v>
                </c:pt>
                <c:pt idx="321">
                  <c:v>3210.1060000000002</c:v>
                </c:pt>
                <c:pt idx="322">
                  <c:v>3220.1170000000002</c:v>
                </c:pt>
                <c:pt idx="323">
                  <c:v>3230.107</c:v>
                </c:pt>
                <c:pt idx="324">
                  <c:v>3240.1219999999998</c:v>
                </c:pt>
                <c:pt idx="325">
                  <c:v>3250.116</c:v>
                </c:pt>
                <c:pt idx="326">
                  <c:v>3260.1060000000002</c:v>
                </c:pt>
                <c:pt idx="327">
                  <c:v>3270.1210000000001</c:v>
                </c:pt>
                <c:pt idx="328">
                  <c:v>3280.116</c:v>
                </c:pt>
                <c:pt idx="329">
                  <c:v>3290.1210000000001</c:v>
                </c:pt>
                <c:pt idx="330">
                  <c:v>3300.12</c:v>
                </c:pt>
                <c:pt idx="331">
                  <c:v>3310.1030000000001</c:v>
                </c:pt>
                <c:pt idx="332">
                  <c:v>3320.1010000000001</c:v>
                </c:pt>
                <c:pt idx="333">
                  <c:v>3330.0970000000002</c:v>
                </c:pt>
                <c:pt idx="334">
                  <c:v>3340.098</c:v>
                </c:pt>
                <c:pt idx="335">
                  <c:v>3350.0990000000002</c:v>
                </c:pt>
                <c:pt idx="336">
                  <c:v>3360.1010000000001</c:v>
                </c:pt>
                <c:pt idx="337">
                  <c:v>3370.0990000000002</c:v>
                </c:pt>
                <c:pt idx="338">
                  <c:v>3380.107</c:v>
                </c:pt>
                <c:pt idx="339">
                  <c:v>3390.1170000000002</c:v>
                </c:pt>
                <c:pt idx="340">
                  <c:v>3400.1210000000001</c:v>
                </c:pt>
                <c:pt idx="341">
                  <c:v>3410.1210000000001</c:v>
                </c:pt>
                <c:pt idx="342">
                  <c:v>3420.1219999999998</c:v>
                </c:pt>
                <c:pt idx="343">
                  <c:v>3430.1170000000002</c:v>
                </c:pt>
                <c:pt idx="344">
                  <c:v>3440.1210000000001</c:v>
                </c:pt>
                <c:pt idx="345">
                  <c:v>3450.1210000000001</c:v>
                </c:pt>
                <c:pt idx="346">
                  <c:v>3460.1149999999998</c:v>
                </c:pt>
                <c:pt idx="347">
                  <c:v>3470.12</c:v>
                </c:pt>
                <c:pt idx="348">
                  <c:v>3480.12</c:v>
                </c:pt>
                <c:pt idx="349">
                  <c:v>3490.1190000000001</c:v>
                </c:pt>
                <c:pt idx="350">
                  <c:v>3500.114</c:v>
                </c:pt>
                <c:pt idx="351">
                  <c:v>3510.1179999999999</c:v>
                </c:pt>
                <c:pt idx="352">
                  <c:v>3520.12</c:v>
                </c:pt>
                <c:pt idx="353">
                  <c:v>3530.1149999999998</c:v>
                </c:pt>
                <c:pt idx="354">
                  <c:v>3540.1190000000001</c:v>
                </c:pt>
                <c:pt idx="355">
                  <c:v>3550.1179999999999</c:v>
                </c:pt>
                <c:pt idx="356">
                  <c:v>3560.1179999999999</c:v>
                </c:pt>
                <c:pt idx="357">
                  <c:v>3570.1129999999998</c:v>
                </c:pt>
                <c:pt idx="358">
                  <c:v>3580.1179999999999</c:v>
                </c:pt>
                <c:pt idx="359">
                  <c:v>3590.1329999999998</c:v>
                </c:pt>
                <c:pt idx="360">
                  <c:v>3600.1280000000002</c:v>
                </c:pt>
                <c:pt idx="361">
                  <c:v>3610.1089999999999</c:v>
                </c:pt>
                <c:pt idx="362">
                  <c:v>3620.105</c:v>
                </c:pt>
                <c:pt idx="363">
                  <c:v>3630.1060000000002</c:v>
                </c:pt>
                <c:pt idx="364">
                  <c:v>3640.1080000000002</c:v>
                </c:pt>
                <c:pt idx="365">
                  <c:v>3650.1060000000002</c:v>
                </c:pt>
                <c:pt idx="366">
                  <c:v>3660.107</c:v>
                </c:pt>
                <c:pt idx="367">
                  <c:v>3670.1039999999998</c:v>
                </c:pt>
                <c:pt idx="368">
                  <c:v>3680.1170000000002</c:v>
                </c:pt>
                <c:pt idx="369">
                  <c:v>3690.1320000000001</c:v>
                </c:pt>
                <c:pt idx="370">
                  <c:v>3700.1239999999998</c:v>
                </c:pt>
                <c:pt idx="371">
                  <c:v>3710.1170000000002</c:v>
                </c:pt>
                <c:pt idx="372">
                  <c:v>3720.1320000000001</c:v>
                </c:pt>
                <c:pt idx="373">
                  <c:v>3730.123</c:v>
                </c:pt>
                <c:pt idx="374">
                  <c:v>3740.1320000000001</c:v>
                </c:pt>
                <c:pt idx="375">
                  <c:v>3750.1260000000002</c:v>
                </c:pt>
                <c:pt idx="376">
                  <c:v>3760.1219999999998</c:v>
                </c:pt>
                <c:pt idx="377">
                  <c:v>3770.13</c:v>
                </c:pt>
                <c:pt idx="378">
                  <c:v>3780.1260000000002</c:v>
                </c:pt>
                <c:pt idx="379">
                  <c:v>3790.13</c:v>
                </c:pt>
                <c:pt idx="380">
                  <c:v>3800.1289999999999</c:v>
                </c:pt>
                <c:pt idx="381">
                  <c:v>3810.13</c:v>
                </c:pt>
                <c:pt idx="382">
                  <c:v>3820.125</c:v>
                </c:pt>
                <c:pt idx="383">
                  <c:v>3830.1289999999999</c:v>
                </c:pt>
                <c:pt idx="384">
                  <c:v>3840.13</c:v>
                </c:pt>
                <c:pt idx="385">
                  <c:v>3850.125</c:v>
                </c:pt>
                <c:pt idx="386">
                  <c:v>3860.1289999999999</c:v>
                </c:pt>
                <c:pt idx="387">
                  <c:v>3870.1289999999999</c:v>
                </c:pt>
                <c:pt idx="388">
                  <c:v>3880.1280000000002</c:v>
                </c:pt>
                <c:pt idx="389">
                  <c:v>3890.123</c:v>
                </c:pt>
                <c:pt idx="390">
                  <c:v>3900.1280000000002</c:v>
                </c:pt>
                <c:pt idx="391">
                  <c:v>3910.1210000000001</c:v>
                </c:pt>
                <c:pt idx="392">
                  <c:v>3920.1179999999999</c:v>
                </c:pt>
                <c:pt idx="393">
                  <c:v>3930.116</c:v>
                </c:pt>
                <c:pt idx="394">
                  <c:v>3940.1190000000001</c:v>
                </c:pt>
                <c:pt idx="395">
                  <c:v>3950.1129999999998</c:v>
                </c:pt>
                <c:pt idx="396">
                  <c:v>3960.1129999999998</c:v>
                </c:pt>
                <c:pt idx="397">
                  <c:v>3970.1149999999998</c:v>
                </c:pt>
                <c:pt idx="398">
                  <c:v>3980.1309999999999</c:v>
                </c:pt>
                <c:pt idx="399">
                  <c:v>3990.1309999999999</c:v>
                </c:pt>
                <c:pt idx="400">
                  <c:v>4000.1239999999998</c:v>
                </c:pt>
                <c:pt idx="401">
                  <c:v>4010.1350000000002</c:v>
                </c:pt>
                <c:pt idx="402">
                  <c:v>4020.1419999999998</c:v>
                </c:pt>
                <c:pt idx="403">
                  <c:v>4030.13</c:v>
                </c:pt>
                <c:pt idx="404">
                  <c:v>4040.145</c:v>
                </c:pt>
                <c:pt idx="405">
                  <c:v>4050.145</c:v>
                </c:pt>
                <c:pt idx="406">
                  <c:v>4060.14</c:v>
                </c:pt>
                <c:pt idx="407">
                  <c:v>4070.1289999999999</c:v>
                </c:pt>
                <c:pt idx="408">
                  <c:v>4080.1439999999998</c:v>
                </c:pt>
                <c:pt idx="409">
                  <c:v>4090.1439999999998</c:v>
                </c:pt>
                <c:pt idx="410">
                  <c:v>4100.1379999999999</c:v>
                </c:pt>
                <c:pt idx="411">
                  <c:v>4110.1279999999997</c:v>
                </c:pt>
                <c:pt idx="412">
                  <c:v>4120.1350000000002</c:v>
                </c:pt>
                <c:pt idx="413">
                  <c:v>4130.1390000000001</c:v>
                </c:pt>
                <c:pt idx="414">
                  <c:v>4140.143</c:v>
                </c:pt>
                <c:pt idx="415">
                  <c:v>4150.143</c:v>
                </c:pt>
                <c:pt idx="416">
                  <c:v>4160.143</c:v>
                </c:pt>
                <c:pt idx="417">
                  <c:v>4170.1369999999997</c:v>
                </c:pt>
                <c:pt idx="418">
                  <c:v>4180.1419999999998</c:v>
                </c:pt>
                <c:pt idx="419">
                  <c:v>4190.1419999999998</c:v>
                </c:pt>
                <c:pt idx="420">
                  <c:v>4200.143</c:v>
                </c:pt>
                <c:pt idx="421">
                  <c:v>4210.1310000000003</c:v>
                </c:pt>
                <c:pt idx="422">
                  <c:v>4220.1210000000001</c:v>
                </c:pt>
                <c:pt idx="423">
                  <c:v>4230.12</c:v>
                </c:pt>
                <c:pt idx="424">
                  <c:v>4240.12</c:v>
                </c:pt>
                <c:pt idx="425">
                  <c:v>4250.1239999999998</c:v>
                </c:pt>
                <c:pt idx="426">
                  <c:v>4260.1210000000001</c:v>
                </c:pt>
                <c:pt idx="427">
                  <c:v>4270.1210000000001</c:v>
                </c:pt>
                <c:pt idx="428">
                  <c:v>4280.1400000000003</c:v>
                </c:pt>
                <c:pt idx="429">
                  <c:v>4290.1350000000002</c:v>
                </c:pt>
                <c:pt idx="430">
                  <c:v>4300.1319999999996</c:v>
                </c:pt>
                <c:pt idx="431">
                  <c:v>4310.1480000000001</c:v>
                </c:pt>
                <c:pt idx="432">
                  <c:v>4320.1559999999999</c:v>
                </c:pt>
                <c:pt idx="433">
                  <c:v>4330.1360000000004</c:v>
                </c:pt>
                <c:pt idx="434">
                  <c:v>4340.1400000000003</c:v>
                </c:pt>
                <c:pt idx="435">
                  <c:v>4350.1390000000001</c:v>
                </c:pt>
                <c:pt idx="436">
                  <c:v>4360.1379999999999</c:v>
                </c:pt>
                <c:pt idx="437">
                  <c:v>4370.1379999999999</c:v>
                </c:pt>
                <c:pt idx="438">
                  <c:v>4380.1469999999999</c:v>
                </c:pt>
                <c:pt idx="439">
                  <c:v>4390.1379999999999</c:v>
                </c:pt>
                <c:pt idx="440">
                  <c:v>4400.1509999999998</c:v>
                </c:pt>
                <c:pt idx="441">
                  <c:v>4410.1379999999999</c:v>
                </c:pt>
                <c:pt idx="442">
                  <c:v>4420.1540000000005</c:v>
                </c:pt>
                <c:pt idx="443">
                  <c:v>4430.1530000000002</c:v>
                </c:pt>
                <c:pt idx="444">
                  <c:v>4440.1480000000001</c:v>
                </c:pt>
                <c:pt idx="445">
                  <c:v>4450.1369999999997</c:v>
                </c:pt>
                <c:pt idx="446">
                  <c:v>4460.152</c:v>
                </c:pt>
                <c:pt idx="447">
                  <c:v>4470.152</c:v>
                </c:pt>
                <c:pt idx="448">
                  <c:v>4480.1469999999999</c:v>
                </c:pt>
                <c:pt idx="449">
                  <c:v>4490.152</c:v>
                </c:pt>
                <c:pt idx="450">
                  <c:v>4500.152</c:v>
                </c:pt>
                <c:pt idx="451">
                  <c:v>4510.1350000000002</c:v>
                </c:pt>
                <c:pt idx="452">
                  <c:v>4520.1319999999996</c:v>
                </c:pt>
                <c:pt idx="453">
                  <c:v>4530.1289999999999</c:v>
                </c:pt>
                <c:pt idx="454">
                  <c:v>4540.13</c:v>
                </c:pt>
                <c:pt idx="455">
                  <c:v>4550.13</c:v>
                </c:pt>
                <c:pt idx="456">
                  <c:v>4560.1329999999998</c:v>
                </c:pt>
                <c:pt idx="457">
                  <c:v>4570.134</c:v>
                </c:pt>
                <c:pt idx="458">
                  <c:v>4580.152</c:v>
                </c:pt>
                <c:pt idx="459">
                  <c:v>4590.152</c:v>
                </c:pt>
                <c:pt idx="460">
                  <c:v>4600.1490000000003</c:v>
                </c:pt>
                <c:pt idx="461">
                  <c:v>4610.152</c:v>
                </c:pt>
                <c:pt idx="462">
                  <c:v>4620.152</c:v>
                </c:pt>
                <c:pt idx="463">
                  <c:v>4630.152</c:v>
                </c:pt>
                <c:pt idx="464">
                  <c:v>4640.1469999999999</c:v>
                </c:pt>
                <c:pt idx="465">
                  <c:v>4650.1499999999996</c:v>
                </c:pt>
                <c:pt idx="466">
                  <c:v>4660.1499999999996</c:v>
                </c:pt>
                <c:pt idx="467">
                  <c:v>4670.1499999999996</c:v>
                </c:pt>
                <c:pt idx="468">
                  <c:v>4680.1450000000004</c:v>
                </c:pt>
                <c:pt idx="469">
                  <c:v>4690.1490000000003</c:v>
                </c:pt>
                <c:pt idx="470">
                  <c:v>4700.143</c:v>
                </c:pt>
                <c:pt idx="471">
                  <c:v>4710.1499999999996</c:v>
                </c:pt>
                <c:pt idx="472">
                  <c:v>4720.1450000000004</c:v>
                </c:pt>
                <c:pt idx="473">
                  <c:v>4730.1490000000003</c:v>
                </c:pt>
                <c:pt idx="474">
                  <c:v>4740.1490000000003</c:v>
                </c:pt>
                <c:pt idx="475">
                  <c:v>4750.1639999999998</c:v>
                </c:pt>
                <c:pt idx="476">
                  <c:v>4760.1480000000001</c:v>
                </c:pt>
                <c:pt idx="477">
                  <c:v>4770.1629999999996</c:v>
                </c:pt>
                <c:pt idx="478">
                  <c:v>4780.1629999999996</c:v>
                </c:pt>
                <c:pt idx="479">
                  <c:v>4790.1639999999998</c:v>
                </c:pt>
                <c:pt idx="480">
                  <c:v>4800.1629999999996</c:v>
                </c:pt>
                <c:pt idx="481">
                  <c:v>4810.143</c:v>
                </c:pt>
                <c:pt idx="482">
                  <c:v>4820.1360000000004</c:v>
                </c:pt>
                <c:pt idx="483">
                  <c:v>4830.1400000000003</c:v>
                </c:pt>
                <c:pt idx="484">
                  <c:v>4840.1379999999999</c:v>
                </c:pt>
                <c:pt idx="485">
                  <c:v>4850.1369999999997</c:v>
                </c:pt>
                <c:pt idx="486">
                  <c:v>4860.1369999999997</c:v>
                </c:pt>
                <c:pt idx="487">
                  <c:v>4870.1379999999999</c:v>
                </c:pt>
                <c:pt idx="488">
                  <c:v>4880.1450000000004</c:v>
                </c:pt>
                <c:pt idx="489">
                  <c:v>4890.1499999999996</c:v>
                </c:pt>
                <c:pt idx="490">
                  <c:v>4900.1660000000002</c:v>
                </c:pt>
                <c:pt idx="491">
                  <c:v>4910.1570000000002</c:v>
                </c:pt>
                <c:pt idx="492">
                  <c:v>4920.16</c:v>
                </c:pt>
                <c:pt idx="493">
                  <c:v>4930.1490000000003</c:v>
                </c:pt>
                <c:pt idx="494">
                  <c:v>4940.1639999999998</c:v>
                </c:pt>
                <c:pt idx="495">
                  <c:v>4950.1639999999998</c:v>
                </c:pt>
                <c:pt idx="496">
                  <c:v>4960.1589999999997</c:v>
                </c:pt>
                <c:pt idx="497">
                  <c:v>4970.1629999999996</c:v>
                </c:pt>
                <c:pt idx="498">
                  <c:v>4980.1629999999996</c:v>
                </c:pt>
                <c:pt idx="499">
                  <c:v>4990.1639999999998</c:v>
                </c:pt>
                <c:pt idx="500">
                  <c:v>5000.1629999999996</c:v>
                </c:pt>
                <c:pt idx="501">
                  <c:v>5010.1629999999996</c:v>
                </c:pt>
                <c:pt idx="502">
                  <c:v>5020.1629999999996</c:v>
                </c:pt>
                <c:pt idx="503">
                  <c:v>5030.1629999999996</c:v>
                </c:pt>
                <c:pt idx="504">
                  <c:v>5040.1580000000004</c:v>
                </c:pt>
                <c:pt idx="505">
                  <c:v>5050.1620000000003</c:v>
                </c:pt>
                <c:pt idx="506">
                  <c:v>5060.1620000000003</c:v>
                </c:pt>
                <c:pt idx="507">
                  <c:v>5070.1610000000001</c:v>
                </c:pt>
                <c:pt idx="508">
                  <c:v>5080.1559999999999</c:v>
                </c:pt>
                <c:pt idx="509">
                  <c:v>5090.1610000000001</c:v>
                </c:pt>
                <c:pt idx="510">
                  <c:v>5100.1610000000001</c:v>
                </c:pt>
                <c:pt idx="511">
                  <c:v>5110.1540000000005</c:v>
                </c:pt>
                <c:pt idx="512">
                  <c:v>5120.1490000000003</c:v>
                </c:pt>
                <c:pt idx="513">
                  <c:v>5130.1440000000002</c:v>
                </c:pt>
                <c:pt idx="514">
                  <c:v>5140.1450000000004</c:v>
                </c:pt>
                <c:pt idx="515">
                  <c:v>5150.1440000000002</c:v>
                </c:pt>
                <c:pt idx="516">
                  <c:v>5160.1480000000001</c:v>
                </c:pt>
                <c:pt idx="517">
                  <c:v>5170.143</c:v>
                </c:pt>
                <c:pt idx="518">
                  <c:v>5180.16</c:v>
                </c:pt>
                <c:pt idx="519">
                  <c:v>5190.16</c:v>
                </c:pt>
                <c:pt idx="520">
                  <c:v>5200.1580000000004</c:v>
                </c:pt>
                <c:pt idx="521">
                  <c:v>5210.1549999999997</c:v>
                </c:pt>
                <c:pt idx="522">
                  <c:v>5220.152</c:v>
                </c:pt>
                <c:pt idx="523">
                  <c:v>5230.1750000000002</c:v>
                </c:pt>
                <c:pt idx="524">
                  <c:v>5240.17</c:v>
                </c:pt>
                <c:pt idx="525">
                  <c:v>5250.1549999999997</c:v>
                </c:pt>
                <c:pt idx="526">
                  <c:v>5260.1589999999997</c:v>
                </c:pt>
                <c:pt idx="527">
                  <c:v>5270.174</c:v>
                </c:pt>
                <c:pt idx="528">
                  <c:v>5280.1729999999998</c:v>
                </c:pt>
                <c:pt idx="529">
                  <c:v>5290.17</c:v>
                </c:pt>
                <c:pt idx="530">
                  <c:v>5300.1589999999997</c:v>
                </c:pt>
                <c:pt idx="531">
                  <c:v>5310.174</c:v>
                </c:pt>
                <c:pt idx="532">
                  <c:v>5320.174</c:v>
                </c:pt>
                <c:pt idx="533">
                  <c:v>5330.1689999999999</c:v>
                </c:pt>
                <c:pt idx="534">
                  <c:v>5340.1729999999998</c:v>
                </c:pt>
                <c:pt idx="535">
                  <c:v>5350.1719999999996</c:v>
                </c:pt>
                <c:pt idx="536">
                  <c:v>5360.1719999999996</c:v>
                </c:pt>
                <c:pt idx="537">
                  <c:v>5370.1679999999997</c:v>
                </c:pt>
                <c:pt idx="538">
                  <c:v>5380.1639999999998</c:v>
                </c:pt>
                <c:pt idx="539">
                  <c:v>5390.1880000000001</c:v>
                </c:pt>
                <c:pt idx="540">
                  <c:v>5400.1719999999996</c:v>
                </c:pt>
                <c:pt idx="541">
                  <c:v>5410.1620000000003</c:v>
                </c:pt>
                <c:pt idx="542">
                  <c:v>5420.15</c:v>
                </c:pt>
                <c:pt idx="543">
                  <c:v>5430.152</c:v>
                </c:pt>
                <c:pt idx="544">
                  <c:v>5440.152</c:v>
                </c:pt>
                <c:pt idx="545">
                  <c:v>5450.1549999999997</c:v>
                </c:pt>
                <c:pt idx="546">
                  <c:v>5460.1559999999999</c:v>
                </c:pt>
                <c:pt idx="547">
                  <c:v>5470.1509999999998</c:v>
                </c:pt>
                <c:pt idx="548">
                  <c:v>5480.1710000000003</c:v>
                </c:pt>
                <c:pt idx="549">
                  <c:v>5490.17</c:v>
                </c:pt>
                <c:pt idx="550">
                  <c:v>5500.1660000000002</c:v>
                </c:pt>
                <c:pt idx="551">
                  <c:v>5510.17</c:v>
                </c:pt>
                <c:pt idx="552">
                  <c:v>5520.17</c:v>
                </c:pt>
                <c:pt idx="553">
                  <c:v>5530.16</c:v>
                </c:pt>
                <c:pt idx="554">
                  <c:v>5540.18</c:v>
                </c:pt>
                <c:pt idx="555">
                  <c:v>5550.1689999999999</c:v>
                </c:pt>
                <c:pt idx="556">
                  <c:v>5560.18</c:v>
                </c:pt>
                <c:pt idx="557">
                  <c:v>5570.1679999999997</c:v>
                </c:pt>
                <c:pt idx="558">
                  <c:v>5580.18</c:v>
                </c:pt>
                <c:pt idx="559">
                  <c:v>5590.1589999999997</c:v>
                </c:pt>
                <c:pt idx="560">
                  <c:v>5600.18</c:v>
                </c:pt>
                <c:pt idx="561">
                  <c:v>5610.183</c:v>
                </c:pt>
                <c:pt idx="562">
                  <c:v>5620.1880000000001</c:v>
                </c:pt>
                <c:pt idx="563">
                  <c:v>5630.183</c:v>
                </c:pt>
                <c:pt idx="564">
                  <c:v>5640.183</c:v>
                </c:pt>
                <c:pt idx="565">
                  <c:v>5650.1819999999998</c:v>
                </c:pt>
                <c:pt idx="566">
                  <c:v>5660.1790000000001</c:v>
                </c:pt>
                <c:pt idx="567">
                  <c:v>5670.1840000000002</c:v>
                </c:pt>
                <c:pt idx="568">
                  <c:v>5680.1779999999999</c:v>
                </c:pt>
                <c:pt idx="569">
                  <c:v>5690.1819999999998</c:v>
                </c:pt>
                <c:pt idx="570">
                  <c:v>5700.1729999999998</c:v>
                </c:pt>
                <c:pt idx="571">
                  <c:v>5710.1769999999997</c:v>
                </c:pt>
                <c:pt idx="572">
                  <c:v>5720.1589999999997</c:v>
                </c:pt>
                <c:pt idx="573">
                  <c:v>5730.1589999999997</c:v>
                </c:pt>
                <c:pt idx="574">
                  <c:v>5740.1580000000004</c:v>
                </c:pt>
                <c:pt idx="575">
                  <c:v>5750.1639999999998</c:v>
                </c:pt>
                <c:pt idx="576">
                  <c:v>5760.16</c:v>
                </c:pt>
                <c:pt idx="577">
                  <c:v>5770.1589999999997</c:v>
                </c:pt>
                <c:pt idx="578">
                  <c:v>5780.16</c:v>
                </c:pt>
                <c:pt idx="579">
                  <c:v>5790.1840000000002</c:v>
                </c:pt>
                <c:pt idx="580">
                  <c:v>5800.18</c:v>
                </c:pt>
                <c:pt idx="581">
                  <c:v>5810.1840000000002</c:v>
                </c:pt>
                <c:pt idx="582">
                  <c:v>5820.183</c:v>
                </c:pt>
                <c:pt idx="583">
                  <c:v>5830.174</c:v>
                </c:pt>
                <c:pt idx="584">
                  <c:v>5840.1930000000002</c:v>
                </c:pt>
                <c:pt idx="585">
                  <c:v>5850.1819999999998</c:v>
                </c:pt>
                <c:pt idx="586">
                  <c:v>5860.1809999999996</c:v>
                </c:pt>
                <c:pt idx="587">
                  <c:v>5870.1809999999996</c:v>
                </c:pt>
                <c:pt idx="588">
                  <c:v>5880.1769999999997</c:v>
                </c:pt>
                <c:pt idx="589">
                  <c:v>5890.1809999999996</c:v>
                </c:pt>
                <c:pt idx="590">
                  <c:v>5900.1809999999996</c:v>
                </c:pt>
                <c:pt idx="591">
                  <c:v>5910.1809999999996</c:v>
                </c:pt>
                <c:pt idx="592">
                  <c:v>5920.1769999999997</c:v>
                </c:pt>
                <c:pt idx="593">
                  <c:v>5930.18</c:v>
                </c:pt>
                <c:pt idx="594">
                  <c:v>5940.18</c:v>
                </c:pt>
                <c:pt idx="595">
                  <c:v>5950.18</c:v>
                </c:pt>
                <c:pt idx="596">
                  <c:v>5960.19</c:v>
                </c:pt>
                <c:pt idx="597">
                  <c:v>5970.1850000000004</c:v>
                </c:pt>
                <c:pt idx="598">
                  <c:v>5980.1949999999997</c:v>
                </c:pt>
                <c:pt idx="599">
                  <c:v>5990.1949999999997</c:v>
                </c:pt>
                <c:pt idx="600">
                  <c:v>6000.1940000000004</c:v>
                </c:pt>
                <c:pt idx="601">
                  <c:v>6010.1779999999999</c:v>
                </c:pt>
                <c:pt idx="602">
                  <c:v>6020.1660000000002</c:v>
                </c:pt>
                <c:pt idx="603">
                  <c:v>6030.1670000000004</c:v>
                </c:pt>
                <c:pt idx="604">
                  <c:v>6040.1670000000004</c:v>
                </c:pt>
                <c:pt idx="605">
                  <c:v>6050.1710000000003</c:v>
                </c:pt>
                <c:pt idx="606">
                  <c:v>6060.1710000000003</c:v>
                </c:pt>
                <c:pt idx="607">
                  <c:v>6070.1679999999997</c:v>
                </c:pt>
                <c:pt idx="608">
                  <c:v>6080.18</c:v>
                </c:pt>
                <c:pt idx="609">
                  <c:v>6090.1949999999997</c:v>
                </c:pt>
                <c:pt idx="610">
                  <c:v>6100.192</c:v>
                </c:pt>
                <c:pt idx="611">
                  <c:v>6110.1949999999997</c:v>
                </c:pt>
                <c:pt idx="612">
                  <c:v>6120.1949999999997</c:v>
                </c:pt>
                <c:pt idx="613">
                  <c:v>6130.1949999999997</c:v>
                </c:pt>
                <c:pt idx="614">
                  <c:v>6140.19</c:v>
                </c:pt>
                <c:pt idx="615">
                  <c:v>6150.1890000000003</c:v>
                </c:pt>
                <c:pt idx="616">
                  <c:v>6160.1940000000004</c:v>
                </c:pt>
                <c:pt idx="617">
                  <c:v>6170.1940000000004</c:v>
                </c:pt>
                <c:pt idx="618">
                  <c:v>6180.1940000000004</c:v>
                </c:pt>
                <c:pt idx="619">
                  <c:v>6190.19</c:v>
                </c:pt>
                <c:pt idx="620">
                  <c:v>6200.1930000000002</c:v>
                </c:pt>
                <c:pt idx="621">
                  <c:v>6210.1930000000002</c:v>
                </c:pt>
                <c:pt idx="622">
                  <c:v>6220.1930000000002</c:v>
                </c:pt>
                <c:pt idx="623">
                  <c:v>6230.1909999999998</c:v>
                </c:pt>
                <c:pt idx="624">
                  <c:v>6240.192</c:v>
                </c:pt>
                <c:pt idx="625">
                  <c:v>6250.192</c:v>
                </c:pt>
                <c:pt idx="626">
                  <c:v>6260.192</c:v>
                </c:pt>
                <c:pt idx="627">
                  <c:v>6270.192</c:v>
                </c:pt>
                <c:pt idx="628">
                  <c:v>6280.1880000000001</c:v>
                </c:pt>
                <c:pt idx="629">
                  <c:v>6290.1909999999998</c:v>
                </c:pt>
                <c:pt idx="630">
                  <c:v>6300.1909999999998</c:v>
                </c:pt>
                <c:pt idx="631">
                  <c:v>6310.183</c:v>
                </c:pt>
                <c:pt idx="632">
                  <c:v>6320.1779999999999</c:v>
                </c:pt>
                <c:pt idx="633">
                  <c:v>6330.1779999999999</c:v>
                </c:pt>
                <c:pt idx="634">
                  <c:v>6340.174</c:v>
                </c:pt>
                <c:pt idx="635">
                  <c:v>6350.1750000000002</c:v>
                </c:pt>
                <c:pt idx="636">
                  <c:v>6360.1729999999998</c:v>
                </c:pt>
                <c:pt idx="637">
                  <c:v>6370.1760000000004</c:v>
                </c:pt>
                <c:pt idx="638">
                  <c:v>6380.1880000000001</c:v>
                </c:pt>
                <c:pt idx="639">
                  <c:v>6390.192</c:v>
                </c:pt>
                <c:pt idx="640">
                  <c:v>6400.2070000000003</c:v>
                </c:pt>
                <c:pt idx="641">
                  <c:v>6410.2060000000001</c:v>
                </c:pt>
                <c:pt idx="642">
                  <c:v>6420.2020000000002</c:v>
                </c:pt>
                <c:pt idx="643">
                  <c:v>6430.1809999999996</c:v>
                </c:pt>
                <c:pt idx="644">
                  <c:v>6440.2060000000001</c:v>
                </c:pt>
                <c:pt idx="645">
                  <c:v>6450.2049999999999</c:v>
                </c:pt>
                <c:pt idx="646">
                  <c:v>6460.2049999999999</c:v>
                </c:pt>
                <c:pt idx="647">
                  <c:v>6470.201</c:v>
                </c:pt>
                <c:pt idx="648">
                  <c:v>6480.19</c:v>
                </c:pt>
                <c:pt idx="649">
                  <c:v>6490.2049999999999</c:v>
                </c:pt>
                <c:pt idx="650">
                  <c:v>6500.2039999999997</c:v>
                </c:pt>
                <c:pt idx="651">
                  <c:v>6510.201</c:v>
                </c:pt>
                <c:pt idx="652">
                  <c:v>6520.2</c:v>
                </c:pt>
                <c:pt idx="653">
                  <c:v>6530.2030000000004</c:v>
                </c:pt>
                <c:pt idx="654">
                  <c:v>6540.2030000000004</c:v>
                </c:pt>
                <c:pt idx="655">
                  <c:v>6550.2030000000004</c:v>
                </c:pt>
                <c:pt idx="656">
                  <c:v>6560.2</c:v>
                </c:pt>
                <c:pt idx="657">
                  <c:v>6570.2039999999997</c:v>
                </c:pt>
                <c:pt idx="658">
                  <c:v>6580.2030000000004</c:v>
                </c:pt>
                <c:pt idx="659">
                  <c:v>6590.1949999999997</c:v>
                </c:pt>
                <c:pt idx="660">
                  <c:v>6600.2020000000002</c:v>
                </c:pt>
                <c:pt idx="661">
                  <c:v>6610.1949999999997</c:v>
                </c:pt>
                <c:pt idx="662">
                  <c:v>6620.1809999999996</c:v>
                </c:pt>
                <c:pt idx="663">
                  <c:v>6630.183</c:v>
                </c:pt>
                <c:pt idx="664">
                  <c:v>6640.183</c:v>
                </c:pt>
                <c:pt idx="665">
                  <c:v>6650.1840000000002</c:v>
                </c:pt>
                <c:pt idx="666">
                  <c:v>6660.1840000000002</c:v>
                </c:pt>
                <c:pt idx="667">
                  <c:v>6670.183</c:v>
                </c:pt>
                <c:pt idx="668">
                  <c:v>6680.2039999999997</c:v>
                </c:pt>
                <c:pt idx="669">
                  <c:v>6690.1949999999997</c:v>
                </c:pt>
                <c:pt idx="670">
                  <c:v>6700.2150000000001</c:v>
                </c:pt>
                <c:pt idx="671">
                  <c:v>6710.2020000000002</c:v>
                </c:pt>
                <c:pt idx="672">
                  <c:v>6720.2030000000004</c:v>
                </c:pt>
                <c:pt idx="673">
                  <c:v>6730.2020000000002</c:v>
                </c:pt>
                <c:pt idx="674">
                  <c:v>6740.2020000000002</c:v>
                </c:pt>
                <c:pt idx="675">
                  <c:v>6750.1980000000003</c:v>
                </c:pt>
                <c:pt idx="676">
                  <c:v>6760.2030000000004</c:v>
                </c:pt>
                <c:pt idx="677">
                  <c:v>6770.2020000000002</c:v>
                </c:pt>
                <c:pt idx="678">
                  <c:v>6780.2179999999998</c:v>
                </c:pt>
                <c:pt idx="679">
                  <c:v>6790.2139999999999</c:v>
                </c:pt>
                <c:pt idx="680">
                  <c:v>6800.1970000000001</c:v>
                </c:pt>
                <c:pt idx="681">
                  <c:v>6810.201</c:v>
                </c:pt>
                <c:pt idx="682">
                  <c:v>6820.2160000000003</c:v>
                </c:pt>
                <c:pt idx="683">
                  <c:v>6830.2160000000003</c:v>
                </c:pt>
                <c:pt idx="684">
                  <c:v>6840.21</c:v>
                </c:pt>
                <c:pt idx="685">
                  <c:v>6850.2</c:v>
                </c:pt>
                <c:pt idx="686">
                  <c:v>6860.2160000000003</c:v>
                </c:pt>
                <c:pt idx="687">
                  <c:v>6870.2150000000001</c:v>
                </c:pt>
                <c:pt idx="688">
                  <c:v>6880.2120000000004</c:v>
                </c:pt>
                <c:pt idx="689">
                  <c:v>6890.2110000000002</c:v>
                </c:pt>
                <c:pt idx="690">
                  <c:v>6900.2150000000001</c:v>
                </c:pt>
                <c:pt idx="691">
                  <c:v>6910.1980000000003</c:v>
                </c:pt>
                <c:pt idx="692">
                  <c:v>6920.1890000000003</c:v>
                </c:pt>
                <c:pt idx="693">
                  <c:v>6930.1890000000003</c:v>
                </c:pt>
                <c:pt idx="694">
                  <c:v>6940.1940000000004</c:v>
                </c:pt>
                <c:pt idx="695">
                  <c:v>6950.192</c:v>
                </c:pt>
                <c:pt idx="696">
                  <c:v>6960.192</c:v>
                </c:pt>
                <c:pt idx="697">
                  <c:v>6970.192</c:v>
                </c:pt>
                <c:pt idx="698">
                  <c:v>6980.2139999999999</c:v>
                </c:pt>
                <c:pt idx="699">
                  <c:v>6990.2110000000002</c:v>
                </c:pt>
                <c:pt idx="700">
                  <c:v>7000.2139999999999</c:v>
                </c:pt>
                <c:pt idx="701">
                  <c:v>7010.2139999999999</c:v>
                </c:pt>
                <c:pt idx="702">
                  <c:v>7020.2129999999997</c:v>
                </c:pt>
                <c:pt idx="703">
                  <c:v>7030.2089999999998</c:v>
                </c:pt>
                <c:pt idx="704">
                  <c:v>7040.2070000000003</c:v>
                </c:pt>
                <c:pt idx="705">
                  <c:v>7050.2120000000004</c:v>
                </c:pt>
                <c:pt idx="706">
                  <c:v>7060.2129999999997</c:v>
                </c:pt>
                <c:pt idx="707">
                  <c:v>7070.2129999999997</c:v>
                </c:pt>
                <c:pt idx="708">
                  <c:v>7080.2120000000004</c:v>
                </c:pt>
                <c:pt idx="709">
                  <c:v>7090.2120000000004</c:v>
                </c:pt>
                <c:pt idx="710">
                  <c:v>7100.2120000000004</c:v>
                </c:pt>
                <c:pt idx="711">
                  <c:v>7110.2110000000002</c:v>
                </c:pt>
                <c:pt idx="712">
                  <c:v>7120.2110000000002</c:v>
                </c:pt>
                <c:pt idx="713">
                  <c:v>7130.21</c:v>
                </c:pt>
                <c:pt idx="714">
                  <c:v>7140.2089999999998</c:v>
                </c:pt>
                <c:pt idx="715">
                  <c:v>7150.2110000000002</c:v>
                </c:pt>
                <c:pt idx="716">
                  <c:v>7160.2259999999997</c:v>
                </c:pt>
                <c:pt idx="717">
                  <c:v>7170.2259999999997</c:v>
                </c:pt>
                <c:pt idx="718">
                  <c:v>7180.22</c:v>
                </c:pt>
                <c:pt idx="719">
                  <c:v>7190.2089999999998</c:v>
                </c:pt>
                <c:pt idx="720">
                  <c:v>7200.2250000000004</c:v>
                </c:pt>
                <c:pt idx="721">
                  <c:v>7210.2049999999999</c:v>
                </c:pt>
                <c:pt idx="722">
                  <c:v>7220.1980000000003</c:v>
                </c:pt>
                <c:pt idx="723">
                  <c:v>7230.2020000000002</c:v>
                </c:pt>
                <c:pt idx="724">
                  <c:v>7240.2</c:v>
                </c:pt>
                <c:pt idx="725">
                  <c:v>7250.1989999999996</c:v>
                </c:pt>
                <c:pt idx="726">
                  <c:v>7260.1989999999996</c:v>
                </c:pt>
                <c:pt idx="727">
                  <c:v>7270.2</c:v>
                </c:pt>
              </c:numCache>
            </c:numRef>
          </c:xVal>
          <c:yVal>
            <c:numRef>
              <c:f>Sheet2!$AK$3:$AK$730</c:f>
              <c:numCache>
                <c:formatCode>General</c:formatCode>
                <c:ptCount val="728"/>
                <c:pt idx="0">
                  <c:v>0.34482792159792092</c:v>
                </c:pt>
                <c:pt idx="1">
                  <c:v>0.33753316681839757</c:v>
                </c:pt>
                <c:pt idx="2">
                  <c:v>0.34352459207731273</c:v>
                </c:pt>
                <c:pt idx="3">
                  <c:v>0.34222126255670465</c:v>
                </c:pt>
                <c:pt idx="4">
                  <c:v>0.33887540169782987</c:v>
                </c:pt>
                <c:pt idx="5">
                  <c:v>0.33470280196394259</c:v>
                </c:pt>
                <c:pt idx="6">
                  <c:v>0.34425406755526505</c:v>
                </c:pt>
                <c:pt idx="7">
                  <c:v>0.33791249406693286</c:v>
                </c:pt>
                <c:pt idx="8">
                  <c:v>0.33952706645813396</c:v>
                </c:pt>
                <c:pt idx="9">
                  <c:v>0.33557817253748534</c:v>
                </c:pt>
                <c:pt idx="10">
                  <c:v>0.33849607444929469</c:v>
                </c:pt>
                <c:pt idx="11">
                  <c:v>0.33872950660223938</c:v>
                </c:pt>
                <c:pt idx="12">
                  <c:v>0.33514048725071399</c:v>
                </c:pt>
                <c:pt idx="13">
                  <c:v>0.34120972322727744</c:v>
                </c:pt>
                <c:pt idx="14">
                  <c:v>0.33649244846985232</c:v>
                </c:pt>
                <c:pt idx="15">
                  <c:v>0.33270890232420619</c:v>
                </c:pt>
                <c:pt idx="16">
                  <c:v>0.33616175291984723</c:v>
                </c:pt>
                <c:pt idx="17">
                  <c:v>0.33823346327723186</c:v>
                </c:pt>
                <c:pt idx="18">
                  <c:v>0.34092765937580244</c:v>
                </c:pt>
                <c:pt idx="19">
                  <c:v>0.33914773920959873</c:v>
                </c:pt>
                <c:pt idx="20">
                  <c:v>0.33659943820661864</c:v>
                </c:pt>
                <c:pt idx="21">
                  <c:v>0.33403168452422638</c:v>
                </c:pt>
                <c:pt idx="22">
                  <c:v>0.34220180987729254</c:v>
                </c:pt>
                <c:pt idx="23">
                  <c:v>0.33873923294194547</c:v>
                </c:pt>
                <c:pt idx="24">
                  <c:v>0.33204751122419607</c:v>
                </c:pt>
                <c:pt idx="25">
                  <c:v>0.33730946100515885</c:v>
                </c:pt>
                <c:pt idx="26">
                  <c:v>0.3311526879712412</c:v>
                </c:pt>
                <c:pt idx="27">
                  <c:v>0.33428456935658324</c:v>
                </c:pt>
                <c:pt idx="28">
                  <c:v>0.34018845755814403</c:v>
                </c:pt>
                <c:pt idx="29">
                  <c:v>0.34148206073904624</c:v>
                </c:pt>
                <c:pt idx="30">
                  <c:v>0.33683287035956333</c:v>
                </c:pt>
                <c:pt idx="31">
                  <c:v>0.34447777336850383</c:v>
                </c:pt>
                <c:pt idx="32">
                  <c:v>0.33752344047869159</c:v>
                </c:pt>
                <c:pt idx="33">
                  <c:v>0.33104569823447488</c:v>
                </c:pt>
                <c:pt idx="34">
                  <c:v>0.34315499116848364</c:v>
                </c:pt>
                <c:pt idx="35">
                  <c:v>0.33191134246831161</c:v>
                </c:pt>
                <c:pt idx="36">
                  <c:v>0.33409976890216858</c:v>
                </c:pt>
                <c:pt idx="37">
                  <c:v>0.34173494557140299</c:v>
                </c:pt>
                <c:pt idx="38">
                  <c:v>0.33796112576546294</c:v>
                </c:pt>
                <c:pt idx="39">
                  <c:v>0.33729000832574685</c:v>
                </c:pt>
                <c:pt idx="40">
                  <c:v>0.33305905055362328</c:v>
                </c:pt>
                <c:pt idx="41">
                  <c:v>0.33446936981099779</c:v>
                </c:pt>
                <c:pt idx="42">
                  <c:v>0.33360372557716106</c:v>
                </c:pt>
                <c:pt idx="43">
                  <c:v>0.34112218616992301</c:v>
                </c:pt>
                <c:pt idx="44">
                  <c:v>0.33595749978602057</c:v>
                </c:pt>
                <c:pt idx="45">
                  <c:v>0.33332166172568617</c:v>
                </c:pt>
                <c:pt idx="46">
                  <c:v>0.33620065827867135</c:v>
                </c:pt>
                <c:pt idx="47">
                  <c:v>0.44024331411408618</c:v>
                </c:pt>
                <c:pt idx="48">
                  <c:v>0.43018627885804994</c:v>
                </c:pt>
                <c:pt idx="49">
                  <c:v>0.43172304053160282</c:v>
                </c:pt>
                <c:pt idx="50">
                  <c:v>0.43437833127134934</c:v>
                </c:pt>
                <c:pt idx="51">
                  <c:v>0.4356233027537213</c:v>
                </c:pt>
                <c:pt idx="52">
                  <c:v>0.43546768131842484</c:v>
                </c:pt>
                <c:pt idx="53">
                  <c:v>0.43736431756110089</c:v>
                </c:pt>
                <c:pt idx="54">
                  <c:v>0.43679046351844503</c:v>
                </c:pt>
                <c:pt idx="55">
                  <c:v>0.4301376471595198</c:v>
                </c:pt>
                <c:pt idx="56">
                  <c:v>0.43903724799053823</c:v>
                </c:pt>
                <c:pt idx="57">
                  <c:v>0.43617770411696516</c:v>
                </c:pt>
                <c:pt idx="58">
                  <c:v>0.43683909521697517</c:v>
                </c:pt>
                <c:pt idx="59">
                  <c:v>0.44708093092742596</c:v>
                </c:pt>
                <c:pt idx="60">
                  <c:v>0.43922204844495288</c:v>
                </c:pt>
                <c:pt idx="61">
                  <c:v>0.44056428332438519</c:v>
                </c:pt>
                <c:pt idx="62">
                  <c:v>0.43559412373460327</c:v>
                </c:pt>
                <c:pt idx="63">
                  <c:v>0.43643058894932191</c:v>
                </c:pt>
                <c:pt idx="64">
                  <c:v>0.43869682610082711</c:v>
                </c:pt>
                <c:pt idx="65">
                  <c:v>0.43785063454640244</c:v>
                </c:pt>
                <c:pt idx="66">
                  <c:v>0.44269435172000593</c:v>
                </c:pt>
                <c:pt idx="67">
                  <c:v>0.44168281239057872</c:v>
                </c:pt>
                <c:pt idx="68">
                  <c:v>0.43218017849778634</c:v>
                </c:pt>
                <c:pt idx="69">
                  <c:v>0.43855093100523673</c:v>
                </c:pt>
                <c:pt idx="70">
                  <c:v>0.43880381583759348</c:v>
                </c:pt>
                <c:pt idx="71">
                  <c:v>0.44327793210236782</c:v>
                </c:pt>
                <c:pt idx="72">
                  <c:v>0.43502999603165343</c:v>
                </c:pt>
                <c:pt idx="73">
                  <c:v>0.43706280103021394</c:v>
                </c:pt>
                <c:pt idx="74">
                  <c:v>0.43825914081405576</c:v>
                </c:pt>
                <c:pt idx="75">
                  <c:v>0.44360862765237291</c:v>
                </c:pt>
                <c:pt idx="76">
                  <c:v>0.43536069158165852</c:v>
                </c:pt>
                <c:pt idx="77">
                  <c:v>0.4383077725125859</c:v>
                </c:pt>
                <c:pt idx="78">
                  <c:v>0.43668347378167871</c:v>
                </c:pt>
                <c:pt idx="79">
                  <c:v>0.43784090820669647</c:v>
                </c:pt>
                <c:pt idx="80">
                  <c:v>0.44087552619497811</c:v>
                </c:pt>
                <c:pt idx="81">
                  <c:v>0.43218017849778634</c:v>
                </c:pt>
                <c:pt idx="82">
                  <c:v>0.43744212827874912</c:v>
                </c:pt>
                <c:pt idx="83">
                  <c:v>0.44275270975824216</c:v>
                </c:pt>
                <c:pt idx="84">
                  <c:v>0.44161472801263651</c:v>
                </c:pt>
                <c:pt idx="85">
                  <c:v>0.438978889952302</c:v>
                </c:pt>
                <c:pt idx="86">
                  <c:v>0.44549553755534294</c:v>
                </c:pt>
                <c:pt idx="87">
                  <c:v>0.45040733910688863</c:v>
                </c:pt>
                <c:pt idx="88">
                  <c:v>0.45115626726425306</c:v>
                </c:pt>
                <c:pt idx="89">
                  <c:v>0.43818133009640753</c:v>
                </c:pt>
                <c:pt idx="90">
                  <c:v>0.4393290381817192</c:v>
                </c:pt>
                <c:pt idx="91">
                  <c:v>0.43691690593462346</c:v>
                </c:pt>
                <c:pt idx="92">
                  <c:v>0.44454235626415189</c:v>
                </c:pt>
                <c:pt idx="93">
                  <c:v>0.4373351385419828</c:v>
                </c:pt>
                <c:pt idx="94">
                  <c:v>0.43431024689340719</c:v>
                </c:pt>
                <c:pt idx="95">
                  <c:v>0.4382396881346437</c:v>
                </c:pt>
                <c:pt idx="96">
                  <c:v>0.44206213963911395</c:v>
                </c:pt>
                <c:pt idx="97">
                  <c:v>0.43477711119929663</c:v>
                </c:pt>
                <c:pt idx="98">
                  <c:v>0.4406226413626213</c:v>
                </c:pt>
                <c:pt idx="99">
                  <c:v>0.43147015569924602</c:v>
                </c:pt>
                <c:pt idx="100">
                  <c:v>0.44800493319949891</c:v>
                </c:pt>
                <c:pt idx="101">
                  <c:v>0.44044756724791273</c:v>
                </c:pt>
                <c:pt idx="102">
                  <c:v>0.4412743061229254</c:v>
                </c:pt>
                <c:pt idx="103">
                  <c:v>0.43655703136550028</c:v>
                </c:pt>
                <c:pt idx="104">
                  <c:v>0.43181057758895713</c:v>
                </c:pt>
                <c:pt idx="105">
                  <c:v>0.43460203708458806</c:v>
                </c:pt>
                <c:pt idx="106">
                  <c:v>0.43992234490378707</c:v>
                </c:pt>
                <c:pt idx="107">
                  <c:v>0.4376852867713999</c:v>
                </c:pt>
                <c:pt idx="108">
                  <c:v>0.43737404390080692</c:v>
                </c:pt>
                <c:pt idx="109">
                  <c:v>0.43596372464343247</c:v>
                </c:pt>
                <c:pt idx="110">
                  <c:v>0.43762692873316372</c:v>
                </c:pt>
                <c:pt idx="111">
                  <c:v>0.43744212827874912</c:v>
                </c:pt>
                <c:pt idx="112">
                  <c:v>0.43730595952286472</c:v>
                </c:pt>
                <c:pt idx="113">
                  <c:v>0.43119781818747716</c:v>
                </c:pt>
                <c:pt idx="114">
                  <c:v>0.43095465969482638</c:v>
                </c:pt>
                <c:pt idx="115">
                  <c:v>0.43140207132130381</c:v>
                </c:pt>
                <c:pt idx="116">
                  <c:v>0.44082689449644796</c:v>
                </c:pt>
                <c:pt idx="117">
                  <c:v>0.44377397542737534</c:v>
                </c:pt>
                <c:pt idx="118">
                  <c:v>0.4407393574390937</c:v>
                </c:pt>
                <c:pt idx="119">
                  <c:v>0.4423150244714707</c:v>
                </c:pt>
                <c:pt idx="120">
                  <c:v>0.4372670541640406</c:v>
                </c:pt>
                <c:pt idx="121">
                  <c:v>0.43797707696258087</c:v>
                </c:pt>
                <c:pt idx="122">
                  <c:v>0.43492300629488706</c:v>
                </c:pt>
                <c:pt idx="123">
                  <c:v>0.43232607359337677</c:v>
                </c:pt>
                <c:pt idx="124">
                  <c:v>0.43535096524195244</c:v>
                </c:pt>
                <c:pt idx="125">
                  <c:v>0.43857038368464879</c:v>
                </c:pt>
                <c:pt idx="126">
                  <c:v>0.43784090820669636</c:v>
                </c:pt>
                <c:pt idx="127">
                  <c:v>0.43685854789638734</c:v>
                </c:pt>
                <c:pt idx="128">
                  <c:v>0.44335574282001611</c:v>
                </c:pt>
                <c:pt idx="129">
                  <c:v>0.4416439070317546</c:v>
                </c:pt>
                <c:pt idx="130">
                  <c:v>0.44054483064497307</c:v>
                </c:pt>
                <c:pt idx="131">
                  <c:v>0.44431865045091312</c:v>
                </c:pt>
                <c:pt idx="132">
                  <c:v>0.43660566306403048</c:v>
                </c:pt>
                <c:pt idx="133">
                  <c:v>0.43504944871106543</c:v>
                </c:pt>
                <c:pt idx="134">
                  <c:v>0.43904697433024431</c:v>
                </c:pt>
                <c:pt idx="135">
                  <c:v>0.43409626741987445</c:v>
                </c:pt>
                <c:pt idx="136">
                  <c:v>0.43892053191406588</c:v>
                </c:pt>
                <c:pt idx="137">
                  <c:v>0.43364885579339701</c:v>
                </c:pt>
                <c:pt idx="138">
                  <c:v>0.43224826287572854</c:v>
                </c:pt>
                <c:pt idx="139">
                  <c:v>0.44108950566851085</c:v>
                </c:pt>
                <c:pt idx="140">
                  <c:v>0.43332788658309801</c:v>
                </c:pt>
                <c:pt idx="141">
                  <c:v>0.43588591392578419</c:v>
                </c:pt>
                <c:pt idx="142">
                  <c:v>0.44083662083615399</c:v>
                </c:pt>
                <c:pt idx="143">
                  <c:v>0.43120754452718324</c:v>
                </c:pt>
                <c:pt idx="144">
                  <c:v>0.4437058910494332</c:v>
                </c:pt>
                <c:pt idx="145">
                  <c:v>0.43018627885804994</c:v>
                </c:pt>
                <c:pt idx="146">
                  <c:v>0.43831749885229199</c:v>
                </c:pt>
                <c:pt idx="147">
                  <c:v>0.43658621038461837</c:v>
                </c:pt>
                <c:pt idx="148">
                  <c:v>0.43479656387870863</c:v>
                </c:pt>
                <c:pt idx="149">
                  <c:v>0.43456313172576388</c:v>
                </c:pt>
                <c:pt idx="150">
                  <c:v>0.43965973373172423</c:v>
                </c:pt>
                <c:pt idx="151">
                  <c:v>0.43526342818459818</c:v>
                </c:pt>
                <c:pt idx="152">
                  <c:v>0.4340962674198745</c:v>
                </c:pt>
                <c:pt idx="153">
                  <c:v>0.43068232218305752</c:v>
                </c:pt>
                <c:pt idx="154">
                  <c:v>0.43355159239633673</c:v>
                </c:pt>
                <c:pt idx="155">
                  <c:v>0.43378502454928142</c:v>
                </c:pt>
                <c:pt idx="156">
                  <c:v>0.43903724799053823</c:v>
                </c:pt>
                <c:pt idx="157">
                  <c:v>0.4382883198331739</c:v>
                </c:pt>
                <c:pt idx="158">
                  <c:v>0.42960269847568805</c:v>
                </c:pt>
                <c:pt idx="159">
                  <c:v>0.44320984772442557</c:v>
                </c:pt>
                <c:pt idx="160">
                  <c:v>0.43247196868896726</c:v>
                </c:pt>
                <c:pt idx="161">
                  <c:v>0.42654862780799435</c:v>
                </c:pt>
                <c:pt idx="162">
                  <c:v>0.43235525261249491</c:v>
                </c:pt>
                <c:pt idx="163">
                  <c:v>0.43748103363757324</c:v>
                </c:pt>
                <c:pt idx="164">
                  <c:v>0.43600263000225659</c:v>
                </c:pt>
                <c:pt idx="165">
                  <c:v>0.43718924344639237</c:v>
                </c:pt>
                <c:pt idx="166">
                  <c:v>0.43670292646109082</c:v>
                </c:pt>
                <c:pt idx="167">
                  <c:v>0.43287074861691455</c:v>
                </c:pt>
                <c:pt idx="168">
                  <c:v>0.43658621038461848</c:v>
                </c:pt>
                <c:pt idx="169">
                  <c:v>0.43661538940373651</c:v>
                </c:pt>
                <c:pt idx="170">
                  <c:v>0.42937899266244939</c:v>
                </c:pt>
                <c:pt idx="171">
                  <c:v>0.43658621038461837</c:v>
                </c:pt>
                <c:pt idx="172">
                  <c:v>0.43561357641401527</c:v>
                </c:pt>
                <c:pt idx="173">
                  <c:v>0.43434915225223131</c:v>
                </c:pt>
                <c:pt idx="174">
                  <c:v>0.4313631659624797</c:v>
                </c:pt>
                <c:pt idx="175">
                  <c:v>0.43565248177283938</c:v>
                </c:pt>
                <c:pt idx="176">
                  <c:v>0.43573029249048773</c:v>
                </c:pt>
                <c:pt idx="177">
                  <c:v>0.43157714543601239</c:v>
                </c:pt>
                <c:pt idx="178">
                  <c:v>0.43065314316393949</c:v>
                </c:pt>
                <c:pt idx="179">
                  <c:v>0.42991394134628108</c:v>
                </c:pt>
                <c:pt idx="180">
                  <c:v>0.44079771547732988</c:v>
                </c:pt>
                <c:pt idx="181">
                  <c:v>0.43631387287284956</c:v>
                </c:pt>
                <c:pt idx="182">
                  <c:v>0.42663616486534855</c:v>
                </c:pt>
                <c:pt idx="183">
                  <c:v>0.43062396414482135</c:v>
                </c:pt>
                <c:pt idx="184">
                  <c:v>0.43541904961989469</c:v>
                </c:pt>
                <c:pt idx="185">
                  <c:v>0.42824101091684375</c:v>
                </c:pt>
                <c:pt idx="186">
                  <c:v>0.42959297213598208</c:v>
                </c:pt>
                <c:pt idx="187">
                  <c:v>0.43119781818747716</c:v>
                </c:pt>
                <c:pt idx="188">
                  <c:v>0.43398927768310808</c:v>
                </c:pt>
                <c:pt idx="189">
                  <c:v>0.43009874180069563</c:v>
                </c:pt>
                <c:pt idx="190">
                  <c:v>0.43396982500369602</c:v>
                </c:pt>
                <c:pt idx="191">
                  <c:v>0.43605126170078673</c:v>
                </c:pt>
                <c:pt idx="192">
                  <c:v>0.42917473952862267</c:v>
                </c:pt>
                <c:pt idx="193">
                  <c:v>0.42746290374036122</c:v>
                </c:pt>
                <c:pt idx="194">
                  <c:v>0.43351268703751256</c:v>
                </c:pt>
                <c:pt idx="195">
                  <c:v>0.43538987060077661</c:v>
                </c:pt>
                <c:pt idx="196">
                  <c:v>0.43467984780223629</c:v>
                </c:pt>
                <c:pt idx="197">
                  <c:v>0.42921364488744684</c:v>
                </c:pt>
                <c:pt idx="198">
                  <c:v>0.43414489911840465</c:v>
                </c:pt>
                <c:pt idx="199">
                  <c:v>0.43684882155668125</c:v>
                </c:pt>
                <c:pt idx="200">
                  <c:v>0.43461176342429408</c:v>
                </c:pt>
                <c:pt idx="201">
                  <c:v>0.43767556043169392</c:v>
                </c:pt>
                <c:pt idx="202">
                  <c:v>0.42708357649182599</c:v>
                </c:pt>
                <c:pt idx="203">
                  <c:v>0.43220935751690442</c:v>
                </c:pt>
                <c:pt idx="204">
                  <c:v>0.4356233027537213</c:v>
                </c:pt>
                <c:pt idx="205">
                  <c:v>0.4280756631418412</c:v>
                </c:pt>
                <c:pt idx="206">
                  <c:v>0.42965133017421819</c:v>
                </c:pt>
                <c:pt idx="207">
                  <c:v>0.4382396881346437</c:v>
                </c:pt>
                <c:pt idx="208">
                  <c:v>0.43316253880809547</c:v>
                </c:pt>
                <c:pt idx="209">
                  <c:v>0.43265676914338186</c:v>
                </c:pt>
                <c:pt idx="210">
                  <c:v>0.42875650692126338</c:v>
                </c:pt>
                <c:pt idx="211">
                  <c:v>0.43949438595672169</c:v>
                </c:pt>
                <c:pt idx="212">
                  <c:v>0.43266649548308789</c:v>
                </c:pt>
                <c:pt idx="213">
                  <c:v>0.43037107931246449</c:v>
                </c:pt>
                <c:pt idx="214">
                  <c:v>0.42901911809332621</c:v>
                </c:pt>
                <c:pt idx="215">
                  <c:v>0.43044889003011272</c:v>
                </c:pt>
                <c:pt idx="216">
                  <c:v>0.4328221169183844</c:v>
                </c:pt>
                <c:pt idx="217">
                  <c:v>0.43494245897429917</c:v>
                </c:pt>
                <c:pt idx="218">
                  <c:v>0.43150906105807024</c:v>
                </c:pt>
                <c:pt idx="219">
                  <c:v>0.42764770419477588</c:v>
                </c:pt>
                <c:pt idx="220">
                  <c:v>0.43285129593750243</c:v>
                </c:pt>
                <c:pt idx="221">
                  <c:v>0.42563435187562737</c:v>
                </c:pt>
                <c:pt idx="222">
                  <c:v>0.43205373608160791</c:v>
                </c:pt>
                <c:pt idx="223">
                  <c:v>0.42990421500657505</c:v>
                </c:pt>
                <c:pt idx="224">
                  <c:v>0.42557599383739114</c:v>
                </c:pt>
                <c:pt idx="225">
                  <c:v>0.43216072581837423</c:v>
                </c:pt>
                <c:pt idx="226">
                  <c:v>0.4284938957492006</c:v>
                </c:pt>
                <c:pt idx="227">
                  <c:v>0.42922337122715287</c:v>
                </c:pt>
                <c:pt idx="228">
                  <c:v>0.43603180902137462</c:v>
                </c:pt>
                <c:pt idx="229">
                  <c:v>0.42656808048740641</c:v>
                </c:pt>
                <c:pt idx="230">
                  <c:v>0.42605258448298672</c:v>
                </c:pt>
                <c:pt idx="231">
                  <c:v>0.43117836550806504</c:v>
                </c:pt>
                <c:pt idx="232">
                  <c:v>0.4244380120917855</c:v>
                </c:pt>
                <c:pt idx="233">
                  <c:v>0.43929985916260111</c:v>
                </c:pt>
                <c:pt idx="234">
                  <c:v>0.42901911809332621</c:v>
                </c:pt>
                <c:pt idx="235">
                  <c:v>0.42917473952862267</c:v>
                </c:pt>
                <c:pt idx="236">
                  <c:v>0.43312363344927135</c:v>
                </c:pt>
                <c:pt idx="237">
                  <c:v>0.42767688321389391</c:v>
                </c:pt>
                <c:pt idx="238">
                  <c:v>0.42846471673008241</c:v>
                </c:pt>
                <c:pt idx="239">
                  <c:v>0.44019468241555598</c:v>
                </c:pt>
                <c:pt idx="240">
                  <c:v>0.4256927099138636</c:v>
                </c:pt>
                <c:pt idx="241">
                  <c:v>0.43217045215808031</c:v>
                </c:pt>
                <c:pt idx="242">
                  <c:v>0.43156741909630636</c:v>
                </c:pt>
                <c:pt idx="243">
                  <c:v>0.43360022409486687</c:v>
                </c:pt>
                <c:pt idx="244">
                  <c:v>0.42407813752266238</c:v>
                </c:pt>
                <c:pt idx="245">
                  <c:v>0.42943735070068551</c:v>
                </c:pt>
                <c:pt idx="246">
                  <c:v>0.42491460273738108</c:v>
                </c:pt>
                <c:pt idx="247">
                  <c:v>0.4293498136433313</c:v>
                </c:pt>
                <c:pt idx="248">
                  <c:v>0.42724892426682853</c:v>
                </c:pt>
                <c:pt idx="249">
                  <c:v>0.43641113626990985</c:v>
                </c:pt>
                <c:pt idx="250">
                  <c:v>0.43183975660807522</c:v>
                </c:pt>
                <c:pt idx="251">
                  <c:v>0.43295828567426886</c:v>
                </c:pt>
                <c:pt idx="252">
                  <c:v>0.43329870756397987</c:v>
                </c:pt>
                <c:pt idx="253">
                  <c:v>0.42876623326096935</c:v>
                </c:pt>
                <c:pt idx="254">
                  <c:v>0.42771578857271803</c:v>
                </c:pt>
                <c:pt idx="255">
                  <c:v>0.43086712263747212</c:v>
                </c:pt>
                <c:pt idx="256">
                  <c:v>0.42747263008006725</c:v>
                </c:pt>
                <c:pt idx="257">
                  <c:v>0.43184948294778125</c:v>
                </c:pt>
                <c:pt idx="258">
                  <c:v>0.43430052055370111</c:v>
                </c:pt>
                <c:pt idx="259">
                  <c:v>0.43396982500369607</c:v>
                </c:pt>
                <c:pt idx="260">
                  <c:v>0.42641245905210989</c:v>
                </c:pt>
                <c:pt idx="261">
                  <c:v>0.43487437459635697</c:v>
                </c:pt>
                <c:pt idx="262">
                  <c:v>0.42753098811830342</c:v>
                </c:pt>
                <c:pt idx="263">
                  <c:v>0.43188838830660536</c:v>
                </c:pt>
                <c:pt idx="264">
                  <c:v>0.43268594816249989</c:v>
                </c:pt>
                <c:pt idx="265">
                  <c:v>0.42901911809332621</c:v>
                </c:pt>
                <c:pt idx="266">
                  <c:v>0.42654862780799424</c:v>
                </c:pt>
                <c:pt idx="267">
                  <c:v>0.432724853521324</c:v>
                </c:pt>
                <c:pt idx="268">
                  <c:v>0.4333570656022161</c:v>
                </c:pt>
                <c:pt idx="269">
                  <c:v>0.42728782962565265</c:v>
                </c:pt>
                <c:pt idx="270">
                  <c:v>0.43229689457425868</c:v>
                </c:pt>
                <c:pt idx="271">
                  <c:v>0.43514671210812583</c:v>
                </c:pt>
                <c:pt idx="272">
                  <c:v>0.42750180909918534</c:v>
                </c:pt>
                <c:pt idx="273">
                  <c:v>0.42798812608448689</c:v>
                </c:pt>
                <c:pt idx="274">
                  <c:v>0.43044889003011283</c:v>
                </c:pt>
                <c:pt idx="275">
                  <c:v>0.42875650692126338</c:v>
                </c:pt>
                <c:pt idx="276">
                  <c:v>0.42723919792712256</c:v>
                </c:pt>
                <c:pt idx="277">
                  <c:v>0.4277546939315422</c:v>
                </c:pt>
                <c:pt idx="278">
                  <c:v>0.42238575441381299</c:v>
                </c:pt>
                <c:pt idx="279">
                  <c:v>0.42528420364621028</c:v>
                </c:pt>
                <c:pt idx="280">
                  <c:v>0.43290965397573866</c:v>
                </c:pt>
                <c:pt idx="281">
                  <c:v>0.42662643852564258</c:v>
                </c:pt>
                <c:pt idx="282">
                  <c:v>0.42797839974478086</c:v>
                </c:pt>
                <c:pt idx="283">
                  <c:v>0.42909692881097444</c:v>
                </c:pt>
                <c:pt idx="284">
                  <c:v>0.42979722526980874</c:v>
                </c:pt>
                <c:pt idx="285">
                  <c:v>0.42867869620361509</c:v>
                </c:pt>
                <c:pt idx="286">
                  <c:v>0.42708357649182599</c:v>
                </c:pt>
                <c:pt idx="287">
                  <c:v>0.43428106787428905</c:v>
                </c:pt>
                <c:pt idx="288">
                  <c:v>0.42391278974765984</c:v>
                </c:pt>
                <c:pt idx="289">
                  <c:v>0.42897048639479607</c:v>
                </c:pt>
                <c:pt idx="290">
                  <c:v>0.43144097668012799</c:v>
                </c:pt>
                <c:pt idx="291">
                  <c:v>0.42878568594038152</c:v>
                </c:pt>
                <c:pt idx="292">
                  <c:v>0.42639300637269778</c:v>
                </c:pt>
                <c:pt idx="293">
                  <c:v>0.42063501326672742</c:v>
                </c:pt>
                <c:pt idx="294">
                  <c:v>0.42429211699619507</c:v>
                </c:pt>
                <c:pt idx="295">
                  <c:v>0.42227876467704667</c:v>
                </c:pt>
                <c:pt idx="296">
                  <c:v>0.42244411245204921</c:v>
                </c:pt>
                <c:pt idx="297">
                  <c:v>0.42652917512858224</c:v>
                </c:pt>
                <c:pt idx="298">
                  <c:v>0.43947493327730963</c:v>
                </c:pt>
                <c:pt idx="299">
                  <c:v>0.43350296069780653</c:v>
                </c:pt>
                <c:pt idx="300">
                  <c:v>0.42918446586832876</c:v>
                </c:pt>
                <c:pt idx="301">
                  <c:v>0.42875650692126338</c:v>
                </c:pt>
                <c:pt idx="302">
                  <c:v>0.43011819448010774</c:v>
                </c:pt>
                <c:pt idx="303">
                  <c:v>0.42886349665802975</c:v>
                </c:pt>
                <c:pt idx="304">
                  <c:v>0.42800757876389889</c:v>
                </c:pt>
                <c:pt idx="305">
                  <c:v>0.42677233362123301</c:v>
                </c:pt>
                <c:pt idx="306">
                  <c:v>0.42610121618151692</c:v>
                </c:pt>
                <c:pt idx="307">
                  <c:v>0.42200642716527775</c:v>
                </c:pt>
                <c:pt idx="308">
                  <c:v>0.42386415804912975</c:v>
                </c:pt>
                <c:pt idx="309">
                  <c:v>0.42871760156243921</c:v>
                </c:pt>
                <c:pt idx="310">
                  <c:v>0.42857170646684878</c:v>
                </c:pt>
                <c:pt idx="311">
                  <c:v>0.42358209419765486</c:v>
                </c:pt>
                <c:pt idx="312">
                  <c:v>0.42913583416979861</c:v>
                </c:pt>
                <c:pt idx="313">
                  <c:v>0.42825073725654977</c:v>
                </c:pt>
                <c:pt idx="314">
                  <c:v>0.42574134161239369</c:v>
                </c:pt>
                <c:pt idx="315">
                  <c:v>0.43488410093606295</c:v>
                </c:pt>
                <c:pt idx="316">
                  <c:v>0.42755044079771554</c:v>
                </c:pt>
                <c:pt idx="317">
                  <c:v>0.43145070301983401</c:v>
                </c:pt>
                <c:pt idx="318">
                  <c:v>0.42116023561085308</c:v>
                </c:pt>
                <c:pt idx="319">
                  <c:v>0.42604285814328069</c:v>
                </c:pt>
                <c:pt idx="320">
                  <c:v>0.42440883307266747</c:v>
                </c:pt>
                <c:pt idx="321">
                  <c:v>0.42757961981683362</c:v>
                </c:pt>
                <c:pt idx="322">
                  <c:v>0.42702521845358987</c:v>
                </c:pt>
                <c:pt idx="323">
                  <c:v>0.42702521845358987</c:v>
                </c:pt>
                <c:pt idx="324">
                  <c:v>0.42341674642265231</c:v>
                </c:pt>
                <c:pt idx="325">
                  <c:v>0.42584833134916011</c:v>
                </c:pt>
                <c:pt idx="326">
                  <c:v>0.42803675778301709</c:v>
                </c:pt>
                <c:pt idx="327">
                  <c:v>0.42350428348000663</c:v>
                </c:pt>
                <c:pt idx="328">
                  <c:v>0.41988608510936304</c:v>
                </c:pt>
                <c:pt idx="329">
                  <c:v>0.42749208275947931</c:v>
                </c:pt>
                <c:pt idx="330">
                  <c:v>0.42531338266532837</c:v>
                </c:pt>
                <c:pt idx="331">
                  <c:v>0.42856198012714275</c:v>
                </c:pt>
                <c:pt idx="332">
                  <c:v>0.42826046359625575</c:v>
                </c:pt>
                <c:pt idx="333">
                  <c:v>0.42701549211388379</c:v>
                </c:pt>
                <c:pt idx="334">
                  <c:v>0.42734618766388888</c:v>
                </c:pt>
                <c:pt idx="335">
                  <c:v>0.42570243625356957</c:v>
                </c:pt>
                <c:pt idx="336">
                  <c:v>0.43095465969482638</c:v>
                </c:pt>
                <c:pt idx="337">
                  <c:v>0.42559544651680326</c:v>
                </c:pt>
                <c:pt idx="338">
                  <c:v>0.42801730510360497</c:v>
                </c:pt>
                <c:pt idx="339">
                  <c:v>0.42895103371538396</c:v>
                </c:pt>
                <c:pt idx="340">
                  <c:v>0.42193834278733555</c:v>
                </c:pt>
                <c:pt idx="341">
                  <c:v>0.43027381591540426</c:v>
                </c:pt>
                <c:pt idx="342">
                  <c:v>0.42614012154034103</c:v>
                </c:pt>
                <c:pt idx="343">
                  <c:v>0.4248076130006147</c:v>
                </c:pt>
                <c:pt idx="344">
                  <c:v>0.4260817635021048</c:v>
                </c:pt>
                <c:pt idx="345">
                  <c:v>0.42852307476831863</c:v>
                </c:pt>
                <c:pt idx="346">
                  <c:v>0.42681123898005713</c:v>
                </c:pt>
                <c:pt idx="347">
                  <c:v>0.42481733934032073</c:v>
                </c:pt>
                <c:pt idx="348">
                  <c:v>0.42662643852564258</c:v>
                </c:pt>
                <c:pt idx="349">
                  <c:v>0.42375716831236337</c:v>
                </c:pt>
                <c:pt idx="350">
                  <c:v>0.42616930055945912</c:v>
                </c:pt>
                <c:pt idx="351">
                  <c:v>0.42495350809620519</c:v>
                </c:pt>
                <c:pt idx="352">
                  <c:v>0.42784223098889645</c:v>
                </c:pt>
                <c:pt idx="353">
                  <c:v>0.43048779538893694</c:v>
                </c:pt>
                <c:pt idx="354">
                  <c:v>0.43003065742275348</c:v>
                </c:pt>
                <c:pt idx="355">
                  <c:v>0.4237474419726574</c:v>
                </c:pt>
                <c:pt idx="356">
                  <c:v>0.42001252752554147</c:v>
                </c:pt>
                <c:pt idx="357">
                  <c:v>0.42097543515643848</c:v>
                </c:pt>
                <c:pt idx="358">
                  <c:v>0.42534256168444645</c:v>
                </c:pt>
                <c:pt idx="359">
                  <c:v>0.42585805768886614</c:v>
                </c:pt>
                <c:pt idx="360">
                  <c:v>0.42182162671086321</c:v>
                </c:pt>
                <c:pt idx="361">
                  <c:v>0.42510912953150171</c:v>
                </c:pt>
                <c:pt idx="362">
                  <c:v>0.42767688321389397</c:v>
                </c:pt>
                <c:pt idx="363">
                  <c:v>0.4247881603212027</c:v>
                </c:pt>
                <c:pt idx="364">
                  <c:v>0.42738509302271299</c:v>
                </c:pt>
                <c:pt idx="365">
                  <c:v>0.42748235641977322</c:v>
                </c:pt>
                <c:pt idx="366">
                  <c:v>0.42774496759183611</c:v>
                </c:pt>
                <c:pt idx="367">
                  <c:v>0.42615957421975309</c:v>
                </c:pt>
                <c:pt idx="368">
                  <c:v>0.42714193453006222</c:v>
                </c:pt>
                <c:pt idx="369">
                  <c:v>0.42320276694911962</c:v>
                </c:pt>
                <c:pt idx="370">
                  <c:v>0.43140207132130381</c:v>
                </c:pt>
                <c:pt idx="371">
                  <c:v>0.42429211699619512</c:v>
                </c:pt>
                <c:pt idx="372">
                  <c:v>0.42643191173152201</c:v>
                </c:pt>
                <c:pt idx="373">
                  <c:v>0.42238575441381299</c:v>
                </c:pt>
                <c:pt idx="374">
                  <c:v>0.42887322299773573</c:v>
                </c:pt>
                <c:pt idx="375">
                  <c:v>0.42250247049028533</c:v>
                </c:pt>
                <c:pt idx="376">
                  <c:v>0.42518694024914994</c:v>
                </c:pt>
                <c:pt idx="377">
                  <c:v>0.42537174070356459</c:v>
                </c:pt>
                <c:pt idx="378">
                  <c:v>0.42694740773594159</c:v>
                </c:pt>
                <c:pt idx="379">
                  <c:v>0.42238575441381299</c:v>
                </c:pt>
                <c:pt idx="380">
                  <c:v>0.42646109075064004</c:v>
                </c:pt>
                <c:pt idx="381">
                  <c:v>0.43121727086688927</c:v>
                </c:pt>
                <c:pt idx="382">
                  <c:v>0.42371826295353926</c:v>
                </c:pt>
                <c:pt idx="383">
                  <c:v>0.41757121625932764</c:v>
                </c:pt>
                <c:pt idx="384">
                  <c:v>0.42715166086976825</c:v>
                </c:pt>
                <c:pt idx="385">
                  <c:v>0.43038080565217057</c:v>
                </c:pt>
                <c:pt idx="386">
                  <c:v>0.43081849093894192</c:v>
                </c:pt>
                <c:pt idx="387">
                  <c:v>0.4226775446049939</c:v>
                </c:pt>
                <c:pt idx="388">
                  <c:v>0.42469089692414236</c:v>
                </c:pt>
                <c:pt idx="389">
                  <c:v>0.42151038384027012</c:v>
                </c:pt>
                <c:pt idx="390">
                  <c:v>0.43185920928748728</c:v>
                </c:pt>
                <c:pt idx="391">
                  <c:v>0.42257055486822764</c:v>
                </c:pt>
                <c:pt idx="392">
                  <c:v>0.42353346249912466</c:v>
                </c:pt>
                <c:pt idx="393">
                  <c:v>0.42256082852852156</c:v>
                </c:pt>
                <c:pt idx="394">
                  <c:v>0.43146042935954004</c:v>
                </c:pt>
                <c:pt idx="395">
                  <c:v>0.4260623108226928</c:v>
                </c:pt>
                <c:pt idx="396">
                  <c:v>0.42489515005796902</c:v>
                </c:pt>
                <c:pt idx="397">
                  <c:v>0.41745450018285518</c:v>
                </c:pt>
                <c:pt idx="398">
                  <c:v>0.42684041799917521</c:v>
                </c:pt>
                <c:pt idx="399">
                  <c:v>0.43053642708746703</c:v>
                </c:pt>
                <c:pt idx="400">
                  <c:v>0.4234264727623584</c:v>
                </c:pt>
                <c:pt idx="401">
                  <c:v>0.42841608503155232</c:v>
                </c:pt>
                <c:pt idx="402">
                  <c:v>0.42398087412560209</c:v>
                </c:pt>
                <c:pt idx="403">
                  <c:v>0.42404895850354429</c:v>
                </c:pt>
                <c:pt idx="404">
                  <c:v>0.42007088556377759</c:v>
                </c:pt>
                <c:pt idx="405">
                  <c:v>0.4256927099138636</c:v>
                </c:pt>
                <c:pt idx="406">
                  <c:v>0.42349455714030054</c:v>
                </c:pt>
                <c:pt idx="407">
                  <c:v>0.42965133017421825</c:v>
                </c:pt>
                <c:pt idx="408">
                  <c:v>0.42758934615653965</c:v>
                </c:pt>
                <c:pt idx="409">
                  <c:v>0.42299851381529296</c:v>
                </c:pt>
                <c:pt idx="410">
                  <c:v>0.42589696304769026</c:v>
                </c:pt>
                <c:pt idx="411">
                  <c:v>0.42402950582413229</c:v>
                </c:pt>
                <c:pt idx="412">
                  <c:v>0.43033217395364037</c:v>
                </c:pt>
                <c:pt idx="413">
                  <c:v>0.42634437467416769</c:v>
                </c:pt>
                <c:pt idx="414">
                  <c:v>0.42392251608736592</c:v>
                </c:pt>
                <c:pt idx="415">
                  <c:v>0.41449769291222172</c:v>
                </c:pt>
                <c:pt idx="416">
                  <c:v>0.4280951158212532</c:v>
                </c:pt>
                <c:pt idx="417">
                  <c:v>0.42440883307266741</c:v>
                </c:pt>
                <c:pt idx="418">
                  <c:v>0.42018760164024993</c:v>
                </c:pt>
                <c:pt idx="419">
                  <c:v>0.42564407821533345</c:v>
                </c:pt>
                <c:pt idx="420">
                  <c:v>0.41996389582701127</c:v>
                </c:pt>
                <c:pt idx="421">
                  <c:v>0.42192861644762952</c:v>
                </c:pt>
                <c:pt idx="422">
                  <c:v>0.43019600519775597</c:v>
                </c:pt>
                <c:pt idx="423">
                  <c:v>0.41958456857847604</c:v>
                </c:pt>
                <c:pt idx="424">
                  <c:v>0.42116996195055911</c:v>
                </c:pt>
                <c:pt idx="425">
                  <c:v>0.42354318883883063</c:v>
                </c:pt>
                <c:pt idx="426">
                  <c:v>0.42201615350498378</c:v>
                </c:pt>
                <c:pt idx="427">
                  <c:v>0.42505077149326548</c:v>
                </c:pt>
                <c:pt idx="428">
                  <c:v>0.42008061190348361</c:v>
                </c:pt>
                <c:pt idx="429">
                  <c:v>0.41916633597111669</c:v>
                </c:pt>
                <c:pt idx="430">
                  <c:v>0.42748235641977333</c:v>
                </c:pt>
                <c:pt idx="431">
                  <c:v>0.42326112498735585</c:v>
                </c:pt>
                <c:pt idx="432">
                  <c:v>0.4220356061843959</c:v>
                </c:pt>
                <c:pt idx="433">
                  <c:v>0.42417540091972272</c:v>
                </c:pt>
                <c:pt idx="434">
                  <c:v>0.42242465977263716</c:v>
                </c:pt>
                <c:pt idx="435">
                  <c:v>0.42662643852564258</c:v>
                </c:pt>
                <c:pt idx="436">
                  <c:v>0.41755176357991552</c:v>
                </c:pt>
                <c:pt idx="437">
                  <c:v>0.41587883315047813</c:v>
                </c:pt>
                <c:pt idx="438">
                  <c:v>0.42429211699619512</c:v>
                </c:pt>
                <c:pt idx="439">
                  <c:v>0.4204793918314309</c:v>
                </c:pt>
                <c:pt idx="440">
                  <c:v>0.42355291517853672</c:v>
                </c:pt>
                <c:pt idx="441">
                  <c:v>0.41997362216671724</c:v>
                </c:pt>
                <c:pt idx="442">
                  <c:v>0.42254137584910945</c:v>
                </c:pt>
                <c:pt idx="443">
                  <c:v>0.42579969965062991</c:v>
                </c:pt>
                <c:pt idx="444">
                  <c:v>0.41818397566080751</c:v>
                </c:pt>
                <c:pt idx="445">
                  <c:v>0.42350428348000663</c:v>
                </c:pt>
                <c:pt idx="446">
                  <c:v>0.42307632453294119</c:v>
                </c:pt>
                <c:pt idx="447">
                  <c:v>0.42625683761681338</c:v>
                </c:pt>
                <c:pt idx="448">
                  <c:v>0.42679178630064513</c:v>
                </c:pt>
                <c:pt idx="449">
                  <c:v>0.41780464841227233</c:v>
                </c:pt>
                <c:pt idx="450">
                  <c:v>0.42096570881673245</c:v>
                </c:pt>
                <c:pt idx="451">
                  <c:v>0.41908852525346846</c:v>
                </c:pt>
                <c:pt idx="452">
                  <c:v>0.42132558338585557</c:v>
                </c:pt>
                <c:pt idx="453">
                  <c:v>0.42410731654178052</c:v>
                </c:pt>
                <c:pt idx="454">
                  <c:v>0.42562462553592134</c:v>
                </c:pt>
                <c:pt idx="455">
                  <c:v>0.42026541235789822</c:v>
                </c:pt>
                <c:pt idx="456">
                  <c:v>0.42303741917411708</c:v>
                </c:pt>
                <c:pt idx="457">
                  <c:v>0.42112133025202897</c:v>
                </c:pt>
                <c:pt idx="458">
                  <c:v>0.42166600527556669</c:v>
                </c:pt>
                <c:pt idx="459">
                  <c:v>0.42941789802127345</c:v>
                </c:pt>
                <c:pt idx="460">
                  <c:v>0.43021545787716803</c:v>
                </c:pt>
                <c:pt idx="461">
                  <c:v>0.42057665522849125</c:v>
                </c:pt>
                <c:pt idx="462">
                  <c:v>0.41566485367694544</c:v>
                </c:pt>
                <c:pt idx="463">
                  <c:v>0.42128667802703151</c:v>
                </c:pt>
                <c:pt idx="464">
                  <c:v>0.41955538955935795</c:v>
                </c:pt>
                <c:pt idx="465">
                  <c:v>0.41875782970346337</c:v>
                </c:pt>
                <c:pt idx="466">
                  <c:v>0.41491592551958112</c:v>
                </c:pt>
                <c:pt idx="467">
                  <c:v>0.41693900417843555</c:v>
                </c:pt>
                <c:pt idx="468">
                  <c:v>0.42028486503731027</c:v>
                </c:pt>
                <c:pt idx="469">
                  <c:v>0.41417672370192271</c:v>
                </c:pt>
                <c:pt idx="470">
                  <c:v>0.42070309764466957</c:v>
                </c:pt>
                <c:pt idx="471">
                  <c:v>0.41100593695775656</c:v>
                </c:pt>
                <c:pt idx="472">
                  <c:v>0.41453659827104589</c:v>
                </c:pt>
                <c:pt idx="473">
                  <c:v>0.41941922080347355</c:v>
                </c:pt>
                <c:pt idx="474">
                  <c:v>0.42568298357415757</c:v>
                </c:pt>
                <c:pt idx="475">
                  <c:v>0.41716270999167432</c:v>
                </c:pt>
                <c:pt idx="476">
                  <c:v>0.41894263015787797</c:v>
                </c:pt>
                <c:pt idx="477">
                  <c:v>0.42279426068146631</c:v>
                </c:pt>
                <c:pt idx="478">
                  <c:v>0.41849521853140059</c:v>
                </c:pt>
                <c:pt idx="479">
                  <c:v>0.42073227666378771</c:v>
                </c:pt>
                <c:pt idx="480">
                  <c:v>0.41727942606814666</c:v>
                </c:pt>
                <c:pt idx="481">
                  <c:v>0.41895235649758406</c:v>
                </c:pt>
                <c:pt idx="482">
                  <c:v>0.41248434059307332</c:v>
                </c:pt>
                <c:pt idx="483">
                  <c:v>0.42040158111378267</c:v>
                </c:pt>
                <c:pt idx="484">
                  <c:v>0.42097543515643848</c:v>
                </c:pt>
                <c:pt idx="485">
                  <c:v>0.41660830862843046</c:v>
                </c:pt>
                <c:pt idx="486">
                  <c:v>0.41919551499023483</c:v>
                </c:pt>
                <c:pt idx="487">
                  <c:v>0.42259000754763965</c:v>
                </c:pt>
                <c:pt idx="488">
                  <c:v>0.41560649563870933</c:v>
                </c:pt>
                <c:pt idx="489">
                  <c:v>0.41928305204758903</c:v>
                </c:pt>
                <c:pt idx="490">
                  <c:v>0.42401005314472018</c:v>
                </c:pt>
                <c:pt idx="491">
                  <c:v>0.41637487647548577</c:v>
                </c:pt>
                <c:pt idx="492">
                  <c:v>0.42081008738143594</c:v>
                </c:pt>
                <c:pt idx="493">
                  <c:v>0.4200903382431897</c:v>
                </c:pt>
                <c:pt idx="494">
                  <c:v>0.42401005314472018</c:v>
                </c:pt>
                <c:pt idx="495">
                  <c:v>0.42064473960643339</c:v>
                </c:pt>
                <c:pt idx="496">
                  <c:v>0.41755176357991558</c:v>
                </c:pt>
                <c:pt idx="497">
                  <c:v>0.41853412389022465</c:v>
                </c:pt>
                <c:pt idx="498">
                  <c:v>0.4198082743917147</c:v>
                </c:pt>
                <c:pt idx="499">
                  <c:v>0.42000280118583538</c:v>
                </c:pt>
                <c:pt idx="500">
                  <c:v>0.41796999618727487</c:v>
                </c:pt>
                <c:pt idx="501">
                  <c:v>0.42370853661383318</c:v>
                </c:pt>
                <c:pt idx="502">
                  <c:v>0.41848549219169451</c:v>
                </c:pt>
                <c:pt idx="503">
                  <c:v>0.41593719118871436</c:v>
                </c:pt>
                <c:pt idx="504">
                  <c:v>0.41901071453582023</c:v>
                </c:pt>
                <c:pt idx="505">
                  <c:v>0.41905934623435037</c:v>
                </c:pt>
                <c:pt idx="506">
                  <c:v>0.4177462903740361</c:v>
                </c:pt>
                <c:pt idx="507">
                  <c:v>0.42222040663881044</c:v>
                </c:pt>
                <c:pt idx="508">
                  <c:v>0.42087817175937819</c:v>
                </c:pt>
                <c:pt idx="509">
                  <c:v>0.42237602807410696</c:v>
                </c:pt>
                <c:pt idx="510">
                  <c:v>0.41562594831812133</c:v>
                </c:pt>
                <c:pt idx="511">
                  <c:v>0.42103379319467465</c:v>
                </c:pt>
                <c:pt idx="512">
                  <c:v>0.41939004178435546</c:v>
                </c:pt>
                <c:pt idx="513">
                  <c:v>0.41368068037691513</c:v>
                </c:pt>
                <c:pt idx="514">
                  <c:v>0.41569403269606359</c:v>
                </c:pt>
                <c:pt idx="515">
                  <c:v>0.41376821743426939</c:v>
                </c:pt>
                <c:pt idx="516">
                  <c:v>0.41326244776955584</c:v>
                </c:pt>
                <c:pt idx="517">
                  <c:v>0.41604418092548073</c:v>
                </c:pt>
                <c:pt idx="518">
                  <c:v>0.4204307601329007</c:v>
                </c:pt>
                <c:pt idx="519">
                  <c:v>0.42073227666378771</c:v>
                </c:pt>
                <c:pt idx="520">
                  <c:v>0.42225931199763461</c:v>
                </c:pt>
                <c:pt idx="521">
                  <c:v>0.42313468257117731</c:v>
                </c:pt>
                <c:pt idx="522">
                  <c:v>0.41240652987542509</c:v>
                </c:pt>
                <c:pt idx="523">
                  <c:v>0.42524529828738622</c:v>
                </c:pt>
                <c:pt idx="524">
                  <c:v>0.42005143288436547</c:v>
                </c:pt>
                <c:pt idx="525">
                  <c:v>0.42494378175649916</c:v>
                </c:pt>
                <c:pt idx="526">
                  <c:v>0.41641378183430988</c:v>
                </c:pt>
                <c:pt idx="527">
                  <c:v>0.41615117066224711</c:v>
                </c:pt>
                <c:pt idx="528">
                  <c:v>0.421131056591735</c:v>
                </c:pt>
                <c:pt idx="529">
                  <c:v>0.41787273279021458</c:v>
                </c:pt>
                <c:pt idx="530">
                  <c:v>0.41864111362699097</c:v>
                </c:pt>
                <c:pt idx="531">
                  <c:v>0.41431289245780717</c:v>
                </c:pt>
                <c:pt idx="532">
                  <c:v>0.41368068037691508</c:v>
                </c:pt>
                <c:pt idx="533">
                  <c:v>0.41802835422551105</c:v>
                </c:pt>
                <c:pt idx="534">
                  <c:v>0.42496323443591127</c:v>
                </c:pt>
                <c:pt idx="535">
                  <c:v>0.42242465977263716</c:v>
                </c:pt>
                <c:pt idx="536">
                  <c:v>0.41515908401223189</c:v>
                </c:pt>
                <c:pt idx="537">
                  <c:v>0.41386548083132979</c:v>
                </c:pt>
                <c:pt idx="538">
                  <c:v>0.42348483080059451</c:v>
                </c:pt>
                <c:pt idx="539">
                  <c:v>0.42309577721235331</c:v>
                </c:pt>
                <c:pt idx="540">
                  <c:v>0.41963320027700624</c:v>
                </c:pt>
                <c:pt idx="541">
                  <c:v>0.42213286958145618</c:v>
                </c:pt>
                <c:pt idx="542">
                  <c:v>0.42489515005796902</c:v>
                </c:pt>
                <c:pt idx="543">
                  <c:v>0.42499241345502936</c:v>
                </c:pt>
                <c:pt idx="544">
                  <c:v>0.41776574305344821</c:v>
                </c:pt>
                <c:pt idx="545">
                  <c:v>0.41916633597111669</c:v>
                </c:pt>
                <c:pt idx="546">
                  <c:v>0.41765875331668184</c:v>
                </c:pt>
                <c:pt idx="547">
                  <c:v>0.4244866437903157</c:v>
                </c:pt>
                <c:pt idx="548">
                  <c:v>0.41676393006372708</c:v>
                </c:pt>
                <c:pt idx="549">
                  <c:v>0.42107269855349877</c:v>
                </c:pt>
                <c:pt idx="550">
                  <c:v>0.41573293805488776</c:v>
                </c:pt>
                <c:pt idx="551">
                  <c:v>0.4138363018122117</c:v>
                </c:pt>
                <c:pt idx="552">
                  <c:v>0.42142284678291592</c:v>
                </c:pt>
                <c:pt idx="553">
                  <c:v>0.42270672362411199</c:v>
                </c:pt>
                <c:pt idx="554">
                  <c:v>0.41264968836807586</c:v>
                </c:pt>
                <c:pt idx="555">
                  <c:v>0.41774629037403616</c:v>
                </c:pt>
                <c:pt idx="556">
                  <c:v>0.42054747620937311</c:v>
                </c:pt>
                <c:pt idx="557">
                  <c:v>0.41945812616229766</c:v>
                </c:pt>
                <c:pt idx="558">
                  <c:v>0.42147147848144612</c:v>
                </c:pt>
                <c:pt idx="559">
                  <c:v>0.42294015577705674</c:v>
                </c:pt>
                <c:pt idx="560">
                  <c:v>0.42149093116085812</c:v>
                </c:pt>
                <c:pt idx="561">
                  <c:v>0.4165694032696064</c:v>
                </c:pt>
                <c:pt idx="562">
                  <c:v>0.41902044087552626</c:v>
                </c:pt>
                <c:pt idx="563">
                  <c:v>0.41895235649758406</c:v>
                </c:pt>
                <c:pt idx="564">
                  <c:v>0.41958456857847604</c:v>
                </c:pt>
                <c:pt idx="565">
                  <c:v>0.41833959709610408</c:v>
                </c:pt>
                <c:pt idx="566">
                  <c:v>0.41417672370192271</c:v>
                </c:pt>
                <c:pt idx="567">
                  <c:v>0.41598582288724456</c:v>
                </c:pt>
                <c:pt idx="568">
                  <c:v>0.41939004178435546</c:v>
                </c:pt>
                <c:pt idx="569">
                  <c:v>0.4201097909226017</c:v>
                </c:pt>
                <c:pt idx="570">
                  <c:v>0.41839795513434025</c:v>
                </c:pt>
                <c:pt idx="571">
                  <c:v>0.41812561762257139</c:v>
                </c:pt>
                <c:pt idx="572">
                  <c:v>0.4187675560431694</c:v>
                </c:pt>
                <c:pt idx="573">
                  <c:v>0.41636515013577974</c:v>
                </c:pt>
                <c:pt idx="574">
                  <c:v>0.42126722534761946</c:v>
                </c:pt>
                <c:pt idx="575">
                  <c:v>0.41709462561373206</c:v>
                </c:pt>
                <c:pt idx="576">
                  <c:v>0.41777546939315419</c:v>
                </c:pt>
                <c:pt idx="577">
                  <c:v>0.41947757884170972</c:v>
                </c:pt>
                <c:pt idx="578">
                  <c:v>0.42103379319467465</c:v>
                </c:pt>
                <c:pt idx="579">
                  <c:v>0.4165694032696064</c:v>
                </c:pt>
                <c:pt idx="580">
                  <c:v>0.41626788673871945</c:v>
                </c:pt>
                <c:pt idx="581">
                  <c:v>0.41788245912992061</c:v>
                </c:pt>
                <c:pt idx="582">
                  <c:v>0.41776574305344821</c:v>
                </c:pt>
                <c:pt idx="583">
                  <c:v>0.41778519573286027</c:v>
                </c:pt>
                <c:pt idx="584">
                  <c:v>0.41660830862843051</c:v>
                </c:pt>
                <c:pt idx="585">
                  <c:v>0.42271644996381808</c:v>
                </c:pt>
                <c:pt idx="586">
                  <c:v>0.41376821743426939</c:v>
                </c:pt>
                <c:pt idx="587">
                  <c:v>0.41840768147404628</c:v>
                </c:pt>
                <c:pt idx="588">
                  <c:v>0.41637487647548577</c:v>
                </c:pt>
                <c:pt idx="589">
                  <c:v>0.41560649563870927</c:v>
                </c:pt>
                <c:pt idx="590">
                  <c:v>0.42279426068146631</c:v>
                </c:pt>
                <c:pt idx="591">
                  <c:v>0.41419617638133482</c:v>
                </c:pt>
                <c:pt idx="592">
                  <c:v>0.41729887874755872</c:v>
                </c:pt>
                <c:pt idx="593">
                  <c:v>0.41630679209754357</c:v>
                </c:pt>
                <c:pt idx="594">
                  <c:v>0.41453659827104589</c:v>
                </c:pt>
                <c:pt idx="595">
                  <c:v>0.41534388446664644</c:v>
                </c:pt>
                <c:pt idx="596">
                  <c:v>0.4236988102741272</c:v>
                </c:pt>
                <c:pt idx="597">
                  <c:v>0.42139366776379777</c:v>
                </c:pt>
                <c:pt idx="598">
                  <c:v>0.41798944886668693</c:v>
                </c:pt>
                <c:pt idx="599">
                  <c:v>0.42110187757261691</c:v>
                </c:pt>
                <c:pt idx="600">
                  <c:v>0.4191371569519986</c:v>
                </c:pt>
                <c:pt idx="601">
                  <c:v>0.42061556058731525</c:v>
                </c:pt>
                <c:pt idx="602">
                  <c:v>0.41415727102251071</c:v>
                </c:pt>
                <c:pt idx="603">
                  <c:v>0.41953593687994584</c:v>
                </c:pt>
                <c:pt idx="604">
                  <c:v>0.41926359936817703</c:v>
                </c:pt>
                <c:pt idx="605">
                  <c:v>0.41766847965638793</c:v>
                </c:pt>
                <c:pt idx="606">
                  <c:v>0.41658885594901846</c:v>
                </c:pt>
                <c:pt idx="607">
                  <c:v>0.41971101099465447</c:v>
                </c:pt>
                <c:pt idx="608">
                  <c:v>0.41275667810484218</c:v>
                </c:pt>
                <c:pt idx="609">
                  <c:v>0.41896208283729003</c:v>
                </c:pt>
                <c:pt idx="610">
                  <c:v>0.41536333714605855</c:v>
                </c:pt>
                <c:pt idx="611">
                  <c:v>0.41868974532552117</c:v>
                </c:pt>
                <c:pt idx="612">
                  <c:v>0.4215201101799762</c:v>
                </c:pt>
                <c:pt idx="613">
                  <c:v>0.41315545803278947</c:v>
                </c:pt>
                <c:pt idx="614">
                  <c:v>0.42365990491530309</c:v>
                </c:pt>
                <c:pt idx="615">
                  <c:v>0.41821315467992565</c:v>
                </c:pt>
                <c:pt idx="616">
                  <c:v>0.41455605095045794</c:v>
                </c:pt>
                <c:pt idx="617">
                  <c:v>0.41544114786370678</c:v>
                </c:pt>
                <c:pt idx="618">
                  <c:v>0.42051829719025502</c:v>
                </c:pt>
                <c:pt idx="619">
                  <c:v>0.41329162678867393</c:v>
                </c:pt>
                <c:pt idx="620">
                  <c:v>0.41491592551958112</c:v>
                </c:pt>
                <c:pt idx="621">
                  <c:v>0.4135542379607367</c:v>
                </c:pt>
                <c:pt idx="622">
                  <c:v>0.41382657547250562</c:v>
                </c:pt>
                <c:pt idx="623">
                  <c:v>0.42207451154322001</c:v>
                </c:pt>
                <c:pt idx="624">
                  <c:v>0.42033349673584047</c:v>
                </c:pt>
                <c:pt idx="625">
                  <c:v>0.42547873044033091</c:v>
                </c:pt>
                <c:pt idx="626">
                  <c:v>0.41551895858135501</c:v>
                </c:pt>
                <c:pt idx="627">
                  <c:v>0.41581074877253599</c:v>
                </c:pt>
                <c:pt idx="628">
                  <c:v>0.41755176357991552</c:v>
                </c:pt>
                <c:pt idx="629">
                  <c:v>0.41544114786370678</c:v>
                </c:pt>
                <c:pt idx="630">
                  <c:v>0.41225090844012852</c:v>
                </c:pt>
                <c:pt idx="631">
                  <c:v>0.42001252752554136</c:v>
                </c:pt>
                <c:pt idx="632">
                  <c:v>0.4134861535827945</c:v>
                </c:pt>
                <c:pt idx="633">
                  <c:v>0.41406973396515639</c:v>
                </c:pt>
                <c:pt idx="634">
                  <c:v>0.41755176357991552</c:v>
                </c:pt>
                <c:pt idx="635">
                  <c:v>0.41335971116661613</c:v>
                </c:pt>
                <c:pt idx="636">
                  <c:v>0.41593719118871436</c:v>
                </c:pt>
                <c:pt idx="637">
                  <c:v>0.41971101099465447</c:v>
                </c:pt>
                <c:pt idx="638">
                  <c:v>0.41114210571364102</c:v>
                </c:pt>
                <c:pt idx="639">
                  <c:v>0.41820342834021962</c:v>
                </c:pt>
                <c:pt idx="640">
                  <c:v>0.41810616494315928</c:v>
                </c:pt>
                <c:pt idx="641">
                  <c:v>0.4187967350622876</c:v>
                </c:pt>
                <c:pt idx="642">
                  <c:v>0.42128667802703146</c:v>
                </c:pt>
                <c:pt idx="643">
                  <c:v>0.41884536676081768</c:v>
                </c:pt>
                <c:pt idx="644">
                  <c:v>0.40824365648124372</c:v>
                </c:pt>
                <c:pt idx="645">
                  <c:v>0.41438097683574943</c:v>
                </c:pt>
                <c:pt idx="646">
                  <c:v>0.41749340554167941</c:v>
                </c:pt>
                <c:pt idx="647">
                  <c:v>0.41550923224164898</c:v>
                </c:pt>
                <c:pt idx="648">
                  <c:v>0.41651104523137022</c:v>
                </c:pt>
                <c:pt idx="649">
                  <c:v>0.41707517293432</c:v>
                </c:pt>
                <c:pt idx="650">
                  <c:v>0.41254269863130949</c:v>
                </c:pt>
                <c:pt idx="651">
                  <c:v>0.42094625613732034</c:v>
                </c:pt>
                <c:pt idx="652">
                  <c:v>0.41507154695487758</c:v>
                </c:pt>
                <c:pt idx="653">
                  <c:v>0.41567458001665153</c:v>
                </c:pt>
                <c:pt idx="654">
                  <c:v>0.40995549226950523</c:v>
                </c:pt>
                <c:pt idx="655">
                  <c:v>0.41761012161815175</c:v>
                </c:pt>
                <c:pt idx="656">
                  <c:v>0.41532443178723444</c:v>
                </c:pt>
                <c:pt idx="657">
                  <c:v>0.41463386166810617</c:v>
                </c:pt>
                <c:pt idx="658">
                  <c:v>0.41937058910494335</c:v>
                </c:pt>
                <c:pt idx="659">
                  <c:v>0.41348615358279456</c:v>
                </c:pt>
                <c:pt idx="660">
                  <c:v>0.41358341697985485</c:v>
                </c:pt>
                <c:pt idx="661">
                  <c:v>0.41716270999167432</c:v>
                </c:pt>
                <c:pt idx="662">
                  <c:v>0.41696818319755363</c:v>
                </c:pt>
                <c:pt idx="663">
                  <c:v>0.41352505894161867</c:v>
                </c:pt>
                <c:pt idx="664">
                  <c:v>0.42045021281231282</c:v>
                </c:pt>
                <c:pt idx="665">
                  <c:v>0.41416699736221668</c:v>
                </c:pt>
                <c:pt idx="666">
                  <c:v>0.41462413532840015</c:v>
                </c:pt>
                <c:pt idx="667">
                  <c:v>0.41370013305632725</c:v>
                </c:pt>
                <c:pt idx="668">
                  <c:v>0.41673475104460894</c:v>
                </c:pt>
                <c:pt idx="669">
                  <c:v>0.41406000762545031</c:v>
                </c:pt>
                <c:pt idx="670">
                  <c:v>0.4182326073593377</c:v>
                </c:pt>
                <c:pt idx="671">
                  <c:v>0.41061688336951541</c:v>
                </c:pt>
                <c:pt idx="672">
                  <c:v>0.41294147855925684</c:v>
                </c:pt>
                <c:pt idx="673">
                  <c:v>0.41447824023280971</c:v>
                </c:pt>
                <c:pt idx="674">
                  <c:v>0.4122120030813044</c:v>
                </c:pt>
                <c:pt idx="675">
                  <c:v>0.42110187757261691</c:v>
                </c:pt>
                <c:pt idx="676">
                  <c:v>0.4177949220725663</c:v>
                </c:pt>
                <c:pt idx="677">
                  <c:v>0.41770738501521204</c:v>
                </c:pt>
                <c:pt idx="678">
                  <c:v>0.41768793233579998</c:v>
                </c:pt>
                <c:pt idx="679">
                  <c:v>0.41289284686072664</c:v>
                </c:pt>
                <c:pt idx="680">
                  <c:v>0.41411836566368659</c:v>
                </c:pt>
                <c:pt idx="681">
                  <c:v>0.4114728012636461</c:v>
                </c:pt>
                <c:pt idx="682">
                  <c:v>0.41640405549460385</c:v>
                </c:pt>
                <c:pt idx="683">
                  <c:v>0.41109347401511087</c:v>
                </c:pt>
                <c:pt idx="684">
                  <c:v>0.41619980236077719</c:v>
                </c:pt>
                <c:pt idx="685">
                  <c:v>0.41055852533127918</c:v>
                </c:pt>
                <c:pt idx="686">
                  <c:v>0.41959429491818206</c:v>
                </c:pt>
                <c:pt idx="687">
                  <c:v>0.41639432915489788</c:v>
                </c:pt>
                <c:pt idx="688">
                  <c:v>0.41237735085630695</c:v>
                </c:pt>
                <c:pt idx="689">
                  <c:v>0.41445878755339766</c:v>
                </c:pt>
                <c:pt idx="690">
                  <c:v>0.4141864500416288</c:v>
                </c:pt>
                <c:pt idx="691">
                  <c:v>0.4147603040842846</c:v>
                </c:pt>
                <c:pt idx="692">
                  <c:v>0.41005275566656557</c:v>
                </c:pt>
                <c:pt idx="693">
                  <c:v>0.41049044095333698</c:v>
                </c:pt>
                <c:pt idx="694">
                  <c:v>0.41956511589906392</c:v>
                </c:pt>
                <c:pt idx="695">
                  <c:v>0.41668611934607874</c:v>
                </c:pt>
                <c:pt idx="696">
                  <c:v>0.41484784114163892</c:v>
                </c:pt>
                <c:pt idx="697">
                  <c:v>0.41661803496813654</c:v>
                </c:pt>
                <c:pt idx="698">
                  <c:v>0.41334998482691004</c:v>
                </c:pt>
                <c:pt idx="699">
                  <c:v>0.4144879665725158</c:v>
                </c:pt>
                <c:pt idx="700">
                  <c:v>0.40791296093123869</c:v>
                </c:pt>
                <c:pt idx="701">
                  <c:v>0.41465331434751823</c:v>
                </c:pt>
                <c:pt idx="702">
                  <c:v>0.4157329380548877</c:v>
                </c:pt>
                <c:pt idx="703">
                  <c:v>0.41184240217247531</c:v>
                </c:pt>
                <c:pt idx="704">
                  <c:v>0.41857302924904882</c:v>
                </c:pt>
                <c:pt idx="705">
                  <c:v>0.41712380463285009</c:v>
                </c:pt>
                <c:pt idx="706">
                  <c:v>0.41547032688282481</c:v>
                </c:pt>
                <c:pt idx="707">
                  <c:v>0.4168709198004934</c:v>
                </c:pt>
                <c:pt idx="708">
                  <c:v>0.41594691752842045</c:v>
                </c:pt>
                <c:pt idx="709">
                  <c:v>0.41207583432542005</c:v>
                </c:pt>
                <c:pt idx="710">
                  <c:v>0.41229954013865872</c:v>
                </c:pt>
                <c:pt idx="711">
                  <c:v>0.4200417065446595</c:v>
                </c:pt>
                <c:pt idx="712">
                  <c:v>0.41471167238575446</c:v>
                </c:pt>
                <c:pt idx="713">
                  <c:v>0.41534388446664644</c:v>
                </c:pt>
                <c:pt idx="714">
                  <c:v>0.41471167238575446</c:v>
                </c:pt>
                <c:pt idx="715">
                  <c:v>0.40805885602682918</c:v>
                </c:pt>
                <c:pt idx="716">
                  <c:v>0.40914820607390467</c:v>
                </c:pt>
                <c:pt idx="717">
                  <c:v>0.41338889018573427</c:v>
                </c:pt>
                <c:pt idx="718">
                  <c:v>0.41179377047394511</c:v>
                </c:pt>
                <c:pt idx="719">
                  <c:v>0.41895235649758406</c:v>
                </c:pt>
                <c:pt idx="720">
                  <c:v>0.42007088556377759</c:v>
                </c:pt>
                <c:pt idx="721">
                  <c:v>0.41326244776955584</c:v>
                </c:pt>
                <c:pt idx="722">
                  <c:v>0.41179377047394511</c:v>
                </c:pt>
                <c:pt idx="723">
                  <c:v>0.41276640444454821</c:v>
                </c:pt>
                <c:pt idx="724">
                  <c:v>0.41367095403720916</c:v>
                </c:pt>
                <c:pt idx="725">
                  <c:v>0.41497428355781735</c:v>
                </c:pt>
                <c:pt idx="726">
                  <c:v>0.41183267583276928</c:v>
                </c:pt>
                <c:pt idx="727">
                  <c:v>0.42395169510648395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9B14-45C5-A790-65B3D0CC5DCF}"/>
            </c:ext>
          </c:extLst>
        </c:ser>
        <c:ser>
          <c:idx val="3"/>
          <c:order val="2"/>
          <c:tx>
            <c:strRef>
              <c:f>Sheet2!$AN$1</c:f>
              <c:strCache>
                <c:ptCount val="1"/>
                <c:pt idx="0">
                  <c:v>50</c:v>
                </c:pt>
              </c:strCache>
            </c:strRef>
          </c:tx>
          <c:spPr>
            <a:ln w="12700">
              <a:solidFill>
                <a:schemeClr val="accent3">
                  <a:lumMod val="60000"/>
                  <a:lumOff val="40000"/>
                </a:schemeClr>
              </a:solidFill>
            </a:ln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Ref>
                <c:f>Sheet2!$AR$3:$AR$1000</c:f>
                <c:numCache>
                  <c:formatCode>General</c:formatCode>
                  <c:ptCount val="998"/>
                  <c:pt idx="2">
                    <c:v>2.4329656747248372E-3</c:v>
                  </c:pt>
                  <c:pt idx="5">
                    <c:v>2.6282182493580779E-3</c:v>
                  </c:pt>
                  <c:pt idx="8">
                    <c:v>2.0889904463145229E-3</c:v>
                  </c:pt>
                  <c:pt idx="11">
                    <c:v>3.9809612561961701E-3</c:v>
                  </c:pt>
                  <c:pt idx="14">
                    <c:v>2.6203235732697354E-3</c:v>
                  </c:pt>
                  <c:pt idx="17">
                    <c:v>3.7123159255783005E-3</c:v>
                  </c:pt>
                  <c:pt idx="20">
                    <c:v>1.6047871028991253E-3</c:v>
                  </c:pt>
                  <c:pt idx="23">
                    <c:v>3.3167246239661679E-3</c:v>
                  </c:pt>
                  <c:pt idx="26">
                    <c:v>3.8281271761813405E-3</c:v>
                  </c:pt>
                  <c:pt idx="29">
                    <c:v>3.5023062343437507E-3</c:v>
                  </c:pt>
                  <c:pt idx="32">
                    <c:v>3.1383991045393143E-3</c:v>
                  </c:pt>
                  <c:pt idx="35">
                    <c:v>1.3947381222572815E-3</c:v>
                  </c:pt>
                  <c:pt idx="38">
                    <c:v>3.0277362817994757E-3</c:v>
                  </c:pt>
                  <c:pt idx="41">
                    <c:v>4.2983379229954641E-4</c:v>
                  </c:pt>
                  <c:pt idx="44">
                    <c:v>2.8375752213563744E-3</c:v>
                  </c:pt>
                  <c:pt idx="47">
                    <c:v>2.9895009109296815E-3</c:v>
                  </c:pt>
                  <c:pt idx="50">
                    <c:v>4.6719549186674467E-3</c:v>
                  </c:pt>
                  <c:pt idx="53">
                    <c:v>1.5187111836962972E-3</c:v>
                  </c:pt>
                  <c:pt idx="56">
                    <c:v>7.2025367957408402E-3</c:v>
                  </c:pt>
                  <c:pt idx="59">
                    <c:v>3.1563883086865971E-3</c:v>
                  </c:pt>
                  <c:pt idx="62">
                    <c:v>1.7097621588007582E-3</c:v>
                  </c:pt>
                  <c:pt idx="65">
                    <c:v>2.7003339065715826E-3</c:v>
                  </c:pt>
                  <c:pt idx="68">
                    <c:v>9.9055977469705522E-4</c:v>
                  </c:pt>
                  <c:pt idx="71">
                    <c:v>5.7970208587168623E-3</c:v>
                  </c:pt>
                  <c:pt idx="74">
                    <c:v>2.3673399346972831E-3</c:v>
                  </c:pt>
                  <c:pt idx="77">
                    <c:v>4.5049335485269452E-3</c:v>
                  </c:pt>
                  <c:pt idx="80">
                    <c:v>4.6837047215808336E-3</c:v>
                  </c:pt>
                  <c:pt idx="83">
                    <c:v>3.2917158275192621E-3</c:v>
                  </c:pt>
                  <c:pt idx="86">
                    <c:v>5.3105013167475184E-3</c:v>
                  </c:pt>
                  <c:pt idx="89">
                    <c:v>5.6320126299859346E-3</c:v>
                  </c:pt>
                  <c:pt idx="92">
                    <c:v>8.8140174134232528E-4</c:v>
                  </c:pt>
                  <c:pt idx="95">
                    <c:v>2.0136342223028812E-3</c:v>
                  </c:pt>
                  <c:pt idx="98">
                    <c:v>3.9103151789936941E-3</c:v>
                  </c:pt>
                  <c:pt idx="101">
                    <c:v>3.0037859811476459E-3</c:v>
                  </c:pt>
                  <c:pt idx="104">
                    <c:v>7.8313646184553984E-3</c:v>
                  </c:pt>
                  <c:pt idx="107">
                    <c:v>4.3525451690052952E-3</c:v>
                  </c:pt>
                  <c:pt idx="110">
                    <c:v>2.8142420630166425E-3</c:v>
                  </c:pt>
                  <c:pt idx="113">
                    <c:v>2.1056346139922502E-3</c:v>
                  </c:pt>
                  <c:pt idx="116">
                    <c:v>1.4236384652250001E-3</c:v>
                  </c:pt>
                  <c:pt idx="119">
                    <c:v>7.7713393385460015E-4</c:v>
                  </c:pt>
                  <c:pt idx="122">
                    <c:v>5.4770607099843107E-3</c:v>
                  </c:pt>
                  <c:pt idx="125">
                    <c:v>2.6310962421985254E-3</c:v>
                  </c:pt>
                  <c:pt idx="128">
                    <c:v>3.1471886379551817E-3</c:v>
                  </c:pt>
                  <c:pt idx="131">
                    <c:v>2.0194279876233176E-3</c:v>
                  </c:pt>
                  <c:pt idx="134">
                    <c:v>5.8006914755253988E-3</c:v>
                  </c:pt>
                  <c:pt idx="137">
                    <c:v>3.735522293884898E-3</c:v>
                  </c:pt>
                  <c:pt idx="140">
                    <c:v>4.3268986220615152E-3</c:v>
                  </c:pt>
                  <c:pt idx="143">
                    <c:v>1.9516040588779344E-3</c:v>
                  </c:pt>
                  <c:pt idx="146">
                    <c:v>5.1903671139919326E-3</c:v>
                  </c:pt>
                  <c:pt idx="149">
                    <c:v>1.3342113360630403E-3</c:v>
                  </c:pt>
                  <c:pt idx="152">
                    <c:v>8.0043521132578954E-3</c:v>
                  </c:pt>
                  <c:pt idx="155">
                    <c:v>1.7279246948747281E-3</c:v>
                  </c:pt>
                  <c:pt idx="158">
                    <c:v>1.1446955604666889E-3</c:v>
                  </c:pt>
                  <c:pt idx="161">
                    <c:v>2.3258157487672255E-3</c:v>
                  </c:pt>
                  <c:pt idx="164">
                    <c:v>3.7640934662340432E-3</c:v>
                  </c:pt>
                  <c:pt idx="167">
                    <c:v>4.4950950045963859E-3</c:v>
                  </c:pt>
                  <c:pt idx="170">
                    <c:v>3.0281736805010196E-3</c:v>
                  </c:pt>
                  <c:pt idx="173">
                    <c:v>4.9067720960605538E-3</c:v>
                  </c:pt>
                  <c:pt idx="176">
                    <c:v>2.4157572910028262E-3</c:v>
                  </c:pt>
                  <c:pt idx="179">
                    <c:v>2.1313559692597321E-3</c:v>
                  </c:pt>
                  <c:pt idx="182">
                    <c:v>6.4273445531167536E-3</c:v>
                  </c:pt>
                  <c:pt idx="185">
                    <c:v>8.6084260698409201E-3</c:v>
                  </c:pt>
                  <c:pt idx="188">
                    <c:v>5.9534336608925639E-3</c:v>
                  </c:pt>
                  <c:pt idx="191">
                    <c:v>6.3327285835007496E-3</c:v>
                  </c:pt>
                  <c:pt idx="194">
                    <c:v>6.1043069008243417E-3</c:v>
                  </c:pt>
                  <c:pt idx="197">
                    <c:v>6.0826883077547906E-3</c:v>
                  </c:pt>
                  <c:pt idx="200">
                    <c:v>4.0609535795253053E-3</c:v>
                  </c:pt>
                  <c:pt idx="203">
                    <c:v>5.1299503972510839E-3</c:v>
                  </c:pt>
                  <c:pt idx="206">
                    <c:v>3.0552320320350805E-3</c:v>
                  </c:pt>
                  <c:pt idx="209">
                    <c:v>1.4327793076651504E-3</c:v>
                  </c:pt>
                  <c:pt idx="212">
                    <c:v>5.6065325261358961E-3</c:v>
                  </c:pt>
                  <c:pt idx="215">
                    <c:v>4.8397996634722915E-3</c:v>
                  </c:pt>
                  <c:pt idx="218">
                    <c:v>4.3794133881996768E-3</c:v>
                  </c:pt>
                  <c:pt idx="221">
                    <c:v>4.6768525716719455E-3</c:v>
                  </c:pt>
                  <c:pt idx="224">
                    <c:v>4.0069214385650212E-3</c:v>
                  </c:pt>
                  <c:pt idx="227">
                    <c:v>5.3751030430948922E-3</c:v>
                  </c:pt>
                  <c:pt idx="230">
                    <c:v>3.8884563215190663E-3</c:v>
                  </c:pt>
                  <c:pt idx="233">
                    <c:v>3.2682817125387845E-3</c:v>
                  </c:pt>
                  <c:pt idx="236">
                    <c:v>3.8323259581622558E-3</c:v>
                  </c:pt>
                  <c:pt idx="239">
                    <c:v>4.4918107011443957E-3</c:v>
                  </c:pt>
                  <c:pt idx="242">
                    <c:v>4.2228783138504936E-3</c:v>
                  </c:pt>
                  <c:pt idx="245">
                    <c:v>3.4070106013844963E-3</c:v>
                  </c:pt>
                  <c:pt idx="248">
                    <c:v>3.151439131487078E-3</c:v>
                  </c:pt>
                  <c:pt idx="251">
                    <c:v>6.9343208892079441E-3</c:v>
                  </c:pt>
                  <c:pt idx="254">
                    <c:v>4.8382161288770559E-3</c:v>
                  </c:pt>
                  <c:pt idx="257">
                    <c:v>4.0096592131424209E-3</c:v>
                  </c:pt>
                  <c:pt idx="260">
                    <c:v>1.5637643466038555E-3</c:v>
                  </c:pt>
                  <c:pt idx="263">
                    <c:v>4.5994687082724379E-3</c:v>
                  </c:pt>
                  <c:pt idx="266">
                    <c:v>3.095314969155515E-3</c:v>
                  </c:pt>
                  <c:pt idx="269">
                    <c:v>1.4393668334684148E-3</c:v>
                  </c:pt>
                  <c:pt idx="272">
                    <c:v>3.4097584036693438E-3</c:v>
                  </c:pt>
                  <c:pt idx="275">
                    <c:v>7.4099836745355804E-3</c:v>
                  </c:pt>
                  <c:pt idx="278">
                    <c:v>6.5440921267343197E-3</c:v>
                  </c:pt>
                  <c:pt idx="281">
                    <c:v>4.1813759510951187E-3</c:v>
                  </c:pt>
                  <c:pt idx="284">
                    <c:v>6.0745021259069288E-3</c:v>
                  </c:pt>
                  <c:pt idx="287">
                    <c:v>8.7937999082846243E-3</c:v>
                  </c:pt>
                  <c:pt idx="290">
                    <c:v>5.7286324375602875E-3</c:v>
                  </c:pt>
                  <c:pt idx="293">
                    <c:v>2.9131483438894806E-3</c:v>
                  </c:pt>
                  <c:pt idx="296">
                    <c:v>4.5593507714828951E-3</c:v>
                  </c:pt>
                  <c:pt idx="299">
                    <c:v>5.1298766325111583E-3</c:v>
                  </c:pt>
                  <c:pt idx="302">
                    <c:v>2.6129119652528302E-3</c:v>
                  </c:pt>
                  <c:pt idx="305">
                    <c:v>2.7480137247575462E-3</c:v>
                  </c:pt>
                  <c:pt idx="308">
                    <c:v>4.5576282843014914E-3</c:v>
                  </c:pt>
                  <c:pt idx="311">
                    <c:v>7.9064074781922226E-3</c:v>
                  </c:pt>
                  <c:pt idx="314">
                    <c:v>2.2684902046830515E-3</c:v>
                  </c:pt>
                  <c:pt idx="317">
                    <c:v>1.5688377910524558E-3</c:v>
                  </c:pt>
                  <c:pt idx="320">
                    <c:v>1.1424620060255827E-3</c:v>
                  </c:pt>
                  <c:pt idx="323">
                    <c:v>1.9906232041595E-3</c:v>
                  </c:pt>
                  <c:pt idx="326">
                    <c:v>2.8249450018882427E-3</c:v>
                  </c:pt>
                  <c:pt idx="329">
                    <c:v>1.067728848918745E-3</c:v>
                  </c:pt>
                  <c:pt idx="332">
                    <c:v>4.0908365051121201E-3</c:v>
                  </c:pt>
                  <c:pt idx="335">
                    <c:v>5.3400085233715972E-3</c:v>
                  </c:pt>
                  <c:pt idx="338">
                    <c:v>4.2961364693693043E-4</c:v>
                  </c:pt>
                  <c:pt idx="341">
                    <c:v>3.9084760896145737E-3</c:v>
                  </c:pt>
                  <c:pt idx="344">
                    <c:v>5.6313827021447658E-3</c:v>
                  </c:pt>
                  <c:pt idx="347">
                    <c:v>4.1876043715139795E-3</c:v>
                  </c:pt>
                  <c:pt idx="350">
                    <c:v>3.1695334097493399E-3</c:v>
                  </c:pt>
                  <c:pt idx="353">
                    <c:v>9.3529769200030718E-4</c:v>
                  </c:pt>
                  <c:pt idx="356">
                    <c:v>4.4548228566367969E-3</c:v>
                  </c:pt>
                  <c:pt idx="359">
                    <c:v>4.6985771679277852E-3</c:v>
                  </c:pt>
                  <c:pt idx="362">
                    <c:v>4.4724349836470232E-3</c:v>
                  </c:pt>
                  <c:pt idx="365">
                    <c:v>7.0128123376179069E-3</c:v>
                  </c:pt>
                  <c:pt idx="368">
                    <c:v>4.0280083206237476E-3</c:v>
                  </c:pt>
                  <c:pt idx="371">
                    <c:v>2.7455339715524818E-3</c:v>
                  </c:pt>
                  <c:pt idx="374">
                    <c:v>5.2096058718325306E-3</c:v>
                  </c:pt>
                  <c:pt idx="377">
                    <c:v>3.1781028938443171E-3</c:v>
                  </c:pt>
                  <c:pt idx="380">
                    <c:v>3.9055705010805218E-3</c:v>
                  </c:pt>
                  <c:pt idx="383">
                    <c:v>2.6251929611618881E-3</c:v>
                  </c:pt>
                  <c:pt idx="386">
                    <c:v>5.19979981563837E-3</c:v>
                  </c:pt>
                  <c:pt idx="389">
                    <c:v>9.943725669858427E-4</c:v>
                  </c:pt>
                  <c:pt idx="392">
                    <c:v>3.766505428894082E-3</c:v>
                  </c:pt>
                  <c:pt idx="395">
                    <c:v>2.8728288359336292E-3</c:v>
                  </c:pt>
                  <c:pt idx="398">
                    <c:v>2.4763994367426119E-3</c:v>
                  </c:pt>
                  <c:pt idx="401">
                    <c:v>2.3904446287898251E-3</c:v>
                  </c:pt>
                  <c:pt idx="404">
                    <c:v>5.9231492258584456E-3</c:v>
                  </c:pt>
                  <c:pt idx="407">
                    <c:v>1.2853128837130292E-3</c:v>
                  </c:pt>
                  <c:pt idx="410">
                    <c:v>7.9869003865698038E-3</c:v>
                  </c:pt>
                  <c:pt idx="413">
                    <c:v>5.5412059339636612E-3</c:v>
                  </c:pt>
                  <c:pt idx="416">
                    <c:v>7.9648983381498829E-3</c:v>
                  </c:pt>
                  <c:pt idx="419">
                    <c:v>2.3296360260393004E-3</c:v>
                  </c:pt>
                  <c:pt idx="422">
                    <c:v>5.5170213196713254E-3</c:v>
                  </c:pt>
                  <c:pt idx="425">
                    <c:v>1.6208004704890298E-3</c:v>
                  </c:pt>
                  <c:pt idx="428">
                    <c:v>2.7429485114265676E-3</c:v>
                  </c:pt>
                  <c:pt idx="431">
                    <c:v>8.2917088778389769E-3</c:v>
                  </c:pt>
                  <c:pt idx="434">
                    <c:v>3.4693596051986026E-3</c:v>
                  </c:pt>
                  <c:pt idx="437">
                    <c:v>1.6561360531212087E-3</c:v>
                  </c:pt>
                  <c:pt idx="440">
                    <c:v>6.553647823252351E-3</c:v>
                  </c:pt>
                  <c:pt idx="443">
                    <c:v>4.053130425367985E-3</c:v>
                  </c:pt>
                  <c:pt idx="446">
                    <c:v>3.7585853834814034E-3</c:v>
                  </c:pt>
                  <c:pt idx="449">
                    <c:v>2.8306322326080518E-3</c:v>
                  </c:pt>
                  <c:pt idx="452">
                    <c:v>2.0469728359564787E-3</c:v>
                  </c:pt>
                  <c:pt idx="455">
                    <c:v>2.9148040492084381E-3</c:v>
                  </c:pt>
                  <c:pt idx="458">
                    <c:v>4.4962628801350057E-3</c:v>
                  </c:pt>
                  <c:pt idx="461">
                    <c:v>6.1168470201286365E-3</c:v>
                  </c:pt>
                  <c:pt idx="464">
                    <c:v>5.4265392668323142E-3</c:v>
                  </c:pt>
                  <c:pt idx="467">
                    <c:v>2.4205301278745028E-3</c:v>
                  </c:pt>
                  <c:pt idx="470">
                    <c:v>7.3045523503978685E-3</c:v>
                  </c:pt>
                  <c:pt idx="473">
                    <c:v>4.2571712239986214E-3</c:v>
                  </c:pt>
                  <c:pt idx="476">
                    <c:v>2.0734220340298632E-3</c:v>
                  </c:pt>
                  <c:pt idx="479">
                    <c:v>2.2842614751725603E-3</c:v>
                  </c:pt>
                  <c:pt idx="482">
                    <c:v>6.2271973725491567E-3</c:v>
                  </c:pt>
                  <c:pt idx="485">
                    <c:v>4.5139857698050173E-3</c:v>
                  </c:pt>
                  <c:pt idx="488">
                    <c:v>2.7707438107017614E-3</c:v>
                  </c:pt>
                  <c:pt idx="491">
                    <c:v>3.1623619696613159E-3</c:v>
                  </c:pt>
                  <c:pt idx="494">
                    <c:v>5.5600389319144647E-3</c:v>
                  </c:pt>
                  <c:pt idx="497">
                    <c:v>1.5274069958677681E-3</c:v>
                  </c:pt>
                  <c:pt idx="500">
                    <c:v>1.0064764443829567E-3</c:v>
                  </c:pt>
                  <c:pt idx="503">
                    <c:v>9.8173415820050798E-4</c:v>
                  </c:pt>
                  <c:pt idx="506">
                    <c:v>3.0817765768390891E-3</c:v>
                  </c:pt>
                  <c:pt idx="509">
                    <c:v>3.5799140693054603E-3</c:v>
                  </c:pt>
                  <c:pt idx="512">
                    <c:v>9.3235984200556543E-4</c:v>
                  </c:pt>
                  <c:pt idx="515">
                    <c:v>3.3104294115032084E-3</c:v>
                  </c:pt>
                  <c:pt idx="518">
                    <c:v>2.8902125707307575E-4</c:v>
                  </c:pt>
                  <c:pt idx="521">
                    <c:v>2.501088114784303E-3</c:v>
                  </c:pt>
                  <c:pt idx="524">
                    <c:v>4.3391794823658411E-3</c:v>
                  </c:pt>
                  <c:pt idx="527">
                    <c:v>3.5021306567902533E-3</c:v>
                  </c:pt>
                  <c:pt idx="530">
                    <c:v>2.8718737129085807E-3</c:v>
                  </c:pt>
                  <c:pt idx="533">
                    <c:v>1.6509870754533452E-3</c:v>
                  </c:pt>
                  <c:pt idx="536">
                    <c:v>4.3957137499008262E-3</c:v>
                  </c:pt>
                  <c:pt idx="539">
                    <c:v>6.9772235322761618E-3</c:v>
                  </c:pt>
                  <c:pt idx="542">
                    <c:v>4.1207667353042841E-3</c:v>
                  </c:pt>
                  <c:pt idx="545">
                    <c:v>4.1497630963617405E-3</c:v>
                  </c:pt>
                  <c:pt idx="548">
                    <c:v>6.160329112223124E-3</c:v>
                  </c:pt>
                  <c:pt idx="551">
                    <c:v>4.7279316121215196E-3</c:v>
                  </c:pt>
                  <c:pt idx="554">
                    <c:v>3.0363009265689214E-3</c:v>
                  </c:pt>
                  <c:pt idx="557">
                    <c:v>4.5828196644542548E-3</c:v>
                  </c:pt>
                  <c:pt idx="560">
                    <c:v>8.259678460888497E-3</c:v>
                  </c:pt>
                  <c:pt idx="563">
                    <c:v>2.3200123743746964E-3</c:v>
                  </c:pt>
                  <c:pt idx="566">
                    <c:v>4.3876142611493554E-3</c:v>
                  </c:pt>
                  <c:pt idx="569">
                    <c:v>3.4508773657305845E-3</c:v>
                  </c:pt>
                  <c:pt idx="572">
                    <c:v>8.2334657697128305E-3</c:v>
                  </c:pt>
                  <c:pt idx="575">
                    <c:v>3.6234890825527495E-3</c:v>
                  </c:pt>
                  <c:pt idx="578">
                    <c:v>3.520975275865197E-3</c:v>
                  </c:pt>
                  <c:pt idx="581">
                    <c:v>6.7834647751218412E-3</c:v>
                  </c:pt>
                  <c:pt idx="584">
                    <c:v>5.0345717811780535E-3</c:v>
                  </c:pt>
                  <c:pt idx="587">
                    <c:v>5.8318876578988448E-3</c:v>
                  </c:pt>
                  <c:pt idx="590">
                    <c:v>4.371316159164044E-3</c:v>
                  </c:pt>
                  <c:pt idx="593">
                    <c:v>5.6577207629106138E-3</c:v>
                  </c:pt>
                  <c:pt idx="596">
                    <c:v>3.669757122546699E-3</c:v>
                  </c:pt>
                  <c:pt idx="599">
                    <c:v>3.9660693156517712E-3</c:v>
                  </c:pt>
                  <c:pt idx="602">
                    <c:v>1.1970907694908368E-3</c:v>
                  </c:pt>
                  <c:pt idx="605">
                    <c:v>4.2658732459788865E-3</c:v>
                  </c:pt>
                  <c:pt idx="608">
                    <c:v>4.4185103086953285E-3</c:v>
                  </c:pt>
                  <c:pt idx="611">
                    <c:v>1.7698464231332141E-3</c:v>
                  </c:pt>
                  <c:pt idx="614">
                    <c:v>5.559664598724018E-3</c:v>
                  </c:pt>
                  <c:pt idx="617">
                    <c:v>4.3569985240648141E-3</c:v>
                  </c:pt>
                  <c:pt idx="620">
                    <c:v>4.5576282843014914E-3</c:v>
                  </c:pt>
                  <c:pt idx="623">
                    <c:v>4.5169188615187391E-3</c:v>
                  </c:pt>
                  <c:pt idx="626">
                    <c:v>5.8813158358402224E-3</c:v>
                  </c:pt>
                  <c:pt idx="629">
                    <c:v>1.9882693917612376E-3</c:v>
                  </c:pt>
                  <c:pt idx="632">
                    <c:v>3.8643324177587545E-3</c:v>
                  </c:pt>
                  <c:pt idx="635">
                    <c:v>2.2411141450230363E-3</c:v>
                  </c:pt>
                  <c:pt idx="638">
                    <c:v>5.6197457600190917E-3</c:v>
                  </c:pt>
                  <c:pt idx="641">
                    <c:v>2.6322824975409365E-3</c:v>
                  </c:pt>
                  <c:pt idx="644">
                    <c:v>3.1016045286461039E-3</c:v>
                  </c:pt>
                  <c:pt idx="647">
                    <c:v>5.8023221154162577E-3</c:v>
                  </c:pt>
                  <c:pt idx="650">
                    <c:v>3.038465558595313E-3</c:v>
                  </c:pt>
                  <c:pt idx="653">
                    <c:v>5.9350042000259904E-3</c:v>
                  </c:pt>
                  <c:pt idx="656">
                    <c:v>3.5443934937736416E-3</c:v>
                  </c:pt>
                  <c:pt idx="659">
                    <c:v>6.5383360897601998E-3</c:v>
                  </c:pt>
                  <c:pt idx="662">
                    <c:v>3.217919473417138E-3</c:v>
                  </c:pt>
                  <c:pt idx="665">
                    <c:v>3.7087720694495155E-3</c:v>
                  </c:pt>
                  <c:pt idx="668">
                    <c:v>1.8176288435830946E-3</c:v>
                  </c:pt>
                  <c:pt idx="671">
                    <c:v>6.1788826535523721E-3</c:v>
                  </c:pt>
                  <c:pt idx="674">
                    <c:v>5.0863735168575376E-3</c:v>
                  </c:pt>
                  <c:pt idx="677">
                    <c:v>9.4555830926118035E-4</c:v>
                  </c:pt>
                  <c:pt idx="680">
                    <c:v>3.2245566669854169E-3</c:v>
                  </c:pt>
                  <c:pt idx="683">
                    <c:v>4.531065225760955E-3</c:v>
                  </c:pt>
                  <c:pt idx="686">
                    <c:v>3.5225064208939051E-3</c:v>
                  </c:pt>
                  <c:pt idx="689">
                    <c:v>5.2833724380314936E-3</c:v>
                  </c:pt>
                  <c:pt idx="692">
                    <c:v>4.8891185835675611E-3</c:v>
                  </c:pt>
                  <c:pt idx="695">
                    <c:v>5.3992049735752346E-3</c:v>
                  </c:pt>
                  <c:pt idx="698">
                    <c:v>2.1209442895915483E-3</c:v>
                  </c:pt>
                  <c:pt idx="701">
                    <c:v>3.6670235588904814E-3</c:v>
                  </c:pt>
                  <c:pt idx="704">
                    <c:v>6.4443221439262188E-3</c:v>
                  </c:pt>
                  <c:pt idx="707">
                    <c:v>2.6954423268032583E-4</c:v>
                  </c:pt>
                  <c:pt idx="710">
                    <c:v>3.8037823241466717E-3</c:v>
                  </c:pt>
                  <c:pt idx="713">
                    <c:v>2.6427558590156183E-3</c:v>
                  </c:pt>
                  <c:pt idx="716">
                    <c:v>3.1966825479434278E-3</c:v>
                  </c:pt>
                  <c:pt idx="719">
                    <c:v>2.5536411820778243E-3</c:v>
                  </c:pt>
                  <c:pt idx="722">
                    <c:v>5.7118463027283489E-3</c:v>
                  </c:pt>
                  <c:pt idx="725">
                    <c:v>4.1441170256530727E-3</c:v>
                  </c:pt>
                </c:numCache>
              </c:numRef>
            </c:plus>
            <c:minus>
              <c:numRef>
                <c:f>Sheet2!$AR$3:$AR$1000</c:f>
                <c:numCache>
                  <c:formatCode>General</c:formatCode>
                  <c:ptCount val="998"/>
                  <c:pt idx="2">
                    <c:v>2.4329656747248372E-3</c:v>
                  </c:pt>
                  <c:pt idx="5">
                    <c:v>2.6282182493580779E-3</c:v>
                  </c:pt>
                  <c:pt idx="8">
                    <c:v>2.0889904463145229E-3</c:v>
                  </c:pt>
                  <c:pt idx="11">
                    <c:v>3.9809612561961701E-3</c:v>
                  </c:pt>
                  <c:pt idx="14">
                    <c:v>2.6203235732697354E-3</c:v>
                  </c:pt>
                  <c:pt idx="17">
                    <c:v>3.7123159255783005E-3</c:v>
                  </c:pt>
                  <c:pt idx="20">
                    <c:v>1.6047871028991253E-3</c:v>
                  </c:pt>
                  <c:pt idx="23">
                    <c:v>3.3167246239661679E-3</c:v>
                  </c:pt>
                  <c:pt idx="26">
                    <c:v>3.8281271761813405E-3</c:v>
                  </c:pt>
                  <c:pt idx="29">
                    <c:v>3.5023062343437507E-3</c:v>
                  </c:pt>
                  <c:pt idx="32">
                    <c:v>3.1383991045393143E-3</c:v>
                  </c:pt>
                  <c:pt idx="35">
                    <c:v>1.3947381222572815E-3</c:v>
                  </c:pt>
                  <c:pt idx="38">
                    <c:v>3.0277362817994757E-3</c:v>
                  </c:pt>
                  <c:pt idx="41">
                    <c:v>4.2983379229954641E-4</c:v>
                  </c:pt>
                  <c:pt idx="44">
                    <c:v>2.8375752213563744E-3</c:v>
                  </c:pt>
                  <c:pt idx="47">
                    <c:v>2.9895009109296815E-3</c:v>
                  </c:pt>
                  <c:pt idx="50">
                    <c:v>4.6719549186674467E-3</c:v>
                  </c:pt>
                  <c:pt idx="53">
                    <c:v>1.5187111836962972E-3</c:v>
                  </c:pt>
                  <c:pt idx="56">
                    <c:v>7.2025367957408402E-3</c:v>
                  </c:pt>
                  <c:pt idx="59">
                    <c:v>3.1563883086865971E-3</c:v>
                  </c:pt>
                  <c:pt idx="62">
                    <c:v>1.7097621588007582E-3</c:v>
                  </c:pt>
                  <c:pt idx="65">
                    <c:v>2.7003339065715826E-3</c:v>
                  </c:pt>
                  <c:pt idx="68">
                    <c:v>9.9055977469705522E-4</c:v>
                  </c:pt>
                  <c:pt idx="71">
                    <c:v>5.7970208587168623E-3</c:v>
                  </c:pt>
                  <c:pt idx="74">
                    <c:v>2.3673399346972831E-3</c:v>
                  </c:pt>
                  <c:pt idx="77">
                    <c:v>4.5049335485269452E-3</c:v>
                  </c:pt>
                  <c:pt idx="80">
                    <c:v>4.6837047215808336E-3</c:v>
                  </c:pt>
                  <c:pt idx="83">
                    <c:v>3.2917158275192621E-3</c:v>
                  </c:pt>
                  <c:pt idx="86">
                    <c:v>5.3105013167475184E-3</c:v>
                  </c:pt>
                  <c:pt idx="89">
                    <c:v>5.6320126299859346E-3</c:v>
                  </c:pt>
                  <c:pt idx="92">
                    <c:v>8.8140174134232528E-4</c:v>
                  </c:pt>
                  <c:pt idx="95">
                    <c:v>2.0136342223028812E-3</c:v>
                  </c:pt>
                  <c:pt idx="98">
                    <c:v>3.9103151789936941E-3</c:v>
                  </c:pt>
                  <c:pt idx="101">
                    <c:v>3.0037859811476459E-3</c:v>
                  </c:pt>
                  <c:pt idx="104">
                    <c:v>7.8313646184553984E-3</c:v>
                  </c:pt>
                  <c:pt idx="107">
                    <c:v>4.3525451690052952E-3</c:v>
                  </c:pt>
                  <c:pt idx="110">
                    <c:v>2.8142420630166425E-3</c:v>
                  </c:pt>
                  <c:pt idx="113">
                    <c:v>2.1056346139922502E-3</c:v>
                  </c:pt>
                  <c:pt idx="116">
                    <c:v>1.4236384652250001E-3</c:v>
                  </c:pt>
                  <c:pt idx="119">
                    <c:v>7.7713393385460015E-4</c:v>
                  </c:pt>
                  <c:pt idx="122">
                    <c:v>5.4770607099843107E-3</c:v>
                  </c:pt>
                  <c:pt idx="125">
                    <c:v>2.6310962421985254E-3</c:v>
                  </c:pt>
                  <c:pt idx="128">
                    <c:v>3.1471886379551817E-3</c:v>
                  </c:pt>
                  <c:pt idx="131">
                    <c:v>2.0194279876233176E-3</c:v>
                  </c:pt>
                  <c:pt idx="134">
                    <c:v>5.8006914755253988E-3</c:v>
                  </c:pt>
                  <c:pt idx="137">
                    <c:v>3.735522293884898E-3</c:v>
                  </c:pt>
                  <c:pt idx="140">
                    <c:v>4.3268986220615152E-3</c:v>
                  </c:pt>
                  <c:pt idx="143">
                    <c:v>1.9516040588779344E-3</c:v>
                  </c:pt>
                  <c:pt idx="146">
                    <c:v>5.1903671139919326E-3</c:v>
                  </c:pt>
                  <c:pt idx="149">
                    <c:v>1.3342113360630403E-3</c:v>
                  </c:pt>
                  <c:pt idx="152">
                    <c:v>8.0043521132578954E-3</c:v>
                  </c:pt>
                  <c:pt idx="155">
                    <c:v>1.7279246948747281E-3</c:v>
                  </c:pt>
                  <c:pt idx="158">
                    <c:v>1.1446955604666889E-3</c:v>
                  </c:pt>
                  <c:pt idx="161">
                    <c:v>2.3258157487672255E-3</c:v>
                  </c:pt>
                  <c:pt idx="164">
                    <c:v>3.7640934662340432E-3</c:v>
                  </c:pt>
                  <c:pt idx="167">
                    <c:v>4.4950950045963859E-3</c:v>
                  </c:pt>
                  <c:pt idx="170">
                    <c:v>3.0281736805010196E-3</c:v>
                  </c:pt>
                  <c:pt idx="173">
                    <c:v>4.9067720960605538E-3</c:v>
                  </c:pt>
                  <c:pt idx="176">
                    <c:v>2.4157572910028262E-3</c:v>
                  </c:pt>
                  <c:pt idx="179">
                    <c:v>2.1313559692597321E-3</c:v>
                  </c:pt>
                  <c:pt idx="182">
                    <c:v>6.4273445531167536E-3</c:v>
                  </c:pt>
                  <c:pt idx="185">
                    <c:v>8.6084260698409201E-3</c:v>
                  </c:pt>
                  <c:pt idx="188">
                    <c:v>5.9534336608925639E-3</c:v>
                  </c:pt>
                  <c:pt idx="191">
                    <c:v>6.3327285835007496E-3</c:v>
                  </c:pt>
                  <c:pt idx="194">
                    <c:v>6.1043069008243417E-3</c:v>
                  </c:pt>
                  <c:pt idx="197">
                    <c:v>6.0826883077547906E-3</c:v>
                  </c:pt>
                  <c:pt idx="200">
                    <c:v>4.0609535795253053E-3</c:v>
                  </c:pt>
                  <c:pt idx="203">
                    <c:v>5.1299503972510839E-3</c:v>
                  </c:pt>
                  <c:pt idx="206">
                    <c:v>3.0552320320350805E-3</c:v>
                  </c:pt>
                  <c:pt idx="209">
                    <c:v>1.4327793076651504E-3</c:v>
                  </c:pt>
                  <c:pt idx="212">
                    <c:v>5.6065325261358961E-3</c:v>
                  </c:pt>
                  <c:pt idx="215">
                    <c:v>4.8397996634722915E-3</c:v>
                  </c:pt>
                  <c:pt idx="218">
                    <c:v>4.3794133881996768E-3</c:v>
                  </c:pt>
                  <c:pt idx="221">
                    <c:v>4.6768525716719455E-3</c:v>
                  </c:pt>
                  <c:pt idx="224">
                    <c:v>4.0069214385650212E-3</c:v>
                  </c:pt>
                  <c:pt idx="227">
                    <c:v>5.3751030430948922E-3</c:v>
                  </c:pt>
                  <c:pt idx="230">
                    <c:v>3.8884563215190663E-3</c:v>
                  </c:pt>
                  <c:pt idx="233">
                    <c:v>3.2682817125387845E-3</c:v>
                  </c:pt>
                  <c:pt idx="236">
                    <c:v>3.8323259581622558E-3</c:v>
                  </c:pt>
                  <c:pt idx="239">
                    <c:v>4.4918107011443957E-3</c:v>
                  </c:pt>
                  <c:pt idx="242">
                    <c:v>4.2228783138504936E-3</c:v>
                  </c:pt>
                  <c:pt idx="245">
                    <c:v>3.4070106013844963E-3</c:v>
                  </c:pt>
                  <c:pt idx="248">
                    <c:v>3.151439131487078E-3</c:v>
                  </c:pt>
                  <c:pt idx="251">
                    <c:v>6.9343208892079441E-3</c:v>
                  </c:pt>
                  <c:pt idx="254">
                    <c:v>4.8382161288770559E-3</c:v>
                  </c:pt>
                  <c:pt idx="257">
                    <c:v>4.0096592131424209E-3</c:v>
                  </c:pt>
                  <c:pt idx="260">
                    <c:v>1.5637643466038555E-3</c:v>
                  </c:pt>
                  <c:pt idx="263">
                    <c:v>4.5994687082724379E-3</c:v>
                  </c:pt>
                  <c:pt idx="266">
                    <c:v>3.095314969155515E-3</c:v>
                  </c:pt>
                  <c:pt idx="269">
                    <c:v>1.4393668334684148E-3</c:v>
                  </c:pt>
                  <c:pt idx="272">
                    <c:v>3.4097584036693438E-3</c:v>
                  </c:pt>
                  <c:pt idx="275">
                    <c:v>7.4099836745355804E-3</c:v>
                  </c:pt>
                  <c:pt idx="278">
                    <c:v>6.5440921267343197E-3</c:v>
                  </c:pt>
                  <c:pt idx="281">
                    <c:v>4.1813759510951187E-3</c:v>
                  </c:pt>
                  <c:pt idx="284">
                    <c:v>6.0745021259069288E-3</c:v>
                  </c:pt>
                  <c:pt idx="287">
                    <c:v>8.7937999082846243E-3</c:v>
                  </c:pt>
                  <c:pt idx="290">
                    <c:v>5.7286324375602875E-3</c:v>
                  </c:pt>
                  <c:pt idx="293">
                    <c:v>2.9131483438894806E-3</c:v>
                  </c:pt>
                  <c:pt idx="296">
                    <c:v>4.5593507714828951E-3</c:v>
                  </c:pt>
                  <c:pt idx="299">
                    <c:v>5.1298766325111583E-3</c:v>
                  </c:pt>
                  <c:pt idx="302">
                    <c:v>2.6129119652528302E-3</c:v>
                  </c:pt>
                  <c:pt idx="305">
                    <c:v>2.7480137247575462E-3</c:v>
                  </c:pt>
                  <c:pt idx="308">
                    <c:v>4.5576282843014914E-3</c:v>
                  </c:pt>
                  <c:pt idx="311">
                    <c:v>7.9064074781922226E-3</c:v>
                  </c:pt>
                  <c:pt idx="314">
                    <c:v>2.2684902046830515E-3</c:v>
                  </c:pt>
                  <c:pt idx="317">
                    <c:v>1.5688377910524558E-3</c:v>
                  </c:pt>
                  <c:pt idx="320">
                    <c:v>1.1424620060255827E-3</c:v>
                  </c:pt>
                  <c:pt idx="323">
                    <c:v>1.9906232041595E-3</c:v>
                  </c:pt>
                  <c:pt idx="326">
                    <c:v>2.8249450018882427E-3</c:v>
                  </c:pt>
                  <c:pt idx="329">
                    <c:v>1.067728848918745E-3</c:v>
                  </c:pt>
                  <c:pt idx="332">
                    <c:v>4.0908365051121201E-3</c:v>
                  </c:pt>
                  <c:pt idx="335">
                    <c:v>5.3400085233715972E-3</c:v>
                  </c:pt>
                  <c:pt idx="338">
                    <c:v>4.2961364693693043E-4</c:v>
                  </c:pt>
                  <c:pt idx="341">
                    <c:v>3.9084760896145737E-3</c:v>
                  </c:pt>
                  <c:pt idx="344">
                    <c:v>5.6313827021447658E-3</c:v>
                  </c:pt>
                  <c:pt idx="347">
                    <c:v>4.1876043715139795E-3</c:v>
                  </c:pt>
                  <c:pt idx="350">
                    <c:v>3.1695334097493399E-3</c:v>
                  </c:pt>
                  <c:pt idx="353">
                    <c:v>9.3529769200030718E-4</c:v>
                  </c:pt>
                  <c:pt idx="356">
                    <c:v>4.4548228566367969E-3</c:v>
                  </c:pt>
                  <c:pt idx="359">
                    <c:v>4.6985771679277852E-3</c:v>
                  </c:pt>
                  <c:pt idx="362">
                    <c:v>4.4724349836470232E-3</c:v>
                  </c:pt>
                  <c:pt idx="365">
                    <c:v>7.0128123376179069E-3</c:v>
                  </c:pt>
                  <c:pt idx="368">
                    <c:v>4.0280083206237476E-3</c:v>
                  </c:pt>
                  <c:pt idx="371">
                    <c:v>2.7455339715524818E-3</c:v>
                  </c:pt>
                  <c:pt idx="374">
                    <c:v>5.2096058718325306E-3</c:v>
                  </c:pt>
                  <c:pt idx="377">
                    <c:v>3.1781028938443171E-3</c:v>
                  </c:pt>
                  <c:pt idx="380">
                    <c:v>3.9055705010805218E-3</c:v>
                  </c:pt>
                  <c:pt idx="383">
                    <c:v>2.6251929611618881E-3</c:v>
                  </c:pt>
                  <c:pt idx="386">
                    <c:v>5.19979981563837E-3</c:v>
                  </c:pt>
                  <c:pt idx="389">
                    <c:v>9.943725669858427E-4</c:v>
                  </c:pt>
                  <c:pt idx="392">
                    <c:v>3.766505428894082E-3</c:v>
                  </c:pt>
                  <c:pt idx="395">
                    <c:v>2.8728288359336292E-3</c:v>
                  </c:pt>
                  <c:pt idx="398">
                    <c:v>2.4763994367426119E-3</c:v>
                  </c:pt>
                  <c:pt idx="401">
                    <c:v>2.3904446287898251E-3</c:v>
                  </c:pt>
                  <c:pt idx="404">
                    <c:v>5.9231492258584456E-3</c:v>
                  </c:pt>
                  <c:pt idx="407">
                    <c:v>1.2853128837130292E-3</c:v>
                  </c:pt>
                  <c:pt idx="410">
                    <c:v>7.9869003865698038E-3</c:v>
                  </c:pt>
                  <c:pt idx="413">
                    <c:v>5.5412059339636612E-3</c:v>
                  </c:pt>
                  <c:pt idx="416">
                    <c:v>7.9648983381498829E-3</c:v>
                  </c:pt>
                  <c:pt idx="419">
                    <c:v>2.3296360260393004E-3</c:v>
                  </c:pt>
                  <c:pt idx="422">
                    <c:v>5.5170213196713254E-3</c:v>
                  </c:pt>
                  <c:pt idx="425">
                    <c:v>1.6208004704890298E-3</c:v>
                  </c:pt>
                  <c:pt idx="428">
                    <c:v>2.7429485114265676E-3</c:v>
                  </c:pt>
                  <c:pt idx="431">
                    <c:v>8.2917088778389769E-3</c:v>
                  </c:pt>
                  <c:pt idx="434">
                    <c:v>3.4693596051986026E-3</c:v>
                  </c:pt>
                  <c:pt idx="437">
                    <c:v>1.6561360531212087E-3</c:v>
                  </c:pt>
                  <c:pt idx="440">
                    <c:v>6.553647823252351E-3</c:v>
                  </c:pt>
                  <c:pt idx="443">
                    <c:v>4.053130425367985E-3</c:v>
                  </c:pt>
                  <c:pt idx="446">
                    <c:v>3.7585853834814034E-3</c:v>
                  </c:pt>
                  <c:pt idx="449">
                    <c:v>2.8306322326080518E-3</c:v>
                  </c:pt>
                  <c:pt idx="452">
                    <c:v>2.0469728359564787E-3</c:v>
                  </c:pt>
                  <c:pt idx="455">
                    <c:v>2.9148040492084381E-3</c:v>
                  </c:pt>
                  <c:pt idx="458">
                    <c:v>4.4962628801350057E-3</c:v>
                  </c:pt>
                  <c:pt idx="461">
                    <c:v>6.1168470201286365E-3</c:v>
                  </c:pt>
                  <c:pt idx="464">
                    <c:v>5.4265392668323142E-3</c:v>
                  </c:pt>
                  <c:pt idx="467">
                    <c:v>2.4205301278745028E-3</c:v>
                  </c:pt>
                  <c:pt idx="470">
                    <c:v>7.3045523503978685E-3</c:v>
                  </c:pt>
                  <c:pt idx="473">
                    <c:v>4.2571712239986214E-3</c:v>
                  </c:pt>
                  <c:pt idx="476">
                    <c:v>2.0734220340298632E-3</c:v>
                  </c:pt>
                  <c:pt idx="479">
                    <c:v>2.2842614751725603E-3</c:v>
                  </c:pt>
                  <c:pt idx="482">
                    <c:v>6.2271973725491567E-3</c:v>
                  </c:pt>
                  <c:pt idx="485">
                    <c:v>4.5139857698050173E-3</c:v>
                  </c:pt>
                  <c:pt idx="488">
                    <c:v>2.7707438107017614E-3</c:v>
                  </c:pt>
                  <c:pt idx="491">
                    <c:v>3.1623619696613159E-3</c:v>
                  </c:pt>
                  <c:pt idx="494">
                    <c:v>5.5600389319144647E-3</c:v>
                  </c:pt>
                  <c:pt idx="497">
                    <c:v>1.5274069958677681E-3</c:v>
                  </c:pt>
                  <c:pt idx="500">
                    <c:v>1.0064764443829567E-3</c:v>
                  </c:pt>
                  <c:pt idx="503">
                    <c:v>9.8173415820050798E-4</c:v>
                  </c:pt>
                  <c:pt idx="506">
                    <c:v>3.0817765768390891E-3</c:v>
                  </c:pt>
                  <c:pt idx="509">
                    <c:v>3.5799140693054603E-3</c:v>
                  </c:pt>
                  <c:pt idx="512">
                    <c:v>9.3235984200556543E-4</c:v>
                  </c:pt>
                  <c:pt idx="515">
                    <c:v>3.3104294115032084E-3</c:v>
                  </c:pt>
                  <c:pt idx="518">
                    <c:v>2.8902125707307575E-4</c:v>
                  </c:pt>
                  <c:pt idx="521">
                    <c:v>2.501088114784303E-3</c:v>
                  </c:pt>
                  <c:pt idx="524">
                    <c:v>4.3391794823658411E-3</c:v>
                  </c:pt>
                  <c:pt idx="527">
                    <c:v>3.5021306567902533E-3</c:v>
                  </c:pt>
                  <c:pt idx="530">
                    <c:v>2.8718737129085807E-3</c:v>
                  </c:pt>
                  <c:pt idx="533">
                    <c:v>1.6509870754533452E-3</c:v>
                  </c:pt>
                  <c:pt idx="536">
                    <c:v>4.3957137499008262E-3</c:v>
                  </c:pt>
                  <c:pt idx="539">
                    <c:v>6.9772235322761618E-3</c:v>
                  </c:pt>
                  <c:pt idx="542">
                    <c:v>4.1207667353042841E-3</c:v>
                  </c:pt>
                  <c:pt idx="545">
                    <c:v>4.1497630963617405E-3</c:v>
                  </c:pt>
                  <c:pt idx="548">
                    <c:v>6.160329112223124E-3</c:v>
                  </c:pt>
                  <c:pt idx="551">
                    <c:v>4.7279316121215196E-3</c:v>
                  </c:pt>
                  <c:pt idx="554">
                    <c:v>3.0363009265689214E-3</c:v>
                  </c:pt>
                  <c:pt idx="557">
                    <c:v>4.5828196644542548E-3</c:v>
                  </c:pt>
                  <c:pt idx="560">
                    <c:v>8.259678460888497E-3</c:v>
                  </c:pt>
                  <c:pt idx="563">
                    <c:v>2.3200123743746964E-3</c:v>
                  </c:pt>
                  <c:pt idx="566">
                    <c:v>4.3876142611493554E-3</c:v>
                  </c:pt>
                  <c:pt idx="569">
                    <c:v>3.4508773657305845E-3</c:v>
                  </c:pt>
                  <c:pt idx="572">
                    <c:v>8.2334657697128305E-3</c:v>
                  </c:pt>
                  <c:pt idx="575">
                    <c:v>3.6234890825527495E-3</c:v>
                  </c:pt>
                  <c:pt idx="578">
                    <c:v>3.520975275865197E-3</c:v>
                  </c:pt>
                  <c:pt idx="581">
                    <c:v>6.7834647751218412E-3</c:v>
                  </c:pt>
                  <c:pt idx="584">
                    <c:v>5.0345717811780535E-3</c:v>
                  </c:pt>
                  <c:pt idx="587">
                    <c:v>5.8318876578988448E-3</c:v>
                  </c:pt>
                  <c:pt idx="590">
                    <c:v>4.371316159164044E-3</c:v>
                  </c:pt>
                  <c:pt idx="593">
                    <c:v>5.6577207629106138E-3</c:v>
                  </c:pt>
                  <c:pt idx="596">
                    <c:v>3.669757122546699E-3</c:v>
                  </c:pt>
                  <c:pt idx="599">
                    <c:v>3.9660693156517712E-3</c:v>
                  </c:pt>
                  <c:pt idx="602">
                    <c:v>1.1970907694908368E-3</c:v>
                  </c:pt>
                  <c:pt idx="605">
                    <c:v>4.2658732459788865E-3</c:v>
                  </c:pt>
                  <c:pt idx="608">
                    <c:v>4.4185103086953285E-3</c:v>
                  </c:pt>
                  <c:pt idx="611">
                    <c:v>1.7698464231332141E-3</c:v>
                  </c:pt>
                  <c:pt idx="614">
                    <c:v>5.559664598724018E-3</c:v>
                  </c:pt>
                  <c:pt idx="617">
                    <c:v>4.3569985240648141E-3</c:v>
                  </c:pt>
                  <c:pt idx="620">
                    <c:v>4.5576282843014914E-3</c:v>
                  </c:pt>
                  <c:pt idx="623">
                    <c:v>4.5169188615187391E-3</c:v>
                  </c:pt>
                  <c:pt idx="626">
                    <c:v>5.8813158358402224E-3</c:v>
                  </c:pt>
                  <c:pt idx="629">
                    <c:v>1.9882693917612376E-3</c:v>
                  </c:pt>
                  <c:pt idx="632">
                    <c:v>3.8643324177587545E-3</c:v>
                  </c:pt>
                  <c:pt idx="635">
                    <c:v>2.2411141450230363E-3</c:v>
                  </c:pt>
                  <c:pt idx="638">
                    <c:v>5.6197457600190917E-3</c:v>
                  </c:pt>
                  <c:pt idx="641">
                    <c:v>2.6322824975409365E-3</c:v>
                  </c:pt>
                  <c:pt idx="644">
                    <c:v>3.1016045286461039E-3</c:v>
                  </c:pt>
                  <c:pt idx="647">
                    <c:v>5.8023221154162577E-3</c:v>
                  </c:pt>
                  <c:pt idx="650">
                    <c:v>3.038465558595313E-3</c:v>
                  </c:pt>
                  <c:pt idx="653">
                    <c:v>5.9350042000259904E-3</c:v>
                  </c:pt>
                  <c:pt idx="656">
                    <c:v>3.5443934937736416E-3</c:v>
                  </c:pt>
                  <c:pt idx="659">
                    <c:v>6.5383360897601998E-3</c:v>
                  </c:pt>
                  <c:pt idx="662">
                    <c:v>3.217919473417138E-3</c:v>
                  </c:pt>
                  <c:pt idx="665">
                    <c:v>3.7087720694495155E-3</c:v>
                  </c:pt>
                  <c:pt idx="668">
                    <c:v>1.8176288435830946E-3</c:v>
                  </c:pt>
                  <c:pt idx="671">
                    <c:v>6.1788826535523721E-3</c:v>
                  </c:pt>
                  <c:pt idx="674">
                    <c:v>5.0863735168575376E-3</c:v>
                  </c:pt>
                  <c:pt idx="677">
                    <c:v>9.4555830926118035E-4</c:v>
                  </c:pt>
                  <c:pt idx="680">
                    <c:v>3.2245566669854169E-3</c:v>
                  </c:pt>
                  <c:pt idx="683">
                    <c:v>4.531065225760955E-3</c:v>
                  </c:pt>
                  <c:pt idx="686">
                    <c:v>3.5225064208939051E-3</c:v>
                  </c:pt>
                  <c:pt idx="689">
                    <c:v>5.2833724380314936E-3</c:v>
                  </c:pt>
                  <c:pt idx="692">
                    <c:v>4.8891185835675611E-3</c:v>
                  </c:pt>
                  <c:pt idx="695">
                    <c:v>5.3992049735752346E-3</c:v>
                  </c:pt>
                  <c:pt idx="698">
                    <c:v>2.1209442895915483E-3</c:v>
                  </c:pt>
                  <c:pt idx="701">
                    <c:v>3.6670235588904814E-3</c:v>
                  </c:pt>
                  <c:pt idx="704">
                    <c:v>6.4443221439262188E-3</c:v>
                  </c:pt>
                  <c:pt idx="707">
                    <c:v>2.6954423268032583E-4</c:v>
                  </c:pt>
                  <c:pt idx="710">
                    <c:v>3.8037823241466717E-3</c:v>
                  </c:pt>
                  <c:pt idx="713">
                    <c:v>2.6427558590156183E-3</c:v>
                  </c:pt>
                  <c:pt idx="716">
                    <c:v>3.1966825479434278E-3</c:v>
                  </c:pt>
                  <c:pt idx="719">
                    <c:v>2.5536411820778243E-3</c:v>
                  </c:pt>
                  <c:pt idx="722">
                    <c:v>5.7118463027283489E-3</c:v>
                  </c:pt>
                  <c:pt idx="725">
                    <c:v>4.1441170256530727E-3</c:v>
                  </c:pt>
                </c:numCache>
              </c:numRef>
            </c:minus>
            <c:spPr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c:spPr>
          </c:errBars>
          <c:xVal>
            <c:numRef>
              <c:f>Sheet2!$AA$3:$AA$730</c:f>
              <c:numCache>
                <c:formatCode>General</c:formatCode>
                <c:ptCount val="728"/>
                <c:pt idx="0">
                  <c:v>0</c:v>
                </c:pt>
                <c:pt idx="1">
                  <c:v>10.028</c:v>
                </c:pt>
                <c:pt idx="2">
                  <c:v>20.010000000000002</c:v>
                </c:pt>
                <c:pt idx="3">
                  <c:v>30.01</c:v>
                </c:pt>
                <c:pt idx="4">
                  <c:v>40.011000000000003</c:v>
                </c:pt>
                <c:pt idx="5">
                  <c:v>50.014000000000003</c:v>
                </c:pt>
                <c:pt idx="6">
                  <c:v>60.012999999999998</c:v>
                </c:pt>
                <c:pt idx="7">
                  <c:v>70.012</c:v>
                </c:pt>
                <c:pt idx="8">
                  <c:v>80.027000000000001</c:v>
                </c:pt>
                <c:pt idx="9">
                  <c:v>90.042000000000002</c:v>
                </c:pt>
                <c:pt idx="10">
                  <c:v>100.041</c:v>
                </c:pt>
                <c:pt idx="11">
                  <c:v>110.041</c:v>
                </c:pt>
                <c:pt idx="12">
                  <c:v>120.041</c:v>
                </c:pt>
                <c:pt idx="13">
                  <c:v>130.041</c:v>
                </c:pt>
                <c:pt idx="14">
                  <c:v>140.035</c:v>
                </c:pt>
                <c:pt idx="15">
                  <c:v>150.02500000000001</c:v>
                </c:pt>
                <c:pt idx="16">
                  <c:v>160.035</c:v>
                </c:pt>
                <c:pt idx="17">
                  <c:v>170.04</c:v>
                </c:pt>
                <c:pt idx="18">
                  <c:v>180.03899999999999</c:v>
                </c:pt>
                <c:pt idx="19">
                  <c:v>190.035</c:v>
                </c:pt>
                <c:pt idx="20">
                  <c:v>200.04</c:v>
                </c:pt>
                <c:pt idx="21">
                  <c:v>210.03899999999999</c:v>
                </c:pt>
                <c:pt idx="22">
                  <c:v>220.03399999999999</c:v>
                </c:pt>
                <c:pt idx="23">
                  <c:v>230.03899999999999</c:v>
                </c:pt>
                <c:pt idx="24">
                  <c:v>240.03800000000001</c:v>
                </c:pt>
                <c:pt idx="25">
                  <c:v>250.03399999999999</c:v>
                </c:pt>
                <c:pt idx="26">
                  <c:v>260.03699999999998</c:v>
                </c:pt>
                <c:pt idx="27">
                  <c:v>270.03899999999999</c:v>
                </c:pt>
                <c:pt idx="28">
                  <c:v>280.03300000000002</c:v>
                </c:pt>
                <c:pt idx="29">
                  <c:v>290.03800000000001</c:v>
                </c:pt>
                <c:pt idx="30">
                  <c:v>300.03699999999998</c:v>
                </c:pt>
                <c:pt idx="31">
                  <c:v>310.02600000000001</c:v>
                </c:pt>
                <c:pt idx="32">
                  <c:v>320.01900000000001</c:v>
                </c:pt>
                <c:pt idx="33">
                  <c:v>330.01900000000001</c:v>
                </c:pt>
                <c:pt idx="34">
                  <c:v>340.02100000000002</c:v>
                </c:pt>
                <c:pt idx="35">
                  <c:v>350.02</c:v>
                </c:pt>
                <c:pt idx="36">
                  <c:v>360.02</c:v>
                </c:pt>
                <c:pt idx="37">
                  <c:v>370.02300000000002</c:v>
                </c:pt>
                <c:pt idx="38">
                  <c:v>380.03899999999999</c:v>
                </c:pt>
                <c:pt idx="39">
                  <c:v>390.03800000000001</c:v>
                </c:pt>
                <c:pt idx="40">
                  <c:v>400.03300000000002</c:v>
                </c:pt>
                <c:pt idx="41">
                  <c:v>410.03800000000001</c:v>
                </c:pt>
                <c:pt idx="42">
                  <c:v>420.03800000000001</c:v>
                </c:pt>
                <c:pt idx="43">
                  <c:v>430.03300000000002</c:v>
                </c:pt>
                <c:pt idx="44">
                  <c:v>440.03699999999998</c:v>
                </c:pt>
                <c:pt idx="45">
                  <c:v>450.03300000000002</c:v>
                </c:pt>
                <c:pt idx="46">
                  <c:v>460.036</c:v>
                </c:pt>
                <c:pt idx="47">
                  <c:v>509.71600000000001</c:v>
                </c:pt>
                <c:pt idx="48">
                  <c:v>514.255</c:v>
                </c:pt>
                <c:pt idx="49">
                  <c:v>518.79</c:v>
                </c:pt>
                <c:pt idx="50">
                  <c:v>523.33299999999997</c:v>
                </c:pt>
                <c:pt idx="51">
                  <c:v>527.86800000000005</c:v>
                </c:pt>
                <c:pt idx="52">
                  <c:v>532.41099999999994</c:v>
                </c:pt>
                <c:pt idx="53">
                  <c:v>536.94500000000005</c:v>
                </c:pt>
                <c:pt idx="54">
                  <c:v>541.48800000000006</c:v>
                </c:pt>
                <c:pt idx="55">
                  <c:v>550.05100000000004</c:v>
                </c:pt>
                <c:pt idx="56">
                  <c:v>560.04499999999996</c:v>
                </c:pt>
                <c:pt idx="57">
                  <c:v>570.04999999999995</c:v>
                </c:pt>
                <c:pt idx="58">
                  <c:v>580.04999999999995</c:v>
                </c:pt>
                <c:pt idx="59">
                  <c:v>590.04499999999996</c:v>
                </c:pt>
                <c:pt idx="60">
                  <c:v>600.04999999999995</c:v>
                </c:pt>
                <c:pt idx="61">
                  <c:v>610.03599999999994</c:v>
                </c:pt>
                <c:pt idx="62">
                  <c:v>620.03</c:v>
                </c:pt>
                <c:pt idx="63">
                  <c:v>630.02800000000002</c:v>
                </c:pt>
                <c:pt idx="64">
                  <c:v>640.02700000000004</c:v>
                </c:pt>
                <c:pt idx="65">
                  <c:v>650.029</c:v>
                </c:pt>
                <c:pt idx="66">
                  <c:v>660.02800000000002</c:v>
                </c:pt>
                <c:pt idx="67">
                  <c:v>670.02800000000002</c:v>
                </c:pt>
                <c:pt idx="68">
                  <c:v>680.04600000000005</c:v>
                </c:pt>
                <c:pt idx="69">
                  <c:v>690.05</c:v>
                </c:pt>
                <c:pt idx="70">
                  <c:v>700.05</c:v>
                </c:pt>
                <c:pt idx="71">
                  <c:v>710.04499999999996</c:v>
                </c:pt>
                <c:pt idx="72">
                  <c:v>720.05</c:v>
                </c:pt>
                <c:pt idx="73">
                  <c:v>730.04899999999998</c:v>
                </c:pt>
                <c:pt idx="74">
                  <c:v>740.04300000000001</c:v>
                </c:pt>
                <c:pt idx="75">
                  <c:v>750.048</c:v>
                </c:pt>
                <c:pt idx="76">
                  <c:v>760.06500000000005</c:v>
                </c:pt>
                <c:pt idx="77">
                  <c:v>770.04300000000001</c:v>
                </c:pt>
                <c:pt idx="78">
                  <c:v>780.04899999999998</c:v>
                </c:pt>
                <c:pt idx="79">
                  <c:v>790.048</c:v>
                </c:pt>
                <c:pt idx="80">
                  <c:v>800.04200000000003</c:v>
                </c:pt>
                <c:pt idx="81">
                  <c:v>810.048</c:v>
                </c:pt>
                <c:pt idx="82">
                  <c:v>820.06299999999999</c:v>
                </c:pt>
                <c:pt idx="83">
                  <c:v>830.05700000000002</c:v>
                </c:pt>
                <c:pt idx="84">
                  <c:v>840.04600000000005</c:v>
                </c:pt>
                <c:pt idx="85">
                  <c:v>850.06200000000001</c:v>
                </c:pt>
                <c:pt idx="86">
                  <c:v>860.05700000000002</c:v>
                </c:pt>
                <c:pt idx="87">
                  <c:v>870.04300000000001</c:v>
                </c:pt>
                <c:pt idx="88">
                  <c:v>880.04600000000005</c:v>
                </c:pt>
                <c:pt idx="89">
                  <c:v>890.05600000000004</c:v>
                </c:pt>
                <c:pt idx="90">
                  <c:v>900.04600000000005</c:v>
                </c:pt>
                <c:pt idx="91">
                  <c:v>910.04300000000001</c:v>
                </c:pt>
                <c:pt idx="92">
                  <c:v>920.03599999999994</c:v>
                </c:pt>
                <c:pt idx="93">
                  <c:v>930.03499999999997</c:v>
                </c:pt>
                <c:pt idx="94">
                  <c:v>940.03399999999999</c:v>
                </c:pt>
                <c:pt idx="95">
                  <c:v>950.04</c:v>
                </c:pt>
                <c:pt idx="96">
                  <c:v>960.03700000000003</c:v>
                </c:pt>
                <c:pt idx="97">
                  <c:v>970.03700000000003</c:v>
                </c:pt>
                <c:pt idx="98">
                  <c:v>980.04</c:v>
                </c:pt>
                <c:pt idx="99">
                  <c:v>990.04600000000005</c:v>
                </c:pt>
                <c:pt idx="100">
                  <c:v>1000.061</c:v>
                </c:pt>
                <c:pt idx="101">
                  <c:v>1010.061</c:v>
                </c:pt>
                <c:pt idx="102">
                  <c:v>1020.06</c:v>
                </c:pt>
                <c:pt idx="103">
                  <c:v>1030.06</c:v>
                </c:pt>
                <c:pt idx="104">
                  <c:v>1040.056</c:v>
                </c:pt>
                <c:pt idx="105">
                  <c:v>1050.059</c:v>
                </c:pt>
                <c:pt idx="106">
                  <c:v>1060.06</c:v>
                </c:pt>
                <c:pt idx="107">
                  <c:v>1070.0550000000001</c:v>
                </c:pt>
                <c:pt idx="108">
                  <c:v>1080.059</c:v>
                </c:pt>
                <c:pt idx="109">
                  <c:v>1090.059</c:v>
                </c:pt>
                <c:pt idx="110">
                  <c:v>1100.0519999999999</c:v>
                </c:pt>
                <c:pt idx="111">
                  <c:v>1110.0509999999999</c:v>
                </c:pt>
                <c:pt idx="112">
                  <c:v>1120.05</c:v>
                </c:pt>
                <c:pt idx="113">
                  <c:v>1130.0650000000001</c:v>
                </c:pt>
                <c:pt idx="114">
                  <c:v>1140.0730000000001</c:v>
                </c:pt>
                <c:pt idx="115">
                  <c:v>1150.057</c:v>
                </c:pt>
                <c:pt idx="116">
                  <c:v>1160.058</c:v>
                </c:pt>
                <c:pt idx="117">
                  <c:v>1170.057</c:v>
                </c:pt>
                <c:pt idx="118">
                  <c:v>1180.0509999999999</c:v>
                </c:pt>
                <c:pt idx="119">
                  <c:v>1190.057</c:v>
                </c:pt>
                <c:pt idx="120">
                  <c:v>1200.0730000000001</c:v>
                </c:pt>
                <c:pt idx="121">
                  <c:v>1210.0530000000001</c:v>
                </c:pt>
                <c:pt idx="122">
                  <c:v>1220.0409999999999</c:v>
                </c:pt>
                <c:pt idx="123">
                  <c:v>1230.0419999999999</c:v>
                </c:pt>
                <c:pt idx="124">
                  <c:v>1240.0440000000001</c:v>
                </c:pt>
                <c:pt idx="125">
                  <c:v>1250.0419999999999</c:v>
                </c:pt>
                <c:pt idx="126">
                  <c:v>1260.0440000000001</c:v>
                </c:pt>
                <c:pt idx="127">
                  <c:v>1270.046</c:v>
                </c:pt>
                <c:pt idx="128">
                  <c:v>1280.0519999999999</c:v>
                </c:pt>
                <c:pt idx="129">
                  <c:v>1290.056</c:v>
                </c:pt>
                <c:pt idx="130">
                  <c:v>1300.0719999999999</c:v>
                </c:pt>
                <c:pt idx="131">
                  <c:v>1310.0650000000001</c:v>
                </c:pt>
                <c:pt idx="132">
                  <c:v>1320.047</c:v>
                </c:pt>
                <c:pt idx="133">
                  <c:v>1330.0619999999999</c:v>
                </c:pt>
                <c:pt idx="134">
                  <c:v>1340.0650000000001</c:v>
                </c:pt>
                <c:pt idx="135">
                  <c:v>1350.0630000000001</c:v>
                </c:pt>
                <c:pt idx="136">
                  <c:v>1360.0619999999999</c:v>
                </c:pt>
                <c:pt idx="137">
                  <c:v>1370.0640000000001</c:v>
                </c:pt>
                <c:pt idx="138">
                  <c:v>1380.07</c:v>
                </c:pt>
                <c:pt idx="139">
                  <c:v>1390.07</c:v>
                </c:pt>
                <c:pt idx="140">
                  <c:v>1400.0630000000001</c:v>
                </c:pt>
                <c:pt idx="141">
                  <c:v>1410.069</c:v>
                </c:pt>
                <c:pt idx="142">
                  <c:v>1420.069</c:v>
                </c:pt>
                <c:pt idx="143">
                  <c:v>1430.069</c:v>
                </c:pt>
                <c:pt idx="144">
                  <c:v>1440.068</c:v>
                </c:pt>
                <c:pt idx="145">
                  <c:v>1450.07</c:v>
                </c:pt>
                <c:pt idx="146">
                  <c:v>1460.069</c:v>
                </c:pt>
                <c:pt idx="147">
                  <c:v>1470.069</c:v>
                </c:pt>
                <c:pt idx="148">
                  <c:v>1480.068</c:v>
                </c:pt>
                <c:pt idx="149">
                  <c:v>1490.059</c:v>
                </c:pt>
                <c:pt idx="150">
                  <c:v>1500.0740000000001</c:v>
                </c:pt>
                <c:pt idx="151">
                  <c:v>1510.0630000000001</c:v>
                </c:pt>
                <c:pt idx="152">
                  <c:v>1520.0519999999999</c:v>
                </c:pt>
                <c:pt idx="153">
                  <c:v>1530.0509999999999</c:v>
                </c:pt>
                <c:pt idx="154">
                  <c:v>1540.0519999999999</c:v>
                </c:pt>
                <c:pt idx="155">
                  <c:v>1550.0550000000001</c:v>
                </c:pt>
                <c:pt idx="156">
                  <c:v>1560.0530000000001</c:v>
                </c:pt>
                <c:pt idx="157">
                  <c:v>1570.0519999999999</c:v>
                </c:pt>
                <c:pt idx="158">
                  <c:v>1580.0650000000001</c:v>
                </c:pt>
                <c:pt idx="159">
                  <c:v>1590.07</c:v>
                </c:pt>
                <c:pt idx="160">
                  <c:v>1600.0609999999999</c:v>
                </c:pt>
                <c:pt idx="161">
                  <c:v>1610.079</c:v>
                </c:pt>
                <c:pt idx="162">
                  <c:v>1620.068</c:v>
                </c:pt>
                <c:pt idx="163">
                  <c:v>1630.06</c:v>
                </c:pt>
                <c:pt idx="164">
                  <c:v>1640.08</c:v>
                </c:pt>
                <c:pt idx="165">
                  <c:v>1650.069</c:v>
                </c:pt>
                <c:pt idx="166">
                  <c:v>1660.085</c:v>
                </c:pt>
                <c:pt idx="167">
                  <c:v>1670.078</c:v>
                </c:pt>
                <c:pt idx="168">
                  <c:v>1680.068</c:v>
                </c:pt>
                <c:pt idx="169">
                  <c:v>1690.075</c:v>
                </c:pt>
                <c:pt idx="170">
                  <c:v>1700.0619999999999</c:v>
                </c:pt>
                <c:pt idx="171">
                  <c:v>1710.067</c:v>
                </c:pt>
                <c:pt idx="172">
                  <c:v>1720.0830000000001</c:v>
                </c:pt>
                <c:pt idx="173">
                  <c:v>1730.077</c:v>
                </c:pt>
                <c:pt idx="174">
                  <c:v>1740.066</c:v>
                </c:pt>
                <c:pt idx="175">
                  <c:v>1750.0820000000001</c:v>
                </c:pt>
                <c:pt idx="176">
                  <c:v>1760.0830000000001</c:v>
                </c:pt>
                <c:pt idx="177">
                  <c:v>1770.0820000000001</c:v>
                </c:pt>
                <c:pt idx="178">
                  <c:v>1780.0820000000001</c:v>
                </c:pt>
                <c:pt idx="179">
                  <c:v>1790.075</c:v>
                </c:pt>
                <c:pt idx="180">
                  <c:v>1800.0809999999999</c:v>
                </c:pt>
                <c:pt idx="181">
                  <c:v>1810.067</c:v>
                </c:pt>
                <c:pt idx="182">
                  <c:v>1820.058</c:v>
                </c:pt>
                <c:pt idx="183">
                  <c:v>1830.0609999999999</c:v>
                </c:pt>
                <c:pt idx="184">
                  <c:v>1840.06</c:v>
                </c:pt>
                <c:pt idx="185">
                  <c:v>1850.06</c:v>
                </c:pt>
                <c:pt idx="186">
                  <c:v>1860.0619999999999</c:v>
                </c:pt>
                <c:pt idx="187">
                  <c:v>1870.0609999999999</c:v>
                </c:pt>
                <c:pt idx="188">
                  <c:v>1880.08</c:v>
                </c:pt>
                <c:pt idx="189">
                  <c:v>1890.0740000000001</c:v>
                </c:pt>
                <c:pt idx="190">
                  <c:v>1900.079</c:v>
                </c:pt>
                <c:pt idx="191">
                  <c:v>1910.079</c:v>
                </c:pt>
                <c:pt idx="192">
                  <c:v>1920.0730000000001</c:v>
                </c:pt>
                <c:pt idx="193">
                  <c:v>1930.079</c:v>
                </c:pt>
                <c:pt idx="194">
                  <c:v>1940.07</c:v>
                </c:pt>
                <c:pt idx="195">
                  <c:v>1950.095</c:v>
                </c:pt>
                <c:pt idx="196">
                  <c:v>1960.0940000000001</c:v>
                </c:pt>
                <c:pt idx="197">
                  <c:v>1970.078</c:v>
                </c:pt>
                <c:pt idx="198">
                  <c:v>1980.078</c:v>
                </c:pt>
                <c:pt idx="199">
                  <c:v>1990.0930000000001</c:v>
                </c:pt>
                <c:pt idx="200">
                  <c:v>2000.0930000000001</c:v>
                </c:pt>
                <c:pt idx="201">
                  <c:v>2010.0920000000001</c:v>
                </c:pt>
                <c:pt idx="202">
                  <c:v>2020.085</c:v>
                </c:pt>
                <c:pt idx="203">
                  <c:v>2030.076</c:v>
                </c:pt>
                <c:pt idx="204">
                  <c:v>2040.0909999999999</c:v>
                </c:pt>
                <c:pt idx="205">
                  <c:v>2050.087</c:v>
                </c:pt>
                <c:pt idx="206">
                  <c:v>2060.076</c:v>
                </c:pt>
                <c:pt idx="207">
                  <c:v>2070.0909999999999</c:v>
                </c:pt>
                <c:pt idx="208">
                  <c:v>2080.0859999999998</c:v>
                </c:pt>
                <c:pt idx="209">
                  <c:v>2090.09</c:v>
                </c:pt>
                <c:pt idx="210">
                  <c:v>2100.09</c:v>
                </c:pt>
                <c:pt idx="211">
                  <c:v>2110.0749999999998</c:v>
                </c:pt>
                <c:pt idx="212">
                  <c:v>2120.0659999999998</c:v>
                </c:pt>
                <c:pt idx="213">
                  <c:v>2130.0659999999998</c:v>
                </c:pt>
                <c:pt idx="214">
                  <c:v>2140.067</c:v>
                </c:pt>
                <c:pt idx="215">
                  <c:v>2150.069</c:v>
                </c:pt>
                <c:pt idx="216">
                  <c:v>2160.067</c:v>
                </c:pt>
                <c:pt idx="217">
                  <c:v>2170.0680000000002</c:v>
                </c:pt>
                <c:pt idx="218">
                  <c:v>2180.0720000000001</c:v>
                </c:pt>
                <c:pt idx="219">
                  <c:v>2190.0920000000001</c:v>
                </c:pt>
                <c:pt idx="220">
                  <c:v>2200.0920000000001</c:v>
                </c:pt>
                <c:pt idx="221">
                  <c:v>2210.0859999999998</c:v>
                </c:pt>
                <c:pt idx="222">
                  <c:v>2220.0909999999999</c:v>
                </c:pt>
                <c:pt idx="223">
                  <c:v>2230.0909999999999</c:v>
                </c:pt>
                <c:pt idx="224">
                  <c:v>2240.0920000000001</c:v>
                </c:pt>
                <c:pt idx="225">
                  <c:v>2250.085</c:v>
                </c:pt>
                <c:pt idx="226">
                  <c:v>2260.0909999999999</c:v>
                </c:pt>
                <c:pt idx="227">
                  <c:v>2270.0909999999999</c:v>
                </c:pt>
                <c:pt idx="228">
                  <c:v>2280.0859999999998</c:v>
                </c:pt>
                <c:pt idx="229">
                  <c:v>2290.09</c:v>
                </c:pt>
                <c:pt idx="230">
                  <c:v>2300.0889999999999</c:v>
                </c:pt>
                <c:pt idx="231">
                  <c:v>2310.0830000000001</c:v>
                </c:pt>
                <c:pt idx="232">
                  <c:v>2320.0889999999999</c:v>
                </c:pt>
                <c:pt idx="233">
                  <c:v>2330.0880000000002</c:v>
                </c:pt>
                <c:pt idx="234">
                  <c:v>2340.085</c:v>
                </c:pt>
                <c:pt idx="235">
                  <c:v>2350.0889999999999</c:v>
                </c:pt>
                <c:pt idx="236">
                  <c:v>2360.0889999999999</c:v>
                </c:pt>
                <c:pt idx="237">
                  <c:v>2370.0839999999998</c:v>
                </c:pt>
                <c:pt idx="238">
                  <c:v>2380.0880000000002</c:v>
                </c:pt>
                <c:pt idx="239">
                  <c:v>2390.1039999999998</c:v>
                </c:pt>
                <c:pt idx="240">
                  <c:v>2400.1030000000001</c:v>
                </c:pt>
                <c:pt idx="241">
                  <c:v>2410.0810000000001</c:v>
                </c:pt>
                <c:pt idx="242">
                  <c:v>2420.0749999999998</c:v>
                </c:pt>
                <c:pt idx="243">
                  <c:v>2430.0749999999998</c:v>
                </c:pt>
                <c:pt idx="244">
                  <c:v>2440.078</c:v>
                </c:pt>
                <c:pt idx="245">
                  <c:v>2450.0749999999998</c:v>
                </c:pt>
                <c:pt idx="246">
                  <c:v>2460.0729999999999</c:v>
                </c:pt>
                <c:pt idx="247">
                  <c:v>2470.0749999999998</c:v>
                </c:pt>
                <c:pt idx="248">
                  <c:v>2480.0830000000001</c:v>
                </c:pt>
                <c:pt idx="249">
                  <c:v>2490.087</c:v>
                </c:pt>
                <c:pt idx="250">
                  <c:v>2500.1030000000001</c:v>
                </c:pt>
                <c:pt idx="251">
                  <c:v>2510.098</c:v>
                </c:pt>
                <c:pt idx="252">
                  <c:v>2520.087</c:v>
                </c:pt>
                <c:pt idx="253">
                  <c:v>2530.1030000000001</c:v>
                </c:pt>
                <c:pt idx="254">
                  <c:v>2540.098</c:v>
                </c:pt>
                <c:pt idx="255">
                  <c:v>2550.1019999999999</c:v>
                </c:pt>
                <c:pt idx="256">
                  <c:v>2560.1019999999999</c:v>
                </c:pt>
                <c:pt idx="257">
                  <c:v>2570.098</c:v>
                </c:pt>
                <c:pt idx="258">
                  <c:v>2580.1010000000001</c:v>
                </c:pt>
                <c:pt idx="259">
                  <c:v>2590.1010000000001</c:v>
                </c:pt>
                <c:pt idx="260">
                  <c:v>2600.1010000000001</c:v>
                </c:pt>
                <c:pt idx="261">
                  <c:v>2610.096</c:v>
                </c:pt>
                <c:pt idx="262">
                  <c:v>2620.1</c:v>
                </c:pt>
                <c:pt idx="263">
                  <c:v>2630.1010000000001</c:v>
                </c:pt>
                <c:pt idx="264">
                  <c:v>2640.096</c:v>
                </c:pt>
                <c:pt idx="265">
                  <c:v>2650.1</c:v>
                </c:pt>
                <c:pt idx="266">
                  <c:v>2660.1</c:v>
                </c:pt>
                <c:pt idx="267">
                  <c:v>2670.0940000000001</c:v>
                </c:pt>
                <c:pt idx="268">
                  <c:v>2680.0990000000002</c:v>
                </c:pt>
                <c:pt idx="269">
                  <c:v>2690.0990000000002</c:v>
                </c:pt>
                <c:pt idx="270">
                  <c:v>2700.0940000000001</c:v>
                </c:pt>
                <c:pt idx="271">
                  <c:v>2710.0859999999998</c:v>
                </c:pt>
                <c:pt idx="272">
                  <c:v>2720.0810000000001</c:v>
                </c:pt>
                <c:pt idx="273">
                  <c:v>2730.0810000000001</c:v>
                </c:pt>
                <c:pt idx="274">
                  <c:v>2740.085</c:v>
                </c:pt>
                <c:pt idx="275">
                  <c:v>2750.0819999999999</c:v>
                </c:pt>
                <c:pt idx="276">
                  <c:v>2760.0839999999998</c:v>
                </c:pt>
                <c:pt idx="277">
                  <c:v>2770.087</c:v>
                </c:pt>
                <c:pt idx="278">
                  <c:v>2780.098</c:v>
                </c:pt>
                <c:pt idx="279">
                  <c:v>2790.0970000000002</c:v>
                </c:pt>
                <c:pt idx="280">
                  <c:v>2800.0970000000002</c:v>
                </c:pt>
                <c:pt idx="281">
                  <c:v>2810.107</c:v>
                </c:pt>
                <c:pt idx="282">
                  <c:v>2820.0970000000002</c:v>
                </c:pt>
                <c:pt idx="283">
                  <c:v>2830.1109999999999</c:v>
                </c:pt>
                <c:pt idx="284">
                  <c:v>2840.1080000000002</c:v>
                </c:pt>
                <c:pt idx="285">
                  <c:v>2850.0970000000002</c:v>
                </c:pt>
                <c:pt idx="286">
                  <c:v>2860.1120000000001</c:v>
                </c:pt>
                <c:pt idx="287">
                  <c:v>2870.107</c:v>
                </c:pt>
                <c:pt idx="288">
                  <c:v>2880.096</c:v>
                </c:pt>
                <c:pt idx="289">
                  <c:v>2890.1109999999999</c:v>
                </c:pt>
                <c:pt idx="290">
                  <c:v>2900.1060000000002</c:v>
                </c:pt>
                <c:pt idx="291">
                  <c:v>2910.1109999999999</c:v>
                </c:pt>
                <c:pt idx="292">
                  <c:v>2920.11</c:v>
                </c:pt>
                <c:pt idx="293">
                  <c:v>2930.1109999999999</c:v>
                </c:pt>
                <c:pt idx="294">
                  <c:v>2940.105</c:v>
                </c:pt>
                <c:pt idx="295">
                  <c:v>2950.11</c:v>
                </c:pt>
                <c:pt idx="296">
                  <c:v>2960.11</c:v>
                </c:pt>
                <c:pt idx="297">
                  <c:v>2970.1039999999998</c:v>
                </c:pt>
                <c:pt idx="298">
                  <c:v>2980.11</c:v>
                </c:pt>
                <c:pt idx="299">
                  <c:v>2990.1089999999999</c:v>
                </c:pt>
                <c:pt idx="300">
                  <c:v>3000.1039999999998</c:v>
                </c:pt>
                <c:pt idx="301">
                  <c:v>3010.0909999999999</c:v>
                </c:pt>
                <c:pt idx="302">
                  <c:v>3020.09</c:v>
                </c:pt>
                <c:pt idx="303">
                  <c:v>3030.0909999999999</c:v>
                </c:pt>
                <c:pt idx="304">
                  <c:v>3040.0920000000001</c:v>
                </c:pt>
                <c:pt idx="305">
                  <c:v>3050.09</c:v>
                </c:pt>
                <c:pt idx="306">
                  <c:v>3060.0909999999999</c:v>
                </c:pt>
                <c:pt idx="307">
                  <c:v>3070.09</c:v>
                </c:pt>
                <c:pt idx="308">
                  <c:v>3080.105</c:v>
                </c:pt>
                <c:pt idx="309">
                  <c:v>3090.11</c:v>
                </c:pt>
                <c:pt idx="310">
                  <c:v>3100.1089999999999</c:v>
                </c:pt>
                <c:pt idx="311">
                  <c:v>3110.1039999999998</c:v>
                </c:pt>
                <c:pt idx="312">
                  <c:v>3120.1039999999998</c:v>
                </c:pt>
                <c:pt idx="313">
                  <c:v>3130.1089999999999</c:v>
                </c:pt>
                <c:pt idx="314">
                  <c:v>3140.1089999999999</c:v>
                </c:pt>
                <c:pt idx="315">
                  <c:v>3150.1039999999998</c:v>
                </c:pt>
                <c:pt idx="316">
                  <c:v>3160.1080000000002</c:v>
                </c:pt>
                <c:pt idx="317">
                  <c:v>3170.1080000000002</c:v>
                </c:pt>
                <c:pt idx="318">
                  <c:v>3180.1179999999999</c:v>
                </c:pt>
                <c:pt idx="319">
                  <c:v>3190.107</c:v>
                </c:pt>
                <c:pt idx="320">
                  <c:v>3200.12</c:v>
                </c:pt>
                <c:pt idx="321">
                  <c:v>3210.1060000000002</c:v>
                </c:pt>
                <c:pt idx="322">
                  <c:v>3220.1170000000002</c:v>
                </c:pt>
                <c:pt idx="323">
                  <c:v>3230.107</c:v>
                </c:pt>
                <c:pt idx="324">
                  <c:v>3240.1219999999998</c:v>
                </c:pt>
                <c:pt idx="325">
                  <c:v>3250.116</c:v>
                </c:pt>
                <c:pt idx="326">
                  <c:v>3260.1060000000002</c:v>
                </c:pt>
                <c:pt idx="327">
                  <c:v>3270.1210000000001</c:v>
                </c:pt>
                <c:pt idx="328">
                  <c:v>3280.116</c:v>
                </c:pt>
                <c:pt idx="329">
                  <c:v>3290.1210000000001</c:v>
                </c:pt>
                <c:pt idx="330">
                  <c:v>3300.12</c:v>
                </c:pt>
                <c:pt idx="331">
                  <c:v>3310.1030000000001</c:v>
                </c:pt>
                <c:pt idx="332">
                  <c:v>3320.1010000000001</c:v>
                </c:pt>
                <c:pt idx="333">
                  <c:v>3330.0970000000002</c:v>
                </c:pt>
                <c:pt idx="334">
                  <c:v>3340.098</c:v>
                </c:pt>
                <c:pt idx="335">
                  <c:v>3350.0990000000002</c:v>
                </c:pt>
                <c:pt idx="336">
                  <c:v>3360.1010000000001</c:v>
                </c:pt>
                <c:pt idx="337">
                  <c:v>3370.0990000000002</c:v>
                </c:pt>
                <c:pt idx="338">
                  <c:v>3380.107</c:v>
                </c:pt>
                <c:pt idx="339">
                  <c:v>3390.1170000000002</c:v>
                </c:pt>
                <c:pt idx="340">
                  <c:v>3400.1210000000001</c:v>
                </c:pt>
                <c:pt idx="341">
                  <c:v>3410.1210000000001</c:v>
                </c:pt>
                <c:pt idx="342">
                  <c:v>3420.1219999999998</c:v>
                </c:pt>
                <c:pt idx="343">
                  <c:v>3430.1170000000002</c:v>
                </c:pt>
                <c:pt idx="344">
                  <c:v>3440.1210000000001</c:v>
                </c:pt>
                <c:pt idx="345">
                  <c:v>3450.1210000000001</c:v>
                </c:pt>
                <c:pt idx="346">
                  <c:v>3460.1149999999998</c:v>
                </c:pt>
                <c:pt idx="347">
                  <c:v>3470.12</c:v>
                </c:pt>
                <c:pt idx="348">
                  <c:v>3480.12</c:v>
                </c:pt>
                <c:pt idx="349">
                  <c:v>3490.1190000000001</c:v>
                </c:pt>
                <c:pt idx="350">
                  <c:v>3500.114</c:v>
                </c:pt>
                <c:pt idx="351">
                  <c:v>3510.1179999999999</c:v>
                </c:pt>
                <c:pt idx="352">
                  <c:v>3520.12</c:v>
                </c:pt>
                <c:pt idx="353">
                  <c:v>3530.1149999999998</c:v>
                </c:pt>
                <c:pt idx="354">
                  <c:v>3540.1190000000001</c:v>
                </c:pt>
                <c:pt idx="355">
                  <c:v>3550.1179999999999</c:v>
                </c:pt>
                <c:pt idx="356">
                  <c:v>3560.1179999999999</c:v>
                </c:pt>
                <c:pt idx="357">
                  <c:v>3570.1129999999998</c:v>
                </c:pt>
                <c:pt idx="358">
                  <c:v>3580.1179999999999</c:v>
                </c:pt>
                <c:pt idx="359">
                  <c:v>3590.1329999999998</c:v>
                </c:pt>
                <c:pt idx="360">
                  <c:v>3600.1280000000002</c:v>
                </c:pt>
                <c:pt idx="361">
                  <c:v>3610.1089999999999</c:v>
                </c:pt>
                <c:pt idx="362">
                  <c:v>3620.105</c:v>
                </c:pt>
                <c:pt idx="363">
                  <c:v>3630.1060000000002</c:v>
                </c:pt>
                <c:pt idx="364">
                  <c:v>3640.1080000000002</c:v>
                </c:pt>
                <c:pt idx="365">
                  <c:v>3650.1060000000002</c:v>
                </c:pt>
                <c:pt idx="366">
                  <c:v>3660.107</c:v>
                </c:pt>
                <c:pt idx="367">
                  <c:v>3670.1039999999998</c:v>
                </c:pt>
                <c:pt idx="368">
                  <c:v>3680.1170000000002</c:v>
                </c:pt>
                <c:pt idx="369">
                  <c:v>3690.1320000000001</c:v>
                </c:pt>
                <c:pt idx="370">
                  <c:v>3700.1239999999998</c:v>
                </c:pt>
                <c:pt idx="371">
                  <c:v>3710.1170000000002</c:v>
                </c:pt>
                <c:pt idx="372">
                  <c:v>3720.1320000000001</c:v>
                </c:pt>
                <c:pt idx="373">
                  <c:v>3730.123</c:v>
                </c:pt>
                <c:pt idx="374">
                  <c:v>3740.1320000000001</c:v>
                </c:pt>
                <c:pt idx="375">
                  <c:v>3750.1260000000002</c:v>
                </c:pt>
                <c:pt idx="376">
                  <c:v>3760.1219999999998</c:v>
                </c:pt>
                <c:pt idx="377">
                  <c:v>3770.13</c:v>
                </c:pt>
                <c:pt idx="378">
                  <c:v>3780.1260000000002</c:v>
                </c:pt>
                <c:pt idx="379">
                  <c:v>3790.13</c:v>
                </c:pt>
                <c:pt idx="380">
                  <c:v>3800.1289999999999</c:v>
                </c:pt>
                <c:pt idx="381">
                  <c:v>3810.13</c:v>
                </c:pt>
                <c:pt idx="382">
                  <c:v>3820.125</c:v>
                </c:pt>
                <c:pt idx="383">
                  <c:v>3830.1289999999999</c:v>
                </c:pt>
                <c:pt idx="384">
                  <c:v>3840.13</c:v>
                </c:pt>
                <c:pt idx="385">
                  <c:v>3850.125</c:v>
                </c:pt>
                <c:pt idx="386">
                  <c:v>3860.1289999999999</c:v>
                </c:pt>
                <c:pt idx="387">
                  <c:v>3870.1289999999999</c:v>
                </c:pt>
                <c:pt idx="388">
                  <c:v>3880.1280000000002</c:v>
                </c:pt>
                <c:pt idx="389">
                  <c:v>3890.123</c:v>
                </c:pt>
                <c:pt idx="390">
                  <c:v>3900.1280000000002</c:v>
                </c:pt>
                <c:pt idx="391">
                  <c:v>3910.1210000000001</c:v>
                </c:pt>
                <c:pt idx="392">
                  <c:v>3920.1179999999999</c:v>
                </c:pt>
                <c:pt idx="393">
                  <c:v>3930.116</c:v>
                </c:pt>
                <c:pt idx="394">
                  <c:v>3940.1190000000001</c:v>
                </c:pt>
                <c:pt idx="395">
                  <c:v>3950.1129999999998</c:v>
                </c:pt>
                <c:pt idx="396">
                  <c:v>3960.1129999999998</c:v>
                </c:pt>
                <c:pt idx="397">
                  <c:v>3970.1149999999998</c:v>
                </c:pt>
                <c:pt idx="398">
                  <c:v>3980.1309999999999</c:v>
                </c:pt>
                <c:pt idx="399">
                  <c:v>3990.1309999999999</c:v>
                </c:pt>
                <c:pt idx="400">
                  <c:v>4000.1239999999998</c:v>
                </c:pt>
                <c:pt idx="401">
                  <c:v>4010.1350000000002</c:v>
                </c:pt>
                <c:pt idx="402">
                  <c:v>4020.1419999999998</c:v>
                </c:pt>
                <c:pt idx="403">
                  <c:v>4030.13</c:v>
                </c:pt>
                <c:pt idx="404">
                  <c:v>4040.145</c:v>
                </c:pt>
                <c:pt idx="405">
                  <c:v>4050.145</c:v>
                </c:pt>
                <c:pt idx="406">
                  <c:v>4060.14</c:v>
                </c:pt>
                <c:pt idx="407">
                  <c:v>4070.1289999999999</c:v>
                </c:pt>
                <c:pt idx="408">
                  <c:v>4080.1439999999998</c:v>
                </c:pt>
                <c:pt idx="409">
                  <c:v>4090.1439999999998</c:v>
                </c:pt>
                <c:pt idx="410">
                  <c:v>4100.1379999999999</c:v>
                </c:pt>
                <c:pt idx="411">
                  <c:v>4110.1279999999997</c:v>
                </c:pt>
                <c:pt idx="412">
                  <c:v>4120.1350000000002</c:v>
                </c:pt>
                <c:pt idx="413">
                  <c:v>4130.1390000000001</c:v>
                </c:pt>
                <c:pt idx="414">
                  <c:v>4140.143</c:v>
                </c:pt>
                <c:pt idx="415">
                  <c:v>4150.143</c:v>
                </c:pt>
                <c:pt idx="416">
                  <c:v>4160.143</c:v>
                </c:pt>
                <c:pt idx="417">
                  <c:v>4170.1369999999997</c:v>
                </c:pt>
                <c:pt idx="418">
                  <c:v>4180.1419999999998</c:v>
                </c:pt>
                <c:pt idx="419">
                  <c:v>4190.1419999999998</c:v>
                </c:pt>
                <c:pt idx="420">
                  <c:v>4200.143</c:v>
                </c:pt>
                <c:pt idx="421">
                  <c:v>4210.1310000000003</c:v>
                </c:pt>
                <c:pt idx="422">
                  <c:v>4220.1210000000001</c:v>
                </c:pt>
                <c:pt idx="423">
                  <c:v>4230.12</c:v>
                </c:pt>
                <c:pt idx="424">
                  <c:v>4240.12</c:v>
                </c:pt>
                <c:pt idx="425">
                  <c:v>4250.1239999999998</c:v>
                </c:pt>
                <c:pt idx="426">
                  <c:v>4260.1210000000001</c:v>
                </c:pt>
                <c:pt idx="427">
                  <c:v>4270.1210000000001</c:v>
                </c:pt>
                <c:pt idx="428">
                  <c:v>4280.1400000000003</c:v>
                </c:pt>
                <c:pt idx="429">
                  <c:v>4290.1350000000002</c:v>
                </c:pt>
                <c:pt idx="430">
                  <c:v>4300.1319999999996</c:v>
                </c:pt>
                <c:pt idx="431">
                  <c:v>4310.1480000000001</c:v>
                </c:pt>
                <c:pt idx="432">
                  <c:v>4320.1559999999999</c:v>
                </c:pt>
                <c:pt idx="433">
                  <c:v>4330.1360000000004</c:v>
                </c:pt>
                <c:pt idx="434">
                  <c:v>4340.1400000000003</c:v>
                </c:pt>
                <c:pt idx="435">
                  <c:v>4350.1390000000001</c:v>
                </c:pt>
                <c:pt idx="436">
                  <c:v>4360.1379999999999</c:v>
                </c:pt>
                <c:pt idx="437">
                  <c:v>4370.1379999999999</c:v>
                </c:pt>
                <c:pt idx="438">
                  <c:v>4380.1469999999999</c:v>
                </c:pt>
                <c:pt idx="439">
                  <c:v>4390.1379999999999</c:v>
                </c:pt>
                <c:pt idx="440">
                  <c:v>4400.1509999999998</c:v>
                </c:pt>
                <c:pt idx="441">
                  <c:v>4410.1379999999999</c:v>
                </c:pt>
                <c:pt idx="442">
                  <c:v>4420.1540000000005</c:v>
                </c:pt>
                <c:pt idx="443">
                  <c:v>4430.1530000000002</c:v>
                </c:pt>
                <c:pt idx="444">
                  <c:v>4440.1480000000001</c:v>
                </c:pt>
                <c:pt idx="445">
                  <c:v>4450.1369999999997</c:v>
                </c:pt>
                <c:pt idx="446">
                  <c:v>4460.152</c:v>
                </c:pt>
                <c:pt idx="447">
                  <c:v>4470.152</c:v>
                </c:pt>
                <c:pt idx="448">
                  <c:v>4480.1469999999999</c:v>
                </c:pt>
                <c:pt idx="449">
                  <c:v>4490.152</c:v>
                </c:pt>
                <c:pt idx="450">
                  <c:v>4500.152</c:v>
                </c:pt>
                <c:pt idx="451">
                  <c:v>4510.1350000000002</c:v>
                </c:pt>
                <c:pt idx="452">
                  <c:v>4520.1319999999996</c:v>
                </c:pt>
                <c:pt idx="453">
                  <c:v>4530.1289999999999</c:v>
                </c:pt>
                <c:pt idx="454">
                  <c:v>4540.13</c:v>
                </c:pt>
                <c:pt idx="455">
                  <c:v>4550.13</c:v>
                </c:pt>
                <c:pt idx="456">
                  <c:v>4560.1329999999998</c:v>
                </c:pt>
                <c:pt idx="457">
                  <c:v>4570.134</c:v>
                </c:pt>
                <c:pt idx="458">
                  <c:v>4580.152</c:v>
                </c:pt>
                <c:pt idx="459">
                  <c:v>4590.152</c:v>
                </c:pt>
                <c:pt idx="460">
                  <c:v>4600.1490000000003</c:v>
                </c:pt>
                <c:pt idx="461">
                  <c:v>4610.152</c:v>
                </c:pt>
                <c:pt idx="462">
                  <c:v>4620.152</c:v>
                </c:pt>
                <c:pt idx="463">
                  <c:v>4630.152</c:v>
                </c:pt>
                <c:pt idx="464">
                  <c:v>4640.1469999999999</c:v>
                </c:pt>
                <c:pt idx="465">
                  <c:v>4650.1499999999996</c:v>
                </c:pt>
                <c:pt idx="466">
                  <c:v>4660.1499999999996</c:v>
                </c:pt>
                <c:pt idx="467">
                  <c:v>4670.1499999999996</c:v>
                </c:pt>
                <c:pt idx="468">
                  <c:v>4680.1450000000004</c:v>
                </c:pt>
                <c:pt idx="469">
                  <c:v>4690.1490000000003</c:v>
                </c:pt>
                <c:pt idx="470">
                  <c:v>4700.143</c:v>
                </c:pt>
                <c:pt idx="471">
                  <c:v>4710.1499999999996</c:v>
                </c:pt>
                <c:pt idx="472">
                  <c:v>4720.1450000000004</c:v>
                </c:pt>
                <c:pt idx="473">
                  <c:v>4730.1490000000003</c:v>
                </c:pt>
                <c:pt idx="474">
                  <c:v>4740.1490000000003</c:v>
                </c:pt>
                <c:pt idx="475">
                  <c:v>4750.1639999999998</c:v>
                </c:pt>
                <c:pt idx="476">
                  <c:v>4760.1480000000001</c:v>
                </c:pt>
                <c:pt idx="477">
                  <c:v>4770.1629999999996</c:v>
                </c:pt>
                <c:pt idx="478">
                  <c:v>4780.1629999999996</c:v>
                </c:pt>
                <c:pt idx="479">
                  <c:v>4790.1639999999998</c:v>
                </c:pt>
                <c:pt idx="480">
                  <c:v>4800.1629999999996</c:v>
                </c:pt>
                <c:pt idx="481">
                  <c:v>4810.143</c:v>
                </c:pt>
                <c:pt idx="482">
                  <c:v>4820.1360000000004</c:v>
                </c:pt>
                <c:pt idx="483">
                  <c:v>4830.1400000000003</c:v>
                </c:pt>
                <c:pt idx="484">
                  <c:v>4840.1379999999999</c:v>
                </c:pt>
                <c:pt idx="485">
                  <c:v>4850.1369999999997</c:v>
                </c:pt>
                <c:pt idx="486">
                  <c:v>4860.1369999999997</c:v>
                </c:pt>
                <c:pt idx="487">
                  <c:v>4870.1379999999999</c:v>
                </c:pt>
                <c:pt idx="488">
                  <c:v>4880.1450000000004</c:v>
                </c:pt>
                <c:pt idx="489">
                  <c:v>4890.1499999999996</c:v>
                </c:pt>
                <c:pt idx="490">
                  <c:v>4900.1660000000002</c:v>
                </c:pt>
                <c:pt idx="491">
                  <c:v>4910.1570000000002</c:v>
                </c:pt>
                <c:pt idx="492">
                  <c:v>4920.16</c:v>
                </c:pt>
                <c:pt idx="493">
                  <c:v>4930.1490000000003</c:v>
                </c:pt>
                <c:pt idx="494">
                  <c:v>4940.1639999999998</c:v>
                </c:pt>
                <c:pt idx="495">
                  <c:v>4950.1639999999998</c:v>
                </c:pt>
                <c:pt idx="496">
                  <c:v>4960.1589999999997</c:v>
                </c:pt>
                <c:pt idx="497">
                  <c:v>4970.1629999999996</c:v>
                </c:pt>
                <c:pt idx="498">
                  <c:v>4980.1629999999996</c:v>
                </c:pt>
                <c:pt idx="499">
                  <c:v>4990.1639999999998</c:v>
                </c:pt>
                <c:pt idx="500">
                  <c:v>5000.1629999999996</c:v>
                </c:pt>
                <c:pt idx="501">
                  <c:v>5010.1629999999996</c:v>
                </c:pt>
                <c:pt idx="502">
                  <c:v>5020.1629999999996</c:v>
                </c:pt>
                <c:pt idx="503">
                  <c:v>5030.1629999999996</c:v>
                </c:pt>
                <c:pt idx="504">
                  <c:v>5040.1580000000004</c:v>
                </c:pt>
                <c:pt idx="505">
                  <c:v>5050.1620000000003</c:v>
                </c:pt>
                <c:pt idx="506">
                  <c:v>5060.1620000000003</c:v>
                </c:pt>
                <c:pt idx="507">
                  <c:v>5070.1610000000001</c:v>
                </c:pt>
                <c:pt idx="508">
                  <c:v>5080.1559999999999</c:v>
                </c:pt>
                <c:pt idx="509">
                  <c:v>5090.1610000000001</c:v>
                </c:pt>
                <c:pt idx="510">
                  <c:v>5100.1610000000001</c:v>
                </c:pt>
                <c:pt idx="511">
                  <c:v>5110.1540000000005</c:v>
                </c:pt>
                <c:pt idx="512">
                  <c:v>5120.1490000000003</c:v>
                </c:pt>
                <c:pt idx="513">
                  <c:v>5130.1440000000002</c:v>
                </c:pt>
                <c:pt idx="514">
                  <c:v>5140.1450000000004</c:v>
                </c:pt>
                <c:pt idx="515">
                  <c:v>5150.1440000000002</c:v>
                </c:pt>
                <c:pt idx="516">
                  <c:v>5160.1480000000001</c:v>
                </c:pt>
                <c:pt idx="517">
                  <c:v>5170.143</c:v>
                </c:pt>
                <c:pt idx="518">
                  <c:v>5180.16</c:v>
                </c:pt>
                <c:pt idx="519">
                  <c:v>5190.16</c:v>
                </c:pt>
                <c:pt idx="520">
                  <c:v>5200.1580000000004</c:v>
                </c:pt>
                <c:pt idx="521">
                  <c:v>5210.1549999999997</c:v>
                </c:pt>
                <c:pt idx="522">
                  <c:v>5220.152</c:v>
                </c:pt>
                <c:pt idx="523">
                  <c:v>5230.1750000000002</c:v>
                </c:pt>
                <c:pt idx="524">
                  <c:v>5240.17</c:v>
                </c:pt>
                <c:pt idx="525">
                  <c:v>5250.1549999999997</c:v>
                </c:pt>
                <c:pt idx="526">
                  <c:v>5260.1589999999997</c:v>
                </c:pt>
                <c:pt idx="527">
                  <c:v>5270.174</c:v>
                </c:pt>
                <c:pt idx="528">
                  <c:v>5280.1729999999998</c:v>
                </c:pt>
                <c:pt idx="529">
                  <c:v>5290.17</c:v>
                </c:pt>
                <c:pt idx="530">
                  <c:v>5300.1589999999997</c:v>
                </c:pt>
                <c:pt idx="531">
                  <c:v>5310.174</c:v>
                </c:pt>
                <c:pt idx="532">
                  <c:v>5320.174</c:v>
                </c:pt>
                <c:pt idx="533">
                  <c:v>5330.1689999999999</c:v>
                </c:pt>
                <c:pt idx="534">
                  <c:v>5340.1729999999998</c:v>
                </c:pt>
                <c:pt idx="535">
                  <c:v>5350.1719999999996</c:v>
                </c:pt>
                <c:pt idx="536">
                  <c:v>5360.1719999999996</c:v>
                </c:pt>
                <c:pt idx="537">
                  <c:v>5370.1679999999997</c:v>
                </c:pt>
                <c:pt idx="538">
                  <c:v>5380.1639999999998</c:v>
                </c:pt>
                <c:pt idx="539">
                  <c:v>5390.1880000000001</c:v>
                </c:pt>
                <c:pt idx="540">
                  <c:v>5400.1719999999996</c:v>
                </c:pt>
                <c:pt idx="541">
                  <c:v>5410.1620000000003</c:v>
                </c:pt>
                <c:pt idx="542">
                  <c:v>5420.15</c:v>
                </c:pt>
                <c:pt idx="543">
                  <c:v>5430.152</c:v>
                </c:pt>
                <c:pt idx="544">
                  <c:v>5440.152</c:v>
                </c:pt>
                <c:pt idx="545">
                  <c:v>5450.1549999999997</c:v>
                </c:pt>
                <c:pt idx="546">
                  <c:v>5460.1559999999999</c:v>
                </c:pt>
                <c:pt idx="547">
                  <c:v>5470.1509999999998</c:v>
                </c:pt>
                <c:pt idx="548">
                  <c:v>5480.1710000000003</c:v>
                </c:pt>
                <c:pt idx="549">
                  <c:v>5490.17</c:v>
                </c:pt>
                <c:pt idx="550">
                  <c:v>5500.1660000000002</c:v>
                </c:pt>
                <c:pt idx="551">
                  <c:v>5510.17</c:v>
                </c:pt>
                <c:pt idx="552">
                  <c:v>5520.17</c:v>
                </c:pt>
                <c:pt idx="553">
                  <c:v>5530.16</c:v>
                </c:pt>
                <c:pt idx="554">
                  <c:v>5540.18</c:v>
                </c:pt>
                <c:pt idx="555">
                  <c:v>5550.1689999999999</c:v>
                </c:pt>
                <c:pt idx="556">
                  <c:v>5560.18</c:v>
                </c:pt>
                <c:pt idx="557">
                  <c:v>5570.1679999999997</c:v>
                </c:pt>
                <c:pt idx="558">
                  <c:v>5580.18</c:v>
                </c:pt>
                <c:pt idx="559">
                  <c:v>5590.1589999999997</c:v>
                </c:pt>
                <c:pt idx="560">
                  <c:v>5600.18</c:v>
                </c:pt>
                <c:pt idx="561">
                  <c:v>5610.183</c:v>
                </c:pt>
                <c:pt idx="562">
                  <c:v>5620.1880000000001</c:v>
                </c:pt>
                <c:pt idx="563">
                  <c:v>5630.183</c:v>
                </c:pt>
                <c:pt idx="564">
                  <c:v>5640.183</c:v>
                </c:pt>
                <c:pt idx="565">
                  <c:v>5650.1819999999998</c:v>
                </c:pt>
                <c:pt idx="566">
                  <c:v>5660.1790000000001</c:v>
                </c:pt>
                <c:pt idx="567">
                  <c:v>5670.1840000000002</c:v>
                </c:pt>
                <c:pt idx="568">
                  <c:v>5680.1779999999999</c:v>
                </c:pt>
                <c:pt idx="569">
                  <c:v>5690.1819999999998</c:v>
                </c:pt>
                <c:pt idx="570">
                  <c:v>5700.1729999999998</c:v>
                </c:pt>
                <c:pt idx="571">
                  <c:v>5710.1769999999997</c:v>
                </c:pt>
                <c:pt idx="572">
                  <c:v>5720.1589999999997</c:v>
                </c:pt>
                <c:pt idx="573">
                  <c:v>5730.1589999999997</c:v>
                </c:pt>
                <c:pt idx="574">
                  <c:v>5740.1580000000004</c:v>
                </c:pt>
                <c:pt idx="575">
                  <c:v>5750.1639999999998</c:v>
                </c:pt>
                <c:pt idx="576">
                  <c:v>5760.16</c:v>
                </c:pt>
                <c:pt idx="577">
                  <c:v>5770.1589999999997</c:v>
                </c:pt>
                <c:pt idx="578">
                  <c:v>5780.16</c:v>
                </c:pt>
                <c:pt idx="579">
                  <c:v>5790.1840000000002</c:v>
                </c:pt>
                <c:pt idx="580">
                  <c:v>5800.18</c:v>
                </c:pt>
                <c:pt idx="581">
                  <c:v>5810.1840000000002</c:v>
                </c:pt>
                <c:pt idx="582">
                  <c:v>5820.183</c:v>
                </c:pt>
                <c:pt idx="583">
                  <c:v>5830.174</c:v>
                </c:pt>
                <c:pt idx="584">
                  <c:v>5840.1930000000002</c:v>
                </c:pt>
                <c:pt idx="585">
                  <c:v>5850.1819999999998</c:v>
                </c:pt>
                <c:pt idx="586">
                  <c:v>5860.1809999999996</c:v>
                </c:pt>
                <c:pt idx="587">
                  <c:v>5870.1809999999996</c:v>
                </c:pt>
                <c:pt idx="588">
                  <c:v>5880.1769999999997</c:v>
                </c:pt>
                <c:pt idx="589">
                  <c:v>5890.1809999999996</c:v>
                </c:pt>
                <c:pt idx="590">
                  <c:v>5900.1809999999996</c:v>
                </c:pt>
                <c:pt idx="591">
                  <c:v>5910.1809999999996</c:v>
                </c:pt>
                <c:pt idx="592">
                  <c:v>5920.1769999999997</c:v>
                </c:pt>
                <c:pt idx="593">
                  <c:v>5930.18</c:v>
                </c:pt>
                <c:pt idx="594">
                  <c:v>5940.18</c:v>
                </c:pt>
                <c:pt idx="595">
                  <c:v>5950.18</c:v>
                </c:pt>
                <c:pt idx="596">
                  <c:v>5960.19</c:v>
                </c:pt>
                <c:pt idx="597">
                  <c:v>5970.1850000000004</c:v>
                </c:pt>
                <c:pt idx="598">
                  <c:v>5980.1949999999997</c:v>
                </c:pt>
                <c:pt idx="599">
                  <c:v>5990.1949999999997</c:v>
                </c:pt>
                <c:pt idx="600">
                  <c:v>6000.1940000000004</c:v>
                </c:pt>
                <c:pt idx="601">
                  <c:v>6010.1779999999999</c:v>
                </c:pt>
                <c:pt idx="602">
                  <c:v>6020.1660000000002</c:v>
                </c:pt>
                <c:pt idx="603">
                  <c:v>6030.1670000000004</c:v>
                </c:pt>
                <c:pt idx="604">
                  <c:v>6040.1670000000004</c:v>
                </c:pt>
                <c:pt idx="605">
                  <c:v>6050.1710000000003</c:v>
                </c:pt>
                <c:pt idx="606">
                  <c:v>6060.1710000000003</c:v>
                </c:pt>
                <c:pt idx="607">
                  <c:v>6070.1679999999997</c:v>
                </c:pt>
                <c:pt idx="608">
                  <c:v>6080.18</c:v>
                </c:pt>
                <c:pt idx="609">
                  <c:v>6090.1949999999997</c:v>
                </c:pt>
                <c:pt idx="610">
                  <c:v>6100.192</c:v>
                </c:pt>
                <c:pt idx="611">
                  <c:v>6110.1949999999997</c:v>
                </c:pt>
                <c:pt idx="612">
                  <c:v>6120.1949999999997</c:v>
                </c:pt>
                <c:pt idx="613">
                  <c:v>6130.1949999999997</c:v>
                </c:pt>
                <c:pt idx="614">
                  <c:v>6140.19</c:v>
                </c:pt>
                <c:pt idx="615">
                  <c:v>6150.1890000000003</c:v>
                </c:pt>
                <c:pt idx="616">
                  <c:v>6160.1940000000004</c:v>
                </c:pt>
                <c:pt idx="617">
                  <c:v>6170.1940000000004</c:v>
                </c:pt>
                <c:pt idx="618">
                  <c:v>6180.1940000000004</c:v>
                </c:pt>
                <c:pt idx="619">
                  <c:v>6190.19</c:v>
                </c:pt>
                <c:pt idx="620">
                  <c:v>6200.1930000000002</c:v>
                </c:pt>
                <c:pt idx="621">
                  <c:v>6210.1930000000002</c:v>
                </c:pt>
                <c:pt idx="622">
                  <c:v>6220.1930000000002</c:v>
                </c:pt>
                <c:pt idx="623">
                  <c:v>6230.1909999999998</c:v>
                </c:pt>
                <c:pt idx="624">
                  <c:v>6240.192</c:v>
                </c:pt>
                <c:pt idx="625">
                  <c:v>6250.192</c:v>
                </c:pt>
                <c:pt idx="626">
                  <c:v>6260.192</c:v>
                </c:pt>
                <c:pt idx="627">
                  <c:v>6270.192</c:v>
                </c:pt>
                <c:pt idx="628">
                  <c:v>6280.1880000000001</c:v>
                </c:pt>
                <c:pt idx="629">
                  <c:v>6290.1909999999998</c:v>
                </c:pt>
                <c:pt idx="630">
                  <c:v>6300.1909999999998</c:v>
                </c:pt>
                <c:pt idx="631">
                  <c:v>6310.183</c:v>
                </c:pt>
                <c:pt idx="632">
                  <c:v>6320.1779999999999</c:v>
                </c:pt>
                <c:pt idx="633">
                  <c:v>6330.1779999999999</c:v>
                </c:pt>
                <c:pt idx="634">
                  <c:v>6340.174</c:v>
                </c:pt>
                <c:pt idx="635">
                  <c:v>6350.1750000000002</c:v>
                </c:pt>
                <c:pt idx="636">
                  <c:v>6360.1729999999998</c:v>
                </c:pt>
                <c:pt idx="637">
                  <c:v>6370.1760000000004</c:v>
                </c:pt>
                <c:pt idx="638">
                  <c:v>6380.1880000000001</c:v>
                </c:pt>
                <c:pt idx="639">
                  <c:v>6390.192</c:v>
                </c:pt>
                <c:pt idx="640">
                  <c:v>6400.2070000000003</c:v>
                </c:pt>
                <c:pt idx="641">
                  <c:v>6410.2060000000001</c:v>
                </c:pt>
                <c:pt idx="642">
                  <c:v>6420.2020000000002</c:v>
                </c:pt>
                <c:pt idx="643">
                  <c:v>6430.1809999999996</c:v>
                </c:pt>
                <c:pt idx="644">
                  <c:v>6440.2060000000001</c:v>
                </c:pt>
                <c:pt idx="645">
                  <c:v>6450.2049999999999</c:v>
                </c:pt>
                <c:pt idx="646">
                  <c:v>6460.2049999999999</c:v>
                </c:pt>
                <c:pt idx="647">
                  <c:v>6470.201</c:v>
                </c:pt>
                <c:pt idx="648">
                  <c:v>6480.19</c:v>
                </c:pt>
                <c:pt idx="649">
                  <c:v>6490.2049999999999</c:v>
                </c:pt>
                <c:pt idx="650">
                  <c:v>6500.2039999999997</c:v>
                </c:pt>
                <c:pt idx="651">
                  <c:v>6510.201</c:v>
                </c:pt>
                <c:pt idx="652">
                  <c:v>6520.2</c:v>
                </c:pt>
                <c:pt idx="653">
                  <c:v>6530.2030000000004</c:v>
                </c:pt>
                <c:pt idx="654">
                  <c:v>6540.2030000000004</c:v>
                </c:pt>
                <c:pt idx="655">
                  <c:v>6550.2030000000004</c:v>
                </c:pt>
                <c:pt idx="656">
                  <c:v>6560.2</c:v>
                </c:pt>
                <c:pt idx="657">
                  <c:v>6570.2039999999997</c:v>
                </c:pt>
                <c:pt idx="658">
                  <c:v>6580.2030000000004</c:v>
                </c:pt>
                <c:pt idx="659">
                  <c:v>6590.1949999999997</c:v>
                </c:pt>
                <c:pt idx="660">
                  <c:v>6600.2020000000002</c:v>
                </c:pt>
                <c:pt idx="661">
                  <c:v>6610.1949999999997</c:v>
                </c:pt>
                <c:pt idx="662">
                  <c:v>6620.1809999999996</c:v>
                </c:pt>
                <c:pt idx="663">
                  <c:v>6630.183</c:v>
                </c:pt>
                <c:pt idx="664">
                  <c:v>6640.183</c:v>
                </c:pt>
                <c:pt idx="665">
                  <c:v>6650.1840000000002</c:v>
                </c:pt>
                <c:pt idx="666">
                  <c:v>6660.1840000000002</c:v>
                </c:pt>
                <c:pt idx="667">
                  <c:v>6670.183</c:v>
                </c:pt>
                <c:pt idx="668">
                  <c:v>6680.2039999999997</c:v>
                </c:pt>
                <c:pt idx="669">
                  <c:v>6690.1949999999997</c:v>
                </c:pt>
                <c:pt idx="670">
                  <c:v>6700.2150000000001</c:v>
                </c:pt>
                <c:pt idx="671">
                  <c:v>6710.2020000000002</c:v>
                </c:pt>
                <c:pt idx="672">
                  <c:v>6720.2030000000004</c:v>
                </c:pt>
                <c:pt idx="673">
                  <c:v>6730.2020000000002</c:v>
                </c:pt>
                <c:pt idx="674">
                  <c:v>6740.2020000000002</c:v>
                </c:pt>
                <c:pt idx="675">
                  <c:v>6750.1980000000003</c:v>
                </c:pt>
                <c:pt idx="676">
                  <c:v>6760.2030000000004</c:v>
                </c:pt>
                <c:pt idx="677">
                  <c:v>6770.2020000000002</c:v>
                </c:pt>
                <c:pt idx="678">
                  <c:v>6780.2179999999998</c:v>
                </c:pt>
                <c:pt idx="679">
                  <c:v>6790.2139999999999</c:v>
                </c:pt>
                <c:pt idx="680">
                  <c:v>6800.1970000000001</c:v>
                </c:pt>
                <c:pt idx="681">
                  <c:v>6810.201</c:v>
                </c:pt>
                <c:pt idx="682">
                  <c:v>6820.2160000000003</c:v>
                </c:pt>
                <c:pt idx="683">
                  <c:v>6830.2160000000003</c:v>
                </c:pt>
                <c:pt idx="684">
                  <c:v>6840.21</c:v>
                </c:pt>
                <c:pt idx="685">
                  <c:v>6850.2</c:v>
                </c:pt>
                <c:pt idx="686">
                  <c:v>6860.2160000000003</c:v>
                </c:pt>
                <c:pt idx="687">
                  <c:v>6870.2150000000001</c:v>
                </c:pt>
                <c:pt idx="688">
                  <c:v>6880.2120000000004</c:v>
                </c:pt>
                <c:pt idx="689">
                  <c:v>6890.2110000000002</c:v>
                </c:pt>
                <c:pt idx="690">
                  <c:v>6900.2150000000001</c:v>
                </c:pt>
                <c:pt idx="691">
                  <c:v>6910.1980000000003</c:v>
                </c:pt>
                <c:pt idx="692">
                  <c:v>6920.1890000000003</c:v>
                </c:pt>
                <c:pt idx="693">
                  <c:v>6930.1890000000003</c:v>
                </c:pt>
                <c:pt idx="694">
                  <c:v>6940.1940000000004</c:v>
                </c:pt>
                <c:pt idx="695">
                  <c:v>6950.192</c:v>
                </c:pt>
                <c:pt idx="696">
                  <c:v>6960.192</c:v>
                </c:pt>
                <c:pt idx="697">
                  <c:v>6970.192</c:v>
                </c:pt>
                <c:pt idx="698">
                  <c:v>6980.2139999999999</c:v>
                </c:pt>
                <c:pt idx="699">
                  <c:v>6990.2110000000002</c:v>
                </c:pt>
                <c:pt idx="700">
                  <c:v>7000.2139999999999</c:v>
                </c:pt>
                <c:pt idx="701">
                  <c:v>7010.2139999999999</c:v>
                </c:pt>
                <c:pt idx="702">
                  <c:v>7020.2129999999997</c:v>
                </c:pt>
                <c:pt idx="703">
                  <c:v>7030.2089999999998</c:v>
                </c:pt>
                <c:pt idx="704">
                  <c:v>7040.2070000000003</c:v>
                </c:pt>
                <c:pt idx="705">
                  <c:v>7050.2120000000004</c:v>
                </c:pt>
                <c:pt idx="706">
                  <c:v>7060.2129999999997</c:v>
                </c:pt>
                <c:pt idx="707">
                  <c:v>7070.2129999999997</c:v>
                </c:pt>
                <c:pt idx="708">
                  <c:v>7080.2120000000004</c:v>
                </c:pt>
                <c:pt idx="709">
                  <c:v>7090.2120000000004</c:v>
                </c:pt>
                <c:pt idx="710">
                  <c:v>7100.2120000000004</c:v>
                </c:pt>
                <c:pt idx="711">
                  <c:v>7110.2110000000002</c:v>
                </c:pt>
                <c:pt idx="712">
                  <c:v>7120.2110000000002</c:v>
                </c:pt>
                <c:pt idx="713">
                  <c:v>7130.21</c:v>
                </c:pt>
                <c:pt idx="714">
                  <c:v>7140.2089999999998</c:v>
                </c:pt>
                <c:pt idx="715">
                  <c:v>7150.2110000000002</c:v>
                </c:pt>
                <c:pt idx="716">
                  <c:v>7160.2259999999997</c:v>
                </c:pt>
                <c:pt idx="717">
                  <c:v>7170.2259999999997</c:v>
                </c:pt>
                <c:pt idx="718">
                  <c:v>7180.22</c:v>
                </c:pt>
                <c:pt idx="719">
                  <c:v>7190.2089999999998</c:v>
                </c:pt>
                <c:pt idx="720">
                  <c:v>7200.2250000000004</c:v>
                </c:pt>
                <c:pt idx="721">
                  <c:v>7210.2049999999999</c:v>
                </c:pt>
                <c:pt idx="722">
                  <c:v>7220.1980000000003</c:v>
                </c:pt>
                <c:pt idx="723">
                  <c:v>7230.2020000000002</c:v>
                </c:pt>
                <c:pt idx="724">
                  <c:v>7240.2</c:v>
                </c:pt>
                <c:pt idx="725">
                  <c:v>7250.1989999999996</c:v>
                </c:pt>
                <c:pt idx="726">
                  <c:v>7260.1989999999996</c:v>
                </c:pt>
                <c:pt idx="727">
                  <c:v>7270.2</c:v>
                </c:pt>
              </c:numCache>
            </c:numRef>
          </c:xVal>
          <c:yVal>
            <c:numRef>
              <c:f>Sheet2!$AQ$3:$AQ$730</c:f>
              <c:numCache>
                <c:formatCode>General</c:formatCode>
                <c:ptCount val="728"/>
                <c:pt idx="0">
                  <c:v>0.24056155994926742</c:v>
                </c:pt>
                <c:pt idx="1">
                  <c:v>0.23650567629185246</c:v>
                </c:pt>
                <c:pt idx="2">
                  <c:v>0.23798407992716919</c:v>
                </c:pt>
                <c:pt idx="3">
                  <c:v>0.23687527720068166</c:v>
                </c:pt>
                <c:pt idx="4">
                  <c:v>0.23653485531097054</c:v>
                </c:pt>
                <c:pt idx="5">
                  <c:v>0.23518289409183224</c:v>
                </c:pt>
                <c:pt idx="6">
                  <c:v>0.23489110390065129</c:v>
                </c:pt>
                <c:pt idx="7">
                  <c:v>0.23624306511978962</c:v>
                </c:pt>
                <c:pt idx="8">
                  <c:v>0.23634032851684994</c:v>
                </c:pt>
                <c:pt idx="9">
                  <c:v>0.23419080744181706</c:v>
                </c:pt>
                <c:pt idx="10">
                  <c:v>0.23502727265653575</c:v>
                </c:pt>
                <c:pt idx="11">
                  <c:v>0.241359119805162</c:v>
                </c:pt>
                <c:pt idx="12">
                  <c:v>0.23502727265653575</c:v>
                </c:pt>
                <c:pt idx="13">
                  <c:v>0.23707953033450826</c:v>
                </c:pt>
                <c:pt idx="14">
                  <c:v>0.23497864095800558</c:v>
                </c:pt>
                <c:pt idx="15">
                  <c:v>0.23715734105215655</c:v>
                </c:pt>
                <c:pt idx="16">
                  <c:v>0.2364862236124404</c:v>
                </c:pt>
                <c:pt idx="17">
                  <c:v>0.24011414832278999</c:v>
                </c:pt>
                <c:pt idx="18">
                  <c:v>0.23675856112420926</c:v>
                </c:pt>
                <c:pt idx="19">
                  <c:v>0.23795490090805108</c:v>
                </c:pt>
                <c:pt idx="20">
                  <c:v>0.23665157138744294</c:v>
                </c:pt>
                <c:pt idx="21">
                  <c:v>0.23312091007415361</c:v>
                </c:pt>
                <c:pt idx="22">
                  <c:v>0.24088252915956646</c:v>
                </c:pt>
                <c:pt idx="23">
                  <c:v>0.23703089863597815</c:v>
                </c:pt>
                <c:pt idx="24">
                  <c:v>0.23664184504773689</c:v>
                </c:pt>
                <c:pt idx="25">
                  <c:v>0.23583455885213633</c:v>
                </c:pt>
                <c:pt idx="26">
                  <c:v>0.23950138892131004</c:v>
                </c:pt>
                <c:pt idx="27">
                  <c:v>0.23828559645805616</c:v>
                </c:pt>
                <c:pt idx="28">
                  <c:v>0.2375755736595159</c:v>
                </c:pt>
                <c:pt idx="29">
                  <c:v>0.2406782760257398</c:v>
                </c:pt>
                <c:pt idx="30">
                  <c:v>0.23561085303889762</c:v>
                </c:pt>
                <c:pt idx="31">
                  <c:v>0.23643759191391026</c:v>
                </c:pt>
                <c:pt idx="32">
                  <c:v>0.23691418255950578</c:v>
                </c:pt>
                <c:pt idx="33">
                  <c:v>0.23892753487865423</c:v>
                </c:pt>
                <c:pt idx="34">
                  <c:v>0.23874273442423963</c:v>
                </c:pt>
                <c:pt idx="35">
                  <c:v>0.2340546386859326</c:v>
                </c:pt>
                <c:pt idx="36">
                  <c:v>0.23538714722565887</c:v>
                </c:pt>
                <c:pt idx="37">
                  <c:v>0.23938467284483766</c:v>
                </c:pt>
                <c:pt idx="38">
                  <c:v>0.23576647447419408</c:v>
                </c:pt>
                <c:pt idx="39">
                  <c:v>0.23644731825361628</c:v>
                </c:pt>
                <c:pt idx="40">
                  <c:v>0.23836340717570439</c:v>
                </c:pt>
                <c:pt idx="41">
                  <c:v>0.23518289409183221</c:v>
                </c:pt>
                <c:pt idx="42">
                  <c:v>0.23480356684329698</c:v>
                </c:pt>
                <c:pt idx="43">
                  <c:v>0.23669047674626706</c:v>
                </c:pt>
                <c:pt idx="44">
                  <c:v>0.2397056420551367</c:v>
                </c:pt>
                <c:pt idx="45">
                  <c:v>0.23749776294186764</c:v>
                </c:pt>
                <c:pt idx="46">
                  <c:v>0.23830504913746822</c:v>
                </c:pt>
                <c:pt idx="47">
                  <c:v>0.30968665624003056</c:v>
                </c:pt>
                <c:pt idx="48">
                  <c:v>0.30593228911350251</c:v>
                </c:pt>
                <c:pt idx="49">
                  <c:v>0.30257670191492175</c:v>
                </c:pt>
                <c:pt idx="50">
                  <c:v>0.30950185578561595</c:v>
                </c:pt>
                <c:pt idx="51">
                  <c:v>0.30887937004442995</c:v>
                </c:pt>
                <c:pt idx="52">
                  <c:v>0.30847086377677663</c:v>
                </c:pt>
                <c:pt idx="53">
                  <c:v>0.30054389691636124</c:v>
                </c:pt>
                <c:pt idx="54">
                  <c:v>0.3028587657663967</c:v>
                </c:pt>
                <c:pt idx="55">
                  <c:v>0.30571830963996982</c:v>
                </c:pt>
                <c:pt idx="56">
                  <c:v>0.30756631418411579</c:v>
                </c:pt>
                <c:pt idx="57">
                  <c:v>0.30601982617085682</c:v>
                </c:pt>
                <c:pt idx="58">
                  <c:v>0.30960884552238227</c:v>
                </c:pt>
                <c:pt idx="59">
                  <c:v>0.3029268501443389</c:v>
                </c:pt>
                <c:pt idx="60">
                  <c:v>0.29981442143840892</c:v>
                </c:pt>
                <c:pt idx="61">
                  <c:v>0.3062629846635076</c:v>
                </c:pt>
                <c:pt idx="62">
                  <c:v>0.30358824124434908</c:v>
                </c:pt>
                <c:pt idx="63">
                  <c:v>0.30850976913560074</c:v>
                </c:pt>
                <c:pt idx="64">
                  <c:v>0.3066520382517488</c:v>
                </c:pt>
                <c:pt idx="65">
                  <c:v>0.30378276803846965</c:v>
                </c:pt>
                <c:pt idx="66">
                  <c:v>0.30543624578849493</c:v>
                </c:pt>
                <c:pt idx="67">
                  <c:v>0.3087140222694274</c:v>
                </c:pt>
                <c:pt idx="68">
                  <c:v>0.30490129710466324</c:v>
                </c:pt>
                <c:pt idx="69">
                  <c:v>0.30215846930756246</c:v>
                </c:pt>
                <c:pt idx="70">
                  <c:v>0.30934623435031944</c:v>
                </c:pt>
                <c:pt idx="71">
                  <c:v>0.30593228911350251</c:v>
                </c:pt>
                <c:pt idx="72">
                  <c:v>0.3044538854781858</c:v>
                </c:pt>
                <c:pt idx="73">
                  <c:v>0.31463736315040042</c:v>
                </c:pt>
                <c:pt idx="74">
                  <c:v>0.30305329256051733</c:v>
                </c:pt>
                <c:pt idx="75">
                  <c:v>0.30751768248558559</c:v>
                </c:pt>
                <c:pt idx="76">
                  <c:v>0.30435662208112546</c:v>
                </c:pt>
                <c:pt idx="77">
                  <c:v>0.30520281363555019</c:v>
                </c:pt>
                <c:pt idx="78">
                  <c:v>0.30421072698553497</c:v>
                </c:pt>
                <c:pt idx="79">
                  <c:v>0.30596146813262065</c:v>
                </c:pt>
                <c:pt idx="80">
                  <c:v>0.30173051036049708</c:v>
                </c:pt>
                <c:pt idx="81">
                  <c:v>0.31083436432534217</c:v>
                </c:pt>
                <c:pt idx="82">
                  <c:v>0.3030630189002233</c:v>
                </c:pt>
                <c:pt idx="83">
                  <c:v>0.30518336095613813</c:v>
                </c:pt>
                <c:pt idx="84">
                  <c:v>0.30685629138557546</c:v>
                </c:pt>
                <c:pt idx="85">
                  <c:v>0.30743987176793736</c:v>
                </c:pt>
                <c:pt idx="86">
                  <c:v>0.30938513970914355</c:v>
                </c:pt>
                <c:pt idx="87">
                  <c:v>0.30558214088408542</c:v>
                </c:pt>
                <c:pt idx="88">
                  <c:v>0.30123446703548951</c:v>
                </c:pt>
                <c:pt idx="89">
                  <c:v>0.30523199265466827</c:v>
                </c:pt>
                <c:pt idx="90">
                  <c:v>0.30601982617085682</c:v>
                </c:pt>
                <c:pt idx="91">
                  <c:v>0.30555296186496733</c:v>
                </c:pt>
                <c:pt idx="92">
                  <c:v>0.30469704397083658</c:v>
                </c:pt>
                <c:pt idx="93">
                  <c:v>0.30205147957079609</c:v>
                </c:pt>
                <c:pt idx="94">
                  <c:v>0.30156516258549454</c:v>
                </c:pt>
                <c:pt idx="95">
                  <c:v>0.30649641681645229</c:v>
                </c:pt>
                <c:pt idx="96">
                  <c:v>0.3027420496899243</c:v>
                </c:pt>
                <c:pt idx="97">
                  <c:v>0.30162352062373071</c:v>
                </c:pt>
                <c:pt idx="98">
                  <c:v>0.30238217512080118</c:v>
                </c:pt>
                <c:pt idx="99">
                  <c:v>0.30459005423407021</c:v>
                </c:pt>
                <c:pt idx="100">
                  <c:v>0.30288794478551478</c:v>
                </c:pt>
                <c:pt idx="101">
                  <c:v>0.30223628002521069</c:v>
                </c:pt>
                <c:pt idx="102">
                  <c:v>0.30159434160461268</c:v>
                </c:pt>
                <c:pt idx="103">
                  <c:v>0.30007703261047181</c:v>
                </c:pt>
                <c:pt idx="104">
                  <c:v>0.30305329256051733</c:v>
                </c:pt>
                <c:pt idx="105">
                  <c:v>0.30782892535617862</c:v>
                </c:pt>
                <c:pt idx="106">
                  <c:v>0.30366605196199731</c:v>
                </c:pt>
                <c:pt idx="107">
                  <c:v>0.30444415913847978</c:v>
                </c:pt>
                <c:pt idx="108">
                  <c:v>0.30281986040757253</c:v>
                </c:pt>
                <c:pt idx="109">
                  <c:v>0.30919061291502298</c:v>
                </c:pt>
                <c:pt idx="110">
                  <c:v>0.30537788775025881</c:v>
                </c:pt>
                <c:pt idx="111">
                  <c:v>0.30873347494883946</c:v>
                </c:pt>
                <c:pt idx="112">
                  <c:v>0.30825688430324394</c:v>
                </c:pt>
                <c:pt idx="113">
                  <c:v>0.3077413882988243</c:v>
                </c:pt>
                <c:pt idx="114">
                  <c:v>0.30178886839873331</c:v>
                </c:pt>
                <c:pt idx="115">
                  <c:v>0.30468731763113049</c:v>
                </c:pt>
                <c:pt idx="116">
                  <c:v>0.30155543624578857</c:v>
                </c:pt>
                <c:pt idx="117">
                  <c:v>0.30186667911638149</c:v>
                </c:pt>
                <c:pt idx="118">
                  <c:v>0.3007286973707759</c:v>
                </c:pt>
                <c:pt idx="119">
                  <c:v>0.30226545904432883</c:v>
                </c:pt>
                <c:pt idx="120">
                  <c:v>0.30183750009726346</c:v>
                </c:pt>
                <c:pt idx="121">
                  <c:v>0.30520281363555019</c:v>
                </c:pt>
                <c:pt idx="122">
                  <c:v>0.30349097784728873</c:v>
                </c:pt>
                <c:pt idx="123">
                  <c:v>0.30345207248846462</c:v>
                </c:pt>
                <c:pt idx="124">
                  <c:v>0.30420100064582895</c:v>
                </c:pt>
                <c:pt idx="125">
                  <c:v>0.30708972353852021</c:v>
                </c:pt>
                <c:pt idx="126">
                  <c:v>0.3004758125384191</c:v>
                </c:pt>
                <c:pt idx="127">
                  <c:v>0.30595174179291457</c:v>
                </c:pt>
                <c:pt idx="128">
                  <c:v>0.30130255141343171</c:v>
                </c:pt>
                <c:pt idx="129">
                  <c:v>0.31244893671654334</c:v>
                </c:pt>
                <c:pt idx="130">
                  <c:v>0.30769275660029416</c:v>
                </c:pt>
                <c:pt idx="131">
                  <c:v>0.30318946131640173</c:v>
                </c:pt>
                <c:pt idx="132">
                  <c:v>0.29908494596045659</c:v>
                </c:pt>
                <c:pt idx="133">
                  <c:v>0.30034937012224067</c:v>
                </c:pt>
                <c:pt idx="134">
                  <c:v>0.30380222071788171</c:v>
                </c:pt>
                <c:pt idx="135">
                  <c:v>0.30004785359135372</c:v>
                </c:pt>
                <c:pt idx="136">
                  <c:v>0.29991168483546926</c:v>
                </c:pt>
                <c:pt idx="137">
                  <c:v>0.30410373724876871</c:v>
                </c:pt>
                <c:pt idx="138">
                  <c:v>0.30273232335021821</c:v>
                </c:pt>
                <c:pt idx="139">
                  <c:v>0.30240162780021324</c:v>
                </c:pt>
                <c:pt idx="140">
                  <c:v>0.30211956394873835</c:v>
                </c:pt>
                <c:pt idx="141">
                  <c:v>0.30462895959289432</c:v>
                </c:pt>
                <c:pt idx="142">
                  <c:v>0.30293657648404493</c:v>
                </c:pt>
                <c:pt idx="143">
                  <c:v>0.30292685014433895</c:v>
                </c:pt>
                <c:pt idx="144">
                  <c:v>0.30207093225020815</c:v>
                </c:pt>
                <c:pt idx="145">
                  <c:v>0.30262533361345195</c:v>
                </c:pt>
                <c:pt idx="146">
                  <c:v>0.30553350918555527</c:v>
                </c:pt>
                <c:pt idx="147">
                  <c:v>0.30091349782519045</c:v>
                </c:pt>
                <c:pt idx="148">
                  <c:v>0.30455114887524615</c:v>
                </c:pt>
                <c:pt idx="149">
                  <c:v>0.30277122870904244</c:v>
                </c:pt>
                <c:pt idx="150">
                  <c:v>0.29682843514865742</c:v>
                </c:pt>
                <c:pt idx="151">
                  <c:v>0.30117610899725333</c:v>
                </c:pt>
                <c:pt idx="152">
                  <c:v>0.30707027085910815</c:v>
                </c:pt>
                <c:pt idx="153">
                  <c:v>0.30330617739287408</c:v>
                </c:pt>
                <c:pt idx="154">
                  <c:v>0.30910307585766866</c:v>
                </c:pt>
                <c:pt idx="155">
                  <c:v>0.30601982617085682</c:v>
                </c:pt>
                <c:pt idx="156">
                  <c:v>0.3007481500501879</c:v>
                </c:pt>
                <c:pt idx="157">
                  <c:v>0.29975606340017275</c:v>
                </c:pt>
                <c:pt idx="158">
                  <c:v>0.3017694157193212</c:v>
                </c:pt>
                <c:pt idx="159">
                  <c:v>0.3049207497840753</c:v>
                </c:pt>
                <c:pt idx="160">
                  <c:v>0.29998949555311749</c:v>
                </c:pt>
                <c:pt idx="161">
                  <c:v>0.3054265194487889</c:v>
                </c:pt>
                <c:pt idx="162">
                  <c:v>0.30632134270174377</c:v>
                </c:pt>
                <c:pt idx="163">
                  <c:v>0.30228491172374089</c:v>
                </c:pt>
                <c:pt idx="164">
                  <c:v>0.30340344078993448</c:v>
                </c:pt>
                <c:pt idx="165">
                  <c:v>0.30339371445022839</c:v>
                </c:pt>
                <c:pt idx="166">
                  <c:v>0.30325754569434399</c:v>
                </c:pt>
                <c:pt idx="167">
                  <c:v>0.30224600636491677</c:v>
                </c:pt>
                <c:pt idx="168">
                  <c:v>0.30345207248846456</c:v>
                </c:pt>
                <c:pt idx="169">
                  <c:v>0.30183750009726346</c:v>
                </c:pt>
                <c:pt idx="170">
                  <c:v>0.29930865177369537</c:v>
                </c:pt>
                <c:pt idx="171">
                  <c:v>0.29816094368838369</c:v>
                </c:pt>
                <c:pt idx="172">
                  <c:v>0.3056599516017337</c:v>
                </c:pt>
                <c:pt idx="173">
                  <c:v>0.29813176466926555</c:v>
                </c:pt>
                <c:pt idx="174">
                  <c:v>0.30301438720169321</c:v>
                </c:pt>
                <c:pt idx="175">
                  <c:v>0.3033645354311103</c:v>
                </c:pt>
                <c:pt idx="176">
                  <c:v>0.30573776231938193</c:v>
                </c:pt>
                <c:pt idx="177">
                  <c:v>0.30568913062085179</c:v>
                </c:pt>
                <c:pt idx="178">
                  <c:v>0.30337426177081633</c:v>
                </c:pt>
                <c:pt idx="179">
                  <c:v>0.30520281363555019</c:v>
                </c:pt>
                <c:pt idx="180">
                  <c:v>0.29973661072076069</c:v>
                </c:pt>
                <c:pt idx="181">
                  <c:v>0.30427881136347718</c:v>
                </c:pt>
                <c:pt idx="182">
                  <c:v>0.30647696413704023</c:v>
                </c:pt>
                <c:pt idx="183">
                  <c:v>0.30906417049884455</c:v>
                </c:pt>
                <c:pt idx="184">
                  <c:v>0.30565995160173365</c:v>
                </c:pt>
                <c:pt idx="185">
                  <c:v>0.29887096648692396</c:v>
                </c:pt>
                <c:pt idx="186">
                  <c:v>0.30192503715461766</c:v>
                </c:pt>
                <c:pt idx="187">
                  <c:v>0.29817067002808967</c:v>
                </c:pt>
                <c:pt idx="188">
                  <c:v>0.29983387411782103</c:v>
                </c:pt>
                <c:pt idx="189">
                  <c:v>0.30675902798851512</c:v>
                </c:pt>
                <c:pt idx="190">
                  <c:v>0.2975092789280796</c:v>
                </c:pt>
                <c:pt idx="191">
                  <c:v>0.2994545468692858</c:v>
                </c:pt>
                <c:pt idx="192">
                  <c:v>0.30206120591050212</c:v>
                </c:pt>
                <c:pt idx="193">
                  <c:v>0.3009815822031327</c:v>
                </c:pt>
                <c:pt idx="194">
                  <c:v>0.30791646241353288</c:v>
                </c:pt>
                <c:pt idx="195">
                  <c:v>0.30169160500167297</c:v>
                </c:pt>
                <c:pt idx="196">
                  <c:v>0.30349097784728868</c:v>
                </c:pt>
                <c:pt idx="197">
                  <c:v>0.30363687294287917</c:v>
                </c:pt>
                <c:pt idx="198">
                  <c:v>0.30011593796929592</c:v>
                </c:pt>
                <c:pt idx="199">
                  <c:v>0.30365632562229122</c:v>
                </c:pt>
                <c:pt idx="200">
                  <c:v>0.30273232335021821</c:v>
                </c:pt>
                <c:pt idx="201">
                  <c:v>0.30281013406786655</c:v>
                </c:pt>
                <c:pt idx="202">
                  <c:v>0.3016332469634368</c:v>
                </c:pt>
                <c:pt idx="203">
                  <c:v>0.29742174187072529</c:v>
                </c:pt>
                <c:pt idx="204">
                  <c:v>0.30253779655609764</c:v>
                </c:pt>
                <c:pt idx="205">
                  <c:v>0.30418154796641694</c:v>
                </c:pt>
                <c:pt idx="206">
                  <c:v>0.30400647385170837</c:v>
                </c:pt>
                <c:pt idx="207">
                  <c:v>0.30775111463853033</c:v>
                </c:pt>
                <c:pt idx="208">
                  <c:v>0.30923924461355312</c:v>
                </c:pt>
                <c:pt idx="209">
                  <c:v>0.30198339519285389</c:v>
                </c:pt>
                <c:pt idx="210">
                  <c:v>0.3026739653119821</c:v>
                </c:pt>
                <c:pt idx="211">
                  <c:v>0.3016332469634368</c:v>
                </c:pt>
                <c:pt idx="212">
                  <c:v>0.30814016822677159</c:v>
                </c:pt>
                <c:pt idx="213">
                  <c:v>0.30142899382961014</c:v>
                </c:pt>
                <c:pt idx="214">
                  <c:v>0.30536816141055273</c:v>
                </c:pt>
                <c:pt idx="215">
                  <c:v>0.30382167339729377</c:v>
                </c:pt>
                <c:pt idx="216">
                  <c:v>0.29999922189282358</c:v>
                </c:pt>
                <c:pt idx="217">
                  <c:v>0.30361742026346711</c:v>
                </c:pt>
                <c:pt idx="218">
                  <c:v>0.30232381708256501</c:v>
                </c:pt>
                <c:pt idx="219">
                  <c:v>0.2975092789280796</c:v>
                </c:pt>
                <c:pt idx="220">
                  <c:v>0.29736338383248911</c:v>
                </c:pt>
                <c:pt idx="221">
                  <c:v>0.29918220935751694</c:v>
                </c:pt>
                <c:pt idx="222">
                  <c:v>0.30107884560019299</c:v>
                </c:pt>
                <c:pt idx="223">
                  <c:v>0.30193476349432374</c:v>
                </c:pt>
                <c:pt idx="224">
                  <c:v>0.29610868601041113</c:v>
                </c:pt>
                <c:pt idx="225">
                  <c:v>0.2984819128986827</c:v>
                </c:pt>
                <c:pt idx="226">
                  <c:v>0.30132200409284376</c:v>
                </c:pt>
                <c:pt idx="227">
                  <c:v>0.2973731101721952</c:v>
                </c:pt>
                <c:pt idx="228">
                  <c:v>0.29956153660605217</c:v>
                </c:pt>
                <c:pt idx="229">
                  <c:v>0.301720784020791</c:v>
                </c:pt>
                <c:pt idx="230">
                  <c:v>0.30094267684430859</c:v>
                </c:pt>
                <c:pt idx="231">
                  <c:v>0.30729397667234687</c:v>
                </c:pt>
                <c:pt idx="232">
                  <c:v>0.29823875440603193</c:v>
                </c:pt>
                <c:pt idx="233">
                  <c:v>0.30161379428402468</c:v>
                </c:pt>
                <c:pt idx="234">
                  <c:v>0.29731475213395897</c:v>
                </c:pt>
                <c:pt idx="235">
                  <c:v>0.29994086385458735</c:v>
                </c:pt>
                <c:pt idx="236">
                  <c:v>0.29763572134425798</c:v>
                </c:pt>
                <c:pt idx="237">
                  <c:v>0.30313110327816556</c:v>
                </c:pt>
                <c:pt idx="238">
                  <c:v>0.30300466086198719</c:v>
                </c:pt>
                <c:pt idx="239">
                  <c:v>0.30472622298995461</c:v>
                </c:pt>
                <c:pt idx="240">
                  <c:v>0.29919193569722297</c:v>
                </c:pt>
                <c:pt idx="241">
                  <c:v>0.29831656512368016</c:v>
                </c:pt>
                <c:pt idx="242">
                  <c:v>0.29454274531774011</c:v>
                </c:pt>
                <c:pt idx="243">
                  <c:v>0.30465813861201246</c:v>
                </c:pt>
                <c:pt idx="244">
                  <c:v>0.30017429600753215</c:v>
                </c:pt>
                <c:pt idx="245">
                  <c:v>0.30338398811052242</c:v>
                </c:pt>
                <c:pt idx="246">
                  <c:v>0.30437607476053752</c:v>
                </c:pt>
                <c:pt idx="247">
                  <c:v>0.30230436440315289</c:v>
                </c:pt>
                <c:pt idx="248">
                  <c:v>0.30256697557521578</c:v>
                </c:pt>
                <c:pt idx="249">
                  <c:v>0.30412318992818071</c:v>
                </c:pt>
                <c:pt idx="250">
                  <c:v>0.30041745450018292</c:v>
                </c:pt>
                <c:pt idx="251">
                  <c:v>0.302002847872266</c:v>
                </c:pt>
                <c:pt idx="252">
                  <c:v>0.29804422761191129</c:v>
                </c:pt>
                <c:pt idx="253">
                  <c:v>0.30477485468848481</c:v>
                </c:pt>
                <c:pt idx="254">
                  <c:v>0.30444415913847972</c:v>
                </c:pt>
                <c:pt idx="255">
                  <c:v>0.3007286973707759</c:v>
                </c:pt>
                <c:pt idx="256">
                  <c:v>0.30351043052670074</c:v>
                </c:pt>
                <c:pt idx="257">
                  <c:v>0.29960044196487629</c:v>
                </c:pt>
                <c:pt idx="258">
                  <c:v>0.3040842845693566</c:v>
                </c:pt>
                <c:pt idx="259">
                  <c:v>0.30212929028844432</c:v>
                </c:pt>
                <c:pt idx="260">
                  <c:v>0.29901686158251439</c:v>
                </c:pt>
                <c:pt idx="261">
                  <c:v>0.29502906230304166</c:v>
                </c:pt>
                <c:pt idx="262">
                  <c:v>0.29484426184862705</c:v>
                </c:pt>
                <c:pt idx="263">
                  <c:v>0.29777189010014243</c:v>
                </c:pt>
                <c:pt idx="264">
                  <c:v>0.30286849210610273</c:v>
                </c:pt>
                <c:pt idx="265">
                  <c:v>0.2984138285207405</c:v>
                </c:pt>
                <c:pt idx="266">
                  <c:v>0.3005438969163613</c:v>
                </c:pt>
                <c:pt idx="267">
                  <c:v>0.29803450127220527</c:v>
                </c:pt>
                <c:pt idx="268">
                  <c:v>0.29980469509870294</c:v>
                </c:pt>
                <c:pt idx="269">
                  <c:v>0.30162352062373071</c:v>
                </c:pt>
                <c:pt idx="270">
                  <c:v>0.30103021390166285</c:v>
                </c:pt>
                <c:pt idx="271">
                  <c:v>0.29725639409572274</c:v>
                </c:pt>
                <c:pt idx="272">
                  <c:v>0.30053417057665527</c:v>
                </c:pt>
                <c:pt idx="273">
                  <c:v>0.29919193569722297</c:v>
                </c:pt>
                <c:pt idx="274">
                  <c:v>0.30471649665024864</c:v>
                </c:pt>
                <c:pt idx="275">
                  <c:v>0.29802477493249924</c:v>
                </c:pt>
                <c:pt idx="276">
                  <c:v>0.29730502579425294</c:v>
                </c:pt>
                <c:pt idx="277">
                  <c:v>0.29461082969568236</c:v>
                </c:pt>
                <c:pt idx="278">
                  <c:v>0.30027155940459238</c:v>
                </c:pt>
                <c:pt idx="279">
                  <c:v>0.30090377148548447</c:v>
                </c:pt>
                <c:pt idx="280">
                  <c:v>0.30097185586342667</c:v>
                </c:pt>
                <c:pt idx="281">
                  <c:v>0.29676035077071522</c:v>
                </c:pt>
                <c:pt idx="282">
                  <c:v>0.29719803605748657</c:v>
                </c:pt>
                <c:pt idx="283">
                  <c:v>0.29986305313693906</c:v>
                </c:pt>
                <c:pt idx="284">
                  <c:v>0.30344234614875853</c:v>
                </c:pt>
                <c:pt idx="285">
                  <c:v>0.30052444423694924</c:v>
                </c:pt>
                <c:pt idx="286">
                  <c:v>0.29876397675015753</c:v>
                </c:pt>
                <c:pt idx="287">
                  <c:v>0.30494992880319338</c:v>
                </c:pt>
                <c:pt idx="288">
                  <c:v>0.29794696421485095</c:v>
                </c:pt>
                <c:pt idx="289">
                  <c:v>0.29910439863986865</c:v>
                </c:pt>
                <c:pt idx="290">
                  <c:v>0.30398702117229626</c:v>
                </c:pt>
                <c:pt idx="291">
                  <c:v>0.30693410210322375</c:v>
                </c:pt>
                <c:pt idx="292">
                  <c:v>0.29528194713539846</c:v>
                </c:pt>
                <c:pt idx="293">
                  <c:v>0.30120528801637142</c:v>
                </c:pt>
                <c:pt idx="294">
                  <c:v>0.29770380572220023</c:v>
                </c:pt>
                <c:pt idx="295">
                  <c:v>0.30275177602963033</c:v>
                </c:pt>
                <c:pt idx="296">
                  <c:v>0.29633239182364984</c:v>
                </c:pt>
                <c:pt idx="297">
                  <c:v>0.29969770536193657</c:v>
                </c:pt>
                <c:pt idx="298">
                  <c:v>0.30265451263257009</c:v>
                </c:pt>
                <c:pt idx="299">
                  <c:v>0.29979496875899692</c:v>
                </c:pt>
                <c:pt idx="300">
                  <c:v>0.30183750009726346</c:v>
                </c:pt>
                <c:pt idx="301">
                  <c:v>0.29798586957367507</c:v>
                </c:pt>
                <c:pt idx="302">
                  <c:v>0.30251834387668558</c:v>
                </c:pt>
                <c:pt idx="303">
                  <c:v>0.30350070418699476</c:v>
                </c:pt>
                <c:pt idx="304">
                  <c:v>0.3026739653119821</c:v>
                </c:pt>
                <c:pt idx="305">
                  <c:v>0.29859862897515504</c:v>
                </c:pt>
                <c:pt idx="306">
                  <c:v>0.30148735186784631</c:v>
                </c:pt>
                <c:pt idx="307">
                  <c:v>0.29646856057953425</c:v>
                </c:pt>
                <c:pt idx="308">
                  <c:v>0.2996393473237004</c:v>
                </c:pt>
                <c:pt idx="309">
                  <c:v>0.30117610899725328</c:v>
                </c:pt>
                <c:pt idx="310">
                  <c:v>0.30534870873114067</c:v>
                </c:pt>
                <c:pt idx="311">
                  <c:v>0.29772325840161223</c:v>
                </c:pt>
                <c:pt idx="312">
                  <c:v>0.30008675895017783</c:v>
                </c:pt>
                <c:pt idx="313">
                  <c:v>0.29946427320899183</c:v>
                </c:pt>
                <c:pt idx="314">
                  <c:v>0.29925029373545914</c:v>
                </c:pt>
                <c:pt idx="315">
                  <c:v>0.29512632570010194</c:v>
                </c:pt>
                <c:pt idx="316">
                  <c:v>0.29696460390454188</c:v>
                </c:pt>
                <c:pt idx="317">
                  <c:v>0.29641020254129802</c:v>
                </c:pt>
                <c:pt idx="318">
                  <c:v>0.29864726067368519</c:v>
                </c:pt>
                <c:pt idx="319">
                  <c:v>0.29808313297073541</c:v>
                </c:pt>
                <c:pt idx="320">
                  <c:v>0.29867643969280327</c:v>
                </c:pt>
                <c:pt idx="321">
                  <c:v>0.29350202696919481</c:v>
                </c:pt>
                <c:pt idx="322">
                  <c:v>0.29634211816335582</c:v>
                </c:pt>
                <c:pt idx="323">
                  <c:v>0.29910439863986865</c:v>
                </c:pt>
                <c:pt idx="324">
                  <c:v>0.29621567574717744</c:v>
                </c:pt>
                <c:pt idx="325">
                  <c:v>0.29484426184862705</c:v>
                </c:pt>
                <c:pt idx="326">
                  <c:v>0.29908494596045659</c:v>
                </c:pt>
                <c:pt idx="327">
                  <c:v>0.29894877720457219</c:v>
                </c:pt>
                <c:pt idx="328">
                  <c:v>0.29932810445310737</c:v>
                </c:pt>
                <c:pt idx="329">
                  <c:v>0.29797614323396909</c:v>
                </c:pt>
                <c:pt idx="330">
                  <c:v>0.30038827548106478</c:v>
                </c:pt>
                <c:pt idx="331">
                  <c:v>0.30097185586342667</c:v>
                </c:pt>
                <c:pt idx="332">
                  <c:v>0.29664363469424282</c:v>
                </c:pt>
                <c:pt idx="333">
                  <c:v>0.29946427320899183</c:v>
                </c:pt>
                <c:pt idx="334">
                  <c:v>0.30180832107814531</c:v>
                </c:pt>
                <c:pt idx="335">
                  <c:v>0.29728557311484088</c:v>
                </c:pt>
                <c:pt idx="336">
                  <c:v>0.29775243742073038</c:v>
                </c:pt>
                <c:pt idx="337">
                  <c:v>0.2997755160795848</c:v>
                </c:pt>
                <c:pt idx="338">
                  <c:v>0.29755791062660975</c:v>
                </c:pt>
                <c:pt idx="339">
                  <c:v>0.299503178567816</c:v>
                </c:pt>
                <c:pt idx="340">
                  <c:v>0.30354933588552496</c:v>
                </c:pt>
                <c:pt idx="341">
                  <c:v>0.3007286973707759</c:v>
                </c:pt>
                <c:pt idx="342">
                  <c:v>0.30002840091194161</c:v>
                </c:pt>
                <c:pt idx="343">
                  <c:v>0.29712995167954431</c:v>
                </c:pt>
                <c:pt idx="344">
                  <c:v>0.30003812725164769</c:v>
                </c:pt>
                <c:pt idx="345">
                  <c:v>0.30142899382961014</c:v>
                </c:pt>
                <c:pt idx="346">
                  <c:v>0.29733420481337097</c:v>
                </c:pt>
                <c:pt idx="347">
                  <c:v>0.29733420481337108</c:v>
                </c:pt>
                <c:pt idx="348">
                  <c:v>0.29995059019429338</c:v>
                </c:pt>
                <c:pt idx="349">
                  <c:v>0.29967825268252452</c:v>
                </c:pt>
                <c:pt idx="350">
                  <c:v>0.29312269972065957</c:v>
                </c:pt>
                <c:pt idx="351">
                  <c:v>0.29887096648692396</c:v>
                </c:pt>
                <c:pt idx="352">
                  <c:v>0.29928919909428325</c:v>
                </c:pt>
                <c:pt idx="353">
                  <c:v>0.29557373732657938</c:v>
                </c:pt>
                <c:pt idx="354">
                  <c:v>0.2963032128045317</c:v>
                </c:pt>
                <c:pt idx="355">
                  <c:v>0.29996031653399946</c:v>
                </c:pt>
                <c:pt idx="356">
                  <c:v>0.29066193577503369</c:v>
                </c:pt>
                <c:pt idx="357">
                  <c:v>0.29859862897515504</c:v>
                </c:pt>
                <c:pt idx="358">
                  <c:v>0.29842355486044653</c:v>
                </c:pt>
                <c:pt idx="359">
                  <c:v>0.29820957538691384</c:v>
                </c:pt>
                <c:pt idx="360">
                  <c:v>0.29760654232513989</c:v>
                </c:pt>
                <c:pt idx="361">
                  <c:v>0.30072869737077584</c:v>
                </c:pt>
                <c:pt idx="362">
                  <c:v>0.29760654232513989</c:v>
                </c:pt>
                <c:pt idx="363">
                  <c:v>0.30043690717959493</c:v>
                </c:pt>
                <c:pt idx="364">
                  <c:v>0.30123446703548945</c:v>
                </c:pt>
                <c:pt idx="365">
                  <c:v>0.29827765976485604</c:v>
                </c:pt>
                <c:pt idx="366">
                  <c:v>0.30295602916345699</c:v>
                </c:pt>
                <c:pt idx="367">
                  <c:v>0.29888069282662993</c:v>
                </c:pt>
                <c:pt idx="368">
                  <c:v>0.29567100072363972</c:v>
                </c:pt>
                <c:pt idx="369">
                  <c:v>0.29996031653399946</c:v>
                </c:pt>
                <c:pt idx="370">
                  <c:v>0.29690624586630565</c:v>
                </c:pt>
                <c:pt idx="371">
                  <c:v>0.3029268501443389</c:v>
                </c:pt>
                <c:pt idx="372">
                  <c:v>0.30018402234723812</c:v>
                </c:pt>
                <c:pt idx="373">
                  <c:v>0.29859862897515504</c:v>
                </c:pt>
                <c:pt idx="374">
                  <c:v>0.30028128574429847</c:v>
                </c:pt>
                <c:pt idx="375">
                  <c:v>0.29740228919131323</c:v>
                </c:pt>
                <c:pt idx="376">
                  <c:v>0.30253779655609764</c:v>
                </c:pt>
                <c:pt idx="377">
                  <c:v>0.30112747729872313</c:v>
                </c:pt>
                <c:pt idx="378">
                  <c:v>0.2998922321560572</c:v>
                </c:pt>
                <c:pt idx="379">
                  <c:v>0.29655609763688856</c:v>
                </c:pt>
                <c:pt idx="380">
                  <c:v>0.29343394259125255</c:v>
                </c:pt>
                <c:pt idx="381">
                  <c:v>0.29987277947664515</c:v>
                </c:pt>
                <c:pt idx="382">
                  <c:v>0.29781079545896655</c:v>
                </c:pt>
                <c:pt idx="383">
                  <c:v>0.29219869744858662</c:v>
                </c:pt>
                <c:pt idx="384">
                  <c:v>0.29993113751488132</c:v>
                </c:pt>
                <c:pt idx="385">
                  <c:v>0.29854027093691887</c:v>
                </c:pt>
                <c:pt idx="386">
                  <c:v>0.29574881144128795</c:v>
                </c:pt>
                <c:pt idx="387">
                  <c:v>0.30192503715461766</c:v>
                </c:pt>
                <c:pt idx="388">
                  <c:v>0.29821930172661987</c:v>
                </c:pt>
                <c:pt idx="389">
                  <c:v>0.30419127430612297</c:v>
                </c:pt>
                <c:pt idx="390">
                  <c:v>0.30344234614875853</c:v>
                </c:pt>
                <c:pt idx="391">
                  <c:v>0.29743146821043137</c:v>
                </c:pt>
                <c:pt idx="392">
                  <c:v>0.29946427320899183</c:v>
                </c:pt>
                <c:pt idx="393">
                  <c:v>0.29879315576927562</c:v>
                </c:pt>
                <c:pt idx="394">
                  <c:v>0.29592388555599647</c:v>
                </c:pt>
                <c:pt idx="395">
                  <c:v>0.29557373732657938</c:v>
                </c:pt>
                <c:pt idx="396">
                  <c:v>0.29775243742073038</c:v>
                </c:pt>
                <c:pt idx="397">
                  <c:v>0.30058280227518536</c:v>
                </c:pt>
                <c:pt idx="398">
                  <c:v>0.29930865177369537</c:v>
                </c:pt>
                <c:pt idx="399">
                  <c:v>0.29491234622656926</c:v>
                </c:pt>
                <c:pt idx="400">
                  <c:v>0.29948372588840394</c:v>
                </c:pt>
                <c:pt idx="401">
                  <c:v>0.29875425041045156</c:v>
                </c:pt>
                <c:pt idx="402">
                  <c:v>0.2936673747441973</c:v>
                </c:pt>
                <c:pt idx="403">
                  <c:v>0.29402724931332047</c:v>
                </c:pt>
                <c:pt idx="404">
                  <c:v>0.29470809309274265</c:v>
                </c:pt>
                <c:pt idx="405">
                  <c:v>0.2974606472295494</c:v>
                </c:pt>
                <c:pt idx="406">
                  <c:v>0.30167215232226091</c:v>
                </c:pt>
                <c:pt idx="407">
                  <c:v>0.29523331543686826</c:v>
                </c:pt>
                <c:pt idx="408">
                  <c:v>0.30046608619871301</c:v>
                </c:pt>
                <c:pt idx="409">
                  <c:v>0.29666308737365488</c:v>
                </c:pt>
                <c:pt idx="410">
                  <c:v>0.30197366885314786</c:v>
                </c:pt>
                <c:pt idx="411">
                  <c:v>0.29890987184574808</c:v>
                </c:pt>
                <c:pt idx="412">
                  <c:v>0.29832629146338618</c:v>
                </c:pt>
                <c:pt idx="413">
                  <c:v>0.29901686158251439</c:v>
                </c:pt>
                <c:pt idx="414">
                  <c:v>0.29393971225596616</c:v>
                </c:pt>
                <c:pt idx="415">
                  <c:v>0.29743146821043132</c:v>
                </c:pt>
                <c:pt idx="416">
                  <c:v>0.30044663351930101</c:v>
                </c:pt>
                <c:pt idx="417">
                  <c:v>0.29753845794719763</c:v>
                </c:pt>
                <c:pt idx="418">
                  <c:v>0.29923084105604714</c:v>
                </c:pt>
                <c:pt idx="419">
                  <c:v>0.29902658792222042</c:v>
                </c:pt>
                <c:pt idx="420">
                  <c:v>0.30068979201195173</c:v>
                </c:pt>
                <c:pt idx="421">
                  <c:v>0.29684788782806942</c:v>
                </c:pt>
                <c:pt idx="422">
                  <c:v>0.30258642825462784</c:v>
                </c:pt>
                <c:pt idx="423">
                  <c:v>0.29685761416777551</c:v>
                </c:pt>
                <c:pt idx="424">
                  <c:v>0.30039800182077081</c:v>
                </c:pt>
                <c:pt idx="425">
                  <c:v>0.29571963242216986</c:v>
                </c:pt>
                <c:pt idx="426">
                  <c:v>0.29801504859279321</c:v>
                </c:pt>
                <c:pt idx="427">
                  <c:v>0.29847218655897662</c:v>
                </c:pt>
                <c:pt idx="428">
                  <c:v>0.29649773959865233</c:v>
                </c:pt>
                <c:pt idx="429">
                  <c:v>0.29715913069866245</c:v>
                </c:pt>
                <c:pt idx="430">
                  <c:v>0.29646856057953425</c:v>
                </c:pt>
                <c:pt idx="431">
                  <c:v>0.29933783079281345</c:v>
                </c:pt>
                <c:pt idx="432">
                  <c:v>0.29712995167954431</c:v>
                </c:pt>
                <c:pt idx="433">
                  <c:v>0.29716885703836854</c:v>
                </c:pt>
                <c:pt idx="434">
                  <c:v>0.29826793342514996</c:v>
                </c:pt>
                <c:pt idx="435">
                  <c:v>0.29715913069866245</c:v>
                </c:pt>
                <c:pt idx="436">
                  <c:v>0.29557373732657938</c:v>
                </c:pt>
                <c:pt idx="437">
                  <c:v>0.29396889127508424</c:v>
                </c:pt>
                <c:pt idx="438">
                  <c:v>0.29525276811628037</c:v>
                </c:pt>
                <c:pt idx="439">
                  <c:v>0.29426068146626516</c:v>
                </c:pt>
                <c:pt idx="440">
                  <c:v>0.29480535648980294</c:v>
                </c:pt>
                <c:pt idx="441">
                  <c:v>0.29268501443388817</c:v>
                </c:pt>
                <c:pt idx="442">
                  <c:v>0.29614759136923524</c:v>
                </c:pt>
                <c:pt idx="443">
                  <c:v>0.29912385131928076</c:v>
                </c:pt>
                <c:pt idx="444">
                  <c:v>0.3011663826575473</c:v>
                </c:pt>
                <c:pt idx="445">
                  <c:v>0.29710077266042628</c:v>
                </c:pt>
                <c:pt idx="446">
                  <c:v>0.29721748873689863</c:v>
                </c:pt>
                <c:pt idx="447">
                  <c:v>0.29343394259125249</c:v>
                </c:pt>
                <c:pt idx="448">
                  <c:v>0.29424122878685316</c:v>
                </c:pt>
                <c:pt idx="449">
                  <c:v>0.29688679318689354</c:v>
                </c:pt>
                <c:pt idx="450">
                  <c:v>0.29554455830746135</c:v>
                </c:pt>
                <c:pt idx="451">
                  <c:v>0.29232513986476499</c:v>
                </c:pt>
                <c:pt idx="452">
                  <c:v>0.29689651952659962</c:v>
                </c:pt>
                <c:pt idx="453">
                  <c:v>0.29659500299571268</c:v>
                </c:pt>
                <c:pt idx="454">
                  <c:v>0.29449411361920996</c:v>
                </c:pt>
                <c:pt idx="455">
                  <c:v>0.29760654232513989</c:v>
                </c:pt>
                <c:pt idx="456">
                  <c:v>0.29721748873689863</c:v>
                </c:pt>
                <c:pt idx="457">
                  <c:v>0.29522358909716223</c:v>
                </c:pt>
                <c:pt idx="458">
                  <c:v>0.30021320136635626</c:v>
                </c:pt>
                <c:pt idx="459">
                  <c:v>0.29900713524280836</c:v>
                </c:pt>
                <c:pt idx="460">
                  <c:v>0.29706186730160211</c:v>
                </c:pt>
                <c:pt idx="461">
                  <c:v>0.29493179890598137</c:v>
                </c:pt>
                <c:pt idx="462">
                  <c:v>0.29785942715749675</c:v>
                </c:pt>
                <c:pt idx="463">
                  <c:v>0.29460110335597628</c:v>
                </c:pt>
                <c:pt idx="464">
                  <c:v>0.29038959826326483</c:v>
                </c:pt>
                <c:pt idx="465">
                  <c:v>0.29471781943244868</c:v>
                </c:pt>
                <c:pt idx="466">
                  <c:v>0.29155675902798855</c:v>
                </c:pt>
                <c:pt idx="467">
                  <c:v>0.2920430760132901</c:v>
                </c:pt>
                <c:pt idx="468">
                  <c:v>0.29363819572507915</c:v>
                </c:pt>
                <c:pt idx="469">
                  <c:v>0.2937840908206697</c:v>
                </c:pt>
                <c:pt idx="470">
                  <c:v>0.29129414785592572</c:v>
                </c:pt>
                <c:pt idx="471">
                  <c:v>0.29415369172949885</c:v>
                </c:pt>
                <c:pt idx="472">
                  <c:v>0.29085646256915426</c:v>
                </c:pt>
                <c:pt idx="473">
                  <c:v>0.2930157099838932</c:v>
                </c:pt>
                <c:pt idx="474">
                  <c:v>0.29436767120303148</c:v>
                </c:pt>
                <c:pt idx="475">
                  <c:v>0.28504011142494773</c:v>
                </c:pt>
                <c:pt idx="476">
                  <c:v>0.29304488900301129</c:v>
                </c:pt>
                <c:pt idx="477">
                  <c:v>0.28971848082354862</c:v>
                </c:pt>
                <c:pt idx="478">
                  <c:v>0.29423150244714708</c:v>
                </c:pt>
                <c:pt idx="479">
                  <c:v>0.28981574422060896</c:v>
                </c:pt>
                <c:pt idx="480">
                  <c:v>0.29549592660893115</c:v>
                </c:pt>
                <c:pt idx="481">
                  <c:v>0.29342421625154652</c:v>
                </c:pt>
                <c:pt idx="482">
                  <c:v>0.29888069282662993</c:v>
                </c:pt>
                <c:pt idx="483">
                  <c:v>0.29580716947952412</c:v>
                </c:pt>
                <c:pt idx="484">
                  <c:v>0.28946559599119187</c:v>
                </c:pt>
                <c:pt idx="485">
                  <c:v>0.29549592660893115</c:v>
                </c:pt>
                <c:pt idx="486">
                  <c:v>0.28808445575293545</c:v>
                </c:pt>
                <c:pt idx="487">
                  <c:v>0.29569045340305178</c:v>
                </c:pt>
                <c:pt idx="488">
                  <c:v>0.28930024821618933</c:v>
                </c:pt>
                <c:pt idx="489">
                  <c:v>0.29534030517363463</c:v>
                </c:pt>
                <c:pt idx="490">
                  <c:v>0.29805395395161732</c:v>
                </c:pt>
                <c:pt idx="491">
                  <c:v>0.29025342950738037</c:v>
                </c:pt>
                <c:pt idx="492">
                  <c:v>0.29324914213683795</c:v>
                </c:pt>
                <c:pt idx="493">
                  <c:v>0.29590443287658447</c:v>
                </c:pt>
                <c:pt idx="494">
                  <c:v>0.29266556175447611</c:v>
                </c:pt>
                <c:pt idx="495">
                  <c:v>0.29056467237797334</c:v>
                </c:pt>
                <c:pt idx="496">
                  <c:v>0.29149840098975233</c:v>
                </c:pt>
                <c:pt idx="497">
                  <c:v>0.29436767120303159</c:v>
                </c:pt>
                <c:pt idx="498">
                  <c:v>0.29826793342515001</c:v>
                </c:pt>
                <c:pt idx="499">
                  <c:v>0.28922243749854104</c:v>
                </c:pt>
                <c:pt idx="500">
                  <c:v>0.29763572134425803</c:v>
                </c:pt>
                <c:pt idx="501">
                  <c:v>0.29222787646770471</c:v>
                </c:pt>
                <c:pt idx="502">
                  <c:v>0.29291844658683286</c:v>
                </c:pt>
                <c:pt idx="503">
                  <c:v>0.29187772823828756</c:v>
                </c:pt>
                <c:pt idx="504">
                  <c:v>0.28964067010590039</c:v>
                </c:pt>
                <c:pt idx="505">
                  <c:v>0.29240295058241328</c:v>
                </c:pt>
                <c:pt idx="506">
                  <c:v>0.29112880008092318</c:v>
                </c:pt>
                <c:pt idx="507">
                  <c:v>0.29827765976485604</c:v>
                </c:pt>
                <c:pt idx="508">
                  <c:v>0.29266556175447606</c:v>
                </c:pt>
                <c:pt idx="509">
                  <c:v>0.29955181026634609</c:v>
                </c:pt>
                <c:pt idx="510">
                  <c:v>0.29150812732945836</c:v>
                </c:pt>
                <c:pt idx="511">
                  <c:v>0.29351175330890084</c:v>
                </c:pt>
                <c:pt idx="512">
                  <c:v>0.29024370316767434</c:v>
                </c:pt>
                <c:pt idx="513">
                  <c:v>0.29570990608246384</c:v>
                </c:pt>
                <c:pt idx="514">
                  <c:v>0.29088564158827235</c:v>
                </c:pt>
                <c:pt idx="515">
                  <c:v>0.28965039644560647</c:v>
                </c:pt>
                <c:pt idx="516">
                  <c:v>0.29127469517651366</c:v>
                </c:pt>
                <c:pt idx="517">
                  <c:v>0.29111907374121715</c:v>
                </c:pt>
                <c:pt idx="518">
                  <c:v>0.28856104639853097</c:v>
                </c:pt>
                <c:pt idx="519">
                  <c:v>0.29049658800003114</c:v>
                </c:pt>
                <c:pt idx="520">
                  <c:v>0.29316160507948369</c:v>
                </c:pt>
                <c:pt idx="521">
                  <c:v>0.29443575558097379</c:v>
                </c:pt>
                <c:pt idx="522">
                  <c:v>0.29175128582210919</c:v>
                </c:pt>
                <c:pt idx="523">
                  <c:v>0.29148867465004635</c:v>
                </c:pt>
                <c:pt idx="524">
                  <c:v>0.29771353206190621</c:v>
                </c:pt>
                <c:pt idx="525">
                  <c:v>0.29596279091482064</c:v>
                </c:pt>
                <c:pt idx="526">
                  <c:v>0.29386190153831787</c:v>
                </c:pt>
                <c:pt idx="527">
                  <c:v>0.29065220943532766</c:v>
                </c:pt>
                <c:pt idx="528">
                  <c:v>0.28895982632647826</c:v>
                </c:pt>
                <c:pt idx="529">
                  <c:v>0.29742174187072529</c:v>
                </c:pt>
                <c:pt idx="530">
                  <c:v>0.28989355493825725</c:v>
                </c:pt>
                <c:pt idx="531">
                  <c:v>0.29423150244714708</c:v>
                </c:pt>
                <c:pt idx="532">
                  <c:v>0.29662418201483076</c:v>
                </c:pt>
                <c:pt idx="533">
                  <c:v>0.29355065866772495</c:v>
                </c:pt>
                <c:pt idx="534">
                  <c:v>0.29059385139709143</c:v>
                </c:pt>
                <c:pt idx="535">
                  <c:v>0.29687706684718757</c:v>
                </c:pt>
                <c:pt idx="536">
                  <c:v>0.29400779663390836</c:v>
                </c:pt>
                <c:pt idx="537">
                  <c:v>0.29196526529564182</c:v>
                </c:pt>
                <c:pt idx="538">
                  <c:v>0.29621567574717744</c:v>
                </c:pt>
                <c:pt idx="539">
                  <c:v>0.30054389691636124</c:v>
                </c:pt>
                <c:pt idx="540">
                  <c:v>0.29310324704124752</c:v>
                </c:pt>
                <c:pt idx="541">
                  <c:v>0.29338531089272241</c:v>
                </c:pt>
                <c:pt idx="542">
                  <c:v>0.29203334967358402</c:v>
                </c:pt>
                <c:pt idx="543">
                  <c:v>0.29704241462219011</c:v>
                </c:pt>
                <c:pt idx="544">
                  <c:v>0.2917221068029911</c:v>
                </c:pt>
                <c:pt idx="545">
                  <c:v>0.29384244885890581</c:v>
                </c:pt>
                <c:pt idx="546">
                  <c:v>0.29321023677801383</c:v>
                </c:pt>
                <c:pt idx="547">
                  <c:v>0.29501933596333557</c:v>
                </c:pt>
                <c:pt idx="548">
                  <c:v>0.29058412505738546</c:v>
                </c:pt>
                <c:pt idx="549">
                  <c:v>0.29620594940747141</c:v>
                </c:pt>
                <c:pt idx="550">
                  <c:v>0.29296707828536306</c:v>
                </c:pt>
                <c:pt idx="551">
                  <c:v>0.2916734751044609</c:v>
                </c:pt>
                <c:pt idx="552">
                  <c:v>0.29425095512655913</c:v>
                </c:pt>
                <c:pt idx="553">
                  <c:v>0.2941731444089109</c:v>
                </c:pt>
                <c:pt idx="554">
                  <c:v>0.29928919909428325</c:v>
                </c:pt>
                <c:pt idx="555">
                  <c:v>0.29646856057953425</c:v>
                </c:pt>
                <c:pt idx="556">
                  <c:v>0.29108016838239298</c:v>
                </c:pt>
                <c:pt idx="557">
                  <c:v>0.29531112615451655</c:v>
                </c:pt>
                <c:pt idx="558">
                  <c:v>0.29405642833243856</c:v>
                </c:pt>
                <c:pt idx="559">
                  <c:v>0.29613786502952921</c:v>
                </c:pt>
                <c:pt idx="560">
                  <c:v>0.29614759136923524</c:v>
                </c:pt>
                <c:pt idx="561">
                  <c:v>0.30188613179579354</c:v>
                </c:pt>
                <c:pt idx="562">
                  <c:v>0.2943579448633255</c:v>
                </c:pt>
                <c:pt idx="563">
                  <c:v>0.28780239190146051</c:v>
                </c:pt>
                <c:pt idx="564">
                  <c:v>0.29442602924126771</c:v>
                </c:pt>
                <c:pt idx="565">
                  <c:v>0.29332695285448618</c:v>
                </c:pt>
                <c:pt idx="566">
                  <c:v>0.29125524249710161</c:v>
                </c:pt>
                <c:pt idx="567">
                  <c:v>0.29006862905296577</c:v>
                </c:pt>
                <c:pt idx="568">
                  <c:v>0.29196526529564187</c:v>
                </c:pt>
                <c:pt idx="569">
                  <c:v>0.29524304177657434</c:v>
                </c:pt>
                <c:pt idx="570">
                  <c:v>0.28804555039411128</c:v>
                </c:pt>
                <c:pt idx="571">
                  <c:v>0.29236404522358911</c:v>
                </c:pt>
                <c:pt idx="572">
                  <c:v>0.29196526529564187</c:v>
                </c:pt>
                <c:pt idx="573">
                  <c:v>0.29875425041045156</c:v>
                </c:pt>
                <c:pt idx="574">
                  <c:v>0.29568072706334575</c:v>
                </c:pt>
                <c:pt idx="575">
                  <c:v>0.29319078409860178</c:v>
                </c:pt>
                <c:pt idx="576">
                  <c:v>0.29545702125010703</c:v>
                </c:pt>
                <c:pt idx="577">
                  <c:v>0.29339503723242844</c:v>
                </c:pt>
                <c:pt idx="578">
                  <c:v>0.29090509426768446</c:v>
                </c:pt>
                <c:pt idx="579">
                  <c:v>0.2914205902721041</c:v>
                </c:pt>
                <c:pt idx="580">
                  <c:v>0.29680898246924531</c:v>
                </c:pt>
                <c:pt idx="581">
                  <c:v>0.29026315584708645</c:v>
                </c:pt>
                <c:pt idx="582">
                  <c:v>0.28691729498821172</c:v>
                </c:pt>
                <c:pt idx="583">
                  <c:v>0.29491234622656926</c:v>
                </c:pt>
                <c:pt idx="584">
                  <c:v>0.29491234622656926</c:v>
                </c:pt>
                <c:pt idx="585">
                  <c:v>0.29448438727950393</c:v>
                </c:pt>
                <c:pt idx="586">
                  <c:v>0.2941731444089109</c:v>
                </c:pt>
                <c:pt idx="587">
                  <c:v>0.29001027101472959</c:v>
                </c:pt>
                <c:pt idx="588">
                  <c:v>0.29229596084564691</c:v>
                </c:pt>
                <c:pt idx="589">
                  <c:v>0.29431903950450139</c:v>
                </c:pt>
                <c:pt idx="590">
                  <c:v>0.28965039644560647</c:v>
                </c:pt>
                <c:pt idx="591">
                  <c:v>0.29140113759269209</c:v>
                </c:pt>
                <c:pt idx="592">
                  <c:v>0.28965039644560642</c:v>
                </c:pt>
                <c:pt idx="593">
                  <c:v>0.29654637129718248</c:v>
                </c:pt>
                <c:pt idx="594">
                  <c:v>0.29108989472209906</c:v>
                </c:pt>
                <c:pt idx="595">
                  <c:v>0.29159566438681267</c:v>
                </c:pt>
                <c:pt idx="596">
                  <c:v>0.29336585821331035</c:v>
                </c:pt>
                <c:pt idx="597">
                  <c:v>0.29066193577503369</c:v>
                </c:pt>
                <c:pt idx="598">
                  <c:v>0.29442602924126771</c:v>
                </c:pt>
                <c:pt idx="599">
                  <c:v>0.2894947750103099</c:v>
                </c:pt>
                <c:pt idx="600">
                  <c:v>0.2971396780192504</c:v>
                </c:pt>
                <c:pt idx="601">
                  <c:v>0.2941731444089109</c:v>
                </c:pt>
                <c:pt idx="602">
                  <c:v>0.29735365749278309</c:v>
                </c:pt>
                <c:pt idx="603">
                  <c:v>0.29304488900301129</c:v>
                </c:pt>
                <c:pt idx="604">
                  <c:v>0.29814149100897158</c:v>
                </c:pt>
                <c:pt idx="605">
                  <c:v>0.29252939299859165</c:v>
                </c:pt>
                <c:pt idx="606">
                  <c:v>0.28964067010590039</c:v>
                </c:pt>
                <c:pt idx="607">
                  <c:v>0.29649773959865233</c:v>
                </c:pt>
                <c:pt idx="608">
                  <c:v>0.29158593804710664</c:v>
                </c:pt>
                <c:pt idx="609">
                  <c:v>0.29733420481337097</c:v>
                </c:pt>
                <c:pt idx="610">
                  <c:v>0.29215979208976245</c:v>
                </c:pt>
                <c:pt idx="611">
                  <c:v>0.29065220943532766</c:v>
                </c:pt>
                <c:pt idx="612">
                  <c:v>0.29817067002808967</c:v>
                </c:pt>
                <c:pt idx="613">
                  <c:v>0.29193608627652373</c:v>
                </c:pt>
                <c:pt idx="614">
                  <c:v>0.29309352070154143</c:v>
                </c:pt>
                <c:pt idx="615">
                  <c:v>0.29183882287946344</c:v>
                </c:pt>
                <c:pt idx="616">
                  <c:v>0.29828738610456207</c:v>
                </c:pt>
                <c:pt idx="617">
                  <c:v>0.29607950699129298</c:v>
                </c:pt>
                <c:pt idx="618">
                  <c:v>0.29048686166032511</c:v>
                </c:pt>
                <c:pt idx="619">
                  <c:v>0.29490261988686323</c:v>
                </c:pt>
                <c:pt idx="620">
                  <c:v>0.29394943859567224</c:v>
                </c:pt>
                <c:pt idx="621">
                  <c:v>0.29409533369126267</c:v>
                </c:pt>
                <c:pt idx="622">
                  <c:v>0.29157621170740061</c:v>
                </c:pt>
                <c:pt idx="623">
                  <c:v>0.29331722651478015</c:v>
                </c:pt>
                <c:pt idx="624">
                  <c:v>0.29109962106180509</c:v>
                </c:pt>
                <c:pt idx="625">
                  <c:v>0.28848323568088269</c:v>
                </c:pt>
                <c:pt idx="626">
                  <c:v>0.29327832115595603</c:v>
                </c:pt>
                <c:pt idx="627">
                  <c:v>0.29032151388532262</c:v>
                </c:pt>
                <c:pt idx="628">
                  <c:v>0.29197499163534785</c:v>
                </c:pt>
                <c:pt idx="629">
                  <c:v>0.29647828691924022</c:v>
                </c:pt>
                <c:pt idx="630">
                  <c:v>0.29162484340593076</c:v>
                </c:pt>
                <c:pt idx="631">
                  <c:v>0.29393971225596616</c:v>
                </c:pt>
                <c:pt idx="632">
                  <c:v>0.29139141125298601</c:v>
                </c:pt>
                <c:pt idx="633">
                  <c:v>0.29048686166032511</c:v>
                </c:pt>
                <c:pt idx="634">
                  <c:v>0.29319078409860183</c:v>
                </c:pt>
                <c:pt idx="635">
                  <c:v>0.28944614331177981</c:v>
                </c:pt>
                <c:pt idx="636">
                  <c:v>0.2960308752927629</c:v>
                </c:pt>
                <c:pt idx="637">
                  <c:v>0.29312269972065957</c:v>
                </c:pt>
                <c:pt idx="638">
                  <c:v>0.29374518546184553</c:v>
                </c:pt>
                <c:pt idx="639">
                  <c:v>0.29092454694709652</c:v>
                </c:pt>
                <c:pt idx="640">
                  <c:v>0.29266556175447606</c:v>
                </c:pt>
                <c:pt idx="641">
                  <c:v>0.29000054467502356</c:v>
                </c:pt>
                <c:pt idx="642">
                  <c:v>0.2972758467751348</c:v>
                </c:pt>
                <c:pt idx="643">
                  <c:v>0.28932942723530741</c:v>
                </c:pt>
                <c:pt idx="644">
                  <c:v>0.29159566438681267</c:v>
                </c:pt>
                <c:pt idx="645">
                  <c:v>0.2907008411338578</c:v>
                </c:pt>
                <c:pt idx="646">
                  <c:v>0.28568204984554574</c:v>
                </c:pt>
                <c:pt idx="647">
                  <c:v>0.2913525058941619</c:v>
                </c:pt>
                <c:pt idx="648">
                  <c:v>0.29678952978983325</c:v>
                </c:pt>
                <c:pt idx="649">
                  <c:v>0.28836651960441034</c:v>
                </c:pt>
                <c:pt idx="650">
                  <c:v>0.29207225503240819</c:v>
                </c:pt>
                <c:pt idx="651">
                  <c:v>0.29570017974275781</c:v>
                </c:pt>
                <c:pt idx="652">
                  <c:v>0.29118715811915935</c:v>
                </c:pt>
                <c:pt idx="653">
                  <c:v>0.29075919917209397</c:v>
                </c:pt>
                <c:pt idx="654">
                  <c:v>0.29251966665888562</c:v>
                </c:pt>
                <c:pt idx="655">
                  <c:v>0.29238349790300117</c:v>
                </c:pt>
                <c:pt idx="656">
                  <c:v>0.29029233486620448</c:v>
                </c:pt>
                <c:pt idx="657">
                  <c:v>0.2919749916353479</c:v>
                </c:pt>
                <c:pt idx="658">
                  <c:v>0.29795669055455704</c:v>
                </c:pt>
                <c:pt idx="659">
                  <c:v>0.29091482060739043</c:v>
                </c:pt>
                <c:pt idx="660">
                  <c:v>0.28971848082354867</c:v>
                </c:pt>
                <c:pt idx="661">
                  <c:v>0.29239322424270719</c:v>
                </c:pt>
                <c:pt idx="662">
                  <c:v>0.29019507146914419</c:v>
                </c:pt>
                <c:pt idx="663">
                  <c:v>0.28447598372199789</c:v>
                </c:pt>
                <c:pt idx="664">
                  <c:v>0.2941731444089109</c:v>
                </c:pt>
                <c:pt idx="665">
                  <c:v>0.29369655376331538</c:v>
                </c:pt>
                <c:pt idx="666">
                  <c:v>0.28939751161324961</c:v>
                </c:pt>
                <c:pt idx="667">
                  <c:v>0.29227650816623485</c:v>
                </c:pt>
                <c:pt idx="668">
                  <c:v>0.29091482060739049</c:v>
                </c:pt>
                <c:pt idx="669">
                  <c:v>0.28871666783382749</c:v>
                </c:pt>
                <c:pt idx="670">
                  <c:v>0.29058412505738546</c:v>
                </c:pt>
                <c:pt idx="671">
                  <c:v>0.28823035084852583</c:v>
                </c:pt>
                <c:pt idx="672">
                  <c:v>0.29236404522358911</c:v>
                </c:pt>
                <c:pt idx="673">
                  <c:v>0.2917221068029911</c:v>
                </c:pt>
                <c:pt idx="674">
                  <c:v>0.29428013414567722</c:v>
                </c:pt>
                <c:pt idx="675">
                  <c:v>0.29277255149124243</c:v>
                </c:pt>
                <c:pt idx="676">
                  <c:v>0.2963712971824739</c:v>
                </c:pt>
                <c:pt idx="677">
                  <c:v>0.2914205902721041</c:v>
                </c:pt>
                <c:pt idx="678">
                  <c:v>0.28948504867060393</c:v>
                </c:pt>
                <c:pt idx="679">
                  <c:v>0.29165402242504884</c:v>
                </c:pt>
                <c:pt idx="680">
                  <c:v>0.29357011134713695</c:v>
                </c:pt>
                <c:pt idx="681">
                  <c:v>0.28983519690002102</c:v>
                </c:pt>
                <c:pt idx="682">
                  <c:v>0.29545702125010703</c:v>
                </c:pt>
                <c:pt idx="683">
                  <c:v>0.29023397682796831</c:v>
                </c:pt>
                <c:pt idx="684">
                  <c:v>0.29258775103682783</c:v>
                </c:pt>
                <c:pt idx="685">
                  <c:v>0.29058412505738546</c:v>
                </c:pt>
                <c:pt idx="686">
                  <c:v>0.28678112623232727</c:v>
                </c:pt>
                <c:pt idx="687">
                  <c:v>0.29328804749566206</c:v>
                </c:pt>
                <c:pt idx="688">
                  <c:v>0.29290872024712683</c:v>
                </c:pt>
                <c:pt idx="689">
                  <c:v>0.28730634857645293</c:v>
                </c:pt>
                <c:pt idx="690">
                  <c:v>0.28853186737941283</c:v>
                </c:pt>
                <c:pt idx="691">
                  <c:v>0.2925099403191796</c:v>
                </c:pt>
                <c:pt idx="692">
                  <c:v>0.28890146828824204</c:v>
                </c:pt>
                <c:pt idx="693">
                  <c:v>0.28664495747644286</c:v>
                </c:pt>
                <c:pt idx="694">
                  <c:v>0.290788378191212</c:v>
                </c:pt>
                <c:pt idx="695">
                  <c:v>0.28943641697207378</c:v>
                </c:pt>
                <c:pt idx="696">
                  <c:v>0.29443575558097373</c:v>
                </c:pt>
                <c:pt idx="697">
                  <c:v>0.29249048763976754</c:v>
                </c:pt>
                <c:pt idx="698">
                  <c:v>0.29245158228094342</c:v>
                </c:pt>
                <c:pt idx="699">
                  <c:v>0.28659632577791266</c:v>
                </c:pt>
                <c:pt idx="700">
                  <c:v>0.28792883431763894</c:v>
                </c:pt>
                <c:pt idx="701">
                  <c:v>0.29048686166032511</c:v>
                </c:pt>
                <c:pt idx="702">
                  <c:v>0.28929052187648324</c:v>
                </c:pt>
                <c:pt idx="703">
                  <c:v>0.29058412505738546</c:v>
                </c:pt>
                <c:pt idx="704">
                  <c:v>0.28987410225884519</c:v>
                </c:pt>
                <c:pt idx="705">
                  <c:v>0.29316160507948369</c:v>
                </c:pt>
                <c:pt idx="706">
                  <c:v>0.28601274539555077</c:v>
                </c:pt>
                <c:pt idx="707">
                  <c:v>0.28925161651765918</c:v>
                </c:pt>
                <c:pt idx="708">
                  <c:v>0.28916407946030487</c:v>
                </c:pt>
                <c:pt idx="709">
                  <c:v>0.29215006575005642</c:v>
                </c:pt>
                <c:pt idx="710">
                  <c:v>0.28658659943820664</c:v>
                </c:pt>
                <c:pt idx="711">
                  <c:v>0.28621699852937749</c:v>
                </c:pt>
                <c:pt idx="712">
                  <c:v>0.28873612051323955</c:v>
                </c:pt>
                <c:pt idx="713">
                  <c:v>0.28919325847942295</c:v>
                </c:pt>
                <c:pt idx="714">
                  <c:v>0.29202362333387799</c:v>
                </c:pt>
                <c:pt idx="715">
                  <c:v>0.29032151388532257</c:v>
                </c:pt>
                <c:pt idx="716">
                  <c:v>0.29078837819121212</c:v>
                </c:pt>
                <c:pt idx="717">
                  <c:v>0.28995191297649342</c:v>
                </c:pt>
                <c:pt idx="718">
                  <c:v>0.28958231206766422</c:v>
                </c:pt>
                <c:pt idx="719">
                  <c:v>0.28702428472497804</c:v>
                </c:pt>
                <c:pt idx="720">
                  <c:v>0.28961149108678236</c:v>
                </c:pt>
                <c:pt idx="721">
                  <c:v>0.28732580125586499</c:v>
                </c:pt>
                <c:pt idx="722">
                  <c:v>0.28655742041908855</c:v>
                </c:pt>
                <c:pt idx="723">
                  <c:v>0.29125524249710155</c:v>
                </c:pt>
                <c:pt idx="724">
                  <c:v>0.28622672486908352</c:v>
                </c:pt>
                <c:pt idx="725">
                  <c:v>0.28765649680587008</c:v>
                </c:pt>
                <c:pt idx="726">
                  <c:v>0.28948504867060393</c:v>
                </c:pt>
                <c:pt idx="727">
                  <c:v>0.28488448998965121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9B14-45C5-A790-65B3D0CC5DCF}"/>
            </c:ext>
          </c:extLst>
        </c:ser>
        <c:ser>
          <c:idx val="0"/>
          <c:order val="3"/>
          <c:tx>
            <c:strRef>
              <c:f>Sheet2!$AT$1</c:f>
              <c:strCache>
                <c:ptCount val="1"/>
                <c:pt idx="0">
                  <c:v>25</c:v>
                </c:pt>
              </c:strCache>
            </c:strRef>
          </c:tx>
          <c:spPr>
            <a:ln w="12700">
              <a:solidFill>
                <a:schemeClr val="accent3">
                  <a:lumMod val="40000"/>
                  <a:lumOff val="60000"/>
                </a:schemeClr>
              </a:solidFill>
            </a:ln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Ref>
                <c:f>Sheet2!$AX$3:$AX$1000</c:f>
                <c:numCache>
                  <c:formatCode>General</c:formatCode>
                  <c:ptCount val="998"/>
                  <c:pt idx="0">
                    <c:v>9.809147408150966E-4</c:v>
                  </c:pt>
                  <c:pt idx="3">
                    <c:v>2.4853224656867395E-3</c:v>
                  </c:pt>
                  <c:pt idx="6">
                    <c:v>2.1120271323077848E-3</c:v>
                  </c:pt>
                  <c:pt idx="9">
                    <c:v>2.0650785255075317E-3</c:v>
                  </c:pt>
                  <c:pt idx="12">
                    <c:v>2.9012385011855752E-3</c:v>
                  </c:pt>
                  <c:pt idx="15">
                    <c:v>2.9508021967156539E-3</c:v>
                  </c:pt>
                  <c:pt idx="18">
                    <c:v>2.6047893165657178E-3</c:v>
                  </c:pt>
                  <c:pt idx="21">
                    <c:v>1.2629643681530639E-3</c:v>
                  </c:pt>
                  <c:pt idx="24">
                    <c:v>5.4925838229554847E-4</c:v>
                  </c:pt>
                  <c:pt idx="27">
                    <c:v>1.9024630958592674E-3</c:v>
                  </c:pt>
                  <c:pt idx="30">
                    <c:v>8.3799063294552384E-4</c:v>
                  </c:pt>
                  <c:pt idx="33">
                    <c:v>2.1820843161916253E-3</c:v>
                  </c:pt>
                  <c:pt idx="36">
                    <c:v>1.1337758522917431E-3</c:v>
                  </c:pt>
                  <c:pt idx="39">
                    <c:v>1.1949155693085341E-3</c:v>
                  </c:pt>
                  <c:pt idx="42">
                    <c:v>1.5385765956434242E-3</c:v>
                  </c:pt>
                  <c:pt idx="45">
                    <c:v>2.1256225048693852E-3</c:v>
                  </c:pt>
                  <c:pt idx="48">
                    <c:v>2.9354215698056256E-3</c:v>
                  </c:pt>
                  <c:pt idx="51">
                    <c:v>2.0580576282467843E-3</c:v>
                  </c:pt>
                  <c:pt idx="54">
                    <c:v>2.4344427909439928E-3</c:v>
                  </c:pt>
                  <c:pt idx="57">
                    <c:v>2.6989322096440168E-3</c:v>
                  </c:pt>
                  <c:pt idx="60">
                    <c:v>2.6583885354877867E-3</c:v>
                  </c:pt>
                  <c:pt idx="63">
                    <c:v>4.1192053429946708E-3</c:v>
                  </c:pt>
                  <c:pt idx="66">
                    <c:v>2.6526173225649955E-3</c:v>
                  </c:pt>
                  <c:pt idx="69">
                    <c:v>2.3622594139206857E-3</c:v>
                  </c:pt>
                  <c:pt idx="72">
                    <c:v>2.54746558877763E-3</c:v>
                  </c:pt>
                  <c:pt idx="75">
                    <c:v>1.6146602774210056E-3</c:v>
                  </c:pt>
                  <c:pt idx="78">
                    <c:v>2.4252155582806696E-3</c:v>
                  </c:pt>
                  <c:pt idx="81">
                    <c:v>3.3437820562037821E-3</c:v>
                  </c:pt>
                  <c:pt idx="84">
                    <c:v>2.1173283181241619E-3</c:v>
                  </c:pt>
                  <c:pt idx="87">
                    <c:v>1.9532030395680638E-3</c:v>
                  </c:pt>
                  <c:pt idx="90">
                    <c:v>1.9980231395983058E-3</c:v>
                  </c:pt>
                  <c:pt idx="93">
                    <c:v>2.7389621295876654E-3</c:v>
                  </c:pt>
                  <c:pt idx="96">
                    <c:v>3.752854955719039E-3</c:v>
                  </c:pt>
                  <c:pt idx="99">
                    <c:v>1.9585476981577336E-3</c:v>
                  </c:pt>
                  <c:pt idx="102">
                    <c:v>3.5967341425929139E-3</c:v>
                  </c:pt>
                  <c:pt idx="105">
                    <c:v>3.4035101900183793E-3</c:v>
                  </c:pt>
                  <c:pt idx="108">
                    <c:v>2.4716962103009661E-3</c:v>
                  </c:pt>
                  <c:pt idx="111">
                    <c:v>1.8785437501236675E-3</c:v>
                  </c:pt>
                  <c:pt idx="114">
                    <c:v>2.9232626848044434E-3</c:v>
                  </c:pt>
                  <c:pt idx="117">
                    <c:v>3.0949176264469733E-3</c:v>
                  </c:pt>
                  <c:pt idx="120">
                    <c:v>2.5361885390198075E-3</c:v>
                  </c:pt>
                  <c:pt idx="123">
                    <c:v>3.6936919573670192E-3</c:v>
                  </c:pt>
                  <c:pt idx="126">
                    <c:v>1.6856619420691399E-3</c:v>
                  </c:pt>
                  <c:pt idx="129">
                    <c:v>2.8300305962396977E-3</c:v>
                  </c:pt>
                  <c:pt idx="132">
                    <c:v>2.770009637551253E-3</c:v>
                  </c:pt>
                  <c:pt idx="135">
                    <c:v>4.0213562982937103E-3</c:v>
                  </c:pt>
                  <c:pt idx="138">
                    <c:v>1.6874568707736584E-3</c:v>
                  </c:pt>
                  <c:pt idx="141">
                    <c:v>3.8852801089261802E-3</c:v>
                  </c:pt>
                  <c:pt idx="144">
                    <c:v>2.0791856957164834E-3</c:v>
                  </c:pt>
                  <c:pt idx="147">
                    <c:v>3.3115865721668456E-3</c:v>
                  </c:pt>
                  <c:pt idx="150">
                    <c:v>3.2643282758880688E-3</c:v>
                  </c:pt>
                  <c:pt idx="153">
                    <c:v>2.9227124845101456E-3</c:v>
                  </c:pt>
                  <c:pt idx="156">
                    <c:v>2.1742666250259405E-3</c:v>
                  </c:pt>
                  <c:pt idx="159">
                    <c:v>2.8396414818919087E-3</c:v>
                  </c:pt>
                  <c:pt idx="162">
                    <c:v>2.2567623410487177E-3</c:v>
                  </c:pt>
                  <c:pt idx="165">
                    <c:v>1.5973421741267368E-3</c:v>
                  </c:pt>
                  <c:pt idx="168">
                    <c:v>2.4198851717330554E-4</c:v>
                  </c:pt>
                  <c:pt idx="171">
                    <c:v>6.181393062954948E-4</c:v>
                  </c:pt>
                  <c:pt idx="174">
                    <c:v>5.8533901055082462E-3</c:v>
                  </c:pt>
                  <c:pt idx="177">
                    <c:v>2.3039931203498168E-3</c:v>
                  </c:pt>
                  <c:pt idx="180">
                    <c:v>2.08177754557417E-3</c:v>
                  </c:pt>
                  <c:pt idx="183">
                    <c:v>2.8311669131596746E-3</c:v>
                  </c:pt>
                  <c:pt idx="186">
                    <c:v>3.8157634353593014E-3</c:v>
                  </c:pt>
                  <c:pt idx="189">
                    <c:v>1.8896152951875396E-3</c:v>
                  </c:pt>
                  <c:pt idx="192">
                    <c:v>1.8197355163417077E-3</c:v>
                  </c:pt>
                  <c:pt idx="195">
                    <c:v>7.9773775690183664E-4</c:v>
                  </c:pt>
                  <c:pt idx="198">
                    <c:v>2.8795715325449795E-3</c:v>
                  </c:pt>
                  <c:pt idx="201">
                    <c:v>2.1098087687941298E-3</c:v>
                  </c:pt>
                  <c:pt idx="204">
                    <c:v>2.7899679509896338E-3</c:v>
                  </c:pt>
                  <c:pt idx="207">
                    <c:v>2.6164396164552579E-3</c:v>
                  </c:pt>
                  <c:pt idx="210">
                    <c:v>4.0821553190073731E-3</c:v>
                  </c:pt>
                  <c:pt idx="213">
                    <c:v>3.3843050236201616E-3</c:v>
                  </c:pt>
                  <c:pt idx="216">
                    <c:v>1.6604146708155206E-3</c:v>
                  </c:pt>
                  <c:pt idx="219">
                    <c:v>2.03678006916548E-3</c:v>
                  </c:pt>
                  <c:pt idx="222">
                    <c:v>4.6122544915749419E-3</c:v>
                  </c:pt>
                  <c:pt idx="225">
                    <c:v>2.5683246729424941E-3</c:v>
                  </c:pt>
                  <c:pt idx="228">
                    <c:v>1.4567121800595406E-3</c:v>
                  </c:pt>
                  <c:pt idx="231">
                    <c:v>3.2924629651239525E-3</c:v>
                  </c:pt>
                  <c:pt idx="234">
                    <c:v>9.5556028313881702E-4</c:v>
                  </c:pt>
                  <c:pt idx="237">
                    <c:v>3.2661390514293885E-3</c:v>
                  </c:pt>
                  <c:pt idx="240">
                    <c:v>2.2526715108023738E-3</c:v>
                  </c:pt>
                  <c:pt idx="243">
                    <c:v>2.2498770881091293E-3</c:v>
                  </c:pt>
                  <c:pt idx="246">
                    <c:v>2.3084233282437533E-3</c:v>
                  </c:pt>
                  <c:pt idx="249">
                    <c:v>1.491875940312177E-3</c:v>
                  </c:pt>
                  <c:pt idx="252">
                    <c:v>2.164258113929647E-3</c:v>
                  </c:pt>
                  <c:pt idx="255">
                    <c:v>2.3564855725513615E-3</c:v>
                  </c:pt>
                  <c:pt idx="258">
                    <c:v>1.9993720920235634E-3</c:v>
                  </c:pt>
                  <c:pt idx="261">
                    <c:v>9.4945218287750528E-4</c:v>
                  </c:pt>
                  <c:pt idx="264">
                    <c:v>7.1002279854026629E-4</c:v>
                  </c:pt>
                  <c:pt idx="267">
                    <c:v>1.231870778239764E-3</c:v>
                  </c:pt>
                  <c:pt idx="270">
                    <c:v>1.9984492229435454E-3</c:v>
                  </c:pt>
                  <c:pt idx="273">
                    <c:v>1.9881028550922716E-3</c:v>
                  </c:pt>
                  <c:pt idx="276">
                    <c:v>2.3092837705901725E-3</c:v>
                  </c:pt>
                  <c:pt idx="279">
                    <c:v>2.2278201797770506E-3</c:v>
                  </c:pt>
                  <c:pt idx="282">
                    <c:v>4.0214268721351842E-3</c:v>
                  </c:pt>
                  <c:pt idx="285">
                    <c:v>2.3058400747203271E-3</c:v>
                  </c:pt>
                  <c:pt idx="288">
                    <c:v>1.4352531730601578E-3</c:v>
                  </c:pt>
                  <c:pt idx="291">
                    <c:v>1.8721877568078642E-3</c:v>
                  </c:pt>
                  <c:pt idx="294">
                    <c:v>2.8370417485411204E-3</c:v>
                  </c:pt>
                  <c:pt idx="297">
                    <c:v>2.6207748225925559E-3</c:v>
                  </c:pt>
                  <c:pt idx="300">
                    <c:v>1.2311025873579799E-3</c:v>
                  </c:pt>
                  <c:pt idx="303">
                    <c:v>4.2129873686296247E-3</c:v>
                  </c:pt>
                  <c:pt idx="306">
                    <c:v>4.3674514493183816E-3</c:v>
                  </c:pt>
                  <c:pt idx="309">
                    <c:v>9.7394614134522746E-4</c:v>
                  </c:pt>
                  <c:pt idx="312">
                    <c:v>2.0591605284728232E-3</c:v>
                  </c:pt>
                  <c:pt idx="315">
                    <c:v>3.0607540853176672E-3</c:v>
                  </c:pt>
                  <c:pt idx="318">
                    <c:v>1.8785437501236755E-3</c:v>
                  </c:pt>
                  <c:pt idx="321">
                    <c:v>2.5378665167857788E-3</c:v>
                  </c:pt>
                  <c:pt idx="324">
                    <c:v>4.0850742554924989E-3</c:v>
                  </c:pt>
                  <c:pt idx="327">
                    <c:v>1.9678238575463656E-3</c:v>
                  </c:pt>
                  <c:pt idx="330">
                    <c:v>1.8549789904300778E-3</c:v>
                  </c:pt>
                  <c:pt idx="333">
                    <c:v>1.2786715394912075E-3</c:v>
                  </c:pt>
                  <c:pt idx="336">
                    <c:v>7.0681786452469878E-4</c:v>
                  </c:pt>
                  <c:pt idx="339">
                    <c:v>1.1134004078257459E-3</c:v>
                  </c:pt>
                  <c:pt idx="342">
                    <c:v>1.6873727761431399E-3</c:v>
                  </c:pt>
                  <c:pt idx="345">
                    <c:v>2.9228743188772651E-3</c:v>
                  </c:pt>
                  <c:pt idx="348">
                    <c:v>4.0599867038305718E-3</c:v>
                  </c:pt>
                  <c:pt idx="351">
                    <c:v>1.3089788776006893E-3</c:v>
                  </c:pt>
                  <c:pt idx="354">
                    <c:v>9.6487054727715312E-4</c:v>
                  </c:pt>
                  <c:pt idx="357">
                    <c:v>1.5278714462568352E-3</c:v>
                  </c:pt>
                  <c:pt idx="360">
                    <c:v>1.0737368038061408E-3</c:v>
                  </c:pt>
                  <c:pt idx="363">
                    <c:v>6.0292245373504737E-3</c:v>
                  </c:pt>
                  <c:pt idx="366">
                    <c:v>1.019921623514265E-3</c:v>
                  </c:pt>
                  <c:pt idx="369">
                    <c:v>4.4905468679021848E-3</c:v>
                  </c:pt>
                  <c:pt idx="372">
                    <c:v>7.4525598770942944E-4</c:v>
                  </c:pt>
                  <c:pt idx="375">
                    <c:v>4.7242785390162806E-3</c:v>
                  </c:pt>
                  <c:pt idx="378">
                    <c:v>3.339280626699997E-3</c:v>
                  </c:pt>
                  <c:pt idx="381">
                    <c:v>2.5130309635848355E-3</c:v>
                  </c:pt>
                  <c:pt idx="384">
                    <c:v>7.4131044967946512E-4</c:v>
                  </c:pt>
                  <c:pt idx="387">
                    <c:v>1.086045025343565E-3</c:v>
                  </c:pt>
                  <c:pt idx="390">
                    <c:v>2.1700202829251737E-3</c:v>
                  </c:pt>
                  <c:pt idx="393">
                    <c:v>1.9090156300310352E-3</c:v>
                  </c:pt>
                  <c:pt idx="396">
                    <c:v>1.3814141924866779E-3</c:v>
                  </c:pt>
                  <c:pt idx="399">
                    <c:v>3.7330269589634494E-3</c:v>
                  </c:pt>
                  <c:pt idx="402">
                    <c:v>3.1561934879408818E-4</c:v>
                  </c:pt>
                  <c:pt idx="405">
                    <c:v>2.8507966387830985E-3</c:v>
                  </c:pt>
                  <c:pt idx="408">
                    <c:v>1.3695846786092091E-3</c:v>
                  </c:pt>
                  <c:pt idx="411">
                    <c:v>5.2325809320689434E-3</c:v>
                  </c:pt>
                  <c:pt idx="414">
                    <c:v>3.0536524684052378E-3</c:v>
                  </c:pt>
                  <c:pt idx="417">
                    <c:v>1.3757528460195438E-3</c:v>
                  </c:pt>
                  <c:pt idx="420">
                    <c:v>3.1775819336279762E-3</c:v>
                  </c:pt>
                  <c:pt idx="423">
                    <c:v>1.0109312504246288E-3</c:v>
                  </c:pt>
                  <c:pt idx="426">
                    <c:v>1.9618294816302049E-3</c:v>
                  </c:pt>
                  <c:pt idx="429">
                    <c:v>1.101226129450517E-3</c:v>
                  </c:pt>
                  <c:pt idx="432">
                    <c:v>3.0914310489678757E-3</c:v>
                  </c:pt>
                  <c:pt idx="435">
                    <c:v>4.5858428200650848E-4</c:v>
                  </c:pt>
                  <c:pt idx="438">
                    <c:v>1.1557167375636748E-3</c:v>
                  </c:pt>
                  <c:pt idx="441">
                    <c:v>1.5746760750533181E-3</c:v>
                  </c:pt>
                  <c:pt idx="444">
                    <c:v>6.5960074671778948E-4</c:v>
                  </c:pt>
                  <c:pt idx="447">
                    <c:v>2.6719832513726564E-3</c:v>
                  </c:pt>
                  <c:pt idx="450">
                    <c:v>2.3843621382454569E-3</c:v>
                  </c:pt>
                  <c:pt idx="453">
                    <c:v>2.7645398990107143E-3</c:v>
                  </c:pt>
                  <c:pt idx="456">
                    <c:v>2.6449027831757094E-3</c:v>
                  </c:pt>
                  <c:pt idx="459">
                    <c:v>9.1845697608306388E-4</c:v>
                  </c:pt>
                  <c:pt idx="462">
                    <c:v>1.1630603942266735E-3</c:v>
                  </c:pt>
                  <c:pt idx="465">
                    <c:v>3.6725916883012062E-3</c:v>
                  </c:pt>
                  <c:pt idx="468">
                    <c:v>1.8088638553454713E-3</c:v>
                  </c:pt>
                  <c:pt idx="471">
                    <c:v>2.2648591823143248E-3</c:v>
                  </c:pt>
                  <c:pt idx="474">
                    <c:v>1.299367636861989E-3</c:v>
                  </c:pt>
                  <c:pt idx="477">
                    <c:v>3.7368895876104553E-3</c:v>
                  </c:pt>
                  <c:pt idx="480">
                    <c:v>1.6774200098680415E-3</c:v>
                  </c:pt>
                  <c:pt idx="483">
                    <c:v>9.8821717488013793E-4</c:v>
                  </c:pt>
                  <c:pt idx="486">
                    <c:v>2.4876052662222109E-3</c:v>
                  </c:pt>
                  <c:pt idx="489">
                    <c:v>5.2954448908901939E-3</c:v>
                  </c:pt>
                  <c:pt idx="492">
                    <c:v>2.0797316167452664E-3</c:v>
                  </c:pt>
                  <c:pt idx="495">
                    <c:v>2.5344534615644979E-3</c:v>
                  </c:pt>
                  <c:pt idx="498">
                    <c:v>3.3976681571699354E-3</c:v>
                  </c:pt>
                  <c:pt idx="501">
                    <c:v>1.7390575718651093E-3</c:v>
                  </c:pt>
                  <c:pt idx="504">
                    <c:v>3.4469275171226561E-3</c:v>
                  </c:pt>
                  <c:pt idx="507">
                    <c:v>1.5227547006705395E-3</c:v>
                  </c:pt>
                  <c:pt idx="510">
                    <c:v>2.2409241834264811E-3</c:v>
                  </c:pt>
                  <c:pt idx="513">
                    <c:v>3.283356439787187E-3</c:v>
                  </c:pt>
                  <c:pt idx="516">
                    <c:v>1.1383973252658435E-3</c:v>
                  </c:pt>
                  <c:pt idx="519">
                    <c:v>3.2089404341791947E-3</c:v>
                  </c:pt>
                  <c:pt idx="522">
                    <c:v>9.0705614292539108E-4</c:v>
                  </c:pt>
                  <c:pt idx="525">
                    <c:v>1.2645363838006067E-3</c:v>
                  </c:pt>
                  <c:pt idx="528">
                    <c:v>3.6984270844544549E-3</c:v>
                  </c:pt>
                  <c:pt idx="531">
                    <c:v>2.0911630367966825E-3</c:v>
                  </c:pt>
                  <c:pt idx="534">
                    <c:v>2.2872413797989574E-4</c:v>
                  </c:pt>
                  <c:pt idx="537">
                    <c:v>2.6112097540906686E-3</c:v>
                  </c:pt>
                  <c:pt idx="540">
                    <c:v>1.2755604119140558E-3</c:v>
                  </c:pt>
                  <c:pt idx="543">
                    <c:v>1.6065546198856682E-3</c:v>
                  </c:pt>
                  <c:pt idx="546">
                    <c:v>2.0280526173205755E-3</c:v>
                  </c:pt>
                  <c:pt idx="549">
                    <c:v>3.1200181556419166E-4</c:v>
                  </c:pt>
                  <c:pt idx="552">
                    <c:v>2.328986208617323E-3</c:v>
                  </c:pt>
                  <c:pt idx="555">
                    <c:v>2.1513687255960944E-3</c:v>
                  </c:pt>
                  <c:pt idx="558">
                    <c:v>1.3642903408795668E-3</c:v>
                  </c:pt>
                  <c:pt idx="561">
                    <c:v>1.882216370931878E-3</c:v>
                  </c:pt>
                  <c:pt idx="564">
                    <c:v>4.4978090594020711E-3</c:v>
                  </c:pt>
                  <c:pt idx="567">
                    <c:v>1.6534491428963362E-3</c:v>
                  </c:pt>
                  <c:pt idx="570">
                    <c:v>1.8645167434125942E-3</c:v>
                  </c:pt>
                  <c:pt idx="573">
                    <c:v>7.5094649528690757E-4</c:v>
                  </c:pt>
                  <c:pt idx="576">
                    <c:v>1.6932493139892887E-3</c:v>
                  </c:pt>
                  <c:pt idx="579">
                    <c:v>3.227606365232305E-3</c:v>
                  </c:pt>
                  <c:pt idx="582">
                    <c:v>3.3361345191686674E-3</c:v>
                  </c:pt>
                  <c:pt idx="585">
                    <c:v>1.7750769818677004E-3</c:v>
                  </c:pt>
                  <c:pt idx="588">
                    <c:v>8.6924314821800028E-4</c:v>
                  </c:pt>
                  <c:pt idx="591">
                    <c:v>8.2536460248747959E-4</c:v>
                  </c:pt>
                  <c:pt idx="594">
                    <c:v>1.1600061871873391E-3</c:v>
                  </c:pt>
                  <c:pt idx="597">
                    <c:v>2.4746033241705421E-3</c:v>
                  </c:pt>
                  <c:pt idx="600">
                    <c:v>1.5210763910711645E-3</c:v>
                  </c:pt>
                  <c:pt idx="603">
                    <c:v>1.4813442084312507E-3</c:v>
                  </c:pt>
                  <c:pt idx="606">
                    <c:v>3.8842573271289588E-3</c:v>
                  </c:pt>
                  <c:pt idx="609">
                    <c:v>3.1473840160945068E-3</c:v>
                  </c:pt>
                  <c:pt idx="612">
                    <c:v>1.2997316155903466E-3</c:v>
                  </c:pt>
                  <c:pt idx="615">
                    <c:v>2.209335441558618E-3</c:v>
                  </c:pt>
                  <c:pt idx="618">
                    <c:v>9.2701763637836779E-4</c:v>
                  </c:pt>
                  <c:pt idx="621">
                    <c:v>2.8293619613421212E-3</c:v>
                  </c:pt>
                  <c:pt idx="624">
                    <c:v>2.302267959460153E-3</c:v>
                  </c:pt>
                  <c:pt idx="627">
                    <c:v>2.5729615718142057E-3</c:v>
                  </c:pt>
                  <c:pt idx="630">
                    <c:v>3.4060108509358636E-3</c:v>
                  </c:pt>
                  <c:pt idx="633">
                    <c:v>2.7161228119114613E-3</c:v>
                  </c:pt>
                  <c:pt idx="636">
                    <c:v>2.2671136049156977E-3</c:v>
                  </c:pt>
                  <c:pt idx="639">
                    <c:v>1.5017985051539236E-3</c:v>
                  </c:pt>
                  <c:pt idx="642">
                    <c:v>7.3128880757737549E-4</c:v>
                  </c:pt>
                  <c:pt idx="645">
                    <c:v>1.3234971788303525E-3</c:v>
                  </c:pt>
                  <c:pt idx="648">
                    <c:v>1.5539939476833782E-3</c:v>
                  </c:pt>
                  <c:pt idx="651">
                    <c:v>3.1698467898122252E-3</c:v>
                  </c:pt>
                  <c:pt idx="654">
                    <c:v>8.3266784650375407E-4</c:v>
                  </c:pt>
                  <c:pt idx="657">
                    <c:v>7.441126641197348E-4</c:v>
                  </c:pt>
                  <c:pt idx="660">
                    <c:v>1.8344402704888515E-3</c:v>
                  </c:pt>
                  <c:pt idx="663">
                    <c:v>3.1123223222713123E-3</c:v>
                  </c:pt>
                  <c:pt idx="666">
                    <c:v>2.8055053226141112E-4</c:v>
                  </c:pt>
                  <c:pt idx="669">
                    <c:v>1.8995768043839395E-3</c:v>
                  </c:pt>
                  <c:pt idx="672">
                    <c:v>1.2012324867519497E-3</c:v>
                  </c:pt>
                  <c:pt idx="675">
                    <c:v>1.7034983589852876E-3</c:v>
                  </c:pt>
                  <c:pt idx="678">
                    <c:v>1.4283817838698424E-3</c:v>
                  </c:pt>
                  <c:pt idx="681">
                    <c:v>3.1986351362142435E-3</c:v>
                  </c:pt>
                  <c:pt idx="684">
                    <c:v>2.1014971848118324E-3</c:v>
                  </c:pt>
                  <c:pt idx="687">
                    <c:v>3.7824833500078904E-3</c:v>
                  </c:pt>
                  <c:pt idx="690">
                    <c:v>4.099845439176718E-3</c:v>
                  </c:pt>
                  <c:pt idx="693">
                    <c:v>2.6963371493584679E-3</c:v>
                  </c:pt>
                  <c:pt idx="696">
                    <c:v>2.0674135261935971E-3</c:v>
                  </c:pt>
                  <c:pt idx="699">
                    <c:v>1.6083201944017893E-3</c:v>
                  </c:pt>
                  <c:pt idx="702">
                    <c:v>1.7156998577092578E-3</c:v>
                  </c:pt>
                  <c:pt idx="705">
                    <c:v>1.5409113110920988E-3</c:v>
                  </c:pt>
                  <c:pt idx="708">
                    <c:v>4.9182975325328413E-4</c:v>
                  </c:pt>
                  <c:pt idx="711">
                    <c:v>6.9303156498064255E-4</c:v>
                  </c:pt>
                  <c:pt idx="714">
                    <c:v>3.6984142949840326E-3</c:v>
                  </c:pt>
                  <c:pt idx="717">
                    <c:v>2.6938273853733693E-3</c:v>
                  </c:pt>
                  <c:pt idx="720">
                    <c:v>1.1594759731964755E-3</c:v>
                  </c:pt>
                  <c:pt idx="723">
                    <c:v>3.7988921421446523E-3</c:v>
                  </c:pt>
                  <c:pt idx="726">
                    <c:v>9.5213861307638214E-4</c:v>
                  </c:pt>
                </c:numCache>
              </c:numRef>
            </c:plus>
            <c:minus>
              <c:numRef>
                <c:f>Sheet2!$AX$3:$AX$1000</c:f>
                <c:numCache>
                  <c:formatCode>General</c:formatCode>
                  <c:ptCount val="998"/>
                  <c:pt idx="0">
                    <c:v>9.809147408150966E-4</c:v>
                  </c:pt>
                  <c:pt idx="3">
                    <c:v>2.4853224656867395E-3</c:v>
                  </c:pt>
                  <c:pt idx="6">
                    <c:v>2.1120271323077848E-3</c:v>
                  </c:pt>
                  <c:pt idx="9">
                    <c:v>2.0650785255075317E-3</c:v>
                  </c:pt>
                  <c:pt idx="12">
                    <c:v>2.9012385011855752E-3</c:v>
                  </c:pt>
                  <c:pt idx="15">
                    <c:v>2.9508021967156539E-3</c:v>
                  </c:pt>
                  <c:pt idx="18">
                    <c:v>2.6047893165657178E-3</c:v>
                  </c:pt>
                  <c:pt idx="21">
                    <c:v>1.2629643681530639E-3</c:v>
                  </c:pt>
                  <c:pt idx="24">
                    <c:v>5.4925838229554847E-4</c:v>
                  </c:pt>
                  <c:pt idx="27">
                    <c:v>1.9024630958592674E-3</c:v>
                  </c:pt>
                  <c:pt idx="30">
                    <c:v>8.3799063294552384E-4</c:v>
                  </c:pt>
                  <c:pt idx="33">
                    <c:v>2.1820843161916253E-3</c:v>
                  </c:pt>
                  <c:pt idx="36">
                    <c:v>1.1337758522917431E-3</c:v>
                  </c:pt>
                  <c:pt idx="39">
                    <c:v>1.1949155693085341E-3</c:v>
                  </c:pt>
                  <c:pt idx="42">
                    <c:v>1.5385765956434242E-3</c:v>
                  </c:pt>
                  <c:pt idx="45">
                    <c:v>2.1256225048693852E-3</c:v>
                  </c:pt>
                  <c:pt idx="48">
                    <c:v>2.9354215698056256E-3</c:v>
                  </c:pt>
                  <c:pt idx="51">
                    <c:v>2.0580576282467843E-3</c:v>
                  </c:pt>
                  <c:pt idx="54">
                    <c:v>2.4344427909439928E-3</c:v>
                  </c:pt>
                  <c:pt idx="57">
                    <c:v>2.6989322096440168E-3</c:v>
                  </c:pt>
                  <c:pt idx="60">
                    <c:v>2.6583885354877867E-3</c:v>
                  </c:pt>
                  <c:pt idx="63">
                    <c:v>4.1192053429946708E-3</c:v>
                  </c:pt>
                  <c:pt idx="66">
                    <c:v>2.6526173225649955E-3</c:v>
                  </c:pt>
                  <c:pt idx="69">
                    <c:v>2.3622594139206857E-3</c:v>
                  </c:pt>
                  <c:pt idx="72">
                    <c:v>2.54746558877763E-3</c:v>
                  </c:pt>
                  <c:pt idx="75">
                    <c:v>1.6146602774210056E-3</c:v>
                  </c:pt>
                  <c:pt idx="78">
                    <c:v>2.4252155582806696E-3</c:v>
                  </c:pt>
                  <c:pt idx="81">
                    <c:v>3.3437820562037821E-3</c:v>
                  </c:pt>
                  <c:pt idx="84">
                    <c:v>2.1173283181241619E-3</c:v>
                  </c:pt>
                  <c:pt idx="87">
                    <c:v>1.9532030395680638E-3</c:v>
                  </c:pt>
                  <c:pt idx="90">
                    <c:v>1.9980231395983058E-3</c:v>
                  </c:pt>
                  <c:pt idx="93">
                    <c:v>2.7389621295876654E-3</c:v>
                  </c:pt>
                  <c:pt idx="96">
                    <c:v>3.752854955719039E-3</c:v>
                  </c:pt>
                  <c:pt idx="99">
                    <c:v>1.9585476981577336E-3</c:v>
                  </c:pt>
                  <c:pt idx="102">
                    <c:v>3.5967341425929139E-3</c:v>
                  </c:pt>
                  <c:pt idx="105">
                    <c:v>3.4035101900183793E-3</c:v>
                  </c:pt>
                  <c:pt idx="108">
                    <c:v>2.4716962103009661E-3</c:v>
                  </c:pt>
                  <c:pt idx="111">
                    <c:v>1.8785437501236675E-3</c:v>
                  </c:pt>
                  <c:pt idx="114">
                    <c:v>2.9232626848044434E-3</c:v>
                  </c:pt>
                  <c:pt idx="117">
                    <c:v>3.0949176264469733E-3</c:v>
                  </c:pt>
                  <c:pt idx="120">
                    <c:v>2.5361885390198075E-3</c:v>
                  </c:pt>
                  <c:pt idx="123">
                    <c:v>3.6936919573670192E-3</c:v>
                  </c:pt>
                  <c:pt idx="126">
                    <c:v>1.6856619420691399E-3</c:v>
                  </c:pt>
                  <c:pt idx="129">
                    <c:v>2.8300305962396977E-3</c:v>
                  </c:pt>
                  <c:pt idx="132">
                    <c:v>2.770009637551253E-3</c:v>
                  </c:pt>
                  <c:pt idx="135">
                    <c:v>4.0213562982937103E-3</c:v>
                  </c:pt>
                  <c:pt idx="138">
                    <c:v>1.6874568707736584E-3</c:v>
                  </c:pt>
                  <c:pt idx="141">
                    <c:v>3.8852801089261802E-3</c:v>
                  </c:pt>
                  <c:pt idx="144">
                    <c:v>2.0791856957164834E-3</c:v>
                  </c:pt>
                  <c:pt idx="147">
                    <c:v>3.3115865721668456E-3</c:v>
                  </c:pt>
                  <c:pt idx="150">
                    <c:v>3.2643282758880688E-3</c:v>
                  </c:pt>
                  <c:pt idx="153">
                    <c:v>2.9227124845101456E-3</c:v>
                  </c:pt>
                  <c:pt idx="156">
                    <c:v>2.1742666250259405E-3</c:v>
                  </c:pt>
                  <c:pt idx="159">
                    <c:v>2.8396414818919087E-3</c:v>
                  </c:pt>
                  <c:pt idx="162">
                    <c:v>2.2567623410487177E-3</c:v>
                  </c:pt>
                  <c:pt idx="165">
                    <c:v>1.5973421741267368E-3</c:v>
                  </c:pt>
                  <c:pt idx="168">
                    <c:v>2.4198851717330554E-4</c:v>
                  </c:pt>
                  <c:pt idx="171">
                    <c:v>6.181393062954948E-4</c:v>
                  </c:pt>
                  <c:pt idx="174">
                    <c:v>5.8533901055082462E-3</c:v>
                  </c:pt>
                  <c:pt idx="177">
                    <c:v>2.3039931203498168E-3</c:v>
                  </c:pt>
                  <c:pt idx="180">
                    <c:v>2.08177754557417E-3</c:v>
                  </c:pt>
                  <c:pt idx="183">
                    <c:v>2.8311669131596746E-3</c:v>
                  </c:pt>
                  <c:pt idx="186">
                    <c:v>3.8157634353593014E-3</c:v>
                  </c:pt>
                  <c:pt idx="189">
                    <c:v>1.8896152951875396E-3</c:v>
                  </c:pt>
                  <c:pt idx="192">
                    <c:v>1.8197355163417077E-3</c:v>
                  </c:pt>
                  <c:pt idx="195">
                    <c:v>7.9773775690183664E-4</c:v>
                  </c:pt>
                  <c:pt idx="198">
                    <c:v>2.8795715325449795E-3</c:v>
                  </c:pt>
                  <c:pt idx="201">
                    <c:v>2.1098087687941298E-3</c:v>
                  </c:pt>
                  <c:pt idx="204">
                    <c:v>2.7899679509896338E-3</c:v>
                  </c:pt>
                  <c:pt idx="207">
                    <c:v>2.6164396164552579E-3</c:v>
                  </c:pt>
                  <c:pt idx="210">
                    <c:v>4.0821553190073731E-3</c:v>
                  </c:pt>
                  <c:pt idx="213">
                    <c:v>3.3843050236201616E-3</c:v>
                  </c:pt>
                  <c:pt idx="216">
                    <c:v>1.6604146708155206E-3</c:v>
                  </c:pt>
                  <c:pt idx="219">
                    <c:v>2.03678006916548E-3</c:v>
                  </c:pt>
                  <c:pt idx="222">
                    <c:v>4.6122544915749419E-3</c:v>
                  </c:pt>
                  <c:pt idx="225">
                    <c:v>2.5683246729424941E-3</c:v>
                  </c:pt>
                  <c:pt idx="228">
                    <c:v>1.4567121800595406E-3</c:v>
                  </c:pt>
                  <c:pt idx="231">
                    <c:v>3.2924629651239525E-3</c:v>
                  </c:pt>
                  <c:pt idx="234">
                    <c:v>9.5556028313881702E-4</c:v>
                  </c:pt>
                  <c:pt idx="237">
                    <c:v>3.2661390514293885E-3</c:v>
                  </c:pt>
                  <c:pt idx="240">
                    <c:v>2.2526715108023738E-3</c:v>
                  </c:pt>
                  <c:pt idx="243">
                    <c:v>2.2498770881091293E-3</c:v>
                  </c:pt>
                  <c:pt idx="246">
                    <c:v>2.3084233282437533E-3</c:v>
                  </c:pt>
                  <c:pt idx="249">
                    <c:v>1.491875940312177E-3</c:v>
                  </c:pt>
                  <c:pt idx="252">
                    <c:v>2.164258113929647E-3</c:v>
                  </c:pt>
                  <c:pt idx="255">
                    <c:v>2.3564855725513615E-3</c:v>
                  </c:pt>
                  <c:pt idx="258">
                    <c:v>1.9993720920235634E-3</c:v>
                  </c:pt>
                  <c:pt idx="261">
                    <c:v>9.4945218287750528E-4</c:v>
                  </c:pt>
                  <c:pt idx="264">
                    <c:v>7.1002279854026629E-4</c:v>
                  </c:pt>
                  <c:pt idx="267">
                    <c:v>1.231870778239764E-3</c:v>
                  </c:pt>
                  <c:pt idx="270">
                    <c:v>1.9984492229435454E-3</c:v>
                  </c:pt>
                  <c:pt idx="273">
                    <c:v>1.9881028550922716E-3</c:v>
                  </c:pt>
                  <c:pt idx="276">
                    <c:v>2.3092837705901725E-3</c:v>
                  </c:pt>
                  <c:pt idx="279">
                    <c:v>2.2278201797770506E-3</c:v>
                  </c:pt>
                  <c:pt idx="282">
                    <c:v>4.0214268721351842E-3</c:v>
                  </c:pt>
                  <c:pt idx="285">
                    <c:v>2.3058400747203271E-3</c:v>
                  </c:pt>
                  <c:pt idx="288">
                    <c:v>1.4352531730601578E-3</c:v>
                  </c:pt>
                  <c:pt idx="291">
                    <c:v>1.8721877568078642E-3</c:v>
                  </c:pt>
                  <c:pt idx="294">
                    <c:v>2.8370417485411204E-3</c:v>
                  </c:pt>
                  <c:pt idx="297">
                    <c:v>2.6207748225925559E-3</c:v>
                  </c:pt>
                  <c:pt idx="300">
                    <c:v>1.2311025873579799E-3</c:v>
                  </c:pt>
                  <c:pt idx="303">
                    <c:v>4.2129873686296247E-3</c:v>
                  </c:pt>
                  <c:pt idx="306">
                    <c:v>4.3674514493183816E-3</c:v>
                  </c:pt>
                  <c:pt idx="309">
                    <c:v>9.7394614134522746E-4</c:v>
                  </c:pt>
                  <c:pt idx="312">
                    <c:v>2.0591605284728232E-3</c:v>
                  </c:pt>
                  <c:pt idx="315">
                    <c:v>3.0607540853176672E-3</c:v>
                  </c:pt>
                  <c:pt idx="318">
                    <c:v>1.8785437501236755E-3</c:v>
                  </c:pt>
                  <c:pt idx="321">
                    <c:v>2.5378665167857788E-3</c:v>
                  </c:pt>
                  <c:pt idx="324">
                    <c:v>4.0850742554924989E-3</c:v>
                  </c:pt>
                  <c:pt idx="327">
                    <c:v>1.9678238575463656E-3</c:v>
                  </c:pt>
                  <c:pt idx="330">
                    <c:v>1.8549789904300778E-3</c:v>
                  </c:pt>
                  <c:pt idx="333">
                    <c:v>1.2786715394912075E-3</c:v>
                  </c:pt>
                  <c:pt idx="336">
                    <c:v>7.0681786452469878E-4</c:v>
                  </c:pt>
                  <c:pt idx="339">
                    <c:v>1.1134004078257459E-3</c:v>
                  </c:pt>
                  <c:pt idx="342">
                    <c:v>1.6873727761431399E-3</c:v>
                  </c:pt>
                  <c:pt idx="345">
                    <c:v>2.9228743188772651E-3</c:v>
                  </c:pt>
                  <c:pt idx="348">
                    <c:v>4.0599867038305718E-3</c:v>
                  </c:pt>
                  <c:pt idx="351">
                    <c:v>1.3089788776006893E-3</c:v>
                  </c:pt>
                  <c:pt idx="354">
                    <c:v>9.6487054727715312E-4</c:v>
                  </c:pt>
                  <c:pt idx="357">
                    <c:v>1.5278714462568352E-3</c:v>
                  </c:pt>
                  <c:pt idx="360">
                    <c:v>1.0737368038061408E-3</c:v>
                  </c:pt>
                  <c:pt idx="363">
                    <c:v>6.0292245373504737E-3</c:v>
                  </c:pt>
                  <c:pt idx="366">
                    <c:v>1.019921623514265E-3</c:v>
                  </c:pt>
                  <c:pt idx="369">
                    <c:v>4.4905468679021848E-3</c:v>
                  </c:pt>
                  <c:pt idx="372">
                    <c:v>7.4525598770942944E-4</c:v>
                  </c:pt>
                  <c:pt idx="375">
                    <c:v>4.7242785390162806E-3</c:v>
                  </c:pt>
                  <c:pt idx="378">
                    <c:v>3.339280626699997E-3</c:v>
                  </c:pt>
                  <c:pt idx="381">
                    <c:v>2.5130309635848355E-3</c:v>
                  </c:pt>
                  <c:pt idx="384">
                    <c:v>7.4131044967946512E-4</c:v>
                  </c:pt>
                  <c:pt idx="387">
                    <c:v>1.086045025343565E-3</c:v>
                  </c:pt>
                  <c:pt idx="390">
                    <c:v>2.1700202829251737E-3</c:v>
                  </c:pt>
                  <c:pt idx="393">
                    <c:v>1.9090156300310352E-3</c:v>
                  </c:pt>
                  <c:pt idx="396">
                    <c:v>1.3814141924866779E-3</c:v>
                  </c:pt>
                  <c:pt idx="399">
                    <c:v>3.7330269589634494E-3</c:v>
                  </c:pt>
                  <c:pt idx="402">
                    <c:v>3.1561934879408818E-4</c:v>
                  </c:pt>
                  <c:pt idx="405">
                    <c:v>2.8507966387830985E-3</c:v>
                  </c:pt>
                  <c:pt idx="408">
                    <c:v>1.3695846786092091E-3</c:v>
                  </c:pt>
                  <c:pt idx="411">
                    <c:v>5.2325809320689434E-3</c:v>
                  </c:pt>
                  <c:pt idx="414">
                    <c:v>3.0536524684052378E-3</c:v>
                  </c:pt>
                  <c:pt idx="417">
                    <c:v>1.3757528460195438E-3</c:v>
                  </c:pt>
                  <c:pt idx="420">
                    <c:v>3.1775819336279762E-3</c:v>
                  </c:pt>
                  <c:pt idx="423">
                    <c:v>1.0109312504246288E-3</c:v>
                  </c:pt>
                  <c:pt idx="426">
                    <c:v>1.9618294816302049E-3</c:v>
                  </c:pt>
                  <c:pt idx="429">
                    <c:v>1.101226129450517E-3</c:v>
                  </c:pt>
                  <c:pt idx="432">
                    <c:v>3.0914310489678757E-3</c:v>
                  </c:pt>
                  <c:pt idx="435">
                    <c:v>4.5858428200650848E-4</c:v>
                  </c:pt>
                  <c:pt idx="438">
                    <c:v>1.1557167375636748E-3</c:v>
                  </c:pt>
                  <c:pt idx="441">
                    <c:v>1.5746760750533181E-3</c:v>
                  </c:pt>
                  <c:pt idx="444">
                    <c:v>6.5960074671778948E-4</c:v>
                  </c:pt>
                  <c:pt idx="447">
                    <c:v>2.6719832513726564E-3</c:v>
                  </c:pt>
                  <c:pt idx="450">
                    <c:v>2.3843621382454569E-3</c:v>
                  </c:pt>
                  <c:pt idx="453">
                    <c:v>2.7645398990107143E-3</c:v>
                  </c:pt>
                  <c:pt idx="456">
                    <c:v>2.6449027831757094E-3</c:v>
                  </c:pt>
                  <c:pt idx="459">
                    <c:v>9.1845697608306388E-4</c:v>
                  </c:pt>
                  <c:pt idx="462">
                    <c:v>1.1630603942266735E-3</c:v>
                  </c:pt>
                  <c:pt idx="465">
                    <c:v>3.6725916883012062E-3</c:v>
                  </c:pt>
                  <c:pt idx="468">
                    <c:v>1.8088638553454713E-3</c:v>
                  </c:pt>
                  <c:pt idx="471">
                    <c:v>2.2648591823143248E-3</c:v>
                  </c:pt>
                  <c:pt idx="474">
                    <c:v>1.299367636861989E-3</c:v>
                  </c:pt>
                  <c:pt idx="477">
                    <c:v>3.7368895876104553E-3</c:v>
                  </c:pt>
                  <c:pt idx="480">
                    <c:v>1.6774200098680415E-3</c:v>
                  </c:pt>
                  <c:pt idx="483">
                    <c:v>9.8821717488013793E-4</c:v>
                  </c:pt>
                  <c:pt idx="486">
                    <c:v>2.4876052662222109E-3</c:v>
                  </c:pt>
                  <c:pt idx="489">
                    <c:v>5.2954448908901939E-3</c:v>
                  </c:pt>
                  <c:pt idx="492">
                    <c:v>2.0797316167452664E-3</c:v>
                  </c:pt>
                  <c:pt idx="495">
                    <c:v>2.5344534615644979E-3</c:v>
                  </c:pt>
                  <c:pt idx="498">
                    <c:v>3.3976681571699354E-3</c:v>
                  </c:pt>
                  <c:pt idx="501">
                    <c:v>1.7390575718651093E-3</c:v>
                  </c:pt>
                  <c:pt idx="504">
                    <c:v>3.4469275171226561E-3</c:v>
                  </c:pt>
                  <c:pt idx="507">
                    <c:v>1.5227547006705395E-3</c:v>
                  </c:pt>
                  <c:pt idx="510">
                    <c:v>2.2409241834264811E-3</c:v>
                  </c:pt>
                  <c:pt idx="513">
                    <c:v>3.283356439787187E-3</c:v>
                  </c:pt>
                  <c:pt idx="516">
                    <c:v>1.1383973252658435E-3</c:v>
                  </c:pt>
                  <c:pt idx="519">
                    <c:v>3.2089404341791947E-3</c:v>
                  </c:pt>
                  <c:pt idx="522">
                    <c:v>9.0705614292539108E-4</c:v>
                  </c:pt>
                  <c:pt idx="525">
                    <c:v>1.2645363838006067E-3</c:v>
                  </c:pt>
                  <c:pt idx="528">
                    <c:v>3.6984270844544549E-3</c:v>
                  </c:pt>
                  <c:pt idx="531">
                    <c:v>2.0911630367966825E-3</c:v>
                  </c:pt>
                  <c:pt idx="534">
                    <c:v>2.2872413797989574E-4</c:v>
                  </c:pt>
                  <c:pt idx="537">
                    <c:v>2.6112097540906686E-3</c:v>
                  </c:pt>
                  <c:pt idx="540">
                    <c:v>1.2755604119140558E-3</c:v>
                  </c:pt>
                  <c:pt idx="543">
                    <c:v>1.6065546198856682E-3</c:v>
                  </c:pt>
                  <c:pt idx="546">
                    <c:v>2.0280526173205755E-3</c:v>
                  </c:pt>
                  <c:pt idx="549">
                    <c:v>3.1200181556419166E-4</c:v>
                  </c:pt>
                  <c:pt idx="552">
                    <c:v>2.328986208617323E-3</c:v>
                  </c:pt>
                  <c:pt idx="555">
                    <c:v>2.1513687255960944E-3</c:v>
                  </c:pt>
                  <c:pt idx="558">
                    <c:v>1.3642903408795668E-3</c:v>
                  </c:pt>
                  <c:pt idx="561">
                    <c:v>1.882216370931878E-3</c:v>
                  </c:pt>
                  <c:pt idx="564">
                    <c:v>4.4978090594020711E-3</c:v>
                  </c:pt>
                  <c:pt idx="567">
                    <c:v>1.6534491428963362E-3</c:v>
                  </c:pt>
                  <c:pt idx="570">
                    <c:v>1.8645167434125942E-3</c:v>
                  </c:pt>
                  <c:pt idx="573">
                    <c:v>7.5094649528690757E-4</c:v>
                  </c:pt>
                  <c:pt idx="576">
                    <c:v>1.6932493139892887E-3</c:v>
                  </c:pt>
                  <c:pt idx="579">
                    <c:v>3.227606365232305E-3</c:v>
                  </c:pt>
                  <c:pt idx="582">
                    <c:v>3.3361345191686674E-3</c:v>
                  </c:pt>
                  <c:pt idx="585">
                    <c:v>1.7750769818677004E-3</c:v>
                  </c:pt>
                  <c:pt idx="588">
                    <c:v>8.6924314821800028E-4</c:v>
                  </c:pt>
                  <c:pt idx="591">
                    <c:v>8.2536460248747959E-4</c:v>
                  </c:pt>
                  <c:pt idx="594">
                    <c:v>1.1600061871873391E-3</c:v>
                  </c:pt>
                  <c:pt idx="597">
                    <c:v>2.4746033241705421E-3</c:v>
                  </c:pt>
                  <c:pt idx="600">
                    <c:v>1.5210763910711645E-3</c:v>
                  </c:pt>
                  <c:pt idx="603">
                    <c:v>1.4813442084312507E-3</c:v>
                  </c:pt>
                  <c:pt idx="606">
                    <c:v>3.8842573271289588E-3</c:v>
                  </c:pt>
                  <c:pt idx="609">
                    <c:v>3.1473840160945068E-3</c:v>
                  </c:pt>
                  <c:pt idx="612">
                    <c:v>1.2997316155903466E-3</c:v>
                  </c:pt>
                  <c:pt idx="615">
                    <c:v>2.209335441558618E-3</c:v>
                  </c:pt>
                  <c:pt idx="618">
                    <c:v>9.2701763637836779E-4</c:v>
                  </c:pt>
                  <c:pt idx="621">
                    <c:v>2.8293619613421212E-3</c:v>
                  </c:pt>
                  <c:pt idx="624">
                    <c:v>2.302267959460153E-3</c:v>
                  </c:pt>
                  <c:pt idx="627">
                    <c:v>2.5729615718142057E-3</c:v>
                  </c:pt>
                  <c:pt idx="630">
                    <c:v>3.4060108509358636E-3</c:v>
                  </c:pt>
                  <c:pt idx="633">
                    <c:v>2.7161228119114613E-3</c:v>
                  </c:pt>
                  <c:pt idx="636">
                    <c:v>2.2671136049156977E-3</c:v>
                  </c:pt>
                  <c:pt idx="639">
                    <c:v>1.5017985051539236E-3</c:v>
                  </c:pt>
                  <c:pt idx="642">
                    <c:v>7.3128880757737549E-4</c:v>
                  </c:pt>
                  <c:pt idx="645">
                    <c:v>1.3234971788303525E-3</c:v>
                  </c:pt>
                  <c:pt idx="648">
                    <c:v>1.5539939476833782E-3</c:v>
                  </c:pt>
                  <c:pt idx="651">
                    <c:v>3.1698467898122252E-3</c:v>
                  </c:pt>
                  <c:pt idx="654">
                    <c:v>8.3266784650375407E-4</c:v>
                  </c:pt>
                  <c:pt idx="657">
                    <c:v>7.441126641197348E-4</c:v>
                  </c:pt>
                  <c:pt idx="660">
                    <c:v>1.8344402704888515E-3</c:v>
                  </c:pt>
                  <c:pt idx="663">
                    <c:v>3.1123223222713123E-3</c:v>
                  </c:pt>
                  <c:pt idx="666">
                    <c:v>2.8055053226141112E-4</c:v>
                  </c:pt>
                  <c:pt idx="669">
                    <c:v>1.8995768043839395E-3</c:v>
                  </c:pt>
                  <c:pt idx="672">
                    <c:v>1.2012324867519497E-3</c:v>
                  </c:pt>
                  <c:pt idx="675">
                    <c:v>1.7034983589852876E-3</c:v>
                  </c:pt>
                  <c:pt idx="678">
                    <c:v>1.4283817838698424E-3</c:v>
                  </c:pt>
                  <c:pt idx="681">
                    <c:v>3.1986351362142435E-3</c:v>
                  </c:pt>
                  <c:pt idx="684">
                    <c:v>2.1014971848118324E-3</c:v>
                  </c:pt>
                  <c:pt idx="687">
                    <c:v>3.7824833500078904E-3</c:v>
                  </c:pt>
                  <c:pt idx="690">
                    <c:v>4.099845439176718E-3</c:v>
                  </c:pt>
                  <c:pt idx="693">
                    <c:v>2.6963371493584679E-3</c:v>
                  </c:pt>
                  <c:pt idx="696">
                    <c:v>2.0674135261935971E-3</c:v>
                  </c:pt>
                  <c:pt idx="699">
                    <c:v>1.6083201944017893E-3</c:v>
                  </c:pt>
                  <c:pt idx="702">
                    <c:v>1.7156998577092578E-3</c:v>
                  </c:pt>
                  <c:pt idx="705">
                    <c:v>1.5409113110920988E-3</c:v>
                  </c:pt>
                  <c:pt idx="708">
                    <c:v>4.9182975325328413E-4</c:v>
                  </c:pt>
                  <c:pt idx="711">
                    <c:v>6.9303156498064255E-4</c:v>
                  </c:pt>
                  <c:pt idx="714">
                    <c:v>3.6984142949840326E-3</c:v>
                  </c:pt>
                  <c:pt idx="717">
                    <c:v>2.6938273853733693E-3</c:v>
                  </c:pt>
                  <c:pt idx="720">
                    <c:v>1.1594759731964755E-3</c:v>
                  </c:pt>
                  <c:pt idx="723">
                    <c:v>3.7988921421446523E-3</c:v>
                  </c:pt>
                  <c:pt idx="726">
                    <c:v>9.5213861307638214E-4</c:v>
                  </c:pt>
                </c:numCache>
              </c:numRef>
            </c:minus>
            <c:spPr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c:spPr>
          </c:errBars>
          <c:xVal>
            <c:numRef>
              <c:f>Sheet2!$AA$3:$AA$730</c:f>
              <c:numCache>
                <c:formatCode>General</c:formatCode>
                <c:ptCount val="728"/>
                <c:pt idx="0">
                  <c:v>0</c:v>
                </c:pt>
                <c:pt idx="1">
                  <c:v>10.028</c:v>
                </c:pt>
                <c:pt idx="2">
                  <c:v>20.010000000000002</c:v>
                </c:pt>
                <c:pt idx="3">
                  <c:v>30.01</c:v>
                </c:pt>
                <c:pt idx="4">
                  <c:v>40.011000000000003</c:v>
                </c:pt>
                <c:pt idx="5">
                  <c:v>50.014000000000003</c:v>
                </c:pt>
                <c:pt idx="6">
                  <c:v>60.012999999999998</c:v>
                </c:pt>
                <c:pt idx="7">
                  <c:v>70.012</c:v>
                </c:pt>
                <c:pt idx="8">
                  <c:v>80.027000000000001</c:v>
                </c:pt>
                <c:pt idx="9">
                  <c:v>90.042000000000002</c:v>
                </c:pt>
                <c:pt idx="10">
                  <c:v>100.041</c:v>
                </c:pt>
                <c:pt idx="11">
                  <c:v>110.041</c:v>
                </c:pt>
                <c:pt idx="12">
                  <c:v>120.041</c:v>
                </c:pt>
                <c:pt idx="13">
                  <c:v>130.041</c:v>
                </c:pt>
                <c:pt idx="14">
                  <c:v>140.035</c:v>
                </c:pt>
                <c:pt idx="15">
                  <c:v>150.02500000000001</c:v>
                </c:pt>
                <c:pt idx="16">
                  <c:v>160.035</c:v>
                </c:pt>
                <c:pt idx="17">
                  <c:v>170.04</c:v>
                </c:pt>
                <c:pt idx="18">
                  <c:v>180.03899999999999</c:v>
                </c:pt>
                <c:pt idx="19">
                  <c:v>190.035</c:v>
                </c:pt>
                <c:pt idx="20">
                  <c:v>200.04</c:v>
                </c:pt>
                <c:pt idx="21">
                  <c:v>210.03899999999999</c:v>
                </c:pt>
                <c:pt idx="22">
                  <c:v>220.03399999999999</c:v>
                </c:pt>
                <c:pt idx="23">
                  <c:v>230.03899999999999</c:v>
                </c:pt>
                <c:pt idx="24">
                  <c:v>240.03800000000001</c:v>
                </c:pt>
                <c:pt idx="25">
                  <c:v>250.03399999999999</c:v>
                </c:pt>
                <c:pt idx="26">
                  <c:v>260.03699999999998</c:v>
                </c:pt>
                <c:pt idx="27">
                  <c:v>270.03899999999999</c:v>
                </c:pt>
                <c:pt idx="28">
                  <c:v>280.03300000000002</c:v>
                </c:pt>
                <c:pt idx="29">
                  <c:v>290.03800000000001</c:v>
                </c:pt>
                <c:pt idx="30">
                  <c:v>300.03699999999998</c:v>
                </c:pt>
                <c:pt idx="31">
                  <c:v>310.02600000000001</c:v>
                </c:pt>
                <c:pt idx="32">
                  <c:v>320.01900000000001</c:v>
                </c:pt>
                <c:pt idx="33">
                  <c:v>330.01900000000001</c:v>
                </c:pt>
                <c:pt idx="34">
                  <c:v>340.02100000000002</c:v>
                </c:pt>
                <c:pt idx="35">
                  <c:v>350.02</c:v>
                </c:pt>
                <c:pt idx="36">
                  <c:v>360.02</c:v>
                </c:pt>
                <c:pt idx="37">
                  <c:v>370.02300000000002</c:v>
                </c:pt>
                <c:pt idx="38">
                  <c:v>380.03899999999999</c:v>
                </c:pt>
                <c:pt idx="39">
                  <c:v>390.03800000000001</c:v>
                </c:pt>
                <c:pt idx="40">
                  <c:v>400.03300000000002</c:v>
                </c:pt>
                <c:pt idx="41">
                  <c:v>410.03800000000001</c:v>
                </c:pt>
                <c:pt idx="42">
                  <c:v>420.03800000000001</c:v>
                </c:pt>
                <c:pt idx="43">
                  <c:v>430.03300000000002</c:v>
                </c:pt>
                <c:pt idx="44">
                  <c:v>440.03699999999998</c:v>
                </c:pt>
                <c:pt idx="45">
                  <c:v>450.03300000000002</c:v>
                </c:pt>
                <c:pt idx="46">
                  <c:v>460.036</c:v>
                </c:pt>
                <c:pt idx="47">
                  <c:v>509.71600000000001</c:v>
                </c:pt>
                <c:pt idx="48">
                  <c:v>514.255</c:v>
                </c:pt>
                <c:pt idx="49">
                  <c:v>518.79</c:v>
                </c:pt>
                <c:pt idx="50">
                  <c:v>523.33299999999997</c:v>
                </c:pt>
                <c:pt idx="51">
                  <c:v>527.86800000000005</c:v>
                </c:pt>
                <c:pt idx="52">
                  <c:v>532.41099999999994</c:v>
                </c:pt>
                <c:pt idx="53">
                  <c:v>536.94500000000005</c:v>
                </c:pt>
                <c:pt idx="54">
                  <c:v>541.48800000000006</c:v>
                </c:pt>
                <c:pt idx="55">
                  <c:v>550.05100000000004</c:v>
                </c:pt>
                <c:pt idx="56">
                  <c:v>560.04499999999996</c:v>
                </c:pt>
                <c:pt idx="57">
                  <c:v>570.04999999999995</c:v>
                </c:pt>
                <c:pt idx="58">
                  <c:v>580.04999999999995</c:v>
                </c:pt>
                <c:pt idx="59">
                  <c:v>590.04499999999996</c:v>
                </c:pt>
                <c:pt idx="60">
                  <c:v>600.04999999999995</c:v>
                </c:pt>
                <c:pt idx="61">
                  <c:v>610.03599999999994</c:v>
                </c:pt>
                <c:pt idx="62">
                  <c:v>620.03</c:v>
                </c:pt>
                <c:pt idx="63">
                  <c:v>630.02800000000002</c:v>
                </c:pt>
                <c:pt idx="64">
                  <c:v>640.02700000000004</c:v>
                </c:pt>
                <c:pt idx="65">
                  <c:v>650.029</c:v>
                </c:pt>
                <c:pt idx="66">
                  <c:v>660.02800000000002</c:v>
                </c:pt>
                <c:pt idx="67">
                  <c:v>670.02800000000002</c:v>
                </c:pt>
                <c:pt idx="68">
                  <c:v>680.04600000000005</c:v>
                </c:pt>
                <c:pt idx="69">
                  <c:v>690.05</c:v>
                </c:pt>
                <c:pt idx="70">
                  <c:v>700.05</c:v>
                </c:pt>
                <c:pt idx="71">
                  <c:v>710.04499999999996</c:v>
                </c:pt>
                <c:pt idx="72">
                  <c:v>720.05</c:v>
                </c:pt>
                <c:pt idx="73">
                  <c:v>730.04899999999998</c:v>
                </c:pt>
                <c:pt idx="74">
                  <c:v>740.04300000000001</c:v>
                </c:pt>
                <c:pt idx="75">
                  <c:v>750.048</c:v>
                </c:pt>
                <c:pt idx="76">
                  <c:v>760.06500000000005</c:v>
                </c:pt>
                <c:pt idx="77">
                  <c:v>770.04300000000001</c:v>
                </c:pt>
                <c:pt idx="78">
                  <c:v>780.04899999999998</c:v>
                </c:pt>
                <c:pt idx="79">
                  <c:v>790.048</c:v>
                </c:pt>
                <c:pt idx="80">
                  <c:v>800.04200000000003</c:v>
                </c:pt>
                <c:pt idx="81">
                  <c:v>810.048</c:v>
                </c:pt>
                <c:pt idx="82">
                  <c:v>820.06299999999999</c:v>
                </c:pt>
                <c:pt idx="83">
                  <c:v>830.05700000000002</c:v>
                </c:pt>
                <c:pt idx="84">
                  <c:v>840.04600000000005</c:v>
                </c:pt>
                <c:pt idx="85">
                  <c:v>850.06200000000001</c:v>
                </c:pt>
                <c:pt idx="86">
                  <c:v>860.05700000000002</c:v>
                </c:pt>
                <c:pt idx="87">
                  <c:v>870.04300000000001</c:v>
                </c:pt>
                <c:pt idx="88">
                  <c:v>880.04600000000005</c:v>
                </c:pt>
                <c:pt idx="89">
                  <c:v>890.05600000000004</c:v>
                </c:pt>
                <c:pt idx="90">
                  <c:v>900.04600000000005</c:v>
                </c:pt>
                <c:pt idx="91">
                  <c:v>910.04300000000001</c:v>
                </c:pt>
                <c:pt idx="92">
                  <c:v>920.03599999999994</c:v>
                </c:pt>
                <c:pt idx="93">
                  <c:v>930.03499999999997</c:v>
                </c:pt>
                <c:pt idx="94">
                  <c:v>940.03399999999999</c:v>
                </c:pt>
                <c:pt idx="95">
                  <c:v>950.04</c:v>
                </c:pt>
                <c:pt idx="96">
                  <c:v>960.03700000000003</c:v>
                </c:pt>
                <c:pt idx="97">
                  <c:v>970.03700000000003</c:v>
                </c:pt>
                <c:pt idx="98">
                  <c:v>980.04</c:v>
                </c:pt>
                <c:pt idx="99">
                  <c:v>990.04600000000005</c:v>
                </c:pt>
                <c:pt idx="100">
                  <c:v>1000.061</c:v>
                </c:pt>
                <c:pt idx="101">
                  <c:v>1010.061</c:v>
                </c:pt>
                <c:pt idx="102">
                  <c:v>1020.06</c:v>
                </c:pt>
                <c:pt idx="103">
                  <c:v>1030.06</c:v>
                </c:pt>
                <c:pt idx="104">
                  <c:v>1040.056</c:v>
                </c:pt>
                <c:pt idx="105">
                  <c:v>1050.059</c:v>
                </c:pt>
                <c:pt idx="106">
                  <c:v>1060.06</c:v>
                </c:pt>
                <c:pt idx="107">
                  <c:v>1070.0550000000001</c:v>
                </c:pt>
                <c:pt idx="108">
                  <c:v>1080.059</c:v>
                </c:pt>
                <c:pt idx="109">
                  <c:v>1090.059</c:v>
                </c:pt>
                <c:pt idx="110">
                  <c:v>1100.0519999999999</c:v>
                </c:pt>
                <c:pt idx="111">
                  <c:v>1110.0509999999999</c:v>
                </c:pt>
                <c:pt idx="112">
                  <c:v>1120.05</c:v>
                </c:pt>
                <c:pt idx="113">
                  <c:v>1130.0650000000001</c:v>
                </c:pt>
                <c:pt idx="114">
                  <c:v>1140.0730000000001</c:v>
                </c:pt>
                <c:pt idx="115">
                  <c:v>1150.057</c:v>
                </c:pt>
                <c:pt idx="116">
                  <c:v>1160.058</c:v>
                </c:pt>
                <c:pt idx="117">
                  <c:v>1170.057</c:v>
                </c:pt>
                <c:pt idx="118">
                  <c:v>1180.0509999999999</c:v>
                </c:pt>
                <c:pt idx="119">
                  <c:v>1190.057</c:v>
                </c:pt>
                <c:pt idx="120">
                  <c:v>1200.0730000000001</c:v>
                </c:pt>
                <c:pt idx="121">
                  <c:v>1210.0530000000001</c:v>
                </c:pt>
                <c:pt idx="122">
                  <c:v>1220.0409999999999</c:v>
                </c:pt>
                <c:pt idx="123">
                  <c:v>1230.0419999999999</c:v>
                </c:pt>
                <c:pt idx="124">
                  <c:v>1240.0440000000001</c:v>
                </c:pt>
                <c:pt idx="125">
                  <c:v>1250.0419999999999</c:v>
                </c:pt>
                <c:pt idx="126">
                  <c:v>1260.0440000000001</c:v>
                </c:pt>
                <c:pt idx="127">
                  <c:v>1270.046</c:v>
                </c:pt>
                <c:pt idx="128">
                  <c:v>1280.0519999999999</c:v>
                </c:pt>
                <c:pt idx="129">
                  <c:v>1290.056</c:v>
                </c:pt>
                <c:pt idx="130">
                  <c:v>1300.0719999999999</c:v>
                </c:pt>
                <c:pt idx="131">
                  <c:v>1310.0650000000001</c:v>
                </c:pt>
                <c:pt idx="132">
                  <c:v>1320.047</c:v>
                </c:pt>
                <c:pt idx="133">
                  <c:v>1330.0619999999999</c:v>
                </c:pt>
                <c:pt idx="134">
                  <c:v>1340.0650000000001</c:v>
                </c:pt>
                <c:pt idx="135">
                  <c:v>1350.0630000000001</c:v>
                </c:pt>
                <c:pt idx="136">
                  <c:v>1360.0619999999999</c:v>
                </c:pt>
                <c:pt idx="137">
                  <c:v>1370.0640000000001</c:v>
                </c:pt>
                <c:pt idx="138">
                  <c:v>1380.07</c:v>
                </c:pt>
                <c:pt idx="139">
                  <c:v>1390.07</c:v>
                </c:pt>
                <c:pt idx="140">
                  <c:v>1400.0630000000001</c:v>
                </c:pt>
                <c:pt idx="141">
                  <c:v>1410.069</c:v>
                </c:pt>
                <c:pt idx="142">
                  <c:v>1420.069</c:v>
                </c:pt>
                <c:pt idx="143">
                  <c:v>1430.069</c:v>
                </c:pt>
                <c:pt idx="144">
                  <c:v>1440.068</c:v>
                </c:pt>
                <c:pt idx="145">
                  <c:v>1450.07</c:v>
                </c:pt>
                <c:pt idx="146">
                  <c:v>1460.069</c:v>
                </c:pt>
                <c:pt idx="147">
                  <c:v>1470.069</c:v>
                </c:pt>
                <c:pt idx="148">
                  <c:v>1480.068</c:v>
                </c:pt>
                <c:pt idx="149">
                  <c:v>1490.059</c:v>
                </c:pt>
                <c:pt idx="150">
                  <c:v>1500.0740000000001</c:v>
                </c:pt>
                <c:pt idx="151">
                  <c:v>1510.0630000000001</c:v>
                </c:pt>
                <c:pt idx="152">
                  <c:v>1520.0519999999999</c:v>
                </c:pt>
                <c:pt idx="153">
                  <c:v>1530.0509999999999</c:v>
                </c:pt>
                <c:pt idx="154">
                  <c:v>1540.0519999999999</c:v>
                </c:pt>
                <c:pt idx="155">
                  <c:v>1550.0550000000001</c:v>
                </c:pt>
                <c:pt idx="156">
                  <c:v>1560.0530000000001</c:v>
                </c:pt>
                <c:pt idx="157">
                  <c:v>1570.0519999999999</c:v>
                </c:pt>
                <c:pt idx="158">
                  <c:v>1580.0650000000001</c:v>
                </c:pt>
                <c:pt idx="159">
                  <c:v>1590.07</c:v>
                </c:pt>
                <c:pt idx="160">
                  <c:v>1600.0609999999999</c:v>
                </c:pt>
                <c:pt idx="161">
                  <c:v>1610.079</c:v>
                </c:pt>
                <c:pt idx="162">
                  <c:v>1620.068</c:v>
                </c:pt>
                <c:pt idx="163">
                  <c:v>1630.06</c:v>
                </c:pt>
                <c:pt idx="164">
                  <c:v>1640.08</c:v>
                </c:pt>
                <c:pt idx="165">
                  <c:v>1650.069</c:v>
                </c:pt>
                <c:pt idx="166">
                  <c:v>1660.085</c:v>
                </c:pt>
                <c:pt idx="167">
                  <c:v>1670.078</c:v>
                </c:pt>
                <c:pt idx="168">
                  <c:v>1680.068</c:v>
                </c:pt>
                <c:pt idx="169">
                  <c:v>1690.075</c:v>
                </c:pt>
                <c:pt idx="170">
                  <c:v>1700.0619999999999</c:v>
                </c:pt>
                <c:pt idx="171">
                  <c:v>1710.067</c:v>
                </c:pt>
                <c:pt idx="172">
                  <c:v>1720.0830000000001</c:v>
                </c:pt>
                <c:pt idx="173">
                  <c:v>1730.077</c:v>
                </c:pt>
                <c:pt idx="174">
                  <c:v>1740.066</c:v>
                </c:pt>
                <c:pt idx="175">
                  <c:v>1750.0820000000001</c:v>
                </c:pt>
                <c:pt idx="176">
                  <c:v>1760.0830000000001</c:v>
                </c:pt>
                <c:pt idx="177">
                  <c:v>1770.0820000000001</c:v>
                </c:pt>
                <c:pt idx="178">
                  <c:v>1780.0820000000001</c:v>
                </c:pt>
                <c:pt idx="179">
                  <c:v>1790.075</c:v>
                </c:pt>
                <c:pt idx="180">
                  <c:v>1800.0809999999999</c:v>
                </c:pt>
                <c:pt idx="181">
                  <c:v>1810.067</c:v>
                </c:pt>
                <c:pt idx="182">
                  <c:v>1820.058</c:v>
                </c:pt>
                <c:pt idx="183">
                  <c:v>1830.0609999999999</c:v>
                </c:pt>
                <c:pt idx="184">
                  <c:v>1840.06</c:v>
                </c:pt>
                <c:pt idx="185">
                  <c:v>1850.06</c:v>
                </c:pt>
                <c:pt idx="186">
                  <c:v>1860.0619999999999</c:v>
                </c:pt>
                <c:pt idx="187">
                  <c:v>1870.0609999999999</c:v>
                </c:pt>
                <c:pt idx="188">
                  <c:v>1880.08</c:v>
                </c:pt>
                <c:pt idx="189">
                  <c:v>1890.0740000000001</c:v>
                </c:pt>
                <c:pt idx="190">
                  <c:v>1900.079</c:v>
                </c:pt>
                <c:pt idx="191">
                  <c:v>1910.079</c:v>
                </c:pt>
                <c:pt idx="192">
                  <c:v>1920.0730000000001</c:v>
                </c:pt>
                <c:pt idx="193">
                  <c:v>1930.079</c:v>
                </c:pt>
                <c:pt idx="194">
                  <c:v>1940.07</c:v>
                </c:pt>
                <c:pt idx="195">
                  <c:v>1950.095</c:v>
                </c:pt>
                <c:pt idx="196">
                  <c:v>1960.0940000000001</c:v>
                </c:pt>
                <c:pt idx="197">
                  <c:v>1970.078</c:v>
                </c:pt>
                <c:pt idx="198">
                  <c:v>1980.078</c:v>
                </c:pt>
                <c:pt idx="199">
                  <c:v>1990.0930000000001</c:v>
                </c:pt>
                <c:pt idx="200">
                  <c:v>2000.0930000000001</c:v>
                </c:pt>
                <c:pt idx="201">
                  <c:v>2010.0920000000001</c:v>
                </c:pt>
                <c:pt idx="202">
                  <c:v>2020.085</c:v>
                </c:pt>
                <c:pt idx="203">
                  <c:v>2030.076</c:v>
                </c:pt>
                <c:pt idx="204">
                  <c:v>2040.0909999999999</c:v>
                </c:pt>
                <c:pt idx="205">
                  <c:v>2050.087</c:v>
                </c:pt>
                <c:pt idx="206">
                  <c:v>2060.076</c:v>
                </c:pt>
                <c:pt idx="207">
                  <c:v>2070.0909999999999</c:v>
                </c:pt>
                <c:pt idx="208">
                  <c:v>2080.0859999999998</c:v>
                </c:pt>
                <c:pt idx="209">
                  <c:v>2090.09</c:v>
                </c:pt>
                <c:pt idx="210">
                  <c:v>2100.09</c:v>
                </c:pt>
                <c:pt idx="211">
                  <c:v>2110.0749999999998</c:v>
                </c:pt>
                <c:pt idx="212">
                  <c:v>2120.0659999999998</c:v>
                </c:pt>
                <c:pt idx="213">
                  <c:v>2130.0659999999998</c:v>
                </c:pt>
                <c:pt idx="214">
                  <c:v>2140.067</c:v>
                </c:pt>
                <c:pt idx="215">
                  <c:v>2150.069</c:v>
                </c:pt>
                <c:pt idx="216">
                  <c:v>2160.067</c:v>
                </c:pt>
                <c:pt idx="217">
                  <c:v>2170.0680000000002</c:v>
                </c:pt>
                <c:pt idx="218">
                  <c:v>2180.0720000000001</c:v>
                </c:pt>
                <c:pt idx="219">
                  <c:v>2190.0920000000001</c:v>
                </c:pt>
                <c:pt idx="220">
                  <c:v>2200.0920000000001</c:v>
                </c:pt>
                <c:pt idx="221">
                  <c:v>2210.0859999999998</c:v>
                </c:pt>
                <c:pt idx="222">
                  <c:v>2220.0909999999999</c:v>
                </c:pt>
                <c:pt idx="223">
                  <c:v>2230.0909999999999</c:v>
                </c:pt>
                <c:pt idx="224">
                  <c:v>2240.0920000000001</c:v>
                </c:pt>
                <c:pt idx="225">
                  <c:v>2250.085</c:v>
                </c:pt>
                <c:pt idx="226">
                  <c:v>2260.0909999999999</c:v>
                </c:pt>
                <c:pt idx="227">
                  <c:v>2270.0909999999999</c:v>
                </c:pt>
                <c:pt idx="228">
                  <c:v>2280.0859999999998</c:v>
                </c:pt>
                <c:pt idx="229">
                  <c:v>2290.09</c:v>
                </c:pt>
                <c:pt idx="230">
                  <c:v>2300.0889999999999</c:v>
                </c:pt>
                <c:pt idx="231">
                  <c:v>2310.0830000000001</c:v>
                </c:pt>
                <c:pt idx="232">
                  <c:v>2320.0889999999999</c:v>
                </c:pt>
                <c:pt idx="233">
                  <c:v>2330.0880000000002</c:v>
                </c:pt>
                <c:pt idx="234">
                  <c:v>2340.085</c:v>
                </c:pt>
                <c:pt idx="235">
                  <c:v>2350.0889999999999</c:v>
                </c:pt>
                <c:pt idx="236">
                  <c:v>2360.0889999999999</c:v>
                </c:pt>
                <c:pt idx="237">
                  <c:v>2370.0839999999998</c:v>
                </c:pt>
                <c:pt idx="238">
                  <c:v>2380.0880000000002</c:v>
                </c:pt>
                <c:pt idx="239">
                  <c:v>2390.1039999999998</c:v>
                </c:pt>
                <c:pt idx="240">
                  <c:v>2400.1030000000001</c:v>
                </c:pt>
                <c:pt idx="241">
                  <c:v>2410.0810000000001</c:v>
                </c:pt>
                <c:pt idx="242">
                  <c:v>2420.0749999999998</c:v>
                </c:pt>
                <c:pt idx="243">
                  <c:v>2430.0749999999998</c:v>
                </c:pt>
                <c:pt idx="244">
                  <c:v>2440.078</c:v>
                </c:pt>
                <c:pt idx="245">
                  <c:v>2450.0749999999998</c:v>
                </c:pt>
                <c:pt idx="246">
                  <c:v>2460.0729999999999</c:v>
                </c:pt>
                <c:pt idx="247">
                  <c:v>2470.0749999999998</c:v>
                </c:pt>
                <c:pt idx="248">
                  <c:v>2480.0830000000001</c:v>
                </c:pt>
                <c:pt idx="249">
                  <c:v>2490.087</c:v>
                </c:pt>
                <c:pt idx="250">
                  <c:v>2500.1030000000001</c:v>
                </c:pt>
                <c:pt idx="251">
                  <c:v>2510.098</c:v>
                </c:pt>
                <c:pt idx="252">
                  <c:v>2520.087</c:v>
                </c:pt>
                <c:pt idx="253">
                  <c:v>2530.1030000000001</c:v>
                </c:pt>
                <c:pt idx="254">
                  <c:v>2540.098</c:v>
                </c:pt>
                <c:pt idx="255">
                  <c:v>2550.1019999999999</c:v>
                </c:pt>
                <c:pt idx="256">
                  <c:v>2560.1019999999999</c:v>
                </c:pt>
                <c:pt idx="257">
                  <c:v>2570.098</c:v>
                </c:pt>
                <c:pt idx="258">
                  <c:v>2580.1010000000001</c:v>
                </c:pt>
                <c:pt idx="259">
                  <c:v>2590.1010000000001</c:v>
                </c:pt>
                <c:pt idx="260">
                  <c:v>2600.1010000000001</c:v>
                </c:pt>
                <c:pt idx="261">
                  <c:v>2610.096</c:v>
                </c:pt>
                <c:pt idx="262">
                  <c:v>2620.1</c:v>
                </c:pt>
                <c:pt idx="263">
                  <c:v>2630.1010000000001</c:v>
                </c:pt>
                <c:pt idx="264">
                  <c:v>2640.096</c:v>
                </c:pt>
                <c:pt idx="265">
                  <c:v>2650.1</c:v>
                </c:pt>
                <c:pt idx="266">
                  <c:v>2660.1</c:v>
                </c:pt>
                <c:pt idx="267">
                  <c:v>2670.0940000000001</c:v>
                </c:pt>
                <c:pt idx="268">
                  <c:v>2680.0990000000002</c:v>
                </c:pt>
                <c:pt idx="269">
                  <c:v>2690.0990000000002</c:v>
                </c:pt>
                <c:pt idx="270">
                  <c:v>2700.0940000000001</c:v>
                </c:pt>
                <c:pt idx="271">
                  <c:v>2710.0859999999998</c:v>
                </c:pt>
                <c:pt idx="272">
                  <c:v>2720.0810000000001</c:v>
                </c:pt>
                <c:pt idx="273">
                  <c:v>2730.0810000000001</c:v>
                </c:pt>
                <c:pt idx="274">
                  <c:v>2740.085</c:v>
                </c:pt>
                <c:pt idx="275">
                  <c:v>2750.0819999999999</c:v>
                </c:pt>
                <c:pt idx="276">
                  <c:v>2760.0839999999998</c:v>
                </c:pt>
                <c:pt idx="277">
                  <c:v>2770.087</c:v>
                </c:pt>
                <c:pt idx="278">
                  <c:v>2780.098</c:v>
                </c:pt>
                <c:pt idx="279">
                  <c:v>2790.0970000000002</c:v>
                </c:pt>
                <c:pt idx="280">
                  <c:v>2800.0970000000002</c:v>
                </c:pt>
                <c:pt idx="281">
                  <c:v>2810.107</c:v>
                </c:pt>
                <c:pt idx="282">
                  <c:v>2820.0970000000002</c:v>
                </c:pt>
                <c:pt idx="283">
                  <c:v>2830.1109999999999</c:v>
                </c:pt>
                <c:pt idx="284">
                  <c:v>2840.1080000000002</c:v>
                </c:pt>
                <c:pt idx="285">
                  <c:v>2850.0970000000002</c:v>
                </c:pt>
                <c:pt idx="286">
                  <c:v>2860.1120000000001</c:v>
                </c:pt>
                <c:pt idx="287">
                  <c:v>2870.107</c:v>
                </c:pt>
                <c:pt idx="288">
                  <c:v>2880.096</c:v>
                </c:pt>
                <c:pt idx="289">
                  <c:v>2890.1109999999999</c:v>
                </c:pt>
                <c:pt idx="290">
                  <c:v>2900.1060000000002</c:v>
                </c:pt>
                <c:pt idx="291">
                  <c:v>2910.1109999999999</c:v>
                </c:pt>
                <c:pt idx="292">
                  <c:v>2920.11</c:v>
                </c:pt>
                <c:pt idx="293">
                  <c:v>2930.1109999999999</c:v>
                </c:pt>
                <c:pt idx="294">
                  <c:v>2940.105</c:v>
                </c:pt>
                <c:pt idx="295">
                  <c:v>2950.11</c:v>
                </c:pt>
                <c:pt idx="296">
                  <c:v>2960.11</c:v>
                </c:pt>
                <c:pt idx="297">
                  <c:v>2970.1039999999998</c:v>
                </c:pt>
                <c:pt idx="298">
                  <c:v>2980.11</c:v>
                </c:pt>
                <c:pt idx="299">
                  <c:v>2990.1089999999999</c:v>
                </c:pt>
                <c:pt idx="300">
                  <c:v>3000.1039999999998</c:v>
                </c:pt>
                <c:pt idx="301">
                  <c:v>3010.0909999999999</c:v>
                </c:pt>
                <c:pt idx="302">
                  <c:v>3020.09</c:v>
                </c:pt>
                <c:pt idx="303">
                  <c:v>3030.0909999999999</c:v>
                </c:pt>
                <c:pt idx="304">
                  <c:v>3040.0920000000001</c:v>
                </c:pt>
                <c:pt idx="305">
                  <c:v>3050.09</c:v>
                </c:pt>
                <c:pt idx="306">
                  <c:v>3060.0909999999999</c:v>
                </c:pt>
                <c:pt idx="307">
                  <c:v>3070.09</c:v>
                </c:pt>
                <c:pt idx="308">
                  <c:v>3080.105</c:v>
                </c:pt>
                <c:pt idx="309">
                  <c:v>3090.11</c:v>
                </c:pt>
                <c:pt idx="310">
                  <c:v>3100.1089999999999</c:v>
                </c:pt>
                <c:pt idx="311">
                  <c:v>3110.1039999999998</c:v>
                </c:pt>
                <c:pt idx="312">
                  <c:v>3120.1039999999998</c:v>
                </c:pt>
                <c:pt idx="313">
                  <c:v>3130.1089999999999</c:v>
                </c:pt>
                <c:pt idx="314">
                  <c:v>3140.1089999999999</c:v>
                </c:pt>
                <c:pt idx="315">
                  <c:v>3150.1039999999998</c:v>
                </c:pt>
                <c:pt idx="316">
                  <c:v>3160.1080000000002</c:v>
                </c:pt>
                <c:pt idx="317">
                  <c:v>3170.1080000000002</c:v>
                </c:pt>
                <c:pt idx="318">
                  <c:v>3180.1179999999999</c:v>
                </c:pt>
                <c:pt idx="319">
                  <c:v>3190.107</c:v>
                </c:pt>
                <c:pt idx="320">
                  <c:v>3200.12</c:v>
                </c:pt>
                <c:pt idx="321">
                  <c:v>3210.1060000000002</c:v>
                </c:pt>
                <c:pt idx="322">
                  <c:v>3220.1170000000002</c:v>
                </c:pt>
                <c:pt idx="323">
                  <c:v>3230.107</c:v>
                </c:pt>
                <c:pt idx="324">
                  <c:v>3240.1219999999998</c:v>
                </c:pt>
                <c:pt idx="325">
                  <c:v>3250.116</c:v>
                </c:pt>
                <c:pt idx="326">
                  <c:v>3260.1060000000002</c:v>
                </c:pt>
                <c:pt idx="327">
                  <c:v>3270.1210000000001</c:v>
                </c:pt>
                <c:pt idx="328">
                  <c:v>3280.116</c:v>
                </c:pt>
                <c:pt idx="329">
                  <c:v>3290.1210000000001</c:v>
                </c:pt>
                <c:pt idx="330">
                  <c:v>3300.12</c:v>
                </c:pt>
                <c:pt idx="331">
                  <c:v>3310.1030000000001</c:v>
                </c:pt>
                <c:pt idx="332">
                  <c:v>3320.1010000000001</c:v>
                </c:pt>
                <c:pt idx="333">
                  <c:v>3330.0970000000002</c:v>
                </c:pt>
                <c:pt idx="334">
                  <c:v>3340.098</c:v>
                </c:pt>
                <c:pt idx="335">
                  <c:v>3350.0990000000002</c:v>
                </c:pt>
                <c:pt idx="336">
                  <c:v>3360.1010000000001</c:v>
                </c:pt>
                <c:pt idx="337">
                  <c:v>3370.0990000000002</c:v>
                </c:pt>
                <c:pt idx="338">
                  <c:v>3380.107</c:v>
                </c:pt>
                <c:pt idx="339">
                  <c:v>3390.1170000000002</c:v>
                </c:pt>
                <c:pt idx="340">
                  <c:v>3400.1210000000001</c:v>
                </c:pt>
                <c:pt idx="341">
                  <c:v>3410.1210000000001</c:v>
                </c:pt>
                <c:pt idx="342">
                  <c:v>3420.1219999999998</c:v>
                </c:pt>
                <c:pt idx="343">
                  <c:v>3430.1170000000002</c:v>
                </c:pt>
                <c:pt idx="344">
                  <c:v>3440.1210000000001</c:v>
                </c:pt>
                <c:pt idx="345">
                  <c:v>3450.1210000000001</c:v>
                </c:pt>
                <c:pt idx="346">
                  <c:v>3460.1149999999998</c:v>
                </c:pt>
                <c:pt idx="347">
                  <c:v>3470.12</c:v>
                </c:pt>
                <c:pt idx="348">
                  <c:v>3480.12</c:v>
                </c:pt>
                <c:pt idx="349">
                  <c:v>3490.1190000000001</c:v>
                </c:pt>
                <c:pt idx="350">
                  <c:v>3500.114</c:v>
                </c:pt>
                <c:pt idx="351">
                  <c:v>3510.1179999999999</c:v>
                </c:pt>
                <c:pt idx="352">
                  <c:v>3520.12</c:v>
                </c:pt>
                <c:pt idx="353">
                  <c:v>3530.1149999999998</c:v>
                </c:pt>
                <c:pt idx="354">
                  <c:v>3540.1190000000001</c:v>
                </c:pt>
                <c:pt idx="355">
                  <c:v>3550.1179999999999</c:v>
                </c:pt>
                <c:pt idx="356">
                  <c:v>3560.1179999999999</c:v>
                </c:pt>
                <c:pt idx="357">
                  <c:v>3570.1129999999998</c:v>
                </c:pt>
                <c:pt idx="358">
                  <c:v>3580.1179999999999</c:v>
                </c:pt>
                <c:pt idx="359">
                  <c:v>3590.1329999999998</c:v>
                </c:pt>
                <c:pt idx="360">
                  <c:v>3600.1280000000002</c:v>
                </c:pt>
                <c:pt idx="361">
                  <c:v>3610.1089999999999</c:v>
                </c:pt>
                <c:pt idx="362">
                  <c:v>3620.105</c:v>
                </c:pt>
                <c:pt idx="363">
                  <c:v>3630.1060000000002</c:v>
                </c:pt>
                <c:pt idx="364">
                  <c:v>3640.1080000000002</c:v>
                </c:pt>
                <c:pt idx="365">
                  <c:v>3650.1060000000002</c:v>
                </c:pt>
                <c:pt idx="366">
                  <c:v>3660.107</c:v>
                </c:pt>
                <c:pt idx="367">
                  <c:v>3670.1039999999998</c:v>
                </c:pt>
                <c:pt idx="368">
                  <c:v>3680.1170000000002</c:v>
                </c:pt>
                <c:pt idx="369">
                  <c:v>3690.1320000000001</c:v>
                </c:pt>
                <c:pt idx="370">
                  <c:v>3700.1239999999998</c:v>
                </c:pt>
                <c:pt idx="371">
                  <c:v>3710.1170000000002</c:v>
                </c:pt>
                <c:pt idx="372">
                  <c:v>3720.1320000000001</c:v>
                </c:pt>
                <c:pt idx="373">
                  <c:v>3730.123</c:v>
                </c:pt>
                <c:pt idx="374">
                  <c:v>3740.1320000000001</c:v>
                </c:pt>
                <c:pt idx="375">
                  <c:v>3750.1260000000002</c:v>
                </c:pt>
                <c:pt idx="376">
                  <c:v>3760.1219999999998</c:v>
                </c:pt>
                <c:pt idx="377">
                  <c:v>3770.13</c:v>
                </c:pt>
                <c:pt idx="378">
                  <c:v>3780.1260000000002</c:v>
                </c:pt>
                <c:pt idx="379">
                  <c:v>3790.13</c:v>
                </c:pt>
                <c:pt idx="380">
                  <c:v>3800.1289999999999</c:v>
                </c:pt>
                <c:pt idx="381">
                  <c:v>3810.13</c:v>
                </c:pt>
                <c:pt idx="382">
                  <c:v>3820.125</c:v>
                </c:pt>
                <c:pt idx="383">
                  <c:v>3830.1289999999999</c:v>
                </c:pt>
                <c:pt idx="384">
                  <c:v>3840.13</c:v>
                </c:pt>
                <c:pt idx="385">
                  <c:v>3850.125</c:v>
                </c:pt>
                <c:pt idx="386">
                  <c:v>3860.1289999999999</c:v>
                </c:pt>
                <c:pt idx="387">
                  <c:v>3870.1289999999999</c:v>
                </c:pt>
                <c:pt idx="388">
                  <c:v>3880.1280000000002</c:v>
                </c:pt>
                <c:pt idx="389">
                  <c:v>3890.123</c:v>
                </c:pt>
                <c:pt idx="390">
                  <c:v>3900.1280000000002</c:v>
                </c:pt>
                <c:pt idx="391">
                  <c:v>3910.1210000000001</c:v>
                </c:pt>
                <c:pt idx="392">
                  <c:v>3920.1179999999999</c:v>
                </c:pt>
                <c:pt idx="393">
                  <c:v>3930.116</c:v>
                </c:pt>
                <c:pt idx="394">
                  <c:v>3940.1190000000001</c:v>
                </c:pt>
                <c:pt idx="395">
                  <c:v>3950.1129999999998</c:v>
                </c:pt>
                <c:pt idx="396">
                  <c:v>3960.1129999999998</c:v>
                </c:pt>
                <c:pt idx="397">
                  <c:v>3970.1149999999998</c:v>
                </c:pt>
                <c:pt idx="398">
                  <c:v>3980.1309999999999</c:v>
                </c:pt>
                <c:pt idx="399">
                  <c:v>3990.1309999999999</c:v>
                </c:pt>
                <c:pt idx="400">
                  <c:v>4000.1239999999998</c:v>
                </c:pt>
                <c:pt idx="401">
                  <c:v>4010.1350000000002</c:v>
                </c:pt>
                <c:pt idx="402">
                  <c:v>4020.1419999999998</c:v>
                </c:pt>
                <c:pt idx="403">
                  <c:v>4030.13</c:v>
                </c:pt>
                <c:pt idx="404">
                  <c:v>4040.145</c:v>
                </c:pt>
                <c:pt idx="405">
                  <c:v>4050.145</c:v>
                </c:pt>
                <c:pt idx="406">
                  <c:v>4060.14</c:v>
                </c:pt>
                <c:pt idx="407">
                  <c:v>4070.1289999999999</c:v>
                </c:pt>
                <c:pt idx="408">
                  <c:v>4080.1439999999998</c:v>
                </c:pt>
                <c:pt idx="409">
                  <c:v>4090.1439999999998</c:v>
                </c:pt>
                <c:pt idx="410">
                  <c:v>4100.1379999999999</c:v>
                </c:pt>
                <c:pt idx="411">
                  <c:v>4110.1279999999997</c:v>
                </c:pt>
                <c:pt idx="412">
                  <c:v>4120.1350000000002</c:v>
                </c:pt>
                <c:pt idx="413">
                  <c:v>4130.1390000000001</c:v>
                </c:pt>
                <c:pt idx="414">
                  <c:v>4140.143</c:v>
                </c:pt>
                <c:pt idx="415">
                  <c:v>4150.143</c:v>
                </c:pt>
                <c:pt idx="416">
                  <c:v>4160.143</c:v>
                </c:pt>
                <c:pt idx="417">
                  <c:v>4170.1369999999997</c:v>
                </c:pt>
                <c:pt idx="418">
                  <c:v>4180.1419999999998</c:v>
                </c:pt>
                <c:pt idx="419">
                  <c:v>4190.1419999999998</c:v>
                </c:pt>
                <c:pt idx="420">
                  <c:v>4200.143</c:v>
                </c:pt>
                <c:pt idx="421">
                  <c:v>4210.1310000000003</c:v>
                </c:pt>
                <c:pt idx="422">
                  <c:v>4220.1210000000001</c:v>
                </c:pt>
                <c:pt idx="423">
                  <c:v>4230.12</c:v>
                </c:pt>
                <c:pt idx="424">
                  <c:v>4240.12</c:v>
                </c:pt>
                <c:pt idx="425">
                  <c:v>4250.1239999999998</c:v>
                </c:pt>
                <c:pt idx="426">
                  <c:v>4260.1210000000001</c:v>
                </c:pt>
                <c:pt idx="427">
                  <c:v>4270.1210000000001</c:v>
                </c:pt>
                <c:pt idx="428">
                  <c:v>4280.1400000000003</c:v>
                </c:pt>
                <c:pt idx="429">
                  <c:v>4290.1350000000002</c:v>
                </c:pt>
                <c:pt idx="430">
                  <c:v>4300.1319999999996</c:v>
                </c:pt>
                <c:pt idx="431">
                  <c:v>4310.1480000000001</c:v>
                </c:pt>
                <c:pt idx="432">
                  <c:v>4320.1559999999999</c:v>
                </c:pt>
                <c:pt idx="433">
                  <c:v>4330.1360000000004</c:v>
                </c:pt>
                <c:pt idx="434">
                  <c:v>4340.1400000000003</c:v>
                </c:pt>
                <c:pt idx="435">
                  <c:v>4350.1390000000001</c:v>
                </c:pt>
                <c:pt idx="436">
                  <c:v>4360.1379999999999</c:v>
                </c:pt>
                <c:pt idx="437">
                  <c:v>4370.1379999999999</c:v>
                </c:pt>
                <c:pt idx="438">
                  <c:v>4380.1469999999999</c:v>
                </c:pt>
                <c:pt idx="439">
                  <c:v>4390.1379999999999</c:v>
                </c:pt>
                <c:pt idx="440">
                  <c:v>4400.1509999999998</c:v>
                </c:pt>
                <c:pt idx="441">
                  <c:v>4410.1379999999999</c:v>
                </c:pt>
                <c:pt idx="442">
                  <c:v>4420.1540000000005</c:v>
                </c:pt>
                <c:pt idx="443">
                  <c:v>4430.1530000000002</c:v>
                </c:pt>
                <c:pt idx="444">
                  <c:v>4440.1480000000001</c:v>
                </c:pt>
                <c:pt idx="445">
                  <c:v>4450.1369999999997</c:v>
                </c:pt>
                <c:pt idx="446">
                  <c:v>4460.152</c:v>
                </c:pt>
                <c:pt idx="447">
                  <c:v>4470.152</c:v>
                </c:pt>
                <c:pt idx="448">
                  <c:v>4480.1469999999999</c:v>
                </c:pt>
                <c:pt idx="449">
                  <c:v>4490.152</c:v>
                </c:pt>
                <c:pt idx="450">
                  <c:v>4500.152</c:v>
                </c:pt>
                <c:pt idx="451">
                  <c:v>4510.1350000000002</c:v>
                </c:pt>
                <c:pt idx="452">
                  <c:v>4520.1319999999996</c:v>
                </c:pt>
                <c:pt idx="453">
                  <c:v>4530.1289999999999</c:v>
                </c:pt>
                <c:pt idx="454">
                  <c:v>4540.13</c:v>
                </c:pt>
                <c:pt idx="455">
                  <c:v>4550.13</c:v>
                </c:pt>
                <c:pt idx="456">
                  <c:v>4560.1329999999998</c:v>
                </c:pt>
                <c:pt idx="457">
                  <c:v>4570.134</c:v>
                </c:pt>
                <c:pt idx="458">
                  <c:v>4580.152</c:v>
                </c:pt>
                <c:pt idx="459">
                  <c:v>4590.152</c:v>
                </c:pt>
                <c:pt idx="460">
                  <c:v>4600.1490000000003</c:v>
                </c:pt>
                <c:pt idx="461">
                  <c:v>4610.152</c:v>
                </c:pt>
                <c:pt idx="462">
                  <c:v>4620.152</c:v>
                </c:pt>
                <c:pt idx="463">
                  <c:v>4630.152</c:v>
                </c:pt>
                <c:pt idx="464">
                  <c:v>4640.1469999999999</c:v>
                </c:pt>
                <c:pt idx="465">
                  <c:v>4650.1499999999996</c:v>
                </c:pt>
                <c:pt idx="466">
                  <c:v>4660.1499999999996</c:v>
                </c:pt>
                <c:pt idx="467">
                  <c:v>4670.1499999999996</c:v>
                </c:pt>
                <c:pt idx="468">
                  <c:v>4680.1450000000004</c:v>
                </c:pt>
                <c:pt idx="469">
                  <c:v>4690.1490000000003</c:v>
                </c:pt>
                <c:pt idx="470">
                  <c:v>4700.143</c:v>
                </c:pt>
                <c:pt idx="471">
                  <c:v>4710.1499999999996</c:v>
                </c:pt>
                <c:pt idx="472">
                  <c:v>4720.1450000000004</c:v>
                </c:pt>
                <c:pt idx="473">
                  <c:v>4730.1490000000003</c:v>
                </c:pt>
                <c:pt idx="474">
                  <c:v>4740.1490000000003</c:v>
                </c:pt>
                <c:pt idx="475">
                  <c:v>4750.1639999999998</c:v>
                </c:pt>
                <c:pt idx="476">
                  <c:v>4760.1480000000001</c:v>
                </c:pt>
                <c:pt idx="477">
                  <c:v>4770.1629999999996</c:v>
                </c:pt>
                <c:pt idx="478">
                  <c:v>4780.1629999999996</c:v>
                </c:pt>
                <c:pt idx="479">
                  <c:v>4790.1639999999998</c:v>
                </c:pt>
                <c:pt idx="480">
                  <c:v>4800.1629999999996</c:v>
                </c:pt>
                <c:pt idx="481">
                  <c:v>4810.143</c:v>
                </c:pt>
                <c:pt idx="482">
                  <c:v>4820.1360000000004</c:v>
                </c:pt>
                <c:pt idx="483">
                  <c:v>4830.1400000000003</c:v>
                </c:pt>
                <c:pt idx="484">
                  <c:v>4840.1379999999999</c:v>
                </c:pt>
                <c:pt idx="485">
                  <c:v>4850.1369999999997</c:v>
                </c:pt>
                <c:pt idx="486">
                  <c:v>4860.1369999999997</c:v>
                </c:pt>
                <c:pt idx="487">
                  <c:v>4870.1379999999999</c:v>
                </c:pt>
                <c:pt idx="488">
                  <c:v>4880.1450000000004</c:v>
                </c:pt>
                <c:pt idx="489">
                  <c:v>4890.1499999999996</c:v>
                </c:pt>
                <c:pt idx="490">
                  <c:v>4900.1660000000002</c:v>
                </c:pt>
                <c:pt idx="491">
                  <c:v>4910.1570000000002</c:v>
                </c:pt>
                <c:pt idx="492">
                  <c:v>4920.16</c:v>
                </c:pt>
                <c:pt idx="493">
                  <c:v>4930.1490000000003</c:v>
                </c:pt>
                <c:pt idx="494">
                  <c:v>4940.1639999999998</c:v>
                </c:pt>
                <c:pt idx="495">
                  <c:v>4950.1639999999998</c:v>
                </c:pt>
                <c:pt idx="496">
                  <c:v>4960.1589999999997</c:v>
                </c:pt>
                <c:pt idx="497">
                  <c:v>4970.1629999999996</c:v>
                </c:pt>
                <c:pt idx="498">
                  <c:v>4980.1629999999996</c:v>
                </c:pt>
                <c:pt idx="499">
                  <c:v>4990.1639999999998</c:v>
                </c:pt>
                <c:pt idx="500">
                  <c:v>5000.1629999999996</c:v>
                </c:pt>
                <c:pt idx="501">
                  <c:v>5010.1629999999996</c:v>
                </c:pt>
                <c:pt idx="502">
                  <c:v>5020.1629999999996</c:v>
                </c:pt>
                <c:pt idx="503">
                  <c:v>5030.1629999999996</c:v>
                </c:pt>
                <c:pt idx="504">
                  <c:v>5040.1580000000004</c:v>
                </c:pt>
                <c:pt idx="505">
                  <c:v>5050.1620000000003</c:v>
                </c:pt>
                <c:pt idx="506">
                  <c:v>5060.1620000000003</c:v>
                </c:pt>
                <c:pt idx="507">
                  <c:v>5070.1610000000001</c:v>
                </c:pt>
                <c:pt idx="508">
                  <c:v>5080.1559999999999</c:v>
                </c:pt>
                <c:pt idx="509">
                  <c:v>5090.1610000000001</c:v>
                </c:pt>
                <c:pt idx="510">
                  <c:v>5100.1610000000001</c:v>
                </c:pt>
                <c:pt idx="511">
                  <c:v>5110.1540000000005</c:v>
                </c:pt>
                <c:pt idx="512">
                  <c:v>5120.1490000000003</c:v>
                </c:pt>
                <c:pt idx="513">
                  <c:v>5130.1440000000002</c:v>
                </c:pt>
                <c:pt idx="514">
                  <c:v>5140.1450000000004</c:v>
                </c:pt>
                <c:pt idx="515">
                  <c:v>5150.1440000000002</c:v>
                </c:pt>
                <c:pt idx="516">
                  <c:v>5160.1480000000001</c:v>
                </c:pt>
                <c:pt idx="517">
                  <c:v>5170.143</c:v>
                </c:pt>
                <c:pt idx="518">
                  <c:v>5180.16</c:v>
                </c:pt>
                <c:pt idx="519">
                  <c:v>5190.16</c:v>
                </c:pt>
                <c:pt idx="520">
                  <c:v>5200.1580000000004</c:v>
                </c:pt>
                <c:pt idx="521">
                  <c:v>5210.1549999999997</c:v>
                </c:pt>
                <c:pt idx="522">
                  <c:v>5220.152</c:v>
                </c:pt>
                <c:pt idx="523">
                  <c:v>5230.1750000000002</c:v>
                </c:pt>
                <c:pt idx="524">
                  <c:v>5240.17</c:v>
                </c:pt>
                <c:pt idx="525">
                  <c:v>5250.1549999999997</c:v>
                </c:pt>
                <c:pt idx="526">
                  <c:v>5260.1589999999997</c:v>
                </c:pt>
                <c:pt idx="527">
                  <c:v>5270.174</c:v>
                </c:pt>
                <c:pt idx="528">
                  <c:v>5280.1729999999998</c:v>
                </c:pt>
                <c:pt idx="529">
                  <c:v>5290.17</c:v>
                </c:pt>
                <c:pt idx="530">
                  <c:v>5300.1589999999997</c:v>
                </c:pt>
                <c:pt idx="531">
                  <c:v>5310.174</c:v>
                </c:pt>
                <c:pt idx="532">
                  <c:v>5320.174</c:v>
                </c:pt>
                <c:pt idx="533">
                  <c:v>5330.1689999999999</c:v>
                </c:pt>
                <c:pt idx="534">
                  <c:v>5340.1729999999998</c:v>
                </c:pt>
                <c:pt idx="535">
                  <c:v>5350.1719999999996</c:v>
                </c:pt>
                <c:pt idx="536">
                  <c:v>5360.1719999999996</c:v>
                </c:pt>
                <c:pt idx="537">
                  <c:v>5370.1679999999997</c:v>
                </c:pt>
                <c:pt idx="538">
                  <c:v>5380.1639999999998</c:v>
                </c:pt>
                <c:pt idx="539">
                  <c:v>5390.1880000000001</c:v>
                </c:pt>
                <c:pt idx="540">
                  <c:v>5400.1719999999996</c:v>
                </c:pt>
                <c:pt idx="541">
                  <c:v>5410.1620000000003</c:v>
                </c:pt>
                <c:pt idx="542">
                  <c:v>5420.15</c:v>
                </c:pt>
                <c:pt idx="543">
                  <c:v>5430.152</c:v>
                </c:pt>
                <c:pt idx="544">
                  <c:v>5440.152</c:v>
                </c:pt>
                <c:pt idx="545">
                  <c:v>5450.1549999999997</c:v>
                </c:pt>
                <c:pt idx="546">
                  <c:v>5460.1559999999999</c:v>
                </c:pt>
                <c:pt idx="547">
                  <c:v>5470.1509999999998</c:v>
                </c:pt>
                <c:pt idx="548">
                  <c:v>5480.1710000000003</c:v>
                </c:pt>
                <c:pt idx="549">
                  <c:v>5490.17</c:v>
                </c:pt>
                <c:pt idx="550">
                  <c:v>5500.1660000000002</c:v>
                </c:pt>
                <c:pt idx="551">
                  <c:v>5510.17</c:v>
                </c:pt>
                <c:pt idx="552">
                  <c:v>5520.17</c:v>
                </c:pt>
                <c:pt idx="553">
                  <c:v>5530.16</c:v>
                </c:pt>
                <c:pt idx="554">
                  <c:v>5540.18</c:v>
                </c:pt>
                <c:pt idx="555">
                  <c:v>5550.1689999999999</c:v>
                </c:pt>
                <c:pt idx="556">
                  <c:v>5560.18</c:v>
                </c:pt>
                <c:pt idx="557">
                  <c:v>5570.1679999999997</c:v>
                </c:pt>
                <c:pt idx="558">
                  <c:v>5580.18</c:v>
                </c:pt>
                <c:pt idx="559">
                  <c:v>5590.1589999999997</c:v>
                </c:pt>
                <c:pt idx="560">
                  <c:v>5600.18</c:v>
                </c:pt>
                <c:pt idx="561">
                  <c:v>5610.183</c:v>
                </c:pt>
                <c:pt idx="562">
                  <c:v>5620.1880000000001</c:v>
                </c:pt>
                <c:pt idx="563">
                  <c:v>5630.183</c:v>
                </c:pt>
                <c:pt idx="564">
                  <c:v>5640.183</c:v>
                </c:pt>
                <c:pt idx="565">
                  <c:v>5650.1819999999998</c:v>
                </c:pt>
                <c:pt idx="566">
                  <c:v>5660.1790000000001</c:v>
                </c:pt>
                <c:pt idx="567">
                  <c:v>5670.1840000000002</c:v>
                </c:pt>
                <c:pt idx="568">
                  <c:v>5680.1779999999999</c:v>
                </c:pt>
                <c:pt idx="569">
                  <c:v>5690.1819999999998</c:v>
                </c:pt>
                <c:pt idx="570">
                  <c:v>5700.1729999999998</c:v>
                </c:pt>
                <c:pt idx="571">
                  <c:v>5710.1769999999997</c:v>
                </c:pt>
                <c:pt idx="572">
                  <c:v>5720.1589999999997</c:v>
                </c:pt>
                <c:pt idx="573">
                  <c:v>5730.1589999999997</c:v>
                </c:pt>
                <c:pt idx="574">
                  <c:v>5740.1580000000004</c:v>
                </c:pt>
                <c:pt idx="575">
                  <c:v>5750.1639999999998</c:v>
                </c:pt>
                <c:pt idx="576">
                  <c:v>5760.16</c:v>
                </c:pt>
                <c:pt idx="577">
                  <c:v>5770.1589999999997</c:v>
                </c:pt>
                <c:pt idx="578">
                  <c:v>5780.16</c:v>
                </c:pt>
                <c:pt idx="579">
                  <c:v>5790.1840000000002</c:v>
                </c:pt>
                <c:pt idx="580">
                  <c:v>5800.18</c:v>
                </c:pt>
                <c:pt idx="581">
                  <c:v>5810.1840000000002</c:v>
                </c:pt>
                <c:pt idx="582">
                  <c:v>5820.183</c:v>
                </c:pt>
                <c:pt idx="583">
                  <c:v>5830.174</c:v>
                </c:pt>
                <c:pt idx="584">
                  <c:v>5840.1930000000002</c:v>
                </c:pt>
                <c:pt idx="585">
                  <c:v>5850.1819999999998</c:v>
                </c:pt>
                <c:pt idx="586">
                  <c:v>5860.1809999999996</c:v>
                </c:pt>
                <c:pt idx="587">
                  <c:v>5870.1809999999996</c:v>
                </c:pt>
                <c:pt idx="588">
                  <c:v>5880.1769999999997</c:v>
                </c:pt>
                <c:pt idx="589">
                  <c:v>5890.1809999999996</c:v>
                </c:pt>
                <c:pt idx="590">
                  <c:v>5900.1809999999996</c:v>
                </c:pt>
                <c:pt idx="591">
                  <c:v>5910.1809999999996</c:v>
                </c:pt>
                <c:pt idx="592">
                  <c:v>5920.1769999999997</c:v>
                </c:pt>
                <c:pt idx="593">
                  <c:v>5930.18</c:v>
                </c:pt>
                <c:pt idx="594">
                  <c:v>5940.18</c:v>
                </c:pt>
                <c:pt idx="595">
                  <c:v>5950.18</c:v>
                </c:pt>
                <c:pt idx="596">
                  <c:v>5960.19</c:v>
                </c:pt>
                <c:pt idx="597">
                  <c:v>5970.1850000000004</c:v>
                </c:pt>
                <c:pt idx="598">
                  <c:v>5980.1949999999997</c:v>
                </c:pt>
                <c:pt idx="599">
                  <c:v>5990.1949999999997</c:v>
                </c:pt>
                <c:pt idx="600">
                  <c:v>6000.1940000000004</c:v>
                </c:pt>
                <c:pt idx="601">
                  <c:v>6010.1779999999999</c:v>
                </c:pt>
                <c:pt idx="602">
                  <c:v>6020.1660000000002</c:v>
                </c:pt>
                <c:pt idx="603">
                  <c:v>6030.1670000000004</c:v>
                </c:pt>
                <c:pt idx="604">
                  <c:v>6040.1670000000004</c:v>
                </c:pt>
                <c:pt idx="605">
                  <c:v>6050.1710000000003</c:v>
                </c:pt>
                <c:pt idx="606">
                  <c:v>6060.1710000000003</c:v>
                </c:pt>
                <c:pt idx="607">
                  <c:v>6070.1679999999997</c:v>
                </c:pt>
                <c:pt idx="608">
                  <c:v>6080.18</c:v>
                </c:pt>
                <c:pt idx="609">
                  <c:v>6090.1949999999997</c:v>
                </c:pt>
                <c:pt idx="610">
                  <c:v>6100.192</c:v>
                </c:pt>
                <c:pt idx="611">
                  <c:v>6110.1949999999997</c:v>
                </c:pt>
                <c:pt idx="612">
                  <c:v>6120.1949999999997</c:v>
                </c:pt>
                <c:pt idx="613">
                  <c:v>6130.1949999999997</c:v>
                </c:pt>
                <c:pt idx="614">
                  <c:v>6140.19</c:v>
                </c:pt>
                <c:pt idx="615">
                  <c:v>6150.1890000000003</c:v>
                </c:pt>
                <c:pt idx="616">
                  <c:v>6160.1940000000004</c:v>
                </c:pt>
                <c:pt idx="617">
                  <c:v>6170.1940000000004</c:v>
                </c:pt>
                <c:pt idx="618">
                  <c:v>6180.1940000000004</c:v>
                </c:pt>
                <c:pt idx="619">
                  <c:v>6190.19</c:v>
                </c:pt>
                <c:pt idx="620">
                  <c:v>6200.1930000000002</c:v>
                </c:pt>
                <c:pt idx="621">
                  <c:v>6210.1930000000002</c:v>
                </c:pt>
                <c:pt idx="622">
                  <c:v>6220.1930000000002</c:v>
                </c:pt>
                <c:pt idx="623">
                  <c:v>6230.1909999999998</c:v>
                </c:pt>
                <c:pt idx="624">
                  <c:v>6240.192</c:v>
                </c:pt>
                <c:pt idx="625">
                  <c:v>6250.192</c:v>
                </c:pt>
                <c:pt idx="626">
                  <c:v>6260.192</c:v>
                </c:pt>
                <c:pt idx="627">
                  <c:v>6270.192</c:v>
                </c:pt>
                <c:pt idx="628">
                  <c:v>6280.1880000000001</c:v>
                </c:pt>
                <c:pt idx="629">
                  <c:v>6290.1909999999998</c:v>
                </c:pt>
                <c:pt idx="630">
                  <c:v>6300.1909999999998</c:v>
                </c:pt>
                <c:pt idx="631">
                  <c:v>6310.183</c:v>
                </c:pt>
                <c:pt idx="632">
                  <c:v>6320.1779999999999</c:v>
                </c:pt>
                <c:pt idx="633">
                  <c:v>6330.1779999999999</c:v>
                </c:pt>
                <c:pt idx="634">
                  <c:v>6340.174</c:v>
                </c:pt>
                <c:pt idx="635">
                  <c:v>6350.1750000000002</c:v>
                </c:pt>
                <c:pt idx="636">
                  <c:v>6360.1729999999998</c:v>
                </c:pt>
                <c:pt idx="637">
                  <c:v>6370.1760000000004</c:v>
                </c:pt>
                <c:pt idx="638">
                  <c:v>6380.1880000000001</c:v>
                </c:pt>
                <c:pt idx="639">
                  <c:v>6390.192</c:v>
                </c:pt>
                <c:pt idx="640">
                  <c:v>6400.2070000000003</c:v>
                </c:pt>
                <c:pt idx="641">
                  <c:v>6410.2060000000001</c:v>
                </c:pt>
                <c:pt idx="642">
                  <c:v>6420.2020000000002</c:v>
                </c:pt>
                <c:pt idx="643">
                  <c:v>6430.1809999999996</c:v>
                </c:pt>
                <c:pt idx="644">
                  <c:v>6440.2060000000001</c:v>
                </c:pt>
                <c:pt idx="645">
                  <c:v>6450.2049999999999</c:v>
                </c:pt>
                <c:pt idx="646">
                  <c:v>6460.2049999999999</c:v>
                </c:pt>
                <c:pt idx="647">
                  <c:v>6470.201</c:v>
                </c:pt>
                <c:pt idx="648">
                  <c:v>6480.19</c:v>
                </c:pt>
                <c:pt idx="649">
                  <c:v>6490.2049999999999</c:v>
                </c:pt>
                <c:pt idx="650">
                  <c:v>6500.2039999999997</c:v>
                </c:pt>
                <c:pt idx="651">
                  <c:v>6510.201</c:v>
                </c:pt>
                <c:pt idx="652">
                  <c:v>6520.2</c:v>
                </c:pt>
                <c:pt idx="653">
                  <c:v>6530.2030000000004</c:v>
                </c:pt>
                <c:pt idx="654">
                  <c:v>6540.2030000000004</c:v>
                </c:pt>
                <c:pt idx="655">
                  <c:v>6550.2030000000004</c:v>
                </c:pt>
                <c:pt idx="656">
                  <c:v>6560.2</c:v>
                </c:pt>
                <c:pt idx="657">
                  <c:v>6570.2039999999997</c:v>
                </c:pt>
                <c:pt idx="658">
                  <c:v>6580.2030000000004</c:v>
                </c:pt>
                <c:pt idx="659">
                  <c:v>6590.1949999999997</c:v>
                </c:pt>
                <c:pt idx="660">
                  <c:v>6600.2020000000002</c:v>
                </c:pt>
                <c:pt idx="661">
                  <c:v>6610.1949999999997</c:v>
                </c:pt>
                <c:pt idx="662">
                  <c:v>6620.1809999999996</c:v>
                </c:pt>
                <c:pt idx="663">
                  <c:v>6630.183</c:v>
                </c:pt>
                <c:pt idx="664">
                  <c:v>6640.183</c:v>
                </c:pt>
                <c:pt idx="665">
                  <c:v>6650.1840000000002</c:v>
                </c:pt>
                <c:pt idx="666">
                  <c:v>6660.1840000000002</c:v>
                </c:pt>
                <c:pt idx="667">
                  <c:v>6670.183</c:v>
                </c:pt>
                <c:pt idx="668">
                  <c:v>6680.2039999999997</c:v>
                </c:pt>
                <c:pt idx="669">
                  <c:v>6690.1949999999997</c:v>
                </c:pt>
                <c:pt idx="670">
                  <c:v>6700.2150000000001</c:v>
                </c:pt>
                <c:pt idx="671">
                  <c:v>6710.2020000000002</c:v>
                </c:pt>
                <c:pt idx="672">
                  <c:v>6720.2030000000004</c:v>
                </c:pt>
                <c:pt idx="673">
                  <c:v>6730.2020000000002</c:v>
                </c:pt>
                <c:pt idx="674">
                  <c:v>6740.2020000000002</c:v>
                </c:pt>
                <c:pt idx="675">
                  <c:v>6750.1980000000003</c:v>
                </c:pt>
                <c:pt idx="676">
                  <c:v>6760.2030000000004</c:v>
                </c:pt>
                <c:pt idx="677">
                  <c:v>6770.2020000000002</c:v>
                </c:pt>
                <c:pt idx="678">
                  <c:v>6780.2179999999998</c:v>
                </c:pt>
                <c:pt idx="679">
                  <c:v>6790.2139999999999</c:v>
                </c:pt>
                <c:pt idx="680">
                  <c:v>6800.1970000000001</c:v>
                </c:pt>
                <c:pt idx="681">
                  <c:v>6810.201</c:v>
                </c:pt>
                <c:pt idx="682">
                  <c:v>6820.2160000000003</c:v>
                </c:pt>
                <c:pt idx="683">
                  <c:v>6830.2160000000003</c:v>
                </c:pt>
                <c:pt idx="684">
                  <c:v>6840.21</c:v>
                </c:pt>
                <c:pt idx="685">
                  <c:v>6850.2</c:v>
                </c:pt>
                <c:pt idx="686">
                  <c:v>6860.2160000000003</c:v>
                </c:pt>
                <c:pt idx="687">
                  <c:v>6870.2150000000001</c:v>
                </c:pt>
                <c:pt idx="688">
                  <c:v>6880.2120000000004</c:v>
                </c:pt>
                <c:pt idx="689">
                  <c:v>6890.2110000000002</c:v>
                </c:pt>
                <c:pt idx="690">
                  <c:v>6900.2150000000001</c:v>
                </c:pt>
                <c:pt idx="691">
                  <c:v>6910.1980000000003</c:v>
                </c:pt>
                <c:pt idx="692">
                  <c:v>6920.1890000000003</c:v>
                </c:pt>
                <c:pt idx="693">
                  <c:v>6930.1890000000003</c:v>
                </c:pt>
                <c:pt idx="694">
                  <c:v>6940.1940000000004</c:v>
                </c:pt>
                <c:pt idx="695">
                  <c:v>6950.192</c:v>
                </c:pt>
                <c:pt idx="696">
                  <c:v>6960.192</c:v>
                </c:pt>
                <c:pt idx="697">
                  <c:v>6970.192</c:v>
                </c:pt>
                <c:pt idx="698">
                  <c:v>6980.2139999999999</c:v>
                </c:pt>
                <c:pt idx="699">
                  <c:v>6990.2110000000002</c:v>
                </c:pt>
                <c:pt idx="700">
                  <c:v>7000.2139999999999</c:v>
                </c:pt>
                <c:pt idx="701">
                  <c:v>7010.2139999999999</c:v>
                </c:pt>
                <c:pt idx="702">
                  <c:v>7020.2129999999997</c:v>
                </c:pt>
                <c:pt idx="703">
                  <c:v>7030.2089999999998</c:v>
                </c:pt>
                <c:pt idx="704">
                  <c:v>7040.2070000000003</c:v>
                </c:pt>
                <c:pt idx="705">
                  <c:v>7050.2120000000004</c:v>
                </c:pt>
                <c:pt idx="706">
                  <c:v>7060.2129999999997</c:v>
                </c:pt>
                <c:pt idx="707">
                  <c:v>7070.2129999999997</c:v>
                </c:pt>
                <c:pt idx="708">
                  <c:v>7080.2120000000004</c:v>
                </c:pt>
                <c:pt idx="709">
                  <c:v>7090.2120000000004</c:v>
                </c:pt>
                <c:pt idx="710">
                  <c:v>7100.2120000000004</c:v>
                </c:pt>
                <c:pt idx="711">
                  <c:v>7110.2110000000002</c:v>
                </c:pt>
                <c:pt idx="712">
                  <c:v>7120.2110000000002</c:v>
                </c:pt>
                <c:pt idx="713">
                  <c:v>7130.21</c:v>
                </c:pt>
                <c:pt idx="714">
                  <c:v>7140.2089999999998</c:v>
                </c:pt>
                <c:pt idx="715">
                  <c:v>7150.2110000000002</c:v>
                </c:pt>
                <c:pt idx="716">
                  <c:v>7160.2259999999997</c:v>
                </c:pt>
                <c:pt idx="717">
                  <c:v>7170.2259999999997</c:v>
                </c:pt>
                <c:pt idx="718">
                  <c:v>7180.22</c:v>
                </c:pt>
                <c:pt idx="719">
                  <c:v>7190.2089999999998</c:v>
                </c:pt>
                <c:pt idx="720">
                  <c:v>7200.2250000000004</c:v>
                </c:pt>
                <c:pt idx="721">
                  <c:v>7210.2049999999999</c:v>
                </c:pt>
                <c:pt idx="722">
                  <c:v>7220.1980000000003</c:v>
                </c:pt>
                <c:pt idx="723">
                  <c:v>7230.2020000000002</c:v>
                </c:pt>
                <c:pt idx="724">
                  <c:v>7240.2</c:v>
                </c:pt>
                <c:pt idx="725">
                  <c:v>7250.1989999999996</c:v>
                </c:pt>
                <c:pt idx="726">
                  <c:v>7260.1989999999996</c:v>
                </c:pt>
                <c:pt idx="727">
                  <c:v>7270.2</c:v>
                </c:pt>
              </c:numCache>
            </c:numRef>
          </c:xVal>
          <c:yVal>
            <c:numRef>
              <c:f>Sheet2!$AW$3:$AW$730</c:f>
              <c:numCache>
                <c:formatCode>General</c:formatCode>
                <c:ptCount val="728"/>
                <c:pt idx="0">
                  <c:v>0.14921177743022326</c:v>
                </c:pt>
                <c:pt idx="1">
                  <c:v>0.15102087661554503</c:v>
                </c:pt>
                <c:pt idx="2">
                  <c:v>0.14792790058902713</c:v>
                </c:pt>
                <c:pt idx="3">
                  <c:v>0.14949384128169815</c:v>
                </c:pt>
                <c:pt idx="4">
                  <c:v>0.15107923465378123</c:v>
                </c:pt>
                <c:pt idx="5">
                  <c:v>0.15010660068317813</c:v>
                </c:pt>
                <c:pt idx="6">
                  <c:v>0.14962028369787658</c:v>
                </c:pt>
                <c:pt idx="7">
                  <c:v>0.15129321412731392</c:v>
                </c:pt>
                <c:pt idx="8">
                  <c:v>0.14840449123462265</c:v>
                </c:pt>
                <c:pt idx="9">
                  <c:v>0.14909506135375086</c:v>
                </c:pt>
                <c:pt idx="10">
                  <c:v>0.14957165199934641</c:v>
                </c:pt>
                <c:pt idx="11">
                  <c:v>0.15079717080230634</c:v>
                </c:pt>
                <c:pt idx="12">
                  <c:v>0.1479181742493211</c:v>
                </c:pt>
                <c:pt idx="13">
                  <c:v>0.15123485608907772</c:v>
                </c:pt>
                <c:pt idx="14">
                  <c:v>0.1499801582669997</c:v>
                </c:pt>
                <c:pt idx="15">
                  <c:v>0.14815160640226585</c:v>
                </c:pt>
                <c:pt idx="16">
                  <c:v>0.14728596216842907</c:v>
                </c:pt>
                <c:pt idx="17">
                  <c:v>0.15036921185524096</c:v>
                </c:pt>
                <c:pt idx="18">
                  <c:v>0.15307313429351763</c:v>
                </c:pt>
                <c:pt idx="19">
                  <c:v>0.14944520958316801</c:v>
                </c:pt>
                <c:pt idx="20">
                  <c:v>0.14793762692873316</c:v>
                </c:pt>
                <c:pt idx="21">
                  <c:v>0.14941603056404992</c:v>
                </c:pt>
                <c:pt idx="22">
                  <c:v>0.14867682874639152</c:v>
                </c:pt>
                <c:pt idx="23">
                  <c:v>0.14708170903460244</c:v>
                </c:pt>
                <c:pt idx="24">
                  <c:v>0.14828777515815031</c:v>
                </c:pt>
                <c:pt idx="25">
                  <c:v>0.14872546044492169</c:v>
                </c:pt>
                <c:pt idx="26">
                  <c:v>0.15086525518024854</c:v>
                </c:pt>
                <c:pt idx="27">
                  <c:v>0.1477333737949065</c:v>
                </c:pt>
                <c:pt idx="28">
                  <c:v>0.14621606480076565</c:v>
                </c:pt>
                <c:pt idx="29">
                  <c:v>0.15094306589789677</c:v>
                </c:pt>
                <c:pt idx="30">
                  <c:v>0.14903670331551469</c:v>
                </c:pt>
                <c:pt idx="31">
                  <c:v>0.14599235898752694</c:v>
                </c:pt>
                <c:pt idx="32">
                  <c:v>0.14568111611693396</c:v>
                </c:pt>
                <c:pt idx="33">
                  <c:v>0.14868655508609754</c:v>
                </c:pt>
                <c:pt idx="34">
                  <c:v>0.15002878996552987</c:v>
                </c:pt>
                <c:pt idx="35">
                  <c:v>0.14918259841110515</c:v>
                </c:pt>
                <c:pt idx="36">
                  <c:v>0.14990234754935147</c:v>
                </c:pt>
                <c:pt idx="37">
                  <c:v>0.15267435436557034</c:v>
                </c:pt>
                <c:pt idx="38">
                  <c:v>0.14581728487281839</c:v>
                </c:pt>
                <c:pt idx="39">
                  <c:v>0.14802516398608745</c:v>
                </c:pt>
                <c:pt idx="40">
                  <c:v>0.14679964518312755</c:v>
                </c:pt>
                <c:pt idx="41">
                  <c:v>0.1490075242963966</c:v>
                </c:pt>
                <c:pt idx="42">
                  <c:v>0.14878381848315789</c:v>
                </c:pt>
                <c:pt idx="43">
                  <c:v>0.14728596216842907</c:v>
                </c:pt>
                <c:pt idx="44">
                  <c:v>0.1475972050390221</c:v>
                </c:pt>
                <c:pt idx="45">
                  <c:v>0.14711088805372052</c:v>
                </c:pt>
                <c:pt idx="46">
                  <c:v>0.15080689714201237</c:v>
                </c:pt>
                <c:pt idx="47">
                  <c:v>0.19110312254409925</c:v>
                </c:pt>
                <c:pt idx="48">
                  <c:v>0.1926885159161823</c:v>
                </c:pt>
                <c:pt idx="49">
                  <c:v>0.19241617840441341</c:v>
                </c:pt>
                <c:pt idx="50">
                  <c:v>0.19204657749558426</c:v>
                </c:pt>
                <c:pt idx="51">
                  <c:v>0.19244535742353153</c:v>
                </c:pt>
                <c:pt idx="52">
                  <c:v>0.19205630383529029</c:v>
                </c:pt>
                <c:pt idx="53">
                  <c:v>0.19095722744850877</c:v>
                </c:pt>
                <c:pt idx="54">
                  <c:v>0.19318455924118991</c:v>
                </c:pt>
                <c:pt idx="55">
                  <c:v>0.1880587782161115</c:v>
                </c:pt>
                <c:pt idx="56">
                  <c:v>0.19014994125290818</c:v>
                </c:pt>
                <c:pt idx="57">
                  <c:v>0.19023747831026247</c:v>
                </c:pt>
                <c:pt idx="58">
                  <c:v>0.19280523199265467</c:v>
                </c:pt>
                <c:pt idx="59">
                  <c:v>0.19023747831026247</c:v>
                </c:pt>
                <c:pt idx="60">
                  <c:v>0.18875907467494576</c:v>
                </c:pt>
                <c:pt idx="61">
                  <c:v>0.19204657749558426</c:v>
                </c:pt>
                <c:pt idx="62">
                  <c:v>0.1926787895764763</c:v>
                </c:pt>
                <c:pt idx="63">
                  <c:v>0.19357361282943111</c:v>
                </c:pt>
                <c:pt idx="64">
                  <c:v>0.18827275768964422</c:v>
                </c:pt>
                <c:pt idx="65">
                  <c:v>0.19085996405144848</c:v>
                </c:pt>
                <c:pt idx="66">
                  <c:v>0.18989705642055135</c:v>
                </c:pt>
                <c:pt idx="67">
                  <c:v>0.19100585914703894</c:v>
                </c:pt>
                <c:pt idx="68">
                  <c:v>0.18924539166024731</c:v>
                </c:pt>
                <c:pt idx="69">
                  <c:v>0.19037364706614693</c:v>
                </c:pt>
                <c:pt idx="70">
                  <c:v>0.18842837912494068</c:v>
                </c:pt>
                <c:pt idx="71">
                  <c:v>0.18819494697199593</c:v>
                </c:pt>
                <c:pt idx="72">
                  <c:v>0.1892162126411292</c:v>
                </c:pt>
                <c:pt idx="73">
                  <c:v>0.19003322517643584</c:v>
                </c:pt>
                <c:pt idx="74">
                  <c:v>0.19139491273528017</c:v>
                </c:pt>
                <c:pt idx="75">
                  <c:v>0.1915408078308706</c:v>
                </c:pt>
                <c:pt idx="76">
                  <c:v>0.18943019211466192</c:v>
                </c:pt>
                <c:pt idx="77">
                  <c:v>0.19359306550884323</c:v>
                </c:pt>
                <c:pt idx="78">
                  <c:v>0.18658037458079479</c:v>
                </c:pt>
                <c:pt idx="79">
                  <c:v>0.18515060264400821</c:v>
                </c:pt>
                <c:pt idx="80">
                  <c:v>0.19393348739855429</c:v>
                </c:pt>
                <c:pt idx="81">
                  <c:v>0.19064598457791579</c:v>
                </c:pt>
                <c:pt idx="82">
                  <c:v>0.18993596177937552</c:v>
                </c:pt>
                <c:pt idx="83">
                  <c:v>0.18769890364698835</c:v>
                </c:pt>
                <c:pt idx="84">
                  <c:v>0.19247453644264964</c:v>
                </c:pt>
                <c:pt idx="85">
                  <c:v>0.18768917730728232</c:v>
                </c:pt>
                <c:pt idx="86">
                  <c:v>0.18803932553669944</c:v>
                </c:pt>
                <c:pt idx="87">
                  <c:v>0.19324291727942608</c:v>
                </c:pt>
                <c:pt idx="88">
                  <c:v>0.18894387512936037</c:v>
                </c:pt>
                <c:pt idx="89">
                  <c:v>0.18736820809698329</c:v>
                </c:pt>
                <c:pt idx="90">
                  <c:v>0.18930374969848351</c:v>
                </c:pt>
                <c:pt idx="91">
                  <c:v>0.18713477594403852</c:v>
                </c:pt>
                <c:pt idx="92">
                  <c:v>0.18750437685286772</c:v>
                </c:pt>
                <c:pt idx="93">
                  <c:v>0.18822412599111404</c:v>
                </c:pt>
                <c:pt idx="94">
                  <c:v>0.18982897204260918</c:v>
                </c:pt>
                <c:pt idx="95">
                  <c:v>0.18872016931612159</c:v>
                </c:pt>
                <c:pt idx="96">
                  <c:v>0.18682353307344554</c:v>
                </c:pt>
                <c:pt idx="97">
                  <c:v>0.18529649773959866</c:v>
                </c:pt>
                <c:pt idx="98">
                  <c:v>0.19183259802205158</c:v>
                </c:pt>
                <c:pt idx="99">
                  <c:v>0.19182287168234557</c:v>
                </c:pt>
                <c:pt idx="100">
                  <c:v>0.18885633807200605</c:v>
                </c:pt>
                <c:pt idx="101">
                  <c:v>0.18980951936319709</c:v>
                </c:pt>
                <c:pt idx="102">
                  <c:v>0.19242590474411947</c:v>
                </c:pt>
                <c:pt idx="103">
                  <c:v>0.18879798003376988</c:v>
                </c:pt>
                <c:pt idx="104">
                  <c:v>0.18906059120583271</c:v>
                </c:pt>
                <c:pt idx="105">
                  <c:v>0.18507279192635995</c:v>
                </c:pt>
                <c:pt idx="106">
                  <c:v>0.18946909747348598</c:v>
                </c:pt>
                <c:pt idx="107">
                  <c:v>0.1914046390749862</c:v>
                </c:pt>
                <c:pt idx="108">
                  <c:v>0.18533540309842278</c:v>
                </c:pt>
                <c:pt idx="109">
                  <c:v>0.18962471890878252</c:v>
                </c:pt>
                <c:pt idx="110">
                  <c:v>0.19112257522351128</c:v>
                </c:pt>
                <c:pt idx="111">
                  <c:v>0.18958581354995838</c:v>
                </c:pt>
                <c:pt idx="112">
                  <c:v>0.18845755814405876</c:v>
                </c:pt>
                <c:pt idx="113">
                  <c:v>0.19039309974555896</c:v>
                </c:pt>
                <c:pt idx="114">
                  <c:v>0.19493530038827553</c:v>
                </c:pt>
                <c:pt idx="115">
                  <c:v>0.18637612144696813</c:v>
                </c:pt>
                <c:pt idx="116">
                  <c:v>0.18903141218671463</c:v>
                </c:pt>
                <c:pt idx="117">
                  <c:v>0.18946909747348603</c:v>
                </c:pt>
                <c:pt idx="118">
                  <c:v>0.18903141218671463</c:v>
                </c:pt>
                <c:pt idx="119">
                  <c:v>0.18733902907786518</c:v>
                </c:pt>
                <c:pt idx="120">
                  <c:v>0.19014994125290818</c:v>
                </c:pt>
                <c:pt idx="121">
                  <c:v>0.18848673716317688</c:v>
                </c:pt>
                <c:pt idx="122">
                  <c:v>0.18767945096757629</c:v>
                </c:pt>
                <c:pt idx="123">
                  <c:v>0.18858400056023719</c:v>
                </c:pt>
                <c:pt idx="124">
                  <c:v>0.18857427422053116</c:v>
                </c:pt>
                <c:pt idx="125">
                  <c:v>0.18807823089552356</c:v>
                </c:pt>
                <c:pt idx="126">
                  <c:v>0.19129764933821983</c:v>
                </c:pt>
                <c:pt idx="127">
                  <c:v>0.1914046390749862</c:v>
                </c:pt>
                <c:pt idx="128">
                  <c:v>0.18748492417345566</c:v>
                </c:pt>
                <c:pt idx="129">
                  <c:v>0.19098640646762688</c:v>
                </c:pt>
                <c:pt idx="130">
                  <c:v>0.18910922290436286</c:v>
                </c:pt>
                <c:pt idx="131">
                  <c:v>0.18844783180435276</c:v>
                </c:pt>
                <c:pt idx="132">
                  <c:v>0.18560774061019167</c:v>
                </c:pt>
                <c:pt idx="133">
                  <c:v>0.18620104733225953</c:v>
                </c:pt>
                <c:pt idx="134">
                  <c:v>0.18879798003376988</c:v>
                </c:pt>
                <c:pt idx="135">
                  <c:v>0.18719313398227475</c:v>
                </c:pt>
                <c:pt idx="136">
                  <c:v>0.18971225596613681</c:v>
                </c:pt>
                <c:pt idx="137">
                  <c:v>0.18737793443668935</c:v>
                </c:pt>
                <c:pt idx="138">
                  <c:v>0.19201739847646615</c:v>
                </c:pt>
                <c:pt idx="139">
                  <c:v>0.18993596177937552</c:v>
                </c:pt>
                <c:pt idx="140">
                  <c:v>0.18938156041613174</c:v>
                </c:pt>
                <c:pt idx="141">
                  <c:v>0.1878642514219909</c:v>
                </c:pt>
                <c:pt idx="142">
                  <c:v>0.18928429701907143</c:v>
                </c:pt>
                <c:pt idx="143">
                  <c:v>0.18719313398227475</c:v>
                </c:pt>
                <c:pt idx="144">
                  <c:v>0.19155053417057666</c:v>
                </c:pt>
                <c:pt idx="145">
                  <c:v>0.18954690819113426</c:v>
                </c:pt>
                <c:pt idx="146">
                  <c:v>0.18951772917201617</c:v>
                </c:pt>
                <c:pt idx="147">
                  <c:v>0.18868126395729748</c:v>
                </c:pt>
                <c:pt idx="148">
                  <c:v>0.18532567675871678</c:v>
                </c:pt>
                <c:pt idx="149">
                  <c:v>0.18943991845436792</c:v>
                </c:pt>
                <c:pt idx="150">
                  <c:v>0.18669709065726714</c:v>
                </c:pt>
                <c:pt idx="151">
                  <c:v>0.19127819665880777</c:v>
                </c:pt>
                <c:pt idx="152">
                  <c:v>0.18839920010582259</c:v>
                </c:pt>
                <c:pt idx="153">
                  <c:v>0.19065571091762182</c:v>
                </c:pt>
                <c:pt idx="154">
                  <c:v>0.18821439965140799</c:v>
                </c:pt>
                <c:pt idx="155">
                  <c:v>0.18807823089552356</c:v>
                </c:pt>
                <c:pt idx="156">
                  <c:v>0.18892442244994831</c:v>
                </c:pt>
                <c:pt idx="157">
                  <c:v>0.18939128675583775</c:v>
                </c:pt>
                <c:pt idx="158">
                  <c:v>0.18741683979551346</c:v>
                </c:pt>
                <c:pt idx="159">
                  <c:v>0.18949827649260409</c:v>
                </c:pt>
                <c:pt idx="160">
                  <c:v>0.18649283752344048</c:v>
                </c:pt>
                <c:pt idx="161">
                  <c:v>0.18925511799995332</c:v>
                </c:pt>
                <c:pt idx="162">
                  <c:v>0.18914812826318697</c:v>
                </c:pt>
                <c:pt idx="163">
                  <c:v>0.18830193670876227</c:v>
                </c:pt>
                <c:pt idx="164">
                  <c:v>0.18596761517931482</c:v>
                </c:pt>
                <c:pt idx="165">
                  <c:v>0.18844783180435276</c:v>
                </c:pt>
                <c:pt idx="166">
                  <c:v>0.18771835632640041</c:v>
                </c:pt>
                <c:pt idx="167">
                  <c:v>0.18486853879253329</c:v>
                </c:pt>
                <c:pt idx="168">
                  <c:v>0.19069461627644593</c:v>
                </c:pt>
                <c:pt idx="169">
                  <c:v>0.19085023771174245</c:v>
                </c:pt>
                <c:pt idx="170">
                  <c:v>0.18742656613521949</c:v>
                </c:pt>
                <c:pt idx="171">
                  <c:v>0.18707641790580234</c:v>
                </c:pt>
                <c:pt idx="172">
                  <c:v>0.18999431981761172</c:v>
                </c:pt>
                <c:pt idx="173">
                  <c:v>0.18619132099255351</c:v>
                </c:pt>
                <c:pt idx="174">
                  <c:v>0.19022775197055644</c:v>
                </c:pt>
                <c:pt idx="175">
                  <c:v>0.18514087630430218</c:v>
                </c:pt>
                <c:pt idx="176">
                  <c:v>0.19503256378533582</c:v>
                </c:pt>
                <c:pt idx="177">
                  <c:v>0.19134628103675</c:v>
                </c:pt>
                <c:pt idx="178">
                  <c:v>0.18950800283231015</c:v>
                </c:pt>
                <c:pt idx="179">
                  <c:v>0.18650256386314654</c:v>
                </c:pt>
                <c:pt idx="180">
                  <c:v>0.1865901009205008</c:v>
                </c:pt>
                <c:pt idx="181">
                  <c:v>0.18613296295431736</c:v>
                </c:pt>
                <c:pt idx="182">
                  <c:v>0.19112257522351128</c:v>
                </c:pt>
                <c:pt idx="183">
                  <c:v>0.18630803706902591</c:v>
                </c:pt>
                <c:pt idx="184">
                  <c:v>0.18545211917489515</c:v>
                </c:pt>
                <c:pt idx="185">
                  <c:v>0.18931347603818952</c:v>
                </c:pt>
                <c:pt idx="186">
                  <c:v>0.18683325941315157</c:v>
                </c:pt>
                <c:pt idx="187">
                  <c:v>0.1869013437910938</c:v>
                </c:pt>
                <c:pt idx="188">
                  <c:v>0.19014021491320218</c:v>
                </c:pt>
                <c:pt idx="189">
                  <c:v>0.18695970182932997</c:v>
                </c:pt>
                <c:pt idx="190">
                  <c:v>0.19118093326174748</c:v>
                </c:pt>
                <c:pt idx="191">
                  <c:v>0.18748492417345566</c:v>
                </c:pt>
                <c:pt idx="192">
                  <c:v>0.18875907467494576</c:v>
                </c:pt>
                <c:pt idx="193">
                  <c:v>0.18996514079849358</c:v>
                </c:pt>
                <c:pt idx="194">
                  <c:v>0.18826303134993816</c:v>
                </c:pt>
                <c:pt idx="195">
                  <c:v>0.18822412599111402</c:v>
                </c:pt>
                <c:pt idx="196">
                  <c:v>0.18562719328960373</c:v>
                </c:pt>
                <c:pt idx="197">
                  <c:v>0.18962471890878252</c:v>
                </c:pt>
                <c:pt idx="198">
                  <c:v>0.18823385233082005</c:v>
                </c:pt>
                <c:pt idx="199">
                  <c:v>0.19211466187352647</c:v>
                </c:pt>
                <c:pt idx="200">
                  <c:v>0.19210493553382044</c:v>
                </c:pt>
                <c:pt idx="201">
                  <c:v>0.18784479874257878</c:v>
                </c:pt>
                <c:pt idx="202">
                  <c:v>0.18937183407642569</c:v>
                </c:pt>
                <c:pt idx="203">
                  <c:v>0.18907031754553874</c:v>
                </c:pt>
                <c:pt idx="204">
                  <c:v>0.18875907467494571</c:v>
                </c:pt>
                <c:pt idx="205">
                  <c:v>0.19234809402647124</c:v>
                </c:pt>
                <c:pt idx="206">
                  <c:v>0.18555910891166152</c:v>
                </c:pt>
                <c:pt idx="207">
                  <c:v>0.19057790019997356</c:v>
                </c:pt>
                <c:pt idx="208">
                  <c:v>0.18765999828816424</c:v>
                </c:pt>
                <c:pt idx="209">
                  <c:v>0.18889524343083017</c:v>
                </c:pt>
                <c:pt idx="210">
                  <c:v>0.18944964479407397</c:v>
                </c:pt>
                <c:pt idx="211">
                  <c:v>0.18751410319257378</c:v>
                </c:pt>
                <c:pt idx="212">
                  <c:v>0.18691107013079986</c:v>
                </c:pt>
                <c:pt idx="213">
                  <c:v>0.18321506104250798</c:v>
                </c:pt>
                <c:pt idx="214">
                  <c:v>0.18702778620727223</c:v>
                </c:pt>
                <c:pt idx="215">
                  <c:v>0.18761136658963407</c:v>
                </c:pt>
                <c:pt idx="216">
                  <c:v>0.18845755814405876</c:v>
                </c:pt>
                <c:pt idx="217">
                  <c:v>0.18950800283231015</c:v>
                </c:pt>
                <c:pt idx="218">
                  <c:v>0.18895360146906637</c:v>
                </c:pt>
                <c:pt idx="219">
                  <c:v>0.19046118412350119</c:v>
                </c:pt>
                <c:pt idx="220">
                  <c:v>0.18685271209256363</c:v>
                </c:pt>
                <c:pt idx="221">
                  <c:v>0.18806850455581756</c:v>
                </c:pt>
                <c:pt idx="222">
                  <c:v>0.18811713625434767</c:v>
                </c:pt>
                <c:pt idx="223">
                  <c:v>0.1894010130955438</c:v>
                </c:pt>
                <c:pt idx="224">
                  <c:v>0.18588007812196053</c:v>
                </c:pt>
                <c:pt idx="225">
                  <c:v>0.18850618984258893</c:v>
                </c:pt>
                <c:pt idx="226">
                  <c:v>0.1859384361601967</c:v>
                </c:pt>
                <c:pt idx="227">
                  <c:v>0.19007213053525995</c:v>
                </c:pt>
                <c:pt idx="228">
                  <c:v>0.18671654333667922</c:v>
                </c:pt>
                <c:pt idx="229">
                  <c:v>0.184781001735179</c:v>
                </c:pt>
                <c:pt idx="230">
                  <c:v>0.18733902907786518</c:v>
                </c:pt>
                <c:pt idx="231">
                  <c:v>0.18740711345580741</c:v>
                </c:pt>
                <c:pt idx="232">
                  <c:v>0.18901195950730254</c:v>
                </c:pt>
                <c:pt idx="233">
                  <c:v>0.18731957639845312</c:v>
                </c:pt>
                <c:pt idx="234">
                  <c:v>0.19008185687496595</c:v>
                </c:pt>
                <c:pt idx="235">
                  <c:v>0.18788370410140295</c:v>
                </c:pt>
                <c:pt idx="236">
                  <c:v>0.18971225596613681</c:v>
                </c:pt>
                <c:pt idx="237">
                  <c:v>0.18980951936319712</c:v>
                </c:pt>
                <c:pt idx="238">
                  <c:v>0.18609405759549322</c:v>
                </c:pt>
                <c:pt idx="239">
                  <c:v>0.18872989565582765</c:v>
                </c:pt>
                <c:pt idx="240">
                  <c:v>0.1862983107293199</c:v>
                </c:pt>
                <c:pt idx="241">
                  <c:v>0.1881171362543477</c:v>
                </c:pt>
                <c:pt idx="242">
                  <c:v>0.18995541445878758</c:v>
                </c:pt>
                <c:pt idx="243">
                  <c:v>0.18820467331170196</c:v>
                </c:pt>
                <c:pt idx="244">
                  <c:v>0.18981924570290312</c:v>
                </c:pt>
                <c:pt idx="245">
                  <c:v>0.18678462771462145</c:v>
                </c:pt>
                <c:pt idx="246">
                  <c:v>0.19000404615731772</c:v>
                </c:pt>
                <c:pt idx="247">
                  <c:v>0.19012076223379007</c:v>
                </c:pt>
                <c:pt idx="248">
                  <c:v>0.18621077367196559</c:v>
                </c:pt>
                <c:pt idx="249">
                  <c:v>0.18869099029700354</c:v>
                </c:pt>
                <c:pt idx="250">
                  <c:v>0.18799069383816927</c:v>
                </c:pt>
                <c:pt idx="251">
                  <c:v>0.18848673716317688</c:v>
                </c:pt>
                <c:pt idx="252">
                  <c:v>0.1921924725911747</c:v>
                </c:pt>
                <c:pt idx="253">
                  <c:v>0.18665818529844302</c:v>
                </c:pt>
                <c:pt idx="254">
                  <c:v>0.18670681699697314</c:v>
                </c:pt>
                <c:pt idx="255">
                  <c:v>0.19098640646762688</c:v>
                </c:pt>
                <c:pt idx="256">
                  <c:v>0.18945937113377997</c:v>
                </c:pt>
                <c:pt idx="257">
                  <c:v>0.19023747831026247</c:v>
                </c:pt>
                <c:pt idx="258">
                  <c:v>0.18672626967638525</c:v>
                </c:pt>
                <c:pt idx="259">
                  <c:v>0.18885633807200605</c:v>
                </c:pt>
                <c:pt idx="260">
                  <c:v>0.1867749013749154</c:v>
                </c:pt>
                <c:pt idx="261">
                  <c:v>0.18947882381319206</c:v>
                </c:pt>
                <c:pt idx="262">
                  <c:v>0.18985815106172724</c:v>
                </c:pt>
                <c:pt idx="263">
                  <c:v>0.19065571091762182</c:v>
                </c:pt>
                <c:pt idx="264">
                  <c:v>0.18745574515433758</c:v>
                </c:pt>
                <c:pt idx="265">
                  <c:v>0.18794206213963913</c:v>
                </c:pt>
                <c:pt idx="266">
                  <c:v>0.19003322517643584</c:v>
                </c:pt>
                <c:pt idx="267">
                  <c:v>0.19156026051028271</c:v>
                </c:pt>
                <c:pt idx="268">
                  <c:v>0.18797124115875721</c:v>
                </c:pt>
                <c:pt idx="269">
                  <c:v>0.18862290591906131</c:v>
                </c:pt>
                <c:pt idx="270">
                  <c:v>0.18906059120583271</c:v>
                </c:pt>
                <c:pt idx="271">
                  <c:v>0.19178396632352143</c:v>
                </c:pt>
                <c:pt idx="272">
                  <c:v>0.18951772917201615</c:v>
                </c:pt>
                <c:pt idx="273">
                  <c:v>0.18627885804990782</c:v>
                </c:pt>
                <c:pt idx="274">
                  <c:v>0.18913840192348097</c:v>
                </c:pt>
                <c:pt idx="275">
                  <c:v>0.18813658893375976</c:v>
                </c:pt>
                <c:pt idx="276">
                  <c:v>0.19187150338087569</c:v>
                </c:pt>
                <c:pt idx="277">
                  <c:v>0.19206603017499632</c:v>
                </c:pt>
                <c:pt idx="278">
                  <c:v>0.18463510663958857</c:v>
                </c:pt>
                <c:pt idx="279">
                  <c:v>0.19126847031910177</c:v>
                </c:pt>
                <c:pt idx="280">
                  <c:v>0.18760164024992801</c:v>
                </c:pt>
                <c:pt idx="281">
                  <c:v>0.18497552852929966</c:v>
                </c:pt>
                <c:pt idx="282">
                  <c:v>0.18836029474699847</c:v>
                </c:pt>
                <c:pt idx="283">
                  <c:v>0.18250503824396772</c:v>
                </c:pt>
                <c:pt idx="284">
                  <c:v>0.19081133235291828</c:v>
                </c:pt>
                <c:pt idx="285">
                  <c:v>0.18504361290724183</c:v>
                </c:pt>
                <c:pt idx="286">
                  <c:v>0.18519923434253835</c:v>
                </c:pt>
                <c:pt idx="287">
                  <c:v>0.18745574515433758</c:v>
                </c:pt>
                <c:pt idx="288">
                  <c:v>0.18863263225876734</c:v>
                </c:pt>
                <c:pt idx="289">
                  <c:v>0.18994568811908152</c:v>
                </c:pt>
                <c:pt idx="290">
                  <c:v>0.18621077367196559</c:v>
                </c:pt>
                <c:pt idx="291">
                  <c:v>0.18844783180435276</c:v>
                </c:pt>
                <c:pt idx="292">
                  <c:v>0.18575363570578216</c:v>
                </c:pt>
                <c:pt idx="293">
                  <c:v>0.18604542589696305</c:v>
                </c:pt>
                <c:pt idx="294">
                  <c:v>0.19003322517643584</c:v>
                </c:pt>
                <c:pt idx="295">
                  <c:v>0.19043200510438307</c:v>
                </c:pt>
                <c:pt idx="296">
                  <c:v>0.18641502680579225</c:v>
                </c:pt>
                <c:pt idx="297">
                  <c:v>0.18847701082347088</c:v>
                </c:pt>
                <c:pt idx="298">
                  <c:v>0.18641502680579225</c:v>
                </c:pt>
                <c:pt idx="299">
                  <c:v>0.18898278048818448</c:v>
                </c:pt>
                <c:pt idx="300">
                  <c:v>0.1901791202720263</c:v>
                </c:pt>
                <c:pt idx="301">
                  <c:v>0.18821439965140799</c:v>
                </c:pt>
                <c:pt idx="302">
                  <c:v>0.191035038166157</c:v>
                </c:pt>
                <c:pt idx="303">
                  <c:v>0.1903736470661469</c:v>
                </c:pt>
                <c:pt idx="304">
                  <c:v>0.18602597321755102</c:v>
                </c:pt>
                <c:pt idx="305">
                  <c:v>0.18662900627932491</c:v>
                </c:pt>
                <c:pt idx="306">
                  <c:v>0.18652201654255859</c:v>
                </c:pt>
                <c:pt idx="307">
                  <c:v>0.18576336204548816</c:v>
                </c:pt>
                <c:pt idx="308">
                  <c:v>0.18790315678081501</c:v>
                </c:pt>
                <c:pt idx="309">
                  <c:v>0.19019857295143835</c:v>
                </c:pt>
                <c:pt idx="310">
                  <c:v>0.18744601881463155</c:v>
                </c:pt>
                <c:pt idx="311">
                  <c:v>0.18609405759549322</c:v>
                </c:pt>
                <c:pt idx="312">
                  <c:v>0.1878642514219909</c:v>
                </c:pt>
                <c:pt idx="313">
                  <c:v>0.18743629247492552</c:v>
                </c:pt>
                <c:pt idx="314">
                  <c:v>0.1860648785763751</c:v>
                </c:pt>
                <c:pt idx="315">
                  <c:v>0.18448921154399808</c:v>
                </c:pt>
                <c:pt idx="316">
                  <c:v>0.18683325941315157</c:v>
                </c:pt>
                <c:pt idx="317">
                  <c:v>0.18490744415135743</c:v>
                </c:pt>
                <c:pt idx="318">
                  <c:v>0.18656092190138274</c:v>
                </c:pt>
                <c:pt idx="319">
                  <c:v>0.18372083070722164</c:v>
                </c:pt>
                <c:pt idx="320">
                  <c:v>0.18785452508228484</c:v>
                </c:pt>
                <c:pt idx="321">
                  <c:v>0.19005267785584787</c:v>
                </c:pt>
                <c:pt idx="322">
                  <c:v>0.18630803706902591</c:v>
                </c:pt>
                <c:pt idx="323">
                  <c:v>0.1913949127352802</c:v>
                </c:pt>
                <c:pt idx="324">
                  <c:v>0.19000404615731772</c:v>
                </c:pt>
                <c:pt idx="325">
                  <c:v>0.18718340764256869</c:v>
                </c:pt>
                <c:pt idx="326">
                  <c:v>0.18874934833523971</c:v>
                </c:pt>
                <c:pt idx="327">
                  <c:v>0.18739738711610135</c:v>
                </c:pt>
                <c:pt idx="328">
                  <c:v>0.18895360146906637</c:v>
                </c:pt>
                <c:pt idx="329">
                  <c:v>0.18692079647050586</c:v>
                </c:pt>
                <c:pt idx="330">
                  <c:v>0.18643447948520434</c:v>
                </c:pt>
                <c:pt idx="331">
                  <c:v>0.19302893780589339</c:v>
                </c:pt>
                <c:pt idx="332">
                  <c:v>0.18616214197343542</c:v>
                </c:pt>
                <c:pt idx="333">
                  <c:v>0.18613296295431736</c:v>
                </c:pt>
                <c:pt idx="334">
                  <c:v>0.18678462771462143</c:v>
                </c:pt>
                <c:pt idx="335">
                  <c:v>0.18801987285728738</c:v>
                </c:pt>
                <c:pt idx="336">
                  <c:v>0.19127819665880783</c:v>
                </c:pt>
                <c:pt idx="337">
                  <c:v>0.18526731872048055</c:v>
                </c:pt>
                <c:pt idx="338">
                  <c:v>0.19101558548674494</c:v>
                </c:pt>
                <c:pt idx="339">
                  <c:v>0.18677490137491537</c:v>
                </c:pt>
                <c:pt idx="340">
                  <c:v>0.19143381809410431</c:v>
                </c:pt>
                <c:pt idx="341">
                  <c:v>0.18834084206758642</c:v>
                </c:pt>
                <c:pt idx="342">
                  <c:v>0.18792260946022707</c:v>
                </c:pt>
                <c:pt idx="343">
                  <c:v>0.18500470754841772</c:v>
                </c:pt>
                <c:pt idx="344">
                  <c:v>0.18980951936319709</c:v>
                </c:pt>
                <c:pt idx="345">
                  <c:v>0.18623022635137765</c:v>
                </c:pt>
                <c:pt idx="346">
                  <c:v>0.19039309974555896</c:v>
                </c:pt>
                <c:pt idx="347">
                  <c:v>0.19056817386026756</c:v>
                </c:pt>
                <c:pt idx="348">
                  <c:v>0.18748492417345566</c:v>
                </c:pt>
                <c:pt idx="349">
                  <c:v>0.1882533050102321</c:v>
                </c:pt>
                <c:pt idx="350">
                  <c:v>0.18705696522639034</c:v>
                </c:pt>
                <c:pt idx="351">
                  <c:v>0.18906059120583271</c:v>
                </c:pt>
                <c:pt idx="352">
                  <c:v>0.18710559692492046</c:v>
                </c:pt>
                <c:pt idx="353">
                  <c:v>0.18718340764256869</c:v>
                </c:pt>
                <c:pt idx="354">
                  <c:v>0.1860551522366691</c:v>
                </c:pt>
                <c:pt idx="355">
                  <c:v>0.18943991845436792</c:v>
                </c:pt>
                <c:pt idx="356">
                  <c:v>0.18672626967638525</c:v>
                </c:pt>
                <c:pt idx="357">
                  <c:v>0.18637612144696813</c:v>
                </c:pt>
                <c:pt idx="358">
                  <c:v>0.1892064863014232</c:v>
                </c:pt>
                <c:pt idx="359">
                  <c:v>0.18731957639845312</c:v>
                </c:pt>
                <c:pt idx="360">
                  <c:v>0.19035419438673484</c:v>
                </c:pt>
                <c:pt idx="361">
                  <c:v>0.187270944699923</c:v>
                </c:pt>
                <c:pt idx="362">
                  <c:v>0.18868126395729748</c:v>
                </c:pt>
                <c:pt idx="363">
                  <c:v>0.18965389792790058</c:v>
                </c:pt>
                <c:pt idx="364">
                  <c:v>0.18799069383816927</c:v>
                </c:pt>
                <c:pt idx="365">
                  <c:v>0.18597734151902087</c:v>
                </c:pt>
                <c:pt idx="366">
                  <c:v>0.18494634951018155</c:v>
                </c:pt>
                <c:pt idx="367">
                  <c:v>0.18773780900581249</c:v>
                </c:pt>
                <c:pt idx="368">
                  <c:v>0.18790315678081501</c:v>
                </c:pt>
                <c:pt idx="369">
                  <c:v>0.18731957639845312</c:v>
                </c:pt>
                <c:pt idx="370">
                  <c:v>0.18699860718815411</c:v>
                </c:pt>
                <c:pt idx="371">
                  <c:v>0.1902472046499685</c:v>
                </c:pt>
                <c:pt idx="372">
                  <c:v>0.18899250682789048</c:v>
                </c:pt>
                <c:pt idx="373">
                  <c:v>0.18985815106172729</c:v>
                </c:pt>
                <c:pt idx="374">
                  <c:v>0.18645393216461636</c:v>
                </c:pt>
                <c:pt idx="375">
                  <c:v>0.1892162126411292</c:v>
                </c:pt>
                <c:pt idx="376">
                  <c:v>0.18650256386314654</c:v>
                </c:pt>
                <c:pt idx="377">
                  <c:v>0.18754328221169184</c:v>
                </c:pt>
                <c:pt idx="378">
                  <c:v>0.18716395496315663</c:v>
                </c:pt>
                <c:pt idx="379">
                  <c:v>0.18623022635137765</c:v>
                </c:pt>
                <c:pt idx="380">
                  <c:v>0.18981924570290312</c:v>
                </c:pt>
                <c:pt idx="381">
                  <c:v>0.19263015787794613</c:v>
                </c:pt>
                <c:pt idx="382">
                  <c:v>0.18660955359991285</c:v>
                </c:pt>
                <c:pt idx="383">
                  <c:v>0.18932320237789554</c:v>
                </c:pt>
                <c:pt idx="384">
                  <c:v>0.18964417158819458</c:v>
                </c:pt>
                <c:pt idx="385">
                  <c:v>0.18666791163814908</c:v>
                </c:pt>
                <c:pt idx="386">
                  <c:v>0.1892259389808352</c:v>
                </c:pt>
                <c:pt idx="387">
                  <c:v>0.18414878965428697</c:v>
                </c:pt>
                <c:pt idx="388">
                  <c:v>0.18470319101753077</c:v>
                </c:pt>
                <c:pt idx="389">
                  <c:v>0.187280671039629</c:v>
                </c:pt>
                <c:pt idx="390">
                  <c:v>0.18848673716317688</c:v>
                </c:pt>
                <c:pt idx="391">
                  <c:v>0.187270944699923</c:v>
                </c:pt>
                <c:pt idx="392">
                  <c:v>0.18975116132496092</c:v>
                </c:pt>
                <c:pt idx="393">
                  <c:v>0.18943019211466192</c:v>
                </c:pt>
                <c:pt idx="394">
                  <c:v>0.18451839056311617</c:v>
                </c:pt>
                <c:pt idx="395">
                  <c:v>0.18602597321755099</c:v>
                </c:pt>
                <c:pt idx="396">
                  <c:v>0.18700833352786014</c:v>
                </c:pt>
                <c:pt idx="397">
                  <c:v>0.19034446804702884</c:v>
                </c:pt>
                <c:pt idx="398">
                  <c:v>0.18723203934109889</c:v>
                </c:pt>
                <c:pt idx="399">
                  <c:v>0.19137546005586814</c:v>
                </c:pt>
                <c:pt idx="400">
                  <c:v>0.19020829929114438</c:v>
                </c:pt>
                <c:pt idx="401">
                  <c:v>0.18973170864554886</c:v>
                </c:pt>
                <c:pt idx="402">
                  <c:v>0.18826303134993813</c:v>
                </c:pt>
                <c:pt idx="403">
                  <c:v>0.18455729592194028</c:v>
                </c:pt>
                <c:pt idx="404">
                  <c:v>0.18861317957935528</c:v>
                </c:pt>
                <c:pt idx="405">
                  <c:v>0.18808795723522961</c:v>
                </c:pt>
                <c:pt idx="406">
                  <c:v>0.18771835632640041</c:v>
                </c:pt>
                <c:pt idx="407">
                  <c:v>0.18577308838519416</c:v>
                </c:pt>
                <c:pt idx="408">
                  <c:v>0.18950800283231015</c:v>
                </c:pt>
                <c:pt idx="409">
                  <c:v>0.18741683979551346</c:v>
                </c:pt>
                <c:pt idx="410">
                  <c:v>0.18906059120583271</c:v>
                </c:pt>
                <c:pt idx="411">
                  <c:v>0.18778644070434261</c:v>
                </c:pt>
                <c:pt idx="412">
                  <c:v>0.18783507240287278</c:v>
                </c:pt>
                <c:pt idx="413">
                  <c:v>0.18859372689994322</c:v>
                </c:pt>
                <c:pt idx="414">
                  <c:v>0.1879226094602271</c:v>
                </c:pt>
                <c:pt idx="415">
                  <c:v>0.19200767213676015</c:v>
                </c:pt>
                <c:pt idx="416">
                  <c:v>0.18859372689994322</c:v>
                </c:pt>
                <c:pt idx="417">
                  <c:v>0.18584117276313639</c:v>
                </c:pt>
                <c:pt idx="418">
                  <c:v>0.18917730728230508</c:v>
                </c:pt>
                <c:pt idx="419">
                  <c:v>0.1837402833866337</c:v>
                </c:pt>
                <c:pt idx="420">
                  <c:v>0.18685271209256363</c:v>
                </c:pt>
                <c:pt idx="421">
                  <c:v>0.1895858135499584</c:v>
                </c:pt>
                <c:pt idx="422">
                  <c:v>0.19082105869262433</c:v>
                </c:pt>
                <c:pt idx="423">
                  <c:v>0.19027638366908661</c:v>
                </c:pt>
                <c:pt idx="424">
                  <c:v>0.18655119556167668</c:v>
                </c:pt>
                <c:pt idx="425">
                  <c:v>0.18747519783374963</c:v>
                </c:pt>
                <c:pt idx="426">
                  <c:v>0.18801987285728738</c:v>
                </c:pt>
                <c:pt idx="427">
                  <c:v>0.1857536357057821</c:v>
                </c:pt>
                <c:pt idx="428">
                  <c:v>0.1894010130955438</c:v>
                </c:pt>
                <c:pt idx="429">
                  <c:v>0.18969280328672475</c:v>
                </c:pt>
                <c:pt idx="430">
                  <c:v>0.18771835632640044</c:v>
                </c:pt>
                <c:pt idx="431">
                  <c:v>0.18820467331170199</c:v>
                </c:pt>
                <c:pt idx="432">
                  <c:v>0.187280671039629</c:v>
                </c:pt>
                <c:pt idx="433">
                  <c:v>0.1861232366146113</c:v>
                </c:pt>
                <c:pt idx="434">
                  <c:v>0.18842837912494068</c:v>
                </c:pt>
                <c:pt idx="435">
                  <c:v>0.18429468474987745</c:v>
                </c:pt>
                <c:pt idx="436">
                  <c:v>0.18750437685286772</c:v>
                </c:pt>
                <c:pt idx="437">
                  <c:v>0.18559801427048564</c:v>
                </c:pt>
                <c:pt idx="438">
                  <c:v>0.19014021491320218</c:v>
                </c:pt>
                <c:pt idx="439">
                  <c:v>0.18747519783374963</c:v>
                </c:pt>
                <c:pt idx="440">
                  <c:v>0.18622050001167165</c:v>
                </c:pt>
                <c:pt idx="441">
                  <c:v>0.18592870982049067</c:v>
                </c:pt>
                <c:pt idx="442">
                  <c:v>0.18704723888668426</c:v>
                </c:pt>
                <c:pt idx="443">
                  <c:v>0.18823385233082005</c:v>
                </c:pt>
                <c:pt idx="444">
                  <c:v>0.18692079647050586</c:v>
                </c:pt>
                <c:pt idx="445">
                  <c:v>0.18688189111168174</c:v>
                </c:pt>
                <c:pt idx="446">
                  <c:v>0.18601624687784499</c:v>
                </c:pt>
                <c:pt idx="447">
                  <c:v>0.18614268929402336</c:v>
                </c:pt>
                <c:pt idx="448">
                  <c:v>0.18779616704404867</c:v>
                </c:pt>
                <c:pt idx="449">
                  <c:v>0.18521868702195043</c:v>
                </c:pt>
                <c:pt idx="450">
                  <c:v>0.1884381054646467</c:v>
                </c:pt>
                <c:pt idx="451">
                  <c:v>0.18869099029700354</c:v>
                </c:pt>
                <c:pt idx="452">
                  <c:v>0.18533540309842281</c:v>
                </c:pt>
                <c:pt idx="453">
                  <c:v>0.1877475353455185</c:v>
                </c:pt>
                <c:pt idx="454">
                  <c:v>0.18686243843226968</c:v>
                </c:pt>
                <c:pt idx="455">
                  <c:v>0.18766972462787024</c:v>
                </c:pt>
                <c:pt idx="456">
                  <c:v>0.18540348747636501</c:v>
                </c:pt>
                <c:pt idx="457">
                  <c:v>0.18480045441459106</c:v>
                </c:pt>
                <c:pt idx="458">
                  <c:v>0.18797124115875721</c:v>
                </c:pt>
                <c:pt idx="459">
                  <c:v>0.18947882381319203</c:v>
                </c:pt>
                <c:pt idx="460">
                  <c:v>0.18809768357493561</c:v>
                </c:pt>
                <c:pt idx="461">
                  <c:v>0.18744601881463155</c:v>
                </c:pt>
                <c:pt idx="462">
                  <c:v>0.1900624041955539</c:v>
                </c:pt>
                <c:pt idx="463">
                  <c:v>0.18687216477197574</c:v>
                </c:pt>
                <c:pt idx="464">
                  <c:v>0.18415851599399302</c:v>
                </c:pt>
                <c:pt idx="465">
                  <c:v>0.18524786604106849</c:v>
                </c:pt>
                <c:pt idx="466">
                  <c:v>0.18613296295431736</c:v>
                </c:pt>
                <c:pt idx="467">
                  <c:v>0.18695970182933</c:v>
                </c:pt>
                <c:pt idx="468">
                  <c:v>0.18292327085132709</c:v>
                </c:pt>
                <c:pt idx="469">
                  <c:v>0.18646365850432237</c:v>
                </c:pt>
                <c:pt idx="470">
                  <c:v>0.18782534606316678</c:v>
                </c:pt>
                <c:pt idx="471">
                  <c:v>0.18517978166312629</c:v>
                </c:pt>
                <c:pt idx="472">
                  <c:v>0.18517978166312629</c:v>
                </c:pt>
                <c:pt idx="473">
                  <c:v>0.18571473034695804</c:v>
                </c:pt>
                <c:pt idx="474">
                  <c:v>0.18715422862345057</c:v>
                </c:pt>
                <c:pt idx="475">
                  <c:v>0.18538403479695295</c:v>
                </c:pt>
                <c:pt idx="476">
                  <c:v>0.18715422862345063</c:v>
                </c:pt>
                <c:pt idx="477">
                  <c:v>0.18913840192348097</c:v>
                </c:pt>
                <c:pt idx="478">
                  <c:v>0.18565637230872181</c:v>
                </c:pt>
                <c:pt idx="479">
                  <c:v>0.18780589338375472</c:v>
                </c:pt>
                <c:pt idx="480">
                  <c:v>0.19011103589408407</c:v>
                </c:pt>
                <c:pt idx="481">
                  <c:v>0.18931347603818952</c:v>
                </c:pt>
                <c:pt idx="482">
                  <c:v>0.18340958783662864</c:v>
                </c:pt>
                <c:pt idx="483">
                  <c:v>0.18613296295431733</c:v>
                </c:pt>
                <c:pt idx="484">
                  <c:v>0.1828357337939728</c:v>
                </c:pt>
                <c:pt idx="485">
                  <c:v>0.18530622407930472</c:v>
                </c:pt>
                <c:pt idx="486">
                  <c:v>0.18594816249990273</c:v>
                </c:pt>
                <c:pt idx="487">
                  <c:v>0.18313725032485975</c:v>
                </c:pt>
                <c:pt idx="488">
                  <c:v>0.18885633807200608</c:v>
                </c:pt>
                <c:pt idx="489">
                  <c:v>0.18911894924406888</c:v>
                </c:pt>
                <c:pt idx="490">
                  <c:v>0.18687216477197569</c:v>
                </c:pt>
                <c:pt idx="491">
                  <c:v>0.18524786604106849</c:v>
                </c:pt>
                <c:pt idx="492">
                  <c:v>0.18529649773959866</c:v>
                </c:pt>
                <c:pt idx="493">
                  <c:v>0.18487826513223934</c:v>
                </c:pt>
                <c:pt idx="494">
                  <c:v>0.18547157185430721</c:v>
                </c:pt>
                <c:pt idx="495">
                  <c:v>0.18488799147194535</c:v>
                </c:pt>
                <c:pt idx="496">
                  <c:v>0.19001377249702375</c:v>
                </c:pt>
                <c:pt idx="497">
                  <c:v>0.18729039737933506</c:v>
                </c:pt>
                <c:pt idx="498">
                  <c:v>0.18678462771462145</c:v>
                </c:pt>
                <c:pt idx="499">
                  <c:v>0.19108366986468717</c:v>
                </c:pt>
                <c:pt idx="500">
                  <c:v>0.18618159465284748</c:v>
                </c:pt>
                <c:pt idx="501">
                  <c:v>0.1816199413307189</c:v>
                </c:pt>
                <c:pt idx="502">
                  <c:v>0.18481018075429712</c:v>
                </c:pt>
                <c:pt idx="503">
                  <c:v>0.18715422862345057</c:v>
                </c:pt>
                <c:pt idx="504">
                  <c:v>0.18904113852642065</c:v>
                </c:pt>
                <c:pt idx="505">
                  <c:v>0.18625940537049576</c:v>
                </c:pt>
                <c:pt idx="506">
                  <c:v>0.18768917730728232</c:v>
                </c:pt>
                <c:pt idx="507">
                  <c:v>0.18468373833811871</c:v>
                </c:pt>
                <c:pt idx="508">
                  <c:v>0.18948855015289809</c:v>
                </c:pt>
                <c:pt idx="509">
                  <c:v>0.18827275768964422</c:v>
                </c:pt>
                <c:pt idx="510">
                  <c:v>0.18731957639845312</c:v>
                </c:pt>
                <c:pt idx="511">
                  <c:v>0.18807823089552356</c:v>
                </c:pt>
                <c:pt idx="512">
                  <c:v>0.18542294015577707</c:v>
                </c:pt>
                <c:pt idx="513">
                  <c:v>0.18701805986756617</c:v>
                </c:pt>
                <c:pt idx="514">
                  <c:v>0.18636639510726208</c:v>
                </c:pt>
                <c:pt idx="515">
                  <c:v>0.1869013437910938</c:v>
                </c:pt>
                <c:pt idx="516">
                  <c:v>0.18410015795575685</c:v>
                </c:pt>
                <c:pt idx="517">
                  <c:v>0.18672626967638525</c:v>
                </c:pt>
                <c:pt idx="518">
                  <c:v>0.18446975886458605</c:v>
                </c:pt>
                <c:pt idx="519">
                  <c:v>0.18811713625434767</c:v>
                </c:pt>
                <c:pt idx="520">
                  <c:v>0.18849646350288288</c:v>
                </c:pt>
                <c:pt idx="521">
                  <c:v>0.18511169728518406</c:v>
                </c:pt>
                <c:pt idx="522">
                  <c:v>0.1883797474264105</c:v>
                </c:pt>
                <c:pt idx="523">
                  <c:v>0.19046118412350119</c:v>
                </c:pt>
                <c:pt idx="524">
                  <c:v>0.18955663453084029</c:v>
                </c:pt>
                <c:pt idx="525">
                  <c:v>0.18748492417345566</c:v>
                </c:pt>
                <c:pt idx="526">
                  <c:v>0.18665818529844302</c:v>
                </c:pt>
                <c:pt idx="527">
                  <c:v>0.18550075087342532</c:v>
                </c:pt>
                <c:pt idx="528">
                  <c:v>0.19040282608526501</c:v>
                </c:pt>
                <c:pt idx="529">
                  <c:v>0.18783507240287278</c:v>
                </c:pt>
                <c:pt idx="530">
                  <c:v>0.18639557412638019</c:v>
                </c:pt>
                <c:pt idx="531">
                  <c:v>0.18877852735435782</c:v>
                </c:pt>
                <c:pt idx="532">
                  <c:v>0.19173533462499126</c:v>
                </c:pt>
                <c:pt idx="533">
                  <c:v>0.18678462771462143</c:v>
                </c:pt>
                <c:pt idx="534">
                  <c:v>0.18377918874545782</c:v>
                </c:pt>
                <c:pt idx="535">
                  <c:v>0.18427523207046539</c:v>
                </c:pt>
                <c:pt idx="536">
                  <c:v>0.18943019211466192</c:v>
                </c:pt>
                <c:pt idx="537">
                  <c:v>0.1855493825719555</c:v>
                </c:pt>
                <c:pt idx="538">
                  <c:v>0.18280655477485472</c:v>
                </c:pt>
                <c:pt idx="539">
                  <c:v>0.18570500400725198</c:v>
                </c:pt>
                <c:pt idx="540">
                  <c:v>0.18604542589696305</c:v>
                </c:pt>
                <c:pt idx="541">
                  <c:v>0.18898278048818443</c:v>
                </c:pt>
                <c:pt idx="542">
                  <c:v>0.19049036314261927</c:v>
                </c:pt>
                <c:pt idx="543">
                  <c:v>0.19107394352498117</c:v>
                </c:pt>
                <c:pt idx="544">
                  <c:v>0.18623022635137765</c:v>
                </c:pt>
                <c:pt idx="545">
                  <c:v>0.18430441108958351</c:v>
                </c:pt>
                <c:pt idx="546">
                  <c:v>0.18743629247492552</c:v>
                </c:pt>
                <c:pt idx="547">
                  <c:v>0.18688189111168174</c:v>
                </c:pt>
                <c:pt idx="548">
                  <c:v>0.18578281472490021</c:v>
                </c:pt>
                <c:pt idx="549">
                  <c:v>0.1894010130955438</c:v>
                </c:pt>
                <c:pt idx="550">
                  <c:v>0.18734875541757123</c:v>
                </c:pt>
                <c:pt idx="551">
                  <c:v>0.18698888084844811</c:v>
                </c:pt>
                <c:pt idx="552">
                  <c:v>0.18635666876755608</c:v>
                </c:pt>
                <c:pt idx="553">
                  <c:v>0.18504361290724183</c:v>
                </c:pt>
                <c:pt idx="554">
                  <c:v>0.18954690819113426</c:v>
                </c:pt>
                <c:pt idx="555">
                  <c:v>0.18404179991752068</c:v>
                </c:pt>
                <c:pt idx="556">
                  <c:v>0.18884661173230002</c:v>
                </c:pt>
                <c:pt idx="557">
                  <c:v>0.18879798003376988</c:v>
                </c:pt>
                <c:pt idx="558">
                  <c:v>0.18565637230872181</c:v>
                </c:pt>
                <c:pt idx="559">
                  <c:v>0.19012076223379012</c:v>
                </c:pt>
                <c:pt idx="560">
                  <c:v>0.18751410319257378</c:v>
                </c:pt>
                <c:pt idx="561">
                  <c:v>0.1849658021895936</c:v>
                </c:pt>
                <c:pt idx="562">
                  <c:v>0.1849560758498876</c:v>
                </c:pt>
                <c:pt idx="563">
                  <c:v>0.19045145778379516</c:v>
                </c:pt>
                <c:pt idx="564">
                  <c:v>0.18971225596613681</c:v>
                </c:pt>
                <c:pt idx="565">
                  <c:v>0.18771835632640041</c:v>
                </c:pt>
                <c:pt idx="566">
                  <c:v>0.18487826513223934</c:v>
                </c:pt>
                <c:pt idx="567">
                  <c:v>0.18738766077639535</c:v>
                </c:pt>
                <c:pt idx="568">
                  <c:v>0.18720286032198077</c:v>
                </c:pt>
                <c:pt idx="569">
                  <c:v>0.18765999828816424</c:v>
                </c:pt>
                <c:pt idx="570">
                  <c:v>0.18892442244994825</c:v>
                </c:pt>
                <c:pt idx="571">
                  <c:v>0.19123929129998371</c:v>
                </c:pt>
                <c:pt idx="572">
                  <c:v>0.18395426286016636</c:v>
                </c:pt>
                <c:pt idx="573">
                  <c:v>0.18680408039403348</c:v>
                </c:pt>
                <c:pt idx="574">
                  <c:v>0.18476154905576694</c:v>
                </c:pt>
                <c:pt idx="575">
                  <c:v>0.18781561972346072</c:v>
                </c:pt>
                <c:pt idx="576">
                  <c:v>0.18481018075429712</c:v>
                </c:pt>
                <c:pt idx="577">
                  <c:v>0.18647338484402842</c:v>
                </c:pt>
                <c:pt idx="578">
                  <c:v>0.18729039737933503</c:v>
                </c:pt>
                <c:pt idx="579">
                  <c:v>0.18725149202051095</c:v>
                </c:pt>
                <c:pt idx="580">
                  <c:v>0.18282600745426678</c:v>
                </c:pt>
                <c:pt idx="581">
                  <c:v>0.18480045441459106</c:v>
                </c:pt>
                <c:pt idx="582">
                  <c:v>0.18687216477197569</c:v>
                </c:pt>
                <c:pt idx="583">
                  <c:v>0.18790315678081501</c:v>
                </c:pt>
                <c:pt idx="584">
                  <c:v>0.1823299641292592</c:v>
                </c:pt>
                <c:pt idx="585">
                  <c:v>0.18801987285728738</c:v>
                </c:pt>
                <c:pt idx="586">
                  <c:v>0.1862399526910837</c:v>
                </c:pt>
                <c:pt idx="587">
                  <c:v>0.18315670300427181</c:v>
                </c:pt>
                <c:pt idx="588">
                  <c:v>0.18781561972346072</c:v>
                </c:pt>
                <c:pt idx="589">
                  <c:v>0.18291354451162103</c:v>
                </c:pt>
                <c:pt idx="590">
                  <c:v>0.18484908611312123</c:v>
                </c:pt>
                <c:pt idx="591">
                  <c:v>0.18860345323964925</c:v>
                </c:pt>
                <c:pt idx="592">
                  <c:v>0.18370137802780959</c:v>
                </c:pt>
                <c:pt idx="593">
                  <c:v>0.18657064824108874</c:v>
                </c:pt>
                <c:pt idx="594">
                  <c:v>0.18844783180435276</c:v>
                </c:pt>
                <c:pt idx="595">
                  <c:v>0.18627885804990782</c:v>
                </c:pt>
                <c:pt idx="596">
                  <c:v>0.18737793443668935</c:v>
                </c:pt>
                <c:pt idx="597">
                  <c:v>0.18849646350288288</c:v>
                </c:pt>
                <c:pt idx="598">
                  <c:v>0.18598706785872687</c:v>
                </c:pt>
                <c:pt idx="599">
                  <c:v>0.18625940537049576</c:v>
                </c:pt>
                <c:pt idx="600">
                  <c:v>0.18625940537049576</c:v>
                </c:pt>
                <c:pt idx="601">
                  <c:v>0.18978034034407901</c:v>
                </c:pt>
                <c:pt idx="602">
                  <c:v>0.18856454788082511</c:v>
                </c:pt>
                <c:pt idx="603">
                  <c:v>0.18744601881463155</c:v>
                </c:pt>
                <c:pt idx="604">
                  <c:v>0.18689161745138774</c:v>
                </c:pt>
                <c:pt idx="605">
                  <c:v>0.18481990709400317</c:v>
                </c:pt>
                <c:pt idx="606">
                  <c:v>0.18256339628220394</c:v>
                </c:pt>
                <c:pt idx="607">
                  <c:v>0.18720286032198075</c:v>
                </c:pt>
                <c:pt idx="608">
                  <c:v>0.18841865278523465</c:v>
                </c:pt>
                <c:pt idx="609">
                  <c:v>0.18725149202051092</c:v>
                </c:pt>
                <c:pt idx="610">
                  <c:v>0.18646365850432237</c:v>
                </c:pt>
                <c:pt idx="611">
                  <c:v>0.18627885804990782</c:v>
                </c:pt>
                <c:pt idx="612">
                  <c:v>0.18507279192635995</c:v>
                </c:pt>
                <c:pt idx="613">
                  <c:v>0.18514087630430218</c:v>
                </c:pt>
                <c:pt idx="614">
                  <c:v>0.18836029474699845</c:v>
                </c:pt>
                <c:pt idx="615">
                  <c:v>0.18808795723522961</c:v>
                </c:pt>
                <c:pt idx="616">
                  <c:v>0.18428495841017142</c:v>
                </c:pt>
                <c:pt idx="617">
                  <c:v>0.18716395496315663</c:v>
                </c:pt>
                <c:pt idx="618">
                  <c:v>0.18420714769252319</c:v>
                </c:pt>
                <c:pt idx="619">
                  <c:v>0.18518950800283232</c:v>
                </c:pt>
                <c:pt idx="620">
                  <c:v>0.18716395496315663</c:v>
                </c:pt>
                <c:pt idx="621">
                  <c:v>0.18572445668666404</c:v>
                </c:pt>
                <c:pt idx="622">
                  <c:v>0.18710559692492046</c:v>
                </c:pt>
                <c:pt idx="623">
                  <c:v>0.18190200518219379</c:v>
                </c:pt>
                <c:pt idx="624">
                  <c:v>0.18512142362489012</c:v>
                </c:pt>
                <c:pt idx="625">
                  <c:v>0.18743629247492552</c:v>
                </c:pt>
                <c:pt idx="626">
                  <c:v>0.18590925714107862</c:v>
                </c:pt>
                <c:pt idx="627">
                  <c:v>0.1883700210867045</c:v>
                </c:pt>
                <c:pt idx="628">
                  <c:v>0.1835652092719251</c:v>
                </c:pt>
                <c:pt idx="629">
                  <c:v>0.18694997548962397</c:v>
                </c:pt>
                <c:pt idx="630">
                  <c:v>0.18582172008372436</c:v>
                </c:pt>
                <c:pt idx="631">
                  <c:v>0.18663873261903097</c:v>
                </c:pt>
                <c:pt idx="632">
                  <c:v>0.18683325941315157</c:v>
                </c:pt>
                <c:pt idx="633">
                  <c:v>0.18694024914991791</c:v>
                </c:pt>
                <c:pt idx="634">
                  <c:v>0.1857439093660761</c:v>
                </c:pt>
                <c:pt idx="635">
                  <c:v>0.18273847039691249</c:v>
                </c:pt>
                <c:pt idx="636">
                  <c:v>0.18608433125578719</c:v>
                </c:pt>
                <c:pt idx="637">
                  <c:v>0.1839348101807543</c:v>
                </c:pt>
                <c:pt idx="638">
                  <c:v>0.18354575659251307</c:v>
                </c:pt>
                <c:pt idx="639">
                  <c:v>0.18680408039403348</c:v>
                </c:pt>
                <c:pt idx="640">
                  <c:v>0.18588007812196053</c:v>
                </c:pt>
                <c:pt idx="641">
                  <c:v>0.18310807130574167</c:v>
                </c:pt>
                <c:pt idx="642">
                  <c:v>0.1847129173572368</c:v>
                </c:pt>
                <c:pt idx="643">
                  <c:v>0.18860345323964922</c:v>
                </c:pt>
                <c:pt idx="644">
                  <c:v>0.1816199413307189</c:v>
                </c:pt>
                <c:pt idx="645">
                  <c:v>0.18852564252200099</c:v>
                </c:pt>
                <c:pt idx="646">
                  <c:v>0.18894387512936037</c:v>
                </c:pt>
                <c:pt idx="647">
                  <c:v>0.18870071663670954</c:v>
                </c:pt>
                <c:pt idx="648">
                  <c:v>0.18438222180723174</c:v>
                </c:pt>
                <c:pt idx="649">
                  <c:v>0.18603569955725704</c:v>
                </c:pt>
                <c:pt idx="650">
                  <c:v>0.1845864749410584</c:v>
                </c:pt>
                <c:pt idx="651">
                  <c:v>0.18851591618229499</c:v>
                </c:pt>
                <c:pt idx="652">
                  <c:v>0.18343876685574675</c:v>
                </c:pt>
                <c:pt idx="653">
                  <c:v>0.1838083677645759</c:v>
                </c:pt>
                <c:pt idx="654">
                  <c:v>0.18619132099255353</c:v>
                </c:pt>
                <c:pt idx="655">
                  <c:v>0.18636639510726208</c:v>
                </c:pt>
                <c:pt idx="656">
                  <c:v>0.18679435405432745</c:v>
                </c:pt>
                <c:pt idx="657">
                  <c:v>0.18505333924694789</c:v>
                </c:pt>
                <c:pt idx="658">
                  <c:v>0.18710559692492046</c:v>
                </c:pt>
                <c:pt idx="659">
                  <c:v>0.18523813970136249</c:v>
                </c:pt>
                <c:pt idx="660">
                  <c:v>0.18804905187640544</c:v>
                </c:pt>
                <c:pt idx="661">
                  <c:v>0.18294272353073915</c:v>
                </c:pt>
                <c:pt idx="662">
                  <c:v>0.18837974742641053</c:v>
                </c:pt>
                <c:pt idx="663">
                  <c:v>0.18589953080137259</c:v>
                </c:pt>
                <c:pt idx="664">
                  <c:v>0.18619132099255353</c:v>
                </c:pt>
                <c:pt idx="665">
                  <c:v>0.18778644070434261</c:v>
                </c:pt>
                <c:pt idx="666">
                  <c:v>0.1868429857528576</c:v>
                </c:pt>
                <c:pt idx="667">
                  <c:v>0.18737793443668935</c:v>
                </c:pt>
                <c:pt idx="668">
                  <c:v>0.18558828793077961</c:v>
                </c:pt>
                <c:pt idx="669">
                  <c:v>0.18714450228374457</c:v>
                </c:pt>
                <c:pt idx="670">
                  <c:v>0.18745574515433758</c:v>
                </c:pt>
                <c:pt idx="671">
                  <c:v>0.18571473034695804</c:v>
                </c:pt>
                <c:pt idx="672">
                  <c:v>0.18451839056311617</c:v>
                </c:pt>
                <c:pt idx="673">
                  <c:v>0.1867068169969732</c:v>
                </c:pt>
                <c:pt idx="674">
                  <c:v>0.18416824233369908</c:v>
                </c:pt>
                <c:pt idx="675">
                  <c:v>0.18376946240575179</c:v>
                </c:pt>
                <c:pt idx="676">
                  <c:v>0.18686243843226968</c:v>
                </c:pt>
                <c:pt idx="677">
                  <c:v>0.19046118412350119</c:v>
                </c:pt>
                <c:pt idx="678">
                  <c:v>0.18645393216461636</c:v>
                </c:pt>
                <c:pt idx="679">
                  <c:v>0.18667763797785508</c:v>
                </c:pt>
                <c:pt idx="680">
                  <c:v>0.18323451372192009</c:v>
                </c:pt>
                <c:pt idx="681">
                  <c:v>0.18783507240287278</c:v>
                </c:pt>
                <c:pt idx="682">
                  <c:v>0.18687216477197569</c:v>
                </c:pt>
                <c:pt idx="683">
                  <c:v>0.18497552852929963</c:v>
                </c:pt>
                <c:pt idx="684">
                  <c:v>0.18546184551460121</c:v>
                </c:pt>
                <c:pt idx="685">
                  <c:v>0.18483935977341523</c:v>
                </c:pt>
                <c:pt idx="686">
                  <c:v>0.18501443388812377</c:v>
                </c:pt>
                <c:pt idx="687">
                  <c:v>0.18668736431756114</c:v>
                </c:pt>
                <c:pt idx="688">
                  <c:v>0.18627885804990782</c:v>
                </c:pt>
                <c:pt idx="689">
                  <c:v>0.18441140082634985</c:v>
                </c:pt>
                <c:pt idx="690">
                  <c:v>0.1824661328851436</c:v>
                </c:pt>
                <c:pt idx="691">
                  <c:v>0.18715422862345063</c:v>
                </c:pt>
                <c:pt idx="692">
                  <c:v>0.18631776340873193</c:v>
                </c:pt>
                <c:pt idx="693">
                  <c:v>0.18770862998669438</c:v>
                </c:pt>
                <c:pt idx="694">
                  <c:v>0.18520896068224438</c:v>
                </c:pt>
                <c:pt idx="695">
                  <c:v>0.18602597321755102</c:v>
                </c:pt>
                <c:pt idx="696">
                  <c:v>0.18552992989254344</c:v>
                </c:pt>
                <c:pt idx="697">
                  <c:v>0.18640530046608619</c:v>
                </c:pt>
                <c:pt idx="698">
                  <c:v>0.18732930273815918</c:v>
                </c:pt>
                <c:pt idx="699">
                  <c:v>0.18539376113665898</c:v>
                </c:pt>
                <c:pt idx="700">
                  <c:v>0.18418769501311114</c:v>
                </c:pt>
                <c:pt idx="701">
                  <c:v>0.1865901009205008</c:v>
                </c:pt>
                <c:pt idx="702">
                  <c:v>0.18648311118373448</c:v>
                </c:pt>
                <c:pt idx="703">
                  <c:v>0.18765027194845818</c:v>
                </c:pt>
                <c:pt idx="704">
                  <c:v>0.18537430845724692</c:v>
                </c:pt>
                <c:pt idx="705">
                  <c:v>0.18644420582491036</c:v>
                </c:pt>
                <c:pt idx="706">
                  <c:v>0.18185337348366368</c:v>
                </c:pt>
                <c:pt idx="707">
                  <c:v>0.18410988429546285</c:v>
                </c:pt>
                <c:pt idx="708">
                  <c:v>0.1834290405160407</c:v>
                </c:pt>
                <c:pt idx="709">
                  <c:v>0.18524786604106849</c:v>
                </c:pt>
                <c:pt idx="710">
                  <c:v>0.18090019219247264</c:v>
                </c:pt>
                <c:pt idx="711">
                  <c:v>0.18652201654255859</c:v>
                </c:pt>
                <c:pt idx="712">
                  <c:v>0.1844016744866438</c:v>
                </c:pt>
                <c:pt idx="713">
                  <c:v>0.18528677139989266</c:v>
                </c:pt>
                <c:pt idx="714">
                  <c:v>0.18569527766754593</c:v>
                </c:pt>
                <c:pt idx="715">
                  <c:v>0.18664845895873702</c:v>
                </c:pt>
                <c:pt idx="716">
                  <c:v>0.18642475314549825</c:v>
                </c:pt>
                <c:pt idx="717">
                  <c:v>0.18412933697487496</c:v>
                </c:pt>
                <c:pt idx="718">
                  <c:v>0.18267038601897023</c:v>
                </c:pt>
                <c:pt idx="719">
                  <c:v>0.18546184551460121</c:v>
                </c:pt>
                <c:pt idx="720">
                  <c:v>0.18537430845724692</c:v>
                </c:pt>
                <c:pt idx="721">
                  <c:v>0.18445030618517397</c:v>
                </c:pt>
                <c:pt idx="722">
                  <c:v>0.18312752398515372</c:v>
                </c:pt>
                <c:pt idx="723">
                  <c:v>0.1834290405160407</c:v>
                </c:pt>
                <c:pt idx="724">
                  <c:v>0.18267038601897026</c:v>
                </c:pt>
                <c:pt idx="725">
                  <c:v>0.18614268929402336</c:v>
                </c:pt>
                <c:pt idx="726">
                  <c:v>0.18474209637635489</c:v>
                </c:pt>
                <c:pt idx="727">
                  <c:v>0.18221324805278682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9B14-45C5-A790-65B3D0CC5D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89955536"/>
        <c:axId val="989945136"/>
      </c:scatterChart>
      <c:valAx>
        <c:axId val="989955536"/>
        <c:scaling>
          <c:orientation val="minMax"/>
          <c:max val="2500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 sz="900" b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900" b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Tims (s)</a:t>
                </a:r>
              </a:p>
            </c:rich>
          </c:tx>
          <c:layout>
            <c:manualLayout>
              <c:xMode val="edge"/>
              <c:yMode val="edge"/>
              <c:x val="0.45044317231713332"/>
              <c:y val="0.8817034606437445"/>
            </c:manualLayout>
          </c:layout>
          <c:overlay val="0"/>
        </c:title>
        <c:numFmt formatCode="#,##0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989945136"/>
        <c:crosses val="autoZero"/>
        <c:crossBetween val="midCat"/>
        <c:majorUnit val="1000"/>
      </c:valAx>
      <c:valAx>
        <c:axId val="989945136"/>
        <c:scaling>
          <c:orientation val="minMax"/>
          <c:max val="1"/>
        </c:scaling>
        <c:delete val="0"/>
        <c:axPos val="l"/>
        <c:title>
          <c:tx>
            <c:rich>
              <a:bodyPr/>
              <a:lstStyle/>
              <a:p>
                <a:pPr>
                  <a:lnSpc>
                    <a:spcPts val="880"/>
                  </a:lnSpc>
                  <a:defRPr sz="900" b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900" b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Normalized </a:t>
                </a:r>
                <a:r>
                  <a:rPr lang="en-US" sz="900" b="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ɛNAD</a:t>
                </a:r>
                <a:r>
                  <a:rPr lang="en-US" sz="900" b="0" baseline="300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  <a:r>
                  <a:rPr lang="en-US" sz="900" b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fluorescence</a:t>
                </a:r>
              </a:p>
            </c:rich>
          </c:tx>
          <c:layout>
            <c:manualLayout>
              <c:xMode val="edge"/>
              <c:yMode val="edge"/>
              <c:x val="2.8602616518247154E-2"/>
              <c:y val="0.13679069748240621"/>
            </c:manualLayout>
          </c:layout>
          <c:overlay val="0"/>
        </c:title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989955536"/>
        <c:crosses val="autoZero"/>
        <c:crossBetween val="midCat"/>
        <c:majorUnit val="0.2"/>
      </c:valAx>
    </c:plotArea>
    <c:legend>
      <c:legendPos val="r"/>
      <c:layout>
        <c:manualLayout>
          <c:xMode val="edge"/>
          <c:yMode val="edge"/>
          <c:x val="0.62677018193574396"/>
          <c:y val="0.18827996374400113"/>
          <c:w val="0.29729157850190435"/>
          <c:h val="0.268346389287841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77822679676878"/>
          <c:y val="4.1266387592808047E-2"/>
          <c:w val="0.71197572436105017"/>
          <c:h val="0.73240205351318355"/>
        </c:manualLayout>
      </c:layout>
      <c:scatterChart>
        <c:scatterStyle val="smoothMarker"/>
        <c:varyColors val="0"/>
        <c:ser>
          <c:idx val="2"/>
          <c:order val="0"/>
          <c:tx>
            <c:strRef>
              <c:f>'1E'!$X$3</c:f>
              <c:strCache>
                <c:ptCount val="1"/>
                <c:pt idx="0">
                  <c:v>F-actin</c:v>
                </c:pt>
              </c:strCache>
            </c:strRef>
          </c:tx>
          <c:spPr>
            <a:ln w="12700">
              <a:solidFill>
                <a:srgbClr val="C00000"/>
              </a:solidFill>
            </a:ln>
          </c:spPr>
          <c:marker>
            <c:symbol val="none"/>
          </c:marker>
          <c:xVal>
            <c:numRef>
              <c:f>'1E'!$W$4:$W$20001</c:f>
              <c:numCache>
                <c:formatCode>General</c:formatCode>
                <c:ptCount val="19998"/>
                <c:pt idx="0">
                  <c:v>38.286999999999999</c:v>
                </c:pt>
                <c:pt idx="1">
                  <c:v>42.826000000000001</c:v>
                </c:pt>
                <c:pt idx="2">
                  <c:v>47.361000000000004</c:v>
                </c:pt>
                <c:pt idx="3">
                  <c:v>51.903999999999996</c:v>
                </c:pt>
                <c:pt idx="4">
                  <c:v>56.439</c:v>
                </c:pt>
                <c:pt idx="5">
                  <c:v>60.981999999999999</c:v>
                </c:pt>
                <c:pt idx="6">
                  <c:v>65.515999999999991</c:v>
                </c:pt>
                <c:pt idx="7">
                  <c:v>70.058999999999997</c:v>
                </c:pt>
                <c:pt idx="8">
                  <c:v>78.622</c:v>
                </c:pt>
                <c:pt idx="9">
                  <c:v>88.616</c:v>
                </c:pt>
                <c:pt idx="10">
                  <c:v>98.621000000000009</c:v>
                </c:pt>
                <c:pt idx="11">
                  <c:v>108.621</c:v>
                </c:pt>
                <c:pt idx="12">
                  <c:v>118.616</c:v>
                </c:pt>
                <c:pt idx="13">
                  <c:v>128.62099999999998</c:v>
                </c:pt>
                <c:pt idx="14">
                  <c:v>138.607</c:v>
                </c:pt>
                <c:pt idx="15">
                  <c:v>148.601</c:v>
                </c:pt>
                <c:pt idx="16">
                  <c:v>158.59899999999999</c:v>
                </c:pt>
                <c:pt idx="17">
                  <c:v>168.59800000000001</c:v>
                </c:pt>
                <c:pt idx="18">
                  <c:v>178.6</c:v>
                </c:pt>
                <c:pt idx="19">
                  <c:v>188.59899999999999</c:v>
                </c:pt>
                <c:pt idx="20">
                  <c:v>198.59899999999999</c:v>
                </c:pt>
                <c:pt idx="21">
                  <c:v>208.61699999999999</c:v>
                </c:pt>
                <c:pt idx="22">
                  <c:v>218.62100000000001</c:v>
                </c:pt>
                <c:pt idx="23">
                  <c:v>228.62100000000001</c:v>
                </c:pt>
                <c:pt idx="24">
                  <c:v>238.61600000000001</c:v>
                </c:pt>
                <c:pt idx="25">
                  <c:v>248.62100000000001</c:v>
                </c:pt>
                <c:pt idx="26">
                  <c:v>258.62</c:v>
                </c:pt>
                <c:pt idx="27">
                  <c:v>268.61400000000003</c:v>
                </c:pt>
                <c:pt idx="28">
                  <c:v>278.61900000000003</c:v>
                </c:pt>
                <c:pt idx="29">
                  <c:v>288.63599999999997</c:v>
                </c:pt>
                <c:pt idx="30">
                  <c:v>298.61399999999998</c:v>
                </c:pt>
                <c:pt idx="31">
                  <c:v>308.62</c:v>
                </c:pt>
                <c:pt idx="32">
                  <c:v>318.61900000000003</c:v>
                </c:pt>
                <c:pt idx="33">
                  <c:v>328.613</c:v>
                </c:pt>
                <c:pt idx="34">
                  <c:v>338.61900000000003</c:v>
                </c:pt>
                <c:pt idx="35">
                  <c:v>348.63400000000001</c:v>
                </c:pt>
                <c:pt idx="36">
                  <c:v>358.62799999999999</c:v>
                </c:pt>
                <c:pt idx="37">
                  <c:v>368.61700000000002</c:v>
                </c:pt>
                <c:pt idx="38">
                  <c:v>378.63299999999998</c:v>
                </c:pt>
                <c:pt idx="39">
                  <c:v>388.62799999999999</c:v>
                </c:pt>
                <c:pt idx="40">
                  <c:v>398.61399999999998</c:v>
                </c:pt>
                <c:pt idx="41">
                  <c:v>408.61700000000002</c:v>
                </c:pt>
                <c:pt idx="42">
                  <c:v>418.62700000000001</c:v>
                </c:pt>
                <c:pt idx="43">
                  <c:v>428.61700000000002</c:v>
                </c:pt>
                <c:pt idx="44">
                  <c:v>438.61399999999998</c:v>
                </c:pt>
                <c:pt idx="45">
                  <c:v>448.60700000000003</c:v>
                </c:pt>
                <c:pt idx="46">
                  <c:v>458.60599999999999</c:v>
                </c:pt>
                <c:pt idx="47">
                  <c:v>468.60500000000002</c:v>
                </c:pt>
                <c:pt idx="48">
                  <c:v>478.61099999999999</c:v>
                </c:pt>
                <c:pt idx="49">
                  <c:v>488.608</c:v>
                </c:pt>
                <c:pt idx="50">
                  <c:v>498.608</c:v>
                </c:pt>
                <c:pt idx="51">
                  <c:v>508.61099999999999</c:v>
                </c:pt>
                <c:pt idx="52">
                  <c:v>518.61699999999996</c:v>
                </c:pt>
                <c:pt idx="53">
                  <c:v>528.63200000000006</c:v>
                </c:pt>
                <c:pt idx="54">
                  <c:v>538.63200000000006</c:v>
                </c:pt>
                <c:pt idx="55">
                  <c:v>548.63099999999997</c:v>
                </c:pt>
                <c:pt idx="56">
                  <c:v>558.63099999999997</c:v>
                </c:pt>
                <c:pt idx="57">
                  <c:v>568.62699999999995</c:v>
                </c:pt>
                <c:pt idx="58">
                  <c:v>578.63</c:v>
                </c:pt>
                <c:pt idx="59">
                  <c:v>588.63099999999997</c:v>
                </c:pt>
                <c:pt idx="60">
                  <c:v>598.62599999999998</c:v>
                </c:pt>
                <c:pt idx="61">
                  <c:v>608.63</c:v>
                </c:pt>
                <c:pt idx="62">
                  <c:v>618.63</c:v>
                </c:pt>
                <c:pt idx="63">
                  <c:v>628.62300000000005</c:v>
                </c:pt>
                <c:pt idx="64">
                  <c:v>638.62199999999996</c:v>
                </c:pt>
                <c:pt idx="65">
                  <c:v>648.62099999999998</c:v>
                </c:pt>
                <c:pt idx="66">
                  <c:v>658.63599999999997</c:v>
                </c:pt>
                <c:pt idx="67">
                  <c:v>668.64400000000001</c:v>
                </c:pt>
                <c:pt idx="68">
                  <c:v>678.62800000000004</c:v>
                </c:pt>
                <c:pt idx="69">
                  <c:v>688.62900000000002</c:v>
                </c:pt>
                <c:pt idx="70">
                  <c:v>698.62800000000004</c:v>
                </c:pt>
                <c:pt idx="71">
                  <c:v>708.62199999999996</c:v>
                </c:pt>
                <c:pt idx="72">
                  <c:v>718.62800000000004</c:v>
                </c:pt>
                <c:pt idx="73">
                  <c:v>728.64400000000001</c:v>
                </c:pt>
                <c:pt idx="74">
                  <c:v>738.62400000000002</c:v>
                </c:pt>
                <c:pt idx="75">
                  <c:v>748.61199999999997</c:v>
                </c:pt>
                <c:pt idx="76">
                  <c:v>758.61300000000006</c:v>
                </c:pt>
                <c:pt idx="77">
                  <c:v>768.61500000000001</c:v>
                </c:pt>
                <c:pt idx="78">
                  <c:v>778.61400000000003</c:v>
                </c:pt>
                <c:pt idx="79">
                  <c:v>788.61500000000001</c:v>
                </c:pt>
                <c:pt idx="80">
                  <c:v>798.61699999999996</c:v>
                </c:pt>
                <c:pt idx="81">
                  <c:v>808.62300000000005</c:v>
                </c:pt>
                <c:pt idx="82">
                  <c:v>818.62699999999995</c:v>
                </c:pt>
                <c:pt idx="83">
                  <c:v>828.64300000000003</c:v>
                </c:pt>
                <c:pt idx="84">
                  <c:v>838.63599999999997</c:v>
                </c:pt>
                <c:pt idx="85">
                  <c:v>848.61800000000005</c:v>
                </c:pt>
                <c:pt idx="86">
                  <c:v>858.63300000000004</c:v>
                </c:pt>
                <c:pt idx="87">
                  <c:v>868.63599999999997</c:v>
                </c:pt>
                <c:pt idx="88">
                  <c:v>878.63400000000001</c:v>
                </c:pt>
                <c:pt idx="89">
                  <c:v>888.63300000000004</c:v>
                </c:pt>
                <c:pt idx="90">
                  <c:v>898.63499999999999</c:v>
                </c:pt>
                <c:pt idx="91">
                  <c:v>908.64099999999996</c:v>
                </c:pt>
                <c:pt idx="92">
                  <c:v>918.64099999999996</c:v>
                </c:pt>
                <c:pt idx="93">
                  <c:v>928.63400000000001</c:v>
                </c:pt>
                <c:pt idx="94">
                  <c:v>938.64</c:v>
                </c:pt>
                <c:pt idx="95">
                  <c:v>948.64</c:v>
                </c:pt>
                <c:pt idx="96">
                  <c:v>958.64</c:v>
                </c:pt>
                <c:pt idx="97">
                  <c:v>968.63900000000001</c:v>
                </c:pt>
                <c:pt idx="98">
                  <c:v>978.64099999999996</c:v>
                </c:pt>
                <c:pt idx="99">
                  <c:v>988.64</c:v>
                </c:pt>
                <c:pt idx="100">
                  <c:v>998.64</c:v>
                </c:pt>
                <c:pt idx="101">
                  <c:v>1008.639</c:v>
                </c:pt>
                <c:pt idx="102">
                  <c:v>1018.63</c:v>
                </c:pt>
                <c:pt idx="103">
                  <c:v>1028.645</c:v>
                </c:pt>
                <c:pt idx="104">
                  <c:v>1038.634</c:v>
                </c:pt>
                <c:pt idx="105">
                  <c:v>1048.623</c:v>
                </c:pt>
                <c:pt idx="106">
                  <c:v>1058.6219999999998</c:v>
                </c:pt>
                <c:pt idx="107">
                  <c:v>1068.623</c:v>
                </c:pt>
                <c:pt idx="108">
                  <c:v>1078.626</c:v>
                </c:pt>
                <c:pt idx="109">
                  <c:v>1088.624</c:v>
                </c:pt>
                <c:pt idx="110">
                  <c:v>1098.623</c:v>
                </c:pt>
                <c:pt idx="111">
                  <c:v>1108.636</c:v>
                </c:pt>
                <c:pt idx="112">
                  <c:v>1118.6410000000001</c:v>
                </c:pt>
                <c:pt idx="113">
                  <c:v>1128.6320000000001</c:v>
                </c:pt>
                <c:pt idx="114">
                  <c:v>1138.6500000000001</c:v>
                </c:pt>
                <c:pt idx="115">
                  <c:v>1148.6389999999999</c:v>
                </c:pt>
                <c:pt idx="116">
                  <c:v>1158.6310000000001</c:v>
                </c:pt>
                <c:pt idx="117">
                  <c:v>1168.6510000000001</c:v>
                </c:pt>
                <c:pt idx="118">
                  <c:v>1178.6400000000001</c:v>
                </c:pt>
                <c:pt idx="119">
                  <c:v>1188.6559999999999</c:v>
                </c:pt>
                <c:pt idx="120">
                  <c:v>1198.6489999999999</c:v>
                </c:pt>
                <c:pt idx="121">
                  <c:v>1208.6389999999999</c:v>
                </c:pt>
                <c:pt idx="122">
                  <c:v>1218.646</c:v>
                </c:pt>
                <c:pt idx="123">
                  <c:v>1228.633</c:v>
                </c:pt>
                <c:pt idx="124">
                  <c:v>1238.6379999999999</c:v>
                </c:pt>
                <c:pt idx="125">
                  <c:v>1248.654</c:v>
                </c:pt>
                <c:pt idx="126">
                  <c:v>1258.6479999999999</c:v>
                </c:pt>
                <c:pt idx="127">
                  <c:v>1268.6369999999999</c:v>
                </c:pt>
                <c:pt idx="128">
                  <c:v>1278.653</c:v>
                </c:pt>
                <c:pt idx="129">
                  <c:v>1288.654</c:v>
                </c:pt>
                <c:pt idx="130">
                  <c:v>1298.653</c:v>
                </c:pt>
                <c:pt idx="131">
                  <c:v>1308.653</c:v>
                </c:pt>
                <c:pt idx="132">
                  <c:v>1318.646</c:v>
                </c:pt>
                <c:pt idx="133">
                  <c:v>1328.652</c:v>
                </c:pt>
                <c:pt idx="134">
                  <c:v>1338.6379999999999</c:v>
                </c:pt>
                <c:pt idx="135">
                  <c:v>1348.6289999999999</c:v>
                </c:pt>
                <c:pt idx="136">
                  <c:v>1358.6320000000001</c:v>
                </c:pt>
                <c:pt idx="137">
                  <c:v>1368.6310000000001</c:v>
                </c:pt>
                <c:pt idx="138">
                  <c:v>1378.6310000000001</c:v>
                </c:pt>
                <c:pt idx="139">
                  <c:v>1388.633</c:v>
                </c:pt>
                <c:pt idx="140">
                  <c:v>1398.6320000000001</c:v>
                </c:pt>
                <c:pt idx="141">
                  <c:v>1408.6510000000001</c:v>
                </c:pt>
                <c:pt idx="142">
                  <c:v>1418.645</c:v>
                </c:pt>
                <c:pt idx="143">
                  <c:v>1428.65</c:v>
                </c:pt>
                <c:pt idx="144">
                  <c:v>1438.65</c:v>
                </c:pt>
                <c:pt idx="145">
                  <c:v>1448.644</c:v>
                </c:pt>
                <c:pt idx="146">
                  <c:v>1458.65</c:v>
                </c:pt>
                <c:pt idx="147">
                  <c:v>1468.6410000000001</c:v>
                </c:pt>
                <c:pt idx="148">
                  <c:v>1478.6659999999999</c:v>
                </c:pt>
                <c:pt idx="149">
                  <c:v>1488.665</c:v>
                </c:pt>
                <c:pt idx="150">
                  <c:v>1498.6489999999999</c:v>
                </c:pt>
                <c:pt idx="151">
                  <c:v>1508.6489999999999</c:v>
                </c:pt>
                <c:pt idx="152">
                  <c:v>1518.664</c:v>
                </c:pt>
                <c:pt idx="153">
                  <c:v>1528.664</c:v>
                </c:pt>
                <c:pt idx="154">
                  <c:v>1538.663</c:v>
                </c:pt>
                <c:pt idx="155">
                  <c:v>1548.6559999999999</c:v>
                </c:pt>
                <c:pt idx="156">
                  <c:v>1558.6469999999999</c:v>
                </c:pt>
                <c:pt idx="157">
                  <c:v>1568.662</c:v>
                </c:pt>
                <c:pt idx="158">
                  <c:v>1578.6579999999999</c:v>
                </c:pt>
                <c:pt idx="159">
                  <c:v>1588.6469999999999</c:v>
                </c:pt>
                <c:pt idx="160">
                  <c:v>1598.662</c:v>
                </c:pt>
                <c:pt idx="161">
                  <c:v>1608.6569999999999</c:v>
                </c:pt>
                <c:pt idx="162">
                  <c:v>1618.6610000000001</c:v>
                </c:pt>
                <c:pt idx="163">
                  <c:v>1628.6610000000001</c:v>
                </c:pt>
                <c:pt idx="164">
                  <c:v>1638.646</c:v>
                </c:pt>
                <c:pt idx="165">
                  <c:v>1648.6369999999999</c:v>
                </c:pt>
                <c:pt idx="166">
                  <c:v>1658.6369999999999</c:v>
                </c:pt>
                <c:pt idx="167">
                  <c:v>1668.6379999999999</c:v>
                </c:pt>
                <c:pt idx="168">
                  <c:v>1678.64</c:v>
                </c:pt>
                <c:pt idx="169">
                  <c:v>1688.6379999999999</c:v>
                </c:pt>
                <c:pt idx="170">
                  <c:v>1698.6389999999999</c:v>
                </c:pt>
                <c:pt idx="171">
                  <c:v>1708.643</c:v>
                </c:pt>
                <c:pt idx="172">
                  <c:v>1718.663</c:v>
                </c:pt>
                <c:pt idx="173">
                  <c:v>1728.663</c:v>
                </c:pt>
                <c:pt idx="174">
                  <c:v>1738.6569999999999</c:v>
                </c:pt>
                <c:pt idx="175">
                  <c:v>1748.662</c:v>
                </c:pt>
                <c:pt idx="176">
                  <c:v>1758.662</c:v>
                </c:pt>
                <c:pt idx="177">
                  <c:v>1768.663</c:v>
                </c:pt>
                <c:pt idx="178">
                  <c:v>1778.6559999999999</c:v>
                </c:pt>
                <c:pt idx="179">
                  <c:v>1788.662</c:v>
                </c:pt>
                <c:pt idx="180">
                  <c:v>1798.662</c:v>
                </c:pt>
                <c:pt idx="181">
                  <c:v>1808.6569999999999</c:v>
                </c:pt>
                <c:pt idx="182">
                  <c:v>1818.6610000000001</c:v>
                </c:pt>
                <c:pt idx="183">
                  <c:v>1828.66</c:v>
                </c:pt>
                <c:pt idx="184">
                  <c:v>1838.654</c:v>
                </c:pt>
                <c:pt idx="185">
                  <c:v>1848.66</c:v>
                </c:pt>
                <c:pt idx="186">
                  <c:v>1858.6590000000001</c:v>
                </c:pt>
                <c:pt idx="187">
                  <c:v>1868.6559999999999</c:v>
                </c:pt>
                <c:pt idx="188">
                  <c:v>1878.66</c:v>
                </c:pt>
                <c:pt idx="189">
                  <c:v>1888.66</c:v>
                </c:pt>
                <c:pt idx="190">
                  <c:v>1898.655</c:v>
                </c:pt>
                <c:pt idx="191">
                  <c:v>1908.6590000000001</c:v>
                </c:pt>
                <c:pt idx="192">
                  <c:v>1918.675</c:v>
                </c:pt>
                <c:pt idx="193">
                  <c:v>1928.674</c:v>
                </c:pt>
                <c:pt idx="194">
                  <c:v>1938.652</c:v>
                </c:pt>
                <c:pt idx="195">
                  <c:v>1948.646</c:v>
                </c:pt>
                <c:pt idx="196">
                  <c:v>1958.646</c:v>
                </c:pt>
                <c:pt idx="197">
                  <c:v>1968.6489999999999</c:v>
                </c:pt>
                <c:pt idx="198">
                  <c:v>1978.646</c:v>
                </c:pt>
                <c:pt idx="199">
                  <c:v>1988.644</c:v>
                </c:pt>
                <c:pt idx="200">
                  <c:v>1998.646</c:v>
                </c:pt>
                <c:pt idx="201">
                  <c:v>2008.654</c:v>
                </c:pt>
                <c:pt idx="202">
                  <c:v>2018.6579999999999</c:v>
                </c:pt>
                <c:pt idx="203">
                  <c:v>2028.674</c:v>
                </c:pt>
                <c:pt idx="204">
                  <c:v>2038.6690000000001</c:v>
                </c:pt>
                <c:pt idx="205">
                  <c:v>2048.6579999999999</c:v>
                </c:pt>
                <c:pt idx="206">
                  <c:v>2058.674</c:v>
                </c:pt>
                <c:pt idx="207">
                  <c:v>2068.6689999999999</c:v>
                </c:pt>
                <c:pt idx="208">
                  <c:v>2078.6729999999998</c:v>
                </c:pt>
                <c:pt idx="209">
                  <c:v>2088.6729999999998</c:v>
                </c:pt>
                <c:pt idx="210">
                  <c:v>2098.6689999999999</c:v>
                </c:pt>
                <c:pt idx="211">
                  <c:v>2108.672</c:v>
                </c:pt>
                <c:pt idx="212">
                  <c:v>2118.672</c:v>
                </c:pt>
                <c:pt idx="213">
                  <c:v>2128.672</c:v>
                </c:pt>
                <c:pt idx="214">
                  <c:v>2138.6669999999999</c:v>
                </c:pt>
                <c:pt idx="215">
                  <c:v>2148.6709999999998</c:v>
                </c:pt>
                <c:pt idx="216">
                  <c:v>2158.672</c:v>
                </c:pt>
                <c:pt idx="217">
                  <c:v>2168.6669999999999</c:v>
                </c:pt>
                <c:pt idx="218">
                  <c:v>2178.6709999999998</c:v>
                </c:pt>
                <c:pt idx="219">
                  <c:v>2188.6709999999998</c:v>
                </c:pt>
                <c:pt idx="220">
                  <c:v>2198.665</c:v>
                </c:pt>
                <c:pt idx="221">
                  <c:v>2208.67</c:v>
                </c:pt>
                <c:pt idx="222">
                  <c:v>2218.67</c:v>
                </c:pt>
                <c:pt idx="223">
                  <c:v>2228.665</c:v>
                </c:pt>
                <c:pt idx="224">
                  <c:v>2238.6570000000002</c:v>
                </c:pt>
                <c:pt idx="225">
                  <c:v>2248.652</c:v>
                </c:pt>
                <c:pt idx="226">
                  <c:v>2258.652</c:v>
                </c:pt>
                <c:pt idx="227">
                  <c:v>2268.6559999999999</c:v>
                </c:pt>
                <c:pt idx="228">
                  <c:v>2278.6529999999998</c:v>
                </c:pt>
                <c:pt idx="229">
                  <c:v>2288.6550000000002</c:v>
                </c:pt>
                <c:pt idx="230">
                  <c:v>2298.6579999999999</c:v>
                </c:pt>
                <c:pt idx="231">
                  <c:v>2308.6689999999999</c:v>
                </c:pt>
                <c:pt idx="232">
                  <c:v>2318.6680000000001</c:v>
                </c:pt>
                <c:pt idx="233">
                  <c:v>2328.6680000000001</c:v>
                </c:pt>
                <c:pt idx="234">
                  <c:v>2338.6779999999999</c:v>
                </c:pt>
                <c:pt idx="235">
                  <c:v>2348.6680000000001</c:v>
                </c:pt>
                <c:pt idx="236">
                  <c:v>2358.6819999999998</c:v>
                </c:pt>
                <c:pt idx="237">
                  <c:v>2368.6790000000001</c:v>
                </c:pt>
                <c:pt idx="238">
                  <c:v>2378.6680000000001</c:v>
                </c:pt>
                <c:pt idx="239">
                  <c:v>2388.683</c:v>
                </c:pt>
                <c:pt idx="240">
                  <c:v>2398.6779999999999</c:v>
                </c:pt>
                <c:pt idx="241">
                  <c:v>2408.6669999999999</c:v>
                </c:pt>
                <c:pt idx="242">
                  <c:v>2418.6819999999998</c:v>
                </c:pt>
                <c:pt idx="243">
                  <c:v>2428.6770000000001</c:v>
                </c:pt>
                <c:pt idx="244">
                  <c:v>2438.6819999999998</c:v>
                </c:pt>
                <c:pt idx="245">
                  <c:v>2448.681</c:v>
                </c:pt>
                <c:pt idx="246">
                  <c:v>2458.6819999999998</c:v>
                </c:pt>
                <c:pt idx="247">
                  <c:v>2468.6759999999999</c:v>
                </c:pt>
                <c:pt idx="248">
                  <c:v>2478.681</c:v>
                </c:pt>
                <c:pt idx="249">
                  <c:v>2488.681</c:v>
                </c:pt>
                <c:pt idx="250">
                  <c:v>2498.6750000000002</c:v>
                </c:pt>
                <c:pt idx="251">
                  <c:v>2508.681</c:v>
                </c:pt>
                <c:pt idx="252">
                  <c:v>2518.6799999999998</c:v>
                </c:pt>
                <c:pt idx="253">
                  <c:v>2528.6750000000002</c:v>
                </c:pt>
                <c:pt idx="254">
                  <c:v>2538.6619999999998</c:v>
                </c:pt>
                <c:pt idx="255">
                  <c:v>2548.6610000000001</c:v>
                </c:pt>
                <c:pt idx="256">
                  <c:v>2558.6619999999998</c:v>
                </c:pt>
                <c:pt idx="257">
                  <c:v>2568.663</c:v>
                </c:pt>
                <c:pt idx="258">
                  <c:v>2578.6610000000001</c:v>
                </c:pt>
                <c:pt idx="259">
                  <c:v>2588.6619999999998</c:v>
                </c:pt>
                <c:pt idx="260">
                  <c:v>2598.6610000000001</c:v>
                </c:pt>
                <c:pt idx="261">
                  <c:v>2608.6759999999999</c:v>
                </c:pt>
                <c:pt idx="262">
                  <c:v>2618.681</c:v>
                </c:pt>
                <c:pt idx="263">
                  <c:v>2628.68</c:v>
                </c:pt>
                <c:pt idx="264">
                  <c:v>2638.6750000000002</c:v>
                </c:pt>
                <c:pt idx="265">
                  <c:v>2648.6750000000002</c:v>
                </c:pt>
                <c:pt idx="266">
                  <c:v>2658.68</c:v>
                </c:pt>
                <c:pt idx="267">
                  <c:v>2668.68</c:v>
                </c:pt>
                <c:pt idx="268">
                  <c:v>2678.6750000000002</c:v>
                </c:pt>
                <c:pt idx="269">
                  <c:v>2688.6790000000001</c:v>
                </c:pt>
                <c:pt idx="270">
                  <c:v>2698.6790000000001</c:v>
                </c:pt>
                <c:pt idx="271">
                  <c:v>2708.6889999999999</c:v>
                </c:pt>
                <c:pt idx="272">
                  <c:v>2718.6779999999999</c:v>
                </c:pt>
                <c:pt idx="273">
                  <c:v>2728.6909999999998</c:v>
                </c:pt>
                <c:pt idx="274">
                  <c:v>2738.6770000000001</c:v>
                </c:pt>
                <c:pt idx="275">
                  <c:v>2748.6880000000001</c:v>
                </c:pt>
                <c:pt idx="276">
                  <c:v>2758.6779999999999</c:v>
                </c:pt>
                <c:pt idx="277">
                  <c:v>2768.6930000000002</c:v>
                </c:pt>
                <c:pt idx="278">
                  <c:v>2778.6869999999999</c:v>
                </c:pt>
                <c:pt idx="279">
                  <c:v>2788.6770000000001</c:v>
                </c:pt>
                <c:pt idx="280">
                  <c:v>2798.692</c:v>
                </c:pt>
                <c:pt idx="281">
                  <c:v>2808.6869999999999</c:v>
                </c:pt>
                <c:pt idx="282">
                  <c:v>2818.692</c:v>
                </c:pt>
                <c:pt idx="283">
                  <c:v>2828.6909999999998</c:v>
                </c:pt>
                <c:pt idx="284">
                  <c:v>2838.674</c:v>
                </c:pt>
                <c:pt idx="285">
                  <c:v>2848.672</c:v>
                </c:pt>
                <c:pt idx="286">
                  <c:v>2858.6680000000001</c:v>
                </c:pt>
                <c:pt idx="287">
                  <c:v>2868.6689999999999</c:v>
                </c:pt>
                <c:pt idx="288">
                  <c:v>2878.67</c:v>
                </c:pt>
                <c:pt idx="289">
                  <c:v>2888.672</c:v>
                </c:pt>
                <c:pt idx="290">
                  <c:v>2898.67</c:v>
                </c:pt>
                <c:pt idx="291">
                  <c:v>2908.6779999999999</c:v>
                </c:pt>
                <c:pt idx="292">
                  <c:v>2918.6880000000001</c:v>
                </c:pt>
                <c:pt idx="293">
                  <c:v>2928.692</c:v>
                </c:pt>
                <c:pt idx="294">
                  <c:v>2938.692</c:v>
                </c:pt>
                <c:pt idx="295">
                  <c:v>2948.6930000000002</c:v>
                </c:pt>
                <c:pt idx="296">
                  <c:v>2958.6880000000001</c:v>
                </c:pt>
                <c:pt idx="297">
                  <c:v>2968.692</c:v>
                </c:pt>
                <c:pt idx="298">
                  <c:v>2978.692</c:v>
                </c:pt>
                <c:pt idx="299">
                  <c:v>2988.6860000000001</c:v>
                </c:pt>
                <c:pt idx="300">
                  <c:v>2998.6909999999998</c:v>
                </c:pt>
                <c:pt idx="301">
                  <c:v>3008.6909999999998</c:v>
                </c:pt>
                <c:pt idx="302">
                  <c:v>3018.69</c:v>
                </c:pt>
                <c:pt idx="303">
                  <c:v>3028.6849999999999</c:v>
                </c:pt>
                <c:pt idx="304">
                  <c:v>3038.6889999999999</c:v>
                </c:pt>
                <c:pt idx="305">
                  <c:v>3048.6909999999998</c:v>
                </c:pt>
                <c:pt idx="306">
                  <c:v>3058.6860000000001</c:v>
                </c:pt>
                <c:pt idx="307">
                  <c:v>3068.69</c:v>
                </c:pt>
                <c:pt idx="308">
                  <c:v>3078.6889999999999</c:v>
                </c:pt>
                <c:pt idx="309">
                  <c:v>3088.6889999999999</c:v>
                </c:pt>
                <c:pt idx="310">
                  <c:v>3098.6840000000002</c:v>
                </c:pt>
                <c:pt idx="311">
                  <c:v>3108.6889999999999</c:v>
                </c:pt>
                <c:pt idx="312">
                  <c:v>3118.7040000000002</c:v>
                </c:pt>
                <c:pt idx="313">
                  <c:v>3128.6990000000001</c:v>
                </c:pt>
                <c:pt idx="314">
                  <c:v>3138.68</c:v>
                </c:pt>
                <c:pt idx="315">
                  <c:v>3148.6759999999999</c:v>
                </c:pt>
                <c:pt idx="316">
                  <c:v>3158.6770000000001</c:v>
                </c:pt>
                <c:pt idx="317">
                  <c:v>3168.6790000000001</c:v>
                </c:pt>
                <c:pt idx="318">
                  <c:v>3178.6770000000001</c:v>
                </c:pt>
                <c:pt idx="319">
                  <c:v>3188.6779999999999</c:v>
                </c:pt>
                <c:pt idx="320">
                  <c:v>3198.6750000000002</c:v>
                </c:pt>
                <c:pt idx="321">
                  <c:v>3208.6880000000001</c:v>
                </c:pt>
                <c:pt idx="322">
                  <c:v>3218.703</c:v>
                </c:pt>
                <c:pt idx="323">
                  <c:v>3228.6950000000002</c:v>
                </c:pt>
                <c:pt idx="324">
                  <c:v>3238.6880000000001</c:v>
                </c:pt>
                <c:pt idx="325">
                  <c:v>3248.703</c:v>
                </c:pt>
                <c:pt idx="326">
                  <c:v>3258.694</c:v>
                </c:pt>
                <c:pt idx="327">
                  <c:v>3268.703</c:v>
                </c:pt>
                <c:pt idx="328">
                  <c:v>3278.6970000000001</c:v>
                </c:pt>
                <c:pt idx="329">
                  <c:v>3288.6930000000002</c:v>
                </c:pt>
                <c:pt idx="330">
                  <c:v>3298.701</c:v>
                </c:pt>
                <c:pt idx="331">
                  <c:v>3308.6970000000001</c:v>
                </c:pt>
                <c:pt idx="332">
                  <c:v>3318.701</c:v>
                </c:pt>
                <c:pt idx="333">
                  <c:v>3328.7</c:v>
                </c:pt>
                <c:pt idx="334">
                  <c:v>3338.701</c:v>
                </c:pt>
                <c:pt idx="335">
                  <c:v>3348.6959999999999</c:v>
                </c:pt>
                <c:pt idx="336">
                  <c:v>3358.7</c:v>
                </c:pt>
                <c:pt idx="337">
                  <c:v>3368.701</c:v>
                </c:pt>
                <c:pt idx="338">
                  <c:v>3378.6959999999999</c:v>
                </c:pt>
                <c:pt idx="339">
                  <c:v>3388.7</c:v>
                </c:pt>
                <c:pt idx="340">
                  <c:v>3398.7</c:v>
                </c:pt>
                <c:pt idx="341">
                  <c:v>3408.6990000000001</c:v>
                </c:pt>
                <c:pt idx="342">
                  <c:v>3418.694</c:v>
                </c:pt>
                <c:pt idx="343">
                  <c:v>3428.6990000000001</c:v>
                </c:pt>
                <c:pt idx="344">
                  <c:v>3438.692</c:v>
                </c:pt>
                <c:pt idx="345">
                  <c:v>3448.6889999999999</c:v>
                </c:pt>
                <c:pt idx="346">
                  <c:v>3458.6869999999999</c:v>
                </c:pt>
                <c:pt idx="347">
                  <c:v>3468.69</c:v>
                </c:pt>
                <c:pt idx="348">
                  <c:v>3478.6840000000002</c:v>
                </c:pt>
                <c:pt idx="349">
                  <c:v>3488.6840000000002</c:v>
                </c:pt>
                <c:pt idx="350">
                  <c:v>3498.6860000000001</c:v>
                </c:pt>
                <c:pt idx="351">
                  <c:v>3508.7020000000002</c:v>
                </c:pt>
                <c:pt idx="352">
                  <c:v>3518.7020000000002</c:v>
                </c:pt>
                <c:pt idx="353">
                  <c:v>3528.6950000000002</c:v>
                </c:pt>
                <c:pt idx="354">
                  <c:v>3538.7060000000001</c:v>
                </c:pt>
                <c:pt idx="355">
                  <c:v>3548.7130000000002</c:v>
                </c:pt>
                <c:pt idx="356">
                  <c:v>3558.701</c:v>
                </c:pt>
                <c:pt idx="357">
                  <c:v>3568.7159999999999</c:v>
                </c:pt>
                <c:pt idx="358">
                  <c:v>3578.7159999999999</c:v>
                </c:pt>
                <c:pt idx="359">
                  <c:v>3588.7109999999998</c:v>
                </c:pt>
                <c:pt idx="360">
                  <c:v>3598.7</c:v>
                </c:pt>
                <c:pt idx="361">
                  <c:v>3608.7150000000001</c:v>
                </c:pt>
                <c:pt idx="362">
                  <c:v>3618.7150000000001</c:v>
                </c:pt>
                <c:pt idx="363">
                  <c:v>3628.7089999999998</c:v>
                </c:pt>
                <c:pt idx="364">
                  <c:v>3638.6990000000001</c:v>
                </c:pt>
                <c:pt idx="365">
                  <c:v>3648.7060000000001</c:v>
                </c:pt>
                <c:pt idx="366">
                  <c:v>3658.71</c:v>
                </c:pt>
                <c:pt idx="367">
                  <c:v>3668.7139999999999</c:v>
                </c:pt>
                <c:pt idx="368">
                  <c:v>3678.7139999999999</c:v>
                </c:pt>
                <c:pt idx="369">
                  <c:v>3688.7139999999999</c:v>
                </c:pt>
                <c:pt idx="370">
                  <c:v>3698.7080000000001</c:v>
                </c:pt>
                <c:pt idx="371">
                  <c:v>3708.7130000000002</c:v>
                </c:pt>
                <c:pt idx="372">
                  <c:v>3718.7130000000002</c:v>
                </c:pt>
                <c:pt idx="373">
                  <c:v>3728.7139999999999</c:v>
                </c:pt>
                <c:pt idx="374">
                  <c:v>3738.7020000000002</c:v>
                </c:pt>
                <c:pt idx="375">
                  <c:v>3748.692</c:v>
                </c:pt>
                <c:pt idx="376">
                  <c:v>3758.6909999999998</c:v>
                </c:pt>
                <c:pt idx="377">
                  <c:v>3768.6909999999998</c:v>
                </c:pt>
                <c:pt idx="378">
                  <c:v>3778.6950000000002</c:v>
                </c:pt>
                <c:pt idx="379">
                  <c:v>3788.692</c:v>
                </c:pt>
                <c:pt idx="380">
                  <c:v>3798.692</c:v>
                </c:pt>
                <c:pt idx="381">
                  <c:v>3808.7109999999998</c:v>
                </c:pt>
                <c:pt idx="382">
                  <c:v>3818.7060000000001</c:v>
                </c:pt>
                <c:pt idx="383">
                  <c:v>3828.703</c:v>
                </c:pt>
                <c:pt idx="384">
                  <c:v>3838.7190000000001</c:v>
                </c:pt>
                <c:pt idx="385">
                  <c:v>3848.7269999999999</c:v>
                </c:pt>
                <c:pt idx="386">
                  <c:v>3858.7069999999999</c:v>
                </c:pt>
                <c:pt idx="387">
                  <c:v>3868.7109999999998</c:v>
                </c:pt>
                <c:pt idx="388">
                  <c:v>3878.71</c:v>
                </c:pt>
                <c:pt idx="389">
                  <c:v>3888.7089999999998</c:v>
                </c:pt>
                <c:pt idx="390">
                  <c:v>3898.7089999999998</c:v>
                </c:pt>
                <c:pt idx="391">
                  <c:v>3908.7179999999998</c:v>
                </c:pt>
                <c:pt idx="392">
                  <c:v>3918.7089999999998</c:v>
                </c:pt>
                <c:pt idx="393">
                  <c:v>3928.7220000000002</c:v>
                </c:pt>
                <c:pt idx="394">
                  <c:v>3938.7089999999998</c:v>
                </c:pt>
                <c:pt idx="395">
                  <c:v>3948.7249999999999</c:v>
                </c:pt>
                <c:pt idx="396">
                  <c:v>3958.7240000000002</c:v>
                </c:pt>
                <c:pt idx="397">
                  <c:v>3968.7190000000001</c:v>
                </c:pt>
                <c:pt idx="398">
                  <c:v>3978.7080000000001</c:v>
                </c:pt>
                <c:pt idx="399">
                  <c:v>3988.723</c:v>
                </c:pt>
                <c:pt idx="400">
                  <c:v>3998.723</c:v>
                </c:pt>
                <c:pt idx="401">
                  <c:v>4008.7179999999998</c:v>
                </c:pt>
                <c:pt idx="402">
                  <c:v>4018.723</c:v>
                </c:pt>
                <c:pt idx="403">
                  <c:v>4028.723</c:v>
                </c:pt>
                <c:pt idx="404">
                  <c:v>4038.7060000000001</c:v>
                </c:pt>
                <c:pt idx="405">
                  <c:v>4048.703</c:v>
                </c:pt>
                <c:pt idx="406">
                  <c:v>4058.7</c:v>
                </c:pt>
                <c:pt idx="407">
                  <c:v>4068.701</c:v>
                </c:pt>
                <c:pt idx="408">
                  <c:v>4078.701</c:v>
                </c:pt>
                <c:pt idx="409">
                  <c:v>4088.7040000000002</c:v>
                </c:pt>
                <c:pt idx="410">
                  <c:v>4098.7049999999999</c:v>
                </c:pt>
                <c:pt idx="411">
                  <c:v>4108.723</c:v>
                </c:pt>
                <c:pt idx="412">
                  <c:v>4118.723</c:v>
                </c:pt>
                <c:pt idx="413">
                  <c:v>4128.7199999999993</c:v>
                </c:pt>
                <c:pt idx="414">
                  <c:v>4138.723</c:v>
                </c:pt>
                <c:pt idx="415">
                  <c:v>4148.723</c:v>
                </c:pt>
                <c:pt idx="416">
                  <c:v>4158.723</c:v>
                </c:pt>
                <c:pt idx="417">
                  <c:v>4168.7179999999998</c:v>
                </c:pt>
                <c:pt idx="418">
                  <c:v>4178.7209999999995</c:v>
                </c:pt>
                <c:pt idx="419">
                  <c:v>4188.7209999999995</c:v>
                </c:pt>
                <c:pt idx="420">
                  <c:v>4198.7209999999995</c:v>
                </c:pt>
                <c:pt idx="421">
                  <c:v>4208.7160000000003</c:v>
                </c:pt>
                <c:pt idx="422">
                  <c:v>4218.72</c:v>
                </c:pt>
                <c:pt idx="423">
                  <c:v>4228.7139999999999</c:v>
                </c:pt>
                <c:pt idx="424">
                  <c:v>4238.7209999999995</c:v>
                </c:pt>
                <c:pt idx="425">
                  <c:v>4248.7160000000003</c:v>
                </c:pt>
                <c:pt idx="426">
                  <c:v>4258.72</c:v>
                </c:pt>
                <c:pt idx="427">
                  <c:v>4268.72</c:v>
                </c:pt>
                <c:pt idx="428">
                  <c:v>4278.7349999999997</c:v>
                </c:pt>
                <c:pt idx="429">
                  <c:v>4288.7190000000001</c:v>
                </c:pt>
                <c:pt idx="430">
                  <c:v>4298.7340000000004</c:v>
                </c:pt>
                <c:pt idx="431">
                  <c:v>4308.7340000000004</c:v>
                </c:pt>
                <c:pt idx="432">
                  <c:v>4318.7349999999997</c:v>
                </c:pt>
                <c:pt idx="433">
                  <c:v>4328.7340000000004</c:v>
                </c:pt>
                <c:pt idx="434">
                  <c:v>4338.7139999999999</c:v>
                </c:pt>
                <c:pt idx="435">
                  <c:v>4348.7070000000003</c:v>
                </c:pt>
                <c:pt idx="436">
                  <c:v>4358.7110000000002</c:v>
                </c:pt>
                <c:pt idx="437">
                  <c:v>4368.7089999999998</c:v>
                </c:pt>
                <c:pt idx="438">
                  <c:v>4378.7079999999996</c:v>
                </c:pt>
                <c:pt idx="439">
                  <c:v>4388.7079999999996</c:v>
                </c:pt>
                <c:pt idx="440">
                  <c:v>4398.7089999999998</c:v>
                </c:pt>
                <c:pt idx="441">
                  <c:v>4408.7160000000003</c:v>
                </c:pt>
                <c:pt idx="442">
                  <c:v>4418.7209999999995</c:v>
                </c:pt>
                <c:pt idx="443">
                  <c:v>4428.7370000000001</c:v>
                </c:pt>
                <c:pt idx="444">
                  <c:v>4438.7280000000001</c:v>
                </c:pt>
                <c:pt idx="445">
                  <c:v>4448.7309999999998</c:v>
                </c:pt>
                <c:pt idx="446">
                  <c:v>4458.72</c:v>
                </c:pt>
                <c:pt idx="447">
                  <c:v>4468.7349999999997</c:v>
                </c:pt>
                <c:pt idx="448">
                  <c:v>4478.7349999999997</c:v>
                </c:pt>
                <c:pt idx="449">
                  <c:v>4488.7299999999996</c:v>
                </c:pt>
                <c:pt idx="450">
                  <c:v>4498.7340000000004</c:v>
                </c:pt>
                <c:pt idx="451">
                  <c:v>4508.7340000000004</c:v>
                </c:pt>
                <c:pt idx="452">
                  <c:v>4518.7349999999997</c:v>
                </c:pt>
                <c:pt idx="453">
                  <c:v>4528.7340000000004</c:v>
                </c:pt>
                <c:pt idx="454">
                  <c:v>4538.7340000000004</c:v>
                </c:pt>
                <c:pt idx="455">
                  <c:v>4548.7340000000004</c:v>
                </c:pt>
                <c:pt idx="456">
                  <c:v>4558.7340000000004</c:v>
                </c:pt>
                <c:pt idx="457">
                  <c:v>4568.7290000000003</c:v>
                </c:pt>
                <c:pt idx="458">
                  <c:v>4578.7330000000002</c:v>
                </c:pt>
                <c:pt idx="459">
                  <c:v>4588.7330000000002</c:v>
                </c:pt>
                <c:pt idx="460">
                  <c:v>4598.732</c:v>
                </c:pt>
                <c:pt idx="461">
                  <c:v>4608.7269999999999</c:v>
                </c:pt>
                <c:pt idx="462">
                  <c:v>4618.732</c:v>
                </c:pt>
                <c:pt idx="463">
                  <c:v>4628.732</c:v>
                </c:pt>
                <c:pt idx="464">
                  <c:v>4638.7250000000004</c:v>
                </c:pt>
                <c:pt idx="465">
                  <c:v>4648.72</c:v>
                </c:pt>
                <c:pt idx="466">
                  <c:v>4658.7150000000001</c:v>
                </c:pt>
                <c:pt idx="467">
                  <c:v>4668.7160000000003</c:v>
                </c:pt>
                <c:pt idx="468">
                  <c:v>4678.7150000000001</c:v>
                </c:pt>
                <c:pt idx="469">
                  <c:v>4688.7190000000001</c:v>
                </c:pt>
                <c:pt idx="470">
                  <c:v>4698.7139999999999</c:v>
                </c:pt>
                <c:pt idx="471">
                  <c:v>4708.7309999999998</c:v>
                </c:pt>
                <c:pt idx="472">
                  <c:v>4718.7309999999998</c:v>
                </c:pt>
                <c:pt idx="473">
                  <c:v>4728.7290000000003</c:v>
                </c:pt>
                <c:pt idx="474">
                  <c:v>4738.7259999999997</c:v>
                </c:pt>
                <c:pt idx="475">
                  <c:v>4748.723</c:v>
                </c:pt>
                <c:pt idx="476">
                  <c:v>4758.7460000000001</c:v>
                </c:pt>
                <c:pt idx="477">
                  <c:v>4768.741</c:v>
                </c:pt>
                <c:pt idx="478">
                  <c:v>4778.7259999999997</c:v>
                </c:pt>
                <c:pt idx="479">
                  <c:v>4788.7299999999996</c:v>
                </c:pt>
                <c:pt idx="480">
                  <c:v>4798.7449999999999</c:v>
                </c:pt>
                <c:pt idx="481">
                  <c:v>4808.7439999999997</c:v>
                </c:pt>
                <c:pt idx="482">
                  <c:v>4818.741</c:v>
                </c:pt>
                <c:pt idx="483">
                  <c:v>4828.7299999999996</c:v>
                </c:pt>
                <c:pt idx="484">
                  <c:v>4838.7449999999999</c:v>
                </c:pt>
                <c:pt idx="485">
                  <c:v>4848.7449999999999</c:v>
                </c:pt>
                <c:pt idx="486">
                  <c:v>4858.74</c:v>
                </c:pt>
                <c:pt idx="487">
                  <c:v>4868.7439999999997</c:v>
                </c:pt>
                <c:pt idx="488">
                  <c:v>4878.7430000000004</c:v>
                </c:pt>
                <c:pt idx="489">
                  <c:v>4888.7430000000004</c:v>
                </c:pt>
                <c:pt idx="490">
                  <c:v>4898.7389999999996</c:v>
                </c:pt>
                <c:pt idx="491">
                  <c:v>4908.7349999999997</c:v>
                </c:pt>
                <c:pt idx="492">
                  <c:v>4918.759</c:v>
                </c:pt>
                <c:pt idx="493">
                  <c:v>4928.7430000000004</c:v>
                </c:pt>
                <c:pt idx="494">
                  <c:v>4938.7330000000002</c:v>
                </c:pt>
                <c:pt idx="495">
                  <c:v>4948.7209999999995</c:v>
                </c:pt>
                <c:pt idx="496">
                  <c:v>4958.723</c:v>
                </c:pt>
                <c:pt idx="497">
                  <c:v>4968.723</c:v>
                </c:pt>
                <c:pt idx="498">
                  <c:v>4978.7259999999997</c:v>
                </c:pt>
                <c:pt idx="499">
                  <c:v>4988.7269999999999</c:v>
                </c:pt>
                <c:pt idx="500">
                  <c:v>4998.7219999999998</c:v>
                </c:pt>
                <c:pt idx="501">
                  <c:v>5008.7420000000002</c:v>
                </c:pt>
                <c:pt idx="502">
                  <c:v>5018.741</c:v>
                </c:pt>
                <c:pt idx="503">
                  <c:v>5028.7370000000001</c:v>
                </c:pt>
                <c:pt idx="504">
                  <c:v>5038.741</c:v>
                </c:pt>
                <c:pt idx="505">
                  <c:v>5048.741</c:v>
                </c:pt>
                <c:pt idx="506">
                  <c:v>5058.7309999999998</c:v>
                </c:pt>
                <c:pt idx="507">
                  <c:v>5068.7510000000002</c:v>
                </c:pt>
                <c:pt idx="508">
                  <c:v>5078.74</c:v>
                </c:pt>
                <c:pt idx="509">
                  <c:v>5088.7510000000002</c:v>
                </c:pt>
                <c:pt idx="510">
                  <c:v>5098.7389999999996</c:v>
                </c:pt>
                <c:pt idx="511">
                  <c:v>5108.7510000000002</c:v>
                </c:pt>
                <c:pt idx="512">
                  <c:v>5118.7299999999996</c:v>
                </c:pt>
                <c:pt idx="513">
                  <c:v>5128.7510000000002</c:v>
                </c:pt>
                <c:pt idx="514">
                  <c:v>5138.7539999999999</c:v>
                </c:pt>
                <c:pt idx="515">
                  <c:v>5148.759</c:v>
                </c:pt>
                <c:pt idx="516">
                  <c:v>5158.7539999999999</c:v>
                </c:pt>
                <c:pt idx="517">
                  <c:v>5168.7539999999999</c:v>
                </c:pt>
                <c:pt idx="518">
                  <c:v>5178.7529999999997</c:v>
                </c:pt>
                <c:pt idx="519">
                  <c:v>5188.75</c:v>
                </c:pt>
                <c:pt idx="520">
                  <c:v>5198.7550000000001</c:v>
                </c:pt>
                <c:pt idx="521">
                  <c:v>5208.7489999999998</c:v>
                </c:pt>
                <c:pt idx="522">
                  <c:v>5218.7529999999997</c:v>
                </c:pt>
                <c:pt idx="523">
                  <c:v>5228.7439999999997</c:v>
                </c:pt>
                <c:pt idx="524">
                  <c:v>5238.7479999999996</c:v>
                </c:pt>
                <c:pt idx="525">
                  <c:v>5248.73</c:v>
                </c:pt>
                <c:pt idx="526">
                  <c:v>5258.73</c:v>
                </c:pt>
                <c:pt idx="527">
                  <c:v>5268.7290000000003</c:v>
                </c:pt>
                <c:pt idx="528">
                  <c:v>5278.7349999999997</c:v>
                </c:pt>
                <c:pt idx="529">
                  <c:v>5288.7309999999998</c:v>
                </c:pt>
                <c:pt idx="530">
                  <c:v>5298.73</c:v>
                </c:pt>
                <c:pt idx="531">
                  <c:v>5308.7309999999998</c:v>
                </c:pt>
                <c:pt idx="532">
                  <c:v>5318.7550000000001</c:v>
                </c:pt>
                <c:pt idx="533">
                  <c:v>5328.7510000000002</c:v>
                </c:pt>
                <c:pt idx="534">
                  <c:v>5338.7550000000001</c:v>
                </c:pt>
                <c:pt idx="535">
                  <c:v>5348.7539999999999</c:v>
                </c:pt>
                <c:pt idx="536">
                  <c:v>5358.7449999999999</c:v>
                </c:pt>
                <c:pt idx="537">
                  <c:v>5368.7640000000001</c:v>
                </c:pt>
                <c:pt idx="538">
                  <c:v>5378.7529999999997</c:v>
                </c:pt>
                <c:pt idx="539">
                  <c:v>5388.7520000000004</c:v>
                </c:pt>
                <c:pt idx="540">
                  <c:v>5398.7529999999997</c:v>
                </c:pt>
                <c:pt idx="541">
                  <c:v>5408.7479999999996</c:v>
                </c:pt>
                <c:pt idx="542">
                  <c:v>5418.7520000000004</c:v>
                </c:pt>
                <c:pt idx="543">
                  <c:v>5428.7520000000004</c:v>
                </c:pt>
                <c:pt idx="544">
                  <c:v>5438.7520000000004</c:v>
                </c:pt>
                <c:pt idx="545">
                  <c:v>5448.7479999999996</c:v>
                </c:pt>
                <c:pt idx="546">
                  <c:v>5458.7510000000002</c:v>
                </c:pt>
                <c:pt idx="547">
                  <c:v>5468.7510000000002</c:v>
                </c:pt>
                <c:pt idx="548">
                  <c:v>5478.7510000000002</c:v>
                </c:pt>
                <c:pt idx="549">
                  <c:v>5488.7610000000004</c:v>
                </c:pt>
                <c:pt idx="550">
                  <c:v>5498.7560000000003</c:v>
                </c:pt>
                <c:pt idx="551">
                  <c:v>5508.7659999999996</c:v>
                </c:pt>
                <c:pt idx="552">
                  <c:v>5518.7659999999996</c:v>
                </c:pt>
                <c:pt idx="553">
                  <c:v>5528.7650000000003</c:v>
                </c:pt>
                <c:pt idx="554">
                  <c:v>5538.7489999999998</c:v>
                </c:pt>
                <c:pt idx="555">
                  <c:v>5548.7370000000001</c:v>
                </c:pt>
                <c:pt idx="556">
                  <c:v>5558.7380000000003</c:v>
                </c:pt>
                <c:pt idx="557">
                  <c:v>5568.7380000000003</c:v>
                </c:pt>
                <c:pt idx="558">
                  <c:v>5578.7420000000002</c:v>
                </c:pt>
                <c:pt idx="559">
                  <c:v>5588.7420000000002</c:v>
                </c:pt>
                <c:pt idx="560">
                  <c:v>5598.7389999999996</c:v>
                </c:pt>
                <c:pt idx="561">
                  <c:v>5608.7510000000002</c:v>
                </c:pt>
                <c:pt idx="562">
                  <c:v>5618.7659999999996</c:v>
                </c:pt>
                <c:pt idx="563">
                  <c:v>5628.7629999999999</c:v>
                </c:pt>
                <c:pt idx="564">
                  <c:v>5638.7659999999996</c:v>
                </c:pt>
                <c:pt idx="565">
                  <c:v>5648.7659999999996</c:v>
                </c:pt>
                <c:pt idx="566">
                  <c:v>5658.7659999999996</c:v>
                </c:pt>
                <c:pt idx="567">
                  <c:v>5668.7610000000004</c:v>
                </c:pt>
                <c:pt idx="568">
                  <c:v>5678.76</c:v>
                </c:pt>
                <c:pt idx="569">
                  <c:v>5688.7650000000003</c:v>
                </c:pt>
                <c:pt idx="570">
                  <c:v>5698.7650000000003</c:v>
                </c:pt>
                <c:pt idx="571">
                  <c:v>5708.7650000000003</c:v>
                </c:pt>
                <c:pt idx="572">
                  <c:v>5718.7610000000004</c:v>
                </c:pt>
                <c:pt idx="573">
                  <c:v>5728.7640000000001</c:v>
                </c:pt>
                <c:pt idx="574">
                  <c:v>5738.7640000000001</c:v>
                </c:pt>
                <c:pt idx="575">
                  <c:v>5748.7640000000001</c:v>
                </c:pt>
                <c:pt idx="576">
                  <c:v>5758.7619999999997</c:v>
                </c:pt>
                <c:pt idx="577">
                  <c:v>5768.7629999999999</c:v>
                </c:pt>
                <c:pt idx="578">
                  <c:v>5778.7629999999999</c:v>
                </c:pt>
                <c:pt idx="579">
                  <c:v>5788.7629999999999</c:v>
                </c:pt>
                <c:pt idx="580">
                  <c:v>5798.7629999999999</c:v>
                </c:pt>
                <c:pt idx="581">
                  <c:v>5808.759</c:v>
                </c:pt>
                <c:pt idx="582">
                  <c:v>5818.7619999999997</c:v>
                </c:pt>
                <c:pt idx="583">
                  <c:v>5828.7619999999997</c:v>
                </c:pt>
                <c:pt idx="584">
                  <c:v>5838.7539999999999</c:v>
                </c:pt>
                <c:pt idx="585">
                  <c:v>5848.7489999999998</c:v>
                </c:pt>
                <c:pt idx="586">
                  <c:v>5858.7489999999998</c:v>
                </c:pt>
                <c:pt idx="587">
                  <c:v>5868.7449999999999</c:v>
                </c:pt>
                <c:pt idx="588">
                  <c:v>5878.7460000000001</c:v>
                </c:pt>
                <c:pt idx="589">
                  <c:v>5888.7439999999997</c:v>
                </c:pt>
                <c:pt idx="590">
                  <c:v>5898.7470000000003</c:v>
                </c:pt>
                <c:pt idx="591">
                  <c:v>5908.759</c:v>
                </c:pt>
                <c:pt idx="592">
                  <c:v>5918.7629999999999</c:v>
                </c:pt>
                <c:pt idx="593">
                  <c:v>5928.7780000000002</c:v>
                </c:pt>
                <c:pt idx="594">
                  <c:v>5938.777</c:v>
                </c:pt>
                <c:pt idx="595">
                  <c:v>5948.7730000000001</c:v>
                </c:pt>
                <c:pt idx="596">
                  <c:v>5958.7520000000004</c:v>
                </c:pt>
                <c:pt idx="597">
                  <c:v>5968.777</c:v>
                </c:pt>
                <c:pt idx="598">
                  <c:v>5978.7759999999998</c:v>
                </c:pt>
                <c:pt idx="599">
                  <c:v>5988.7759999999998</c:v>
                </c:pt>
                <c:pt idx="600">
                  <c:v>5998.7719999999999</c:v>
                </c:pt>
                <c:pt idx="601">
                  <c:v>6008.7610000000004</c:v>
                </c:pt>
                <c:pt idx="602">
                  <c:v>6018.7759999999998</c:v>
                </c:pt>
                <c:pt idx="603">
                  <c:v>6028.7749999999996</c:v>
                </c:pt>
                <c:pt idx="604">
                  <c:v>6038.7719999999999</c:v>
                </c:pt>
                <c:pt idx="605">
                  <c:v>6048.7709999999997</c:v>
                </c:pt>
                <c:pt idx="606">
                  <c:v>6058.7740000000003</c:v>
                </c:pt>
                <c:pt idx="607">
                  <c:v>6068.7740000000003</c:v>
                </c:pt>
                <c:pt idx="608">
                  <c:v>6078.7740000000003</c:v>
                </c:pt>
                <c:pt idx="609">
                  <c:v>6088.7709999999997</c:v>
                </c:pt>
                <c:pt idx="610">
                  <c:v>6098.7749999999996</c:v>
                </c:pt>
                <c:pt idx="611">
                  <c:v>6108.7740000000003</c:v>
                </c:pt>
                <c:pt idx="612">
                  <c:v>6118.7659999999996</c:v>
                </c:pt>
                <c:pt idx="613">
                  <c:v>6128.7730000000001</c:v>
                </c:pt>
                <c:pt idx="614">
                  <c:v>6138.7659999999996</c:v>
                </c:pt>
                <c:pt idx="615">
                  <c:v>6148.7520000000004</c:v>
                </c:pt>
                <c:pt idx="616">
                  <c:v>6158.7539999999999</c:v>
                </c:pt>
                <c:pt idx="617">
                  <c:v>6168.7539999999999</c:v>
                </c:pt>
                <c:pt idx="618">
                  <c:v>6178.7550000000001</c:v>
                </c:pt>
                <c:pt idx="619">
                  <c:v>6188.7550000000001</c:v>
                </c:pt>
                <c:pt idx="620">
                  <c:v>6198.7539999999999</c:v>
                </c:pt>
                <c:pt idx="621">
                  <c:v>6208.7749999999996</c:v>
                </c:pt>
                <c:pt idx="622">
                  <c:v>6218.7659999999996</c:v>
                </c:pt>
                <c:pt idx="623">
                  <c:v>6228.7860000000001</c:v>
                </c:pt>
                <c:pt idx="624">
                  <c:v>6238.7730000000001</c:v>
                </c:pt>
                <c:pt idx="625">
                  <c:v>6248.7740000000003</c:v>
                </c:pt>
                <c:pt idx="626">
                  <c:v>6258.7730000000001</c:v>
                </c:pt>
                <c:pt idx="627">
                  <c:v>6268.7730000000001</c:v>
                </c:pt>
                <c:pt idx="628">
                  <c:v>6278.7690000000002</c:v>
                </c:pt>
                <c:pt idx="629">
                  <c:v>6288.7740000000003</c:v>
                </c:pt>
                <c:pt idx="630">
                  <c:v>6298.7730000000001</c:v>
                </c:pt>
                <c:pt idx="631">
                  <c:v>6308.7889999999998</c:v>
                </c:pt>
                <c:pt idx="632">
                  <c:v>6318.7849999999999</c:v>
                </c:pt>
                <c:pt idx="633">
                  <c:v>6328.768</c:v>
                </c:pt>
                <c:pt idx="634">
                  <c:v>6338.7719999999999</c:v>
                </c:pt>
                <c:pt idx="635">
                  <c:v>6348.7870000000003</c:v>
                </c:pt>
                <c:pt idx="636">
                  <c:v>6358.7870000000003</c:v>
                </c:pt>
                <c:pt idx="637">
                  <c:v>6368.7809999999999</c:v>
                </c:pt>
                <c:pt idx="638">
                  <c:v>6378.7709999999997</c:v>
                </c:pt>
                <c:pt idx="639">
                  <c:v>6388.7870000000003</c:v>
                </c:pt>
                <c:pt idx="640">
                  <c:v>6398.7860000000001</c:v>
                </c:pt>
                <c:pt idx="641">
                  <c:v>6408.7830000000004</c:v>
                </c:pt>
                <c:pt idx="642">
                  <c:v>6418.7820000000002</c:v>
                </c:pt>
                <c:pt idx="643">
                  <c:v>6428.7860000000001</c:v>
                </c:pt>
                <c:pt idx="644">
                  <c:v>6438.7690000000002</c:v>
                </c:pt>
                <c:pt idx="645">
                  <c:v>6448.76</c:v>
                </c:pt>
                <c:pt idx="646">
                  <c:v>6458.76</c:v>
                </c:pt>
                <c:pt idx="647">
                  <c:v>6468.7650000000003</c:v>
                </c:pt>
                <c:pt idx="648">
                  <c:v>6478.7629999999999</c:v>
                </c:pt>
                <c:pt idx="649">
                  <c:v>6488.7629999999999</c:v>
                </c:pt>
                <c:pt idx="650">
                  <c:v>6498.7629999999999</c:v>
                </c:pt>
                <c:pt idx="651">
                  <c:v>6508.7849999999999</c:v>
                </c:pt>
                <c:pt idx="652">
                  <c:v>6518.7820000000002</c:v>
                </c:pt>
                <c:pt idx="653">
                  <c:v>6528.7849999999999</c:v>
                </c:pt>
                <c:pt idx="654">
                  <c:v>6538.7849999999999</c:v>
                </c:pt>
                <c:pt idx="655">
                  <c:v>6548.7839999999997</c:v>
                </c:pt>
                <c:pt idx="656">
                  <c:v>6558.78</c:v>
                </c:pt>
                <c:pt idx="657">
                  <c:v>6568.7780000000002</c:v>
                </c:pt>
                <c:pt idx="658">
                  <c:v>6578.7839999999997</c:v>
                </c:pt>
                <c:pt idx="659">
                  <c:v>6588.7839999999997</c:v>
                </c:pt>
                <c:pt idx="660">
                  <c:v>6598.7839999999997</c:v>
                </c:pt>
                <c:pt idx="661">
                  <c:v>6608.7830000000004</c:v>
                </c:pt>
                <c:pt idx="662">
                  <c:v>6618.7830000000004</c:v>
                </c:pt>
                <c:pt idx="663">
                  <c:v>6628.7830000000004</c:v>
                </c:pt>
                <c:pt idx="664">
                  <c:v>6638.7820000000002</c:v>
                </c:pt>
                <c:pt idx="665">
                  <c:v>6648.7820000000002</c:v>
                </c:pt>
                <c:pt idx="666">
                  <c:v>6658.7809999999999</c:v>
                </c:pt>
                <c:pt idx="667">
                  <c:v>6668.78</c:v>
                </c:pt>
                <c:pt idx="668">
                  <c:v>6678.7820000000002</c:v>
                </c:pt>
                <c:pt idx="669">
                  <c:v>6688.7969999999996</c:v>
                </c:pt>
                <c:pt idx="670">
                  <c:v>6698.7969999999996</c:v>
                </c:pt>
                <c:pt idx="671">
                  <c:v>6708.7910000000002</c:v>
                </c:pt>
                <c:pt idx="672">
                  <c:v>6718.78</c:v>
                </c:pt>
                <c:pt idx="673">
                  <c:v>6728.7960000000003</c:v>
                </c:pt>
                <c:pt idx="674">
                  <c:v>6738.7759999999998</c:v>
                </c:pt>
                <c:pt idx="675">
                  <c:v>6748.7690000000002</c:v>
                </c:pt>
                <c:pt idx="676">
                  <c:v>6758.7730000000001</c:v>
                </c:pt>
                <c:pt idx="677">
                  <c:v>6768.7709999999997</c:v>
                </c:pt>
                <c:pt idx="678">
                  <c:v>6778.77</c:v>
                </c:pt>
                <c:pt idx="679">
                  <c:v>6788.77</c:v>
                </c:pt>
                <c:pt idx="680">
                  <c:v>6798.7709999999997</c:v>
                </c:pt>
              </c:numCache>
            </c:numRef>
          </c:xVal>
          <c:yVal>
            <c:numRef>
              <c:f>'1E'!$X$4:$X$20001</c:f>
              <c:numCache>
                <c:formatCode>General</c:formatCode>
                <c:ptCount val="19998"/>
                <c:pt idx="0">
                  <c:v>0.2440365696433443</c:v>
                </c:pt>
                <c:pt idx="1">
                  <c:v>0.24564143988958489</c:v>
                </c:pt>
                <c:pt idx="2">
                  <c:v>0.24441103936746711</c:v>
                </c:pt>
                <c:pt idx="3">
                  <c:v>0.29266413810443426</c:v>
                </c:pt>
                <c:pt idx="4">
                  <c:v>0.26639776174096325</c:v>
                </c:pt>
                <c:pt idx="5">
                  <c:v>0.26473939581984796</c:v>
                </c:pt>
                <c:pt idx="6">
                  <c:v>0.27458259999679024</c:v>
                </c:pt>
                <c:pt idx="7">
                  <c:v>0.27137285950430906</c:v>
                </c:pt>
                <c:pt idx="8">
                  <c:v>0.30694748329597549</c:v>
                </c:pt>
                <c:pt idx="9">
                  <c:v>0.32176578523626365</c:v>
                </c:pt>
                <c:pt idx="10">
                  <c:v>0.35830333117567442</c:v>
                </c:pt>
                <c:pt idx="11">
                  <c:v>0.36606020403250394</c:v>
                </c:pt>
                <c:pt idx="12">
                  <c:v>0.38884936152912036</c:v>
                </c:pt>
                <c:pt idx="13">
                  <c:v>0.40784032610963405</c:v>
                </c:pt>
                <c:pt idx="14">
                  <c:v>0.42870363931076172</c:v>
                </c:pt>
                <c:pt idx="15">
                  <c:v>0.45636090322097456</c:v>
                </c:pt>
                <c:pt idx="16">
                  <c:v>0.46604362037329283</c:v>
                </c:pt>
                <c:pt idx="17">
                  <c:v>0.44159609695556112</c:v>
                </c:pt>
                <c:pt idx="18">
                  <c:v>0.49268446646088665</c:v>
                </c:pt>
                <c:pt idx="19">
                  <c:v>0.50605838517955826</c:v>
                </c:pt>
                <c:pt idx="20">
                  <c:v>0.50413254088406956</c:v>
                </c:pt>
                <c:pt idx="21">
                  <c:v>0.5312013523706608</c:v>
                </c:pt>
                <c:pt idx="22">
                  <c:v>0.54730355050794144</c:v>
                </c:pt>
                <c:pt idx="23">
                  <c:v>0.53590897175963326</c:v>
                </c:pt>
                <c:pt idx="24">
                  <c:v>0.57292797877291624</c:v>
                </c:pt>
                <c:pt idx="25">
                  <c:v>0.59844541568814158</c:v>
                </c:pt>
                <c:pt idx="26">
                  <c:v>0.57774258951163804</c:v>
                </c:pt>
                <c:pt idx="27">
                  <c:v>0.61936222456414403</c:v>
                </c:pt>
                <c:pt idx="28">
                  <c:v>0.62535374015010892</c:v>
                </c:pt>
                <c:pt idx="29">
                  <c:v>0.64177691233663758</c:v>
                </c:pt>
                <c:pt idx="30">
                  <c:v>0.62294643478074796</c:v>
                </c:pt>
                <c:pt idx="31">
                  <c:v>0.62899144604158752</c:v>
                </c:pt>
                <c:pt idx="32">
                  <c:v>0.68671327923137415</c:v>
                </c:pt>
                <c:pt idx="33">
                  <c:v>0.66691987952774023</c:v>
                </c:pt>
                <c:pt idx="34">
                  <c:v>0.65531131807993326</c:v>
                </c:pt>
                <c:pt idx="35">
                  <c:v>0.70928845402849183</c:v>
                </c:pt>
                <c:pt idx="36">
                  <c:v>0.68355703441376769</c:v>
                </c:pt>
                <c:pt idx="37">
                  <c:v>0.72250188572253937</c:v>
                </c:pt>
                <c:pt idx="38">
                  <c:v>0.72983079318037136</c:v>
                </c:pt>
                <c:pt idx="39">
                  <c:v>0.71201673344710081</c:v>
                </c:pt>
                <c:pt idx="40">
                  <c:v>0.75235247230261437</c:v>
                </c:pt>
                <c:pt idx="41">
                  <c:v>0.76032332785894263</c:v>
                </c:pt>
                <c:pt idx="42">
                  <c:v>0.71747329228431878</c:v>
                </c:pt>
                <c:pt idx="43">
                  <c:v>0.7220739203235419</c:v>
                </c:pt>
                <c:pt idx="44">
                  <c:v>0.78819457446865426</c:v>
                </c:pt>
                <c:pt idx="45">
                  <c:v>0.77679999572034608</c:v>
                </c:pt>
                <c:pt idx="46">
                  <c:v>0.77781641354296505</c:v>
                </c:pt>
                <c:pt idx="47">
                  <c:v>0.77182489795700016</c:v>
                </c:pt>
                <c:pt idx="48">
                  <c:v>0.79156480198575951</c:v>
                </c:pt>
                <c:pt idx="49">
                  <c:v>0.81039527954164903</c:v>
                </c:pt>
                <c:pt idx="50">
                  <c:v>0.78605474747366677</c:v>
                </c:pt>
                <c:pt idx="51">
                  <c:v>0.8008195537390802</c:v>
                </c:pt>
                <c:pt idx="52">
                  <c:v>0.82462512905831564</c:v>
                </c:pt>
                <c:pt idx="53">
                  <c:v>0.83297045433876671</c:v>
                </c:pt>
                <c:pt idx="54">
                  <c:v>0.84136927529409244</c:v>
                </c:pt>
                <c:pt idx="55">
                  <c:v>0.86340949334246331</c:v>
                </c:pt>
                <c:pt idx="56">
                  <c:v>0.83810603912673665</c:v>
                </c:pt>
                <c:pt idx="57">
                  <c:v>0.85089150542178671</c:v>
                </c:pt>
                <c:pt idx="58">
                  <c:v>0.82291326746232574</c:v>
                </c:pt>
                <c:pt idx="59">
                  <c:v>0.84035285747147348</c:v>
                </c:pt>
                <c:pt idx="60">
                  <c:v>0.85089150542178671</c:v>
                </c:pt>
                <c:pt idx="61">
                  <c:v>0.86672622518469389</c:v>
                </c:pt>
                <c:pt idx="62">
                  <c:v>0.87373415859327774</c:v>
                </c:pt>
                <c:pt idx="63">
                  <c:v>0.85217540161877914</c:v>
                </c:pt>
                <c:pt idx="64">
                  <c:v>0.86271404956909237</c:v>
                </c:pt>
                <c:pt idx="65">
                  <c:v>0.84987508759916763</c:v>
                </c:pt>
                <c:pt idx="66">
                  <c:v>0.87228977537166119</c:v>
                </c:pt>
                <c:pt idx="67">
                  <c:v>0.89625583771552075</c:v>
                </c:pt>
                <c:pt idx="68">
                  <c:v>0.88646612921345314</c:v>
                </c:pt>
                <c:pt idx="69">
                  <c:v>0.90358474517335274</c:v>
                </c:pt>
                <c:pt idx="70">
                  <c:v>0.89283211452354083</c:v>
                </c:pt>
                <c:pt idx="71">
                  <c:v>0.89523941989290168</c:v>
                </c:pt>
                <c:pt idx="72">
                  <c:v>0.87731836880988179</c:v>
                </c:pt>
                <c:pt idx="73">
                  <c:v>0.90133792682861591</c:v>
                </c:pt>
                <c:pt idx="74">
                  <c:v>0.89796769931151066</c:v>
                </c:pt>
                <c:pt idx="75">
                  <c:v>0.89331357559741298</c:v>
                </c:pt>
                <c:pt idx="76">
                  <c:v>0.87475057641589682</c:v>
                </c:pt>
                <c:pt idx="77">
                  <c:v>0.88940839133156091</c:v>
                </c:pt>
                <c:pt idx="78">
                  <c:v>0.91096714830605952</c:v>
                </c:pt>
                <c:pt idx="79">
                  <c:v>0.91744012496589655</c:v>
                </c:pt>
                <c:pt idx="80">
                  <c:v>0.9073294424145808</c:v>
                </c:pt>
                <c:pt idx="81">
                  <c:v>0.90518961541959331</c:v>
                </c:pt>
                <c:pt idx="82">
                  <c:v>0.93878489924089636</c:v>
                </c:pt>
                <c:pt idx="83">
                  <c:v>0.90941577373469362</c:v>
                </c:pt>
                <c:pt idx="84">
                  <c:v>0.91417688879854064</c:v>
                </c:pt>
                <c:pt idx="85">
                  <c:v>0.91273250557692409</c:v>
                </c:pt>
                <c:pt idx="86">
                  <c:v>0.92562496322172361</c:v>
                </c:pt>
                <c:pt idx="87">
                  <c:v>0.94980500826508185</c:v>
                </c:pt>
                <c:pt idx="88">
                  <c:v>0.92942315613782633</c:v>
                </c:pt>
                <c:pt idx="89">
                  <c:v>0.92118482220712461</c:v>
                </c:pt>
                <c:pt idx="90">
                  <c:v>0.92776479021671099</c:v>
                </c:pt>
                <c:pt idx="91">
                  <c:v>0.94857460774296398</c:v>
                </c:pt>
                <c:pt idx="92">
                  <c:v>0.95135638283644774</c:v>
                </c:pt>
                <c:pt idx="93">
                  <c:v>0.902514831675859</c:v>
                </c:pt>
                <c:pt idx="94">
                  <c:v>0.92888819938907941</c:v>
                </c:pt>
                <c:pt idx="95">
                  <c:v>0.94424145807811444</c:v>
                </c:pt>
                <c:pt idx="96">
                  <c:v>0.97542943653005654</c:v>
                </c:pt>
                <c:pt idx="97">
                  <c:v>0.95247979200881616</c:v>
                </c:pt>
                <c:pt idx="98">
                  <c:v>0.96890296419534483</c:v>
                </c:pt>
                <c:pt idx="99">
                  <c:v>0.91990092601013207</c:v>
                </c:pt>
                <c:pt idx="100">
                  <c:v>0.94745119857059557</c:v>
                </c:pt>
                <c:pt idx="101">
                  <c:v>0.95274727038318952</c:v>
                </c:pt>
                <c:pt idx="102">
                  <c:v>0.92953014748757568</c:v>
                </c:pt>
                <c:pt idx="103">
                  <c:v>0.96644216315110931</c:v>
                </c:pt>
                <c:pt idx="104">
                  <c:v>0.94509738887610939</c:v>
                </c:pt>
                <c:pt idx="105">
                  <c:v>0.94156667433438013</c:v>
                </c:pt>
                <c:pt idx="106">
                  <c:v>0.94210163108312694</c:v>
                </c:pt>
                <c:pt idx="107">
                  <c:v>0.9333283404036784</c:v>
                </c:pt>
                <c:pt idx="108">
                  <c:v>0.95445913197917953</c:v>
                </c:pt>
                <c:pt idx="109">
                  <c:v>0.954726610353553</c:v>
                </c:pt>
                <c:pt idx="110">
                  <c:v>0.91305347962617223</c:v>
                </c:pt>
                <c:pt idx="111">
                  <c:v>0.95964821244202414</c:v>
                </c:pt>
                <c:pt idx="112">
                  <c:v>0.93594962847253804</c:v>
                </c:pt>
                <c:pt idx="113">
                  <c:v>0.92188026598049555</c:v>
                </c:pt>
                <c:pt idx="114">
                  <c:v>0.95317523578218699</c:v>
                </c:pt>
                <c:pt idx="115">
                  <c:v>0.9651047712792421</c:v>
                </c:pt>
                <c:pt idx="116">
                  <c:v>0.95012598231432988</c:v>
                </c:pt>
                <c:pt idx="117">
                  <c:v>0.95130288716157307</c:v>
                </c:pt>
                <c:pt idx="118">
                  <c:v>0.97542943653005654</c:v>
                </c:pt>
                <c:pt idx="119">
                  <c:v>0.96777955502297641</c:v>
                </c:pt>
                <c:pt idx="120">
                  <c:v>0.95060744338820213</c:v>
                </c:pt>
                <c:pt idx="121">
                  <c:v>0.96387437075712434</c:v>
                </c:pt>
                <c:pt idx="122">
                  <c:v>0.97189872198832727</c:v>
                </c:pt>
                <c:pt idx="123">
                  <c:v>0.93343533175342774</c:v>
                </c:pt>
                <c:pt idx="124">
                  <c:v>0.96232299618575845</c:v>
                </c:pt>
                <c:pt idx="125">
                  <c:v>0.96355339670787621</c:v>
                </c:pt>
                <c:pt idx="126">
                  <c:v>0.98479117963312668</c:v>
                </c:pt>
                <c:pt idx="127">
                  <c:v>0.94536486725048285</c:v>
                </c:pt>
                <c:pt idx="128">
                  <c:v>0.96216250916113433</c:v>
                </c:pt>
                <c:pt idx="129">
                  <c:v>0.92391310162573359</c:v>
                </c:pt>
                <c:pt idx="130">
                  <c:v>0.96526525830386611</c:v>
                </c:pt>
                <c:pt idx="131">
                  <c:v>0.99254805248995626</c:v>
                </c:pt>
                <c:pt idx="132">
                  <c:v>0.96424884048124715</c:v>
                </c:pt>
                <c:pt idx="133">
                  <c:v>0.95536855845204915</c:v>
                </c:pt>
                <c:pt idx="134">
                  <c:v>0.97163124361395381</c:v>
                </c:pt>
                <c:pt idx="135">
                  <c:v>0.95665245464904169</c:v>
                </c:pt>
                <c:pt idx="136">
                  <c:v>0.9911036692683397</c:v>
                </c:pt>
                <c:pt idx="137">
                  <c:v>0.97072181714108419</c:v>
                </c:pt>
                <c:pt idx="138">
                  <c:v>1.0026587350412719</c:v>
                </c:pt>
                <c:pt idx="139">
                  <c:v>0.95146337418619709</c:v>
                </c:pt>
                <c:pt idx="140">
                  <c:v>0.97040084309183605</c:v>
                </c:pt>
                <c:pt idx="141">
                  <c:v>0.97409204465818944</c:v>
                </c:pt>
                <c:pt idx="142">
                  <c:v>0.94076423921125985</c:v>
                </c:pt>
                <c:pt idx="143">
                  <c:v>0.97537594085518187</c:v>
                </c:pt>
                <c:pt idx="144">
                  <c:v>0.98607507583011922</c:v>
                </c:pt>
                <c:pt idx="145">
                  <c:v>0.97938811647078339</c:v>
                </c:pt>
                <c:pt idx="146">
                  <c:v>0.9814744477908961</c:v>
                </c:pt>
                <c:pt idx="147">
                  <c:v>1.0143207921639537</c:v>
                </c:pt>
                <c:pt idx="148">
                  <c:v>0.97901364674666058</c:v>
                </c:pt>
                <c:pt idx="149">
                  <c:v>0.96055763891489376</c:v>
                </c:pt>
                <c:pt idx="150">
                  <c:v>0.9445089364524879</c:v>
                </c:pt>
                <c:pt idx="151">
                  <c:v>0.96660265017573332</c:v>
                </c:pt>
                <c:pt idx="152">
                  <c:v>0.98061851699290115</c:v>
                </c:pt>
                <c:pt idx="153">
                  <c:v>0.96200202213651032</c:v>
                </c:pt>
                <c:pt idx="154">
                  <c:v>0.94167366568412947</c:v>
                </c:pt>
                <c:pt idx="155">
                  <c:v>0.9535497055063098</c:v>
                </c:pt>
                <c:pt idx="156">
                  <c:v>0.96285795293450527</c:v>
                </c:pt>
                <c:pt idx="157">
                  <c:v>0.95649196762441757</c:v>
                </c:pt>
                <c:pt idx="158">
                  <c:v>0.92391310162573359</c:v>
                </c:pt>
                <c:pt idx="159">
                  <c:v>0.96756557232347773</c:v>
                </c:pt>
                <c:pt idx="160">
                  <c:v>0.95568953250129729</c:v>
                </c:pt>
                <c:pt idx="161">
                  <c:v>0.96521176262899144</c:v>
                </c:pt>
                <c:pt idx="162">
                  <c:v>0.97082880849083353</c:v>
                </c:pt>
                <c:pt idx="163">
                  <c:v>0.94846761639321464</c:v>
                </c:pt>
                <c:pt idx="164">
                  <c:v>0.95424514927968074</c:v>
                </c:pt>
                <c:pt idx="165">
                  <c:v>0.95290775740781364</c:v>
                </c:pt>
                <c:pt idx="166">
                  <c:v>0.97109628686520699</c:v>
                </c:pt>
                <c:pt idx="167">
                  <c:v>0.9839887445100064</c:v>
                </c:pt>
                <c:pt idx="168">
                  <c:v>0.99094318224371558</c:v>
                </c:pt>
                <c:pt idx="169">
                  <c:v>0.96943792094409176</c:v>
                </c:pt>
                <c:pt idx="170">
                  <c:v>0.9539241752304326</c:v>
                </c:pt>
                <c:pt idx="171">
                  <c:v>0.94429495375298911</c:v>
                </c:pt>
                <c:pt idx="172">
                  <c:v>0.98473768395825201</c:v>
                </c:pt>
                <c:pt idx="173">
                  <c:v>0.95734789842241264</c:v>
                </c:pt>
                <c:pt idx="174">
                  <c:v>0.95938073406765068</c:v>
                </c:pt>
                <c:pt idx="175">
                  <c:v>0.94060375218663572</c:v>
                </c:pt>
                <c:pt idx="176">
                  <c:v>0.95975520379177348</c:v>
                </c:pt>
                <c:pt idx="177">
                  <c:v>0.98270484831301397</c:v>
                </c:pt>
                <c:pt idx="178">
                  <c:v>0.97740877650042002</c:v>
                </c:pt>
                <c:pt idx="179">
                  <c:v>0.96157405673751284</c:v>
                </c:pt>
                <c:pt idx="180">
                  <c:v>0.95173085256057055</c:v>
                </c:pt>
                <c:pt idx="181">
                  <c:v>0.95017947798920466</c:v>
                </c:pt>
                <c:pt idx="182">
                  <c:v>0.9539241752304326</c:v>
                </c:pt>
                <c:pt idx="183">
                  <c:v>0.94713022452134743</c:v>
                </c:pt>
                <c:pt idx="184">
                  <c:v>0.97275465278632223</c:v>
                </c:pt>
                <c:pt idx="185">
                  <c:v>0.94482991050173593</c:v>
                </c:pt>
                <c:pt idx="186">
                  <c:v>0.99201309574120933</c:v>
                </c:pt>
                <c:pt idx="187">
                  <c:v>0.9759108976039288</c:v>
                </c:pt>
                <c:pt idx="188">
                  <c:v>0.94905606881683624</c:v>
                </c:pt>
                <c:pt idx="189">
                  <c:v>0.95322873145706177</c:v>
                </c:pt>
                <c:pt idx="190">
                  <c:v>0.95119589581182362</c:v>
                </c:pt>
                <c:pt idx="191">
                  <c:v>0.95938073406765068</c:v>
                </c:pt>
                <c:pt idx="192">
                  <c:v>0.97703430677629721</c:v>
                </c:pt>
                <c:pt idx="193">
                  <c:v>0.98152794346577088</c:v>
                </c:pt>
                <c:pt idx="194">
                  <c:v>0.93380980147755055</c:v>
                </c:pt>
                <c:pt idx="195">
                  <c:v>0.98960579037184848</c:v>
                </c:pt>
                <c:pt idx="196">
                  <c:v>0.97633886300292627</c:v>
                </c:pt>
                <c:pt idx="197">
                  <c:v>0.95387067955555793</c:v>
                </c:pt>
                <c:pt idx="198">
                  <c:v>0.97034734741696138</c:v>
                </c:pt>
                <c:pt idx="199">
                  <c:v>0.97676682840192375</c:v>
                </c:pt>
                <c:pt idx="200">
                  <c:v>0.98152794346577088</c:v>
                </c:pt>
                <c:pt idx="201">
                  <c:v>0.93482621930016963</c:v>
                </c:pt>
                <c:pt idx="202">
                  <c:v>0.94183415270875348</c:v>
                </c:pt>
                <c:pt idx="203">
                  <c:v>0.96542574532849024</c:v>
                </c:pt>
                <c:pt idx="204">
                  <c:v>0.98682401527836483</c:v>
                </c:pt>
                <c:pt idx="205">
                  <c:v>0.97419903600793878</c:v>
                </c:pt>
                <c:pt idx="206">
                  <c:v>1.0031936917900188</c:v>
                </c:pt>
                <c:pt idx="207">
                  <c:v>0.96499777992949276</c:v>
                </c:pt>
                <c:pt idx="208">
                  <c:v>0.97960209917028207</c:v>
                </c:pt>
                <c:pt idx="209">
                  <c:v>0.96917044256971829</c:v>
                </c:pt>
                <c:pt idx="210">
                  <c:v>0.97976258619490619</c:v>
                </c:pt>
                <c:pt idx="211">
                  <c:v>0.97120327821495633</c:v>
                </c:pt>
                <c:pt idx="212">
                  <c:v>0.96670964152548267</c:v>
                </c:pt>
                <c:pt idx="213">
                  <c:v>0.99238756546533213</c:v>
                </c:pt>
                <c:pt idx="214">
                  <c:v>0.99768363727792608</c:v>
                </c:pt>
                <c:pt idx="215">
                  <c:v>0.98323980506176079</c:v>
                </c:pt>
                <c:pt idx="216">
                  <c:v>0.97922762944615926</c:v>
                </c:pt>
                <c:pt idx="217">
                  <c:v>0.95777586382141011</c:v>
                </c:pt>
                <c:pt idx="218">
                  <c:v>0.93359581877805187</c:v>
                </c:pt>
                <c:pt idx="219">
                  <c:v>0.95986219514152282</c:v>
                </c:pt>
                <c:pt idx="220">
                  <c:v>0.97141726091445513</c:v>
                </c:pt>
                <c:pt idx="221">
                  <c:v>0.97259416576169822</c:v>
                </c:pt>
                <c:pt idx="222">
                  <c:v>0.99153163466733718</c:v>
                </c:pt>
                <c:pt idx="223">
                  <c:v>0.97575041057930467</c:v>
                </c:pt>
                <c:pt idx="224">
                  <c:v>0.94381349267911696</c:v>
                </c:pt>
                <c:pt idx="225">
                  <c:v>0.95782935949628478</c:v>
                </c:pt>
                <c:pt idx="226">
                  <c:v>0.96596070207723705</c:v>
                </c:pt>
                <c:pt idx="227">
                  <c:v>0.97698081110142254</c:v>
                </c:pt>
                <c:pt idx="228">
                  <c:v>0.9327398879800568</c:v>
                </c:pt>
                <c:pt idx="229">
                  <c:v>0.97810422027379085</c:v>
                </c:pt>
                <c:pt idx="230">
                  <c:v>0.95076793041282615</c:v>
                </c:pt>
                <c:pt idx="231">
                  <c:v>1.0023912566668984</c:v>
                </c:pt>
                <c:pt idx="232">
                  <c:v>0.94729071154597155</c:v>
                </c:pt>
                <c:pt idx="233">
                  <c:v>0.94809314666909184</c:v>
                </c:pt>
                <c:pt idx="234">
                  <c:v>0.95852480326965572</c:v>
                </c:pt>
                <c:pt idx="235">
                  <c:v>0.96462331020536995</c:v>
                </c:pt>
                <c:pt idx="236">
                  <c:v>0.9608786129641419</c:v>
                </c:pt>
                <c:pt idx="237">
                  <c:v>0.96456981453049528</c:v>
                </c:pt>
                <c:pt idx="238">
                  <c:v>0.94215512675800162</c:v>
                </c:pt>
                <c:pt idx="239">
                  <c:v>0.97243367873707409</c:v>
                </c:pt>
                <c:pt idx="240">
                  <c:v>0.95381718388068326</c:v>
                </c:pt>
                <c:pt idx="241">
                  <c:v>0.96868898149584615</c:v>
                </c:pt>
                <c:pt idx="242">
                  <c:v>0.97831820297328964</c:v>
                </c:pt>
                <c:pt idx="243">
                  <c:v>0.91990092601013207</c:v>
                </c:pt>
                <c:pt idx="244">
                  <c:v>0.95724090707266318</c:v>
                </c:pt>
                <c:pt idx="245">
                  <c:v>0.96676313720035734</c:v>
                </c:pt>
                <c:pt idx="246">
                  <c:v>0.96729809394910427</c:v>
                </c:pt>
                <c:pt idx="247">
                  <c:v>0.95322873145706177</c:v>
                </c:pt>
                <c:pt idx="248">
                  <c:v>0.9818489175150189</c:v>
                </c:pt>
                <c:pt idx="249">
                  <c:v>0.94943053854095905</c:v>
                </c:pt>
                <c:pt idx="250">
                  <c:v>0.98238387426376583</c:v>
                </c:pt>
                <c:pt idx="251">
                  <c:v>0.95499408872792635</c:v>
                </c:pt>
                <c:pt idx="252">
                  <c:v>0.97805072459891618</c:v>
                </c:pt>
                <c:pt idx="253">
                  <c:v>0.9391058732901445</c:v>
                </c:pt>
                <c:pt idx="254">
                  <c:v>0.9633929096832522</c:v>
                </c:pt>
                <c:pt idx="255">
                  <c:v>0.97419903600793878</c:v>
                </c:pt>
                <c:pt idx="256">
                  <c:v>0.90909479968544549</c:v>
                </c:pt>
                <c:pt idx="257">
                  <c:v>0.98088599536727461</c:v>
                </c:pt>
                <c:pt idx="258">
                  <c:v>0.97361058358431729</c:v>
                </c:pt>
                <c:pt idx="259">
                  <c:v>0.94616730237360314</c:v>
                </c:pt>
                <c:pt idx="260">
                  <c:v>0.96719110259935492</c:v>
                </c:pt>
                <c:pt idx="261">
                  <c:v>0.9728081484611969</c:v>
                </c:pt>
                <c:pt idx="262">
                  <c:v>0.92819275561570846</c:v>
                </c:pt>
                <c:pt idx="263">
                  <c:v>0.9346657322755455</c:v>
                </c:pt>
                <c:pt idx="264">
                  <c:v>0.95654546329929224</c:v>
                </c:pt>
                <c:pt idx="265">
                  <c:v>0.97307562683557036</c:v>
                </c:pt>
                <c:pt idx="266">
                  <c:v>0.92829974696545792</c:v>
                </c:pt>
                <c:pt idx="267">
                  <c:v>0.96333941400837741</c:v>
                </c:pt>
                <c:pt idx="268">
                  <c:v>0.97478748843156038</c:v>
                </c:pt>
                <c:pt idx="269">
                  <c:v>0.9839887445100064</c:v>
                </c:pt>
                <c:pt idx="270">
                  <c:v>0.95724090707266318</c:v>
                </c:pt>
                <c:pt idx="271">
                  <c:v>0.94696973749672342</c:v>
                </c:pt>
                <c:pt idx="272">
                  <c:v>0.97756926352504403</c:v>
                </c:pt>
                <c:pt idx="273">
                  <c:v>0.95333572280681111</c:v>
                </c:pt>
                <c:pt idx="274">
                  <c:v>0.93915936896501917</c:v>
                </c:pt>
                <c:pt idx="275">
                  <c:v>0.96606769342698651</c:v>
                </c:pt>
                <c:pt idx="276">
                  <c:v>0.94932354719120959</c:v>
                </c:pt>
                <c:pt idx="277">
                  <c:v>0.95868529029427973</c:v>
                </c:pt>
                <c:pt idx="278">
                  <c:v>0.9653187539787409</c:v>
                </c:pt>
                <c:pt idx="279">
                  <c:v>0.94820013801884118</c:v>
                </c:pt>
                <c:pt idx="280">
                  <c:v>0.93300736635443027</c:v>
                </c:pt>
                <c:pt idx="281">
                  <c:v>0.97007986904258792</c:v>
                </c:pt>
                <c:pt idx="282">
                  <c:v>0.93413077552679868</c:v>
                </c:pt>
                <c:pt idx="283">
                  <c:v>0.92846023399008193</c:v>
                </c:pt>
                <c:pt idx="284">
                  <c:v>0.94782566829471837</c:v>
                </c:pt>
                <c:pt idx="285">
                  <c:v>0.95766887247166066</c:v>
                </c:pt>
                <c:pt idx="286">
                  <c:v>0.94365300565449284</c:v>
                </c:pt>
                <c:pt idx="287">
                  <c:v>0.93931985598964329</c:v>
                </c:pt>
                <c:pt idx="288">
                  <c:v>0.94365300565449284</c:v>
                </c:pt>
                <c:pt idx="289">
                  <c:v>0.96130657836313937</c:v>
                </c:pt>
                <c:pt idx="290">
                  <c:v>0.97200571333807662</c:v>
                </c:pt>
                <c:pt idx="291">
                  <c:v>0.97906714242153525</c:v>
                </c:pt>
                <c:pt idx="292">
                  <c:v>0.94718372019622221</c:v>
                </c:pt>
                <c:pt idx="293">
                  <c:v>0.94739770289572089</c:v>
                </c:pt>
                <c:pt idx="294">
                  <c:v>0.97200571333807662</c:v>
                </c:pt>
                <c:pt idx="295">
                  <c:v>0.95290775740781364</c:v>
                </c:pt>
                <c:pt idx="296">
                  <c:v>0.96162755241238751</c:v>
                </c:pt>
                <c:pt idx="297">
                  <c:v>0.92530398917247547</c:v>
                </c:pt>
                <c:pt idx="298">
                  <c:v>0.99597177568193618</c:v>
                </c:pt>
                <c:pt idx="299">
                  <c:v>0.9699193820179639</c:v>
                </c:pt>
                <c:pt idx="300">
                  <c:v>0.9500724866394552</c:v>
                </c:pt>
                <c:pt idx="301">
                  <c:v>0.95140987851132242</c:v>
                </c:pt>
                <c:pt idx="302">
                  <c:v>0.95681294167366571</c:v>
                </c:pt>
                <c:pt idx="303">
                  <c:v>0.98511215368237481</c:v>
                </c:pt>
                <c:pt idx="304">
                  <c:v>0.95884577731890375</c:v>
                </c:pt>
                <c:pt idx="305">
                  <c:v>0.96152056106263817</c:v>
                </c:pt>
                <c:pt idx="306">
                  <c:v>0.94755818992034502</c:v>
                </c:pt>
                <c:pt idx="307">
                  <c:v>0.94456243212736257</c:v>
                </c:pt>
                <c:pt idx="308">
                  <c:v>0.98297232668738732</c:v>
                </c:pt>
                <c:pt idx="309">
                  <c:v>0.95381718388068326</c:v>
                </c:pt>
                <c:pt idx="310">
                  <c:v>0.95055394771332746</c:v>
                </c:pt>
                <c:pt idx="311">
                  <c:v>0.96852849447122202</c:v>
                </c:pt>
                <c:pt idx="312">
                  <c:v>0.94381349267911696</c:v>
                </c:pt>
                <c:pt idx="313">
                  <c:v>0.96430233615612182</c:v>
                </c:pt>
                <c:pt idx="314">
                  <c:v>0.96949141661896643</c:v>
                </c:pt>
                <c:pt idx="315">
                  <c:v>0.93707303764490646</c:v>
                </c:pt>
                <c:pt idx="316">
                  <c:v>0.9714707565893298</c:v>
                </c:pt>
                <c:pt idx="317">
                  <c:v>0.95264027903344017</c:v>
                </c:pt>
                <c:pt idx="318">
                  <c:v>0.96863548582097136</c:v>
                </c:pt>
                <c:pt idx="319">
                  <c:v>0.93150948745793904</c:v>
                </c:pt>
                <c:pt idx="320">
                  <c:v>0.95788285517115945</c:v>
                </c:pt>
                <c:pt idx="321">
                  <c:v>0.96189503078676097</c:v>
                </c:pt>
                <c:pt idx="322">
                  <c:v>0.92680186806896669</c:v>
                </c:pt>
                <c:pt idx="323">
                  <c:v>0.95387067955555793</c:v>
                </c:pt>
                <c:pt idx="324">
                  <c:v>0.96200202213651032</c:v>
                </c:pt>
                <c:pt idx="325">
                  <c:v>0.94301105755599668</c:v>
                </c:pt>
                <c:pt idx="326">
                  <c:v>0.94215512675800162</c:v>
                </c:pt>
                <c:pt idx="327">
                  <c:v>0.95563603682642262</c:v>
                </c:pt>
                <c:pt idx="328">
                  <c:v>0.94841412071833997</c:v>
                </c:pt>
                <c:pt idx="329">
                  <c:v>0.98521914503212416</c:v>
                </c:pt>
                <c:pt idx="330">
                  <c:v>0.97136376523958046</c:v>
                </c:pt>
                <c:pt idx="331">
                  <c:v>0.96050414324001909</c:v>
                </c:pt>
                <c:pt idx="332">
                  <c:v>0.95713391572291384</c:v>
                </c:pt>
                <c:pt idx="333">
                  <c:v>0.94402747537861564</c:v>
                </c:pt>
                <c:pt idx="334">
                  <c:v>0.98163493481552022</c:v>
                </c:pt>
                <c:pt idx="335">
                  <c:v>0.95001899096458053</c:v>
                </c:pt>
                <c:pt idx="336">
                  <c:v>0.95654546329929224</c:v>
                </c:pt>
                <c:pt idx="337">
                  <c:v>0.98928481632260035</c:v>
                </c:pt>
                <c:pt idx="338">
                  <c:v>0.97831820297328964</c:v>
                </c:pt>
                <c:pt idx="339">
                  <c:v>0.95306824443243765</c:v>
                </c:pt>
                <c:pt idx="340">
                  <c:v>0.98366777046075826</c:v>
                </c:pt>
                <c:pt idx="341">
                  <c:v>0.97805072459891618</c:v>
                </c:pt>
                <c:pt idx="342">
                  <c:v>0.97660634137729974</c:v>
                </c:pt>
                <c:pt idx="343">
                  <c:v>0.94991199961483119</c:v>
                </c:pt>
                <c:pt idx="344">
                  <c:v>0.94616730237360314</c:v>
                </c:pt>
                <c:pt idx="345">
                  <c:v>0.96178803943701152</c:v>
                </c:pt>
                <c:pt idx="346">
                  <c:v>1.0068313976814975</c:v>
                </c:pt>
                <c:pt idx="347">
                  <c:v>0.98575410178087108</c:v>
                </c:pt>
                <c:pt idx="348">
                  <c:v>0.98832189417485605</c:v>
                </c:pt>
                <c:pt idx="349">
                  <c:v>0.94258309215699909</c:v>
                </c:pt>
                <c:pt idx="350">
                  <c:v>0.97270115711144756</c:v>
                </c:pt>
                <c:pt idx="351">
                  <c:v>0.94996549528970586</c:v>
                </c:pt>
                <c:pt idx="352">
                  <c:v>0.95098191311232494</c:v>
                </c:pt>
                <c:pt idx="353">
                  <c:v>0.92557146754684883</c:v>
                </c:pt>
                <c:pt idx="354">
                  <c:v>0.9221477443548689</c:v>
                </c:pt>
                <c:pt idx="355">
                  <c:v>0.93659157657103431</c:v>
                </c:pt>
                <c:pt idx="356">
                  <c:v>0.92819275561570846</c:v>
                </c:pt>
                <c:pt idx="357">
                  <c:v>0.93953383868914198</c:v>
                </c:pt>
                <c:pt idx="358">
                  <c:v>0.93573564577303925</c:v>
                </c:pt>
                <c:pt idx="359">
                  <c:v>0.94798615531934249</c:v>
                </c:pt>
                <c:pt idx="360">
                  <c:v>0.94927005151633492</c:v>
                </c:pt>
                <c:pt idx="361">
                  <c:v>0.97553642787980599</c:v>
                </c:pt>
                <c:pt idx="362">
                  <c:v>0.9653187539787409</c:v>
                </c:pt>
                <c:pt idx="363">
                  <c:v>0.97264766143657289</c:v>
                </c:pt>
                <c:pt idx="364">
                  <c:v>0.94659526777260061</c:v>
                </c:pt>
                <c:pt idx="365">
                  <c:v>0.94632778939822715</c:v>
                </c:pt>
                <c:pt idx="366">
                  <c:v>0.94381349267911696</c:v>
                </c:pt>
                <c:pt idx="367">
                  <c:v>0.94889558179221212</c:v>
                </c:pt>
                <c:pt idx="368">
                  <c:v>0.93434475822629748</c:v>
                </c:pt>
                <c:pt idx="369">
                  <c:v>0.9291021820885782</c:v>
                </c:pt>
                <c:pt idx="370">
                  <c:v>0.93199094853181119</c:v>
                </c:pt>
                <c:pt idx="371">
                  <c:v>0.96157405673751284</c:v>
                </c:pt>
                <c:pt idx="372">
                  <c:v>0.97302213116069569</c:v>
                </c:pt>
                <c:pt idx="373">
                  <c:v>0.94044326516201171</c:v>
                </c:pt>
                <c:pt idx="374">
                  <c:v>0.95290775740781364</c:v>
                </c:pt>
                <c:pt idx="375">
                  <c:v>0.96788654637272575</c:v>
                </c:pt>
                <c:pt idx="376">
                  <c:v>0.9731826181853197</c:v>
                </c:pt>
                <c:pt idx="377">
                  <c:v>0.92878120803933006</c:v>
                </c:pt>
                <c:pt idx="378">
                  <c:v>0.9435460143047435</c:v>
                </c:pt>
                <c:pt idx="379">
                  <c:v>0.93723352466953047</c:v>
                </c:pt>
                <c:pt idx="380">
                  <c:v>0.94183415270875348</c:v>
                </c:pt>
                <c:pt idx="381">
                  <c:v>0.96408835345662303</c:v>
                </c:pt>
                <c:pt idx="382">
                  <c:v>0.95873878596915441</c:v>
                </c:pt>
                <c:pt idx="383">
                  <c:v>0.94739770289572089</c:v>
                </c:pt>
                <c:pt idx="384">
                  <c:v>0.93348882742830241</c:v>
                </c:pt>
                <c:pt idx="385">
                  <c:v>0.96414184913149781</c:v>
                </c:pt>
                <c:pt idx="386">
                  <c:v>0.95820382922040759</c:v>
                </c:pt>
                <c:pt idx="387">
                  <c:v>0.93985481273839011</c:v>
                </c:pt>
                <c:pt idx="388">
                  <c:v>0.95991569081639749</c:v>
                </c:pt>
                <c:pt idx="389">
                  <c:v>0.96291144860937994</c:v>
                </c:pt>
                <c:pt idx="390">
                  <c:v>0.95938073406765068</c:v>
                </c:pt>
                <c:pt idx="391">
                  <c:v>0.95157036553594643</c:v>
                </c:pt>
                <c:pt idx="392">
                  <c:v>0.95697342869828983</c:v>
                </c:pt>
                <c:pt idx="393">
                  <c:v>0.94017578678763825</c:v>
                </c:pt>
                <c:pt idx="394">
                  <c:v>0.9625904745601318</c:v>
                </c:pt>
                <c:pt idx="395">
                  <c:v>0.94627429372335248</c:v>
                </c:pt>
                <c:pt idx="396">
                  <c:v>0.95296125308268831</c:v>
                </c:pt>
                <c:pt idx="397">
                  <c:v>0.93648458522128486</c:v>
                </c:pt>
                <c:pt idx="398">
                  <c:v>0.93418427120167336</c:v>
                </c:pt>
                <c:pt idx="399">
                  <c:v>0.95012598231432988</c:v>
                </c:pt>
                <c:pt idx="400">
                  <c:v>0.95130288716157307</c:v>
                </c:pt>
                <c:pt idx="401">
                  <c:v>0.97152425226420447</c:v>
                </c:pt>
                <c:pt idx="402">
                  <c:v>0.93520068902429243</c:v>
                </c:pt>
                <c:pt idx="403">
                  <c:v>0.92091734383275115</c:v>
                </c:pt>
                <c:pt idx="404">
                  <c:v>0.91877751683776365</c:v>
                </c:pt>
                <c:pt idx="405">
                  <c:v>0.94343902295499416</c:v>
                </c:pt>
                <c:pt idx="406">
                  <c:v>0.91829605576389151</c:v>
                </c:pt>
                <c:pt idx="407">
                  <c:v>0.94718372019622221</c:v>
                </c:pt>
                <c:pt idx="408">
                  <c:v>0.96205551781138499</c:v>
                </c:pt>
                <c:pt idx="409">
                  <c:v>0.93974782138864077</c:v>
                </c:pt>
                <c:pt idx="410">
                  <c:v>0.92894169506395408</c:v>
                </c:pt>
                <c:pt idx="411">
                  <c:v>0.9339167928273</c:v>
                </c:pt>
                <c:pt idx="412">
                  <c:v>0.97612488030342748</c:v>
                </c:pt>
                <c:pt idx="413">
                  <c:v>0.95820382922040759</c:v>
                </c:pt>
                <c:pt idx="414">
                  <c:v>0.94857460774296398</c:v>
                </c:pt>
                <c:pt idx="415">
                  <c:v>0.96178803943701152</c:v>
                </c:pt>
                <c:pt idx="416">
                  <c:v>0.95076793041282615</c:v>
                </c:pt>
                <c:pt idx="417">
                  <c:v>0.94440194510273845</c:v>
                </c:pt>
                <c:pt idx="418">
                  <c:v>0.93017209558607195</c:v>
                </c:pt>
                <c:pt idx="419">
                  <c:v>0.93899888194039516</c:v>
                </c:pt>
                <c:pt idx="420">
                  <c:v>0.88026063092798945</c:v>
                </c:pt>
                <c:pt idx="421">
                  <c:v>0.94258309215699909</c:v>
                </c:pt>
                <c:pt idx="422">
                  <c:v>0.96146706538776339</c:v>
                </c:pt>
                <c:pt idx="423">
                  <c:v>0.93552166307354057</c:v>
                </c:pt>
                <c:pt idx="424">
                  <c:v>0.93680555927053299</c:v>
                </c:pt>
                <c:pt idx="425">
                  <c:v>0.92824625129058314</c:v>
                </c:pt>
                <c:pt idx="426">
                  <c:v>0.94081773488613452</c:v>
                </c:pt>
                <c:pt idx="427">
                  <c:v>0.92541098052222481</c:v>
                </c:pt>
                <c:pt idx="428">
                  <c:v>0.91604923741915467</c:v>
                </c:pt>
                <c:pt idx="429">
                  <c:v>0.92514350214785135</c:v>
                </c:pt>
                <c:pt idx="430">
                  <c:v>0.92664138104434257</c:v>
                </c:pt>
                <c:pt idx="431">
                  <c:v>0.9165841941679016</c:v>
                </c:pt>
                <c:pt idx="432">
                  <c:v>0.94204813540825227</c:v>
                </c:pt>
                <c:pt idx="433">
                  <c:v>0.92781828589158566</c:v>
                </c:pt>
                <c:pt idx="434">
                  <c:v>0.92252221407899171</c:v>
                </c:pt>
                <c:pt idx="435">
                  <c:v>0.92733682481771351</c:v>
                </c:pt>
                <c:pt idx="436">
                  <c:v>0.93231192258105933</c:v>
                </c:pt>
                <c:pt idx="437">
                  <c:v>0.9208103524830018</c:v>
                </c:pt>
                <c:pt idx="438">
                  <c:v>0.91433737582316477</c:v>
                </c:pt>
                <c:pt idx="439">
                  <c:v>0.93156298313281372</c:v>
                </c:pt>
                <c:pt idx="440">
                  <c:v>0.9416201700092548</c:v>
                </c:pt>
                <c:pt idx="441">
                  <c:v>0.90438718029647303</c:v>
                </c:pt>
                <c:pt idx="442">
                  <c:v>0.94894907746708679</c:v>
                </c:pt>
                <c:pt idx="443">
                  <c:v>0.93857091654139768</c:v>
                </c:pt>
                <c:pt idx="444">
                  <c:v>0.92396659730060826</c:v>
                </c:pt>
                <c:pt idx="445">
                  <c:v>0.92583894592122229</c:v>
                </c:pt>
                <c:pt idx="446">
                  <c:v>0.9314024961081897</c:v>
                </c:pt>
                <c:pt idx="447">
                  <c:v>0.92278969245336517</c:v>
                </c:pt>
                <c:pt idx="448">
                  <c:v>0.92188026598049555</c:v>
                </c:pt>
                <c:pt idx="449">
                  <c:v>0.95033996501382867</c:v>
                </c:pt>
                <c:pt idx="450">
                  <c:v>0.91262551422717475</c:v>
                </c:pt>
                <c:pt idx="451">
                  <c:v>0.93685905494540767</c:v>
                </c:pt>
                <c:pt idx="452">
                  <c:v>0.94343902295499416</c:v>
                </c:pt>
                <c:pt idx="453">
                  <c:v>0.9221477443548689</c:v>
                </c:pt>
                <c:pt idx="454">
                  <c:v>0.93637759387153552</c:v>
                </c:pt>
                <c:pt idx="455">
                  <c:v>0.90267531870048312</c:v>
                </c:pt>
                <c:pt idx="456">
                  <c:v>0.9304395739604453</c:v>
                </c:pt>
                <c:pt idx="457">
                  <c:v>0.90101695277936777</c:v>
                </c:pt>
                <c:pt idx="458">
                  <c:v>0.93231192258105933</c:v>
                </c:pt>
                <c:pt idx="459">
                  <c:v>0.93300736635443027</c:v>
                </c:pt>
                <c:pt idx="460">
                  <c:v>0.9410317175856332</c:v>
                </c:pt>
                <c:pt idx="461">
                  <c:v>0.94675575479722462</c:v>
                </c:pt>
                <c:pt idx="462">
                  <c:v>0.9348797149750443</c:v>
                </c:pt>
                <c:pt idx="463">
                  <c:v>0.94686274614697408</c:v>
                </c:pt>
                <c:pt idx="464">
                  <c:v>0.93766149006852795</c:v>
                </c:pt>
                <c:pt idx="465">
                  <c:v>0.93878489924089636</c:v>
                </c:pt>
                <c:pt idx="466">
                  <c:v>0.92824625129058314</c:v>
                </c:pt>
                <c:pt idx="467">
                  <c:v>0.91840304711364085</c:v>
                </c:pt>
                <c:pt idx="468">
                  <c:v>0.93514719334941776</c:v>
                </c:pt>
                <c:pt idx="469">
                  <c:v>0.94145968298463067</c:v>
                </c:pt>
                <c:pt idx="470">
                  <c:v>0.91053918290706204</c:v>
                </c:pt>
                <c:pt idx="471">
                  <c:v>0.93621710684691151</c:v>
                </c:pt>
                <c:pt idx="472">
                  <c:v>0.93118851340869091</c:v>
                </c:pt>
                <c:pt idx="473">
                  <c:v>0.92642739834484389</c:v>
                </c:pt>
                <c:pt idx="474">
                  <c:v>0.93364931445292654</c:v>
                </c:pt>
                <c:pt idx="475">
                  <c:v>0.96382087508224967</c:v>
                </c:pt>
                <c:pt idx="476">
                  <c:v>0.93873140356602169</c:v>
                </c:pt>
                <c:pt idx="477">
                  <c:v>0.91599574174428</c:v>
                </c:pt>
                <c:pt idx="478">
                  <c:v>0.93199094853181119</c:v>
                </c:pt>
                <c:pt idx="479">
                  <c:v>0.95724090707266318</c:v>
                </c:pt>
                <c:pt idx="480">
                  <c:v>0.94536486725048285</c:v>
                </c:pt>
                <c:pt idx="481">
                  <c:v>0.91963344763575872</c:v>
                </c:pt>
                <c:pt idx="482">
                  <c:v>0.92685536374384137</c:v>
                </c:pt>
                <c:pt idx="483">
                  <c:v>0.8922971577747939</c:v>
                </c:pt>
                <c:pt idx="484">
                  <c:v>0.94087123056100919</c:v>
                </c:pt>
                <c:pt idx="485">
                  <c:v>0.92300367515286397</c:v>
                </c:pt>
                <c:pt idx="486">
                  <c:v>0.94220862243287629</c:v>
                </c:pt>
                <c:pt idx="487">
                  <c:v>0.91123462668043287</c:v>
                </c:pt>
                <c:pt idx="488">
                  <c:v>0.91016471318293923</c:v>
                </c:pt>
                <c:pt idx="489">
                  <c:v>0.92915567776345287</c:v>
                </c:pt>
                <c:pt idx="490">
                  <c:v>0.92872771236445539</c:v>
                </c:pt>
                <c:pt idx="491">
                  <c:v>0.94188764838362826</c:v>
                </c:pt>
                <c:pt idx="492">
                  <c:v>0.91679817686740028</c:v>
                </c:pt>
                <c:pt idx="493">
                  <c:v>0.93520068902429243</c:v>
                </c:pt>
                <c:pt idx="494">
                  <c:v>0.941406187309756</c:v>
                </c:pt>
                <c:pt idx="495">
                  <c:v>0.91283949692667354</c:v>
                </c:pt>
                <c:pt idx="496">
                  <c:v>0.92016840438450553</c:v>
                </c:pt>
                <c:pt idx="497">
                  <c:v>0.93477272362529495</c:v>
                </c:pt>
                <c:pt idx="498">
                  <c:v>0.90518961541959331</c:v>
                </c:pt>
                <c:pt idx="499">
                  <c:v>0.92701585076846538</c:v>
                </c:pt>
                <c:pt idx="500">
                  <c:v>0.91754711631564589</c:v>
                </c:pt>
                <c:pt idx="501">
                  <c:v>0.95103540878719961</c:v>
                </c:pt>
                <c:pt idx="502">
                  <c:v>0.90604554621758837</c:v>
                </c:pt>
                <c:pt idx="503">
                  <c:v>0.92669487671921724</c:v>
                </c:pt>
                <c:pt idx="504">
                  <c:v>0.92722983346796417</c:v>
                </c:pt>
                <c:pt idx="505">
                  <c:v>0.90716895538995679</c:v>
                </c:pt>
                <c:pt idx="506">
                  <c:v>0.9371800289946558</c:v>
                </c:pt>
                <c:pt idx="507">
                  <c:v>0.94750469424547024</c:v>
                </c:pt>
                <c:pt idx="508">
                  <c:v>0.92936966046295155</c:v>
                </c:pt>
                <c:pt idx="509">
                  <c:v>0.89015733077980652</c:v>
                </c:pt>
                <c:pt idx="510">
                  <c:v>0.92685536374384137</c:v>
                </c:pt>
                <c:pt idx="511">
                  <c:v>0.92573195457147295</c:v>
                </c:pt>
                <c:pt idx="512">
                  <c:v>0.92450155404935519</c:v>
                </c:pt>
                <c:pt idx="513">
                  <c:v>0.91637021146840281</c:v>
                </c:pt>
                <c:pt idx="514">
                  <c:v>0.93257940095543279</c:v>
                </c:pt>
                <c:pt idx="515">
                  <c:v>0.91374892339954317</c:v>
                </c:pt>
                <c:pt idx="516">
                  <c:v>0.90535010244421743</c:v>
                </c:pt>
                <c:pt idx="517">
                  <c:v>0.93257940095543279</c:v>
                </c:pt>
                <c:pt idx="518">
                  <c:v>0.90449417164622248</c:v>
                </c:pt>
                <c:pt idx="519">
                  <c:v>0.93375630580267588</c:v>
                </c:pt>
                <c:pt idx="520">
                  <c:v>0.92038238708400433</c:v>
                </c:pt>
                <c:pt idx="521">
                  <c:v>0.93220493123130999</c:v>
                </c:pt>
                <c:pt idx="522">
                  <c:v>0.93322134905392906</c:v>
                </c:pt>
                <c:pt idx="523">
                  <c:v>0.94242260513237508</c:v>
                </c:pt>
                <c:pt idx="524">
                  <c:v>0.92327115352723732</c:v>
                </c:pt>
                <c:pt idx="525">
                  <c:v>0.90690147701558332</c:v>
                </c:pt>
                <c:pt idx="526">
                  <c:v>0.94252959648212442</c:v>
                </c:pt>
                <c:pt idx="527">
                  <c:v>0.92054287410862834</c:v>
                </c:pt>
                <c:pt idx="528">
                  <c:v>0.93482621930016963</c:v>
                </c:pt>
                <c:pt idx="529">
                  <c:v>0.96226950051088378</c:v>
                </c:pt>
                <c:pt idx="530">
                  <c:v>0.92856722533983127</c:v>
                </c:pt>
                <c:pt idx="531">
                  <c:v>0.92086384815787647</c:v>
                </c:pt>
                <c:pt idx="532">
                  <c:v>0.91797508171464337</c:v>
                </c:pt>
                <c:pt idx="533">
                  <c:v>0.89186919237579643</c:v>
                </c:pt>
                <c:pt idx="534">
                  <c:v>0.92899519073882875</c:v>
                </c:pt>
                <c:pt idx="535">
                  <c:v>0.92728332914283884</c:v>
                </c:pt>
                <c:pt idx="536">
                  <c:v>0.94937704286608426</c:v>
                </c:pt>
                <c:pt idx="537">
                  <c:v>0.92412708432523238</c:v>
                </c:pt>
                <c:pt idx="538">
                  <c:v>0.9208103524830018</c:v>
                </c:pt>
                <c:pt idx="539">
                  <c:v>0.88748254703607221</c:v>
                </c:pt>
                <c:pt idx="540">
                  <c:v>0.92878120803933006</c:v>
                </c:pt>
                <c:pt idx="541">
                  <c:v>0.92990461721169848</c:v>
                </c:pt>
                <c:pt idx="542">
                  <c:v>0.88197249252397947</c:v>
                </c:pt>
                <c:pt idx="543">
                  <c:v>0.94595331967410434</c:v>
                </c:pt>
                <c:pt idx="544">
                  <c:v>0.90518961541959331</c:v>
                </c:pt>
                <c:pt idx="545">
                  <c:v>0.91546078499553318</c:v>
                </c:pt>
                <c:pt idx="546">
                  <c:v>0.90299629274973126</c:v>
                </c:pt>
                <c:pt idx="547">
                  <c:v>0.91449786284778878</c:v>
                </c:pt>
                <c:pt idx="548">
                  <c:v>0.94370650132936751</c:v>
                </c:pt>
                <c:pt idx="549">
                  <c:v>0.89919809983362853</c:v>
                </c:pt>
                <c:pt idx="550">
                  <c:v>0.88138404010035787</c:v>
                </c:pt>
                <c:pt idx="551">
                  <c:v>0.92706934644334005</c:v>
                </c:pt>
                <c:pt idx="552">
                  <c:v>0.90272881437535779</c:v>
                </c:pt>
                <c:pt idx="553">
                  <c:v>0.91294648827642289</c:v>
                </c:pt>
                <c:pt idx="554">
                  <c:v>0.90454766732109715</c:v>
                </c:pt>
                <c:pt idx="555">
                  <c:v>0.94595331967410434</c:v>
                </c:pt>
                <c:pt idx="556">
                  <c:v>0.9121440531533026</c:v>
                </c:pt>
                <c:pt idx="557">
                  <c:v>0.92139880490662329</c:v>
                </c:pt>
                <c:pt idx="558">
                  <c:v>0.91011121750806445</c:v>
                </c:pt>
                <c:pt idx="559">
                  <c:v>0.97735528082554535</c:v>
                </c:pt>
                <c:pt idx="560">
                  <c:v>0.93552166307354057</c:v>
                </c:pt>
                <c:pt idx="561">
                  <c:v>0.93680555927053299</c:v>
                </c:pt>
                <c:pt idx="562">
                  <c:v>0.91321396665079635</c:v>
                </c:pt>
                <c:pt idx="563">
                  <c:v>0.90406620624722489</c:v>
                </c:pt>
                <c:pt idx="564">
                  <c:v>0.88876644323306464</c:v>
                </c:pt>
                <c:pt idx="565">
                  <c:v>0.91567476769503187</c:v>
                </c:pt>
                <c:pt idx="566">
                  <c:v>0.91027170453268857</c:v>
                </c:pt>
                <c:pt idx="567">
                  <c:v>0.92610642429559575</c:v>
                </c:pt>
                <c:pt idx="568">
                  <c:v>0.91620972444377879</c:v>
                </c:pt>
                <c:pt idx="569">
                  <c:v>0.9073294424145808</c:v>
                </c:pt>
                <c:pt idx="570">
                  <c:v>0.92268270110361583</c:v>
                </c:pt>
                <c:pt idx="571">
                  <c:v>0.95863179461940506</c:v>
                </c:pt>
                <c:pt idx="572">
                  <c:v>0.90064248305524497</c:v>
                </c:pt>
                <c:pt idx="573">
                  <c:v>0.93857091654139768</c:v>
                </c:pt>
                <c:pt idx="574">
                  <c:v>0.91080666128143539</c:v>
                </c:pt>
                <c:pt idx="575">
                  <c:v>0.93455874092579616</c:v>
                </c:pt>
                <c:pt idx="576">
                  <c:v>0.95280076605806419</c:v>
                </c:pt>
                <c:pt idx="577">
                  <c:v>0.91091365263118484</c:v>
                </c:pt>
                <c:pt idx="578">
                  <c:v>0.9391058732901445</c:v>
                </c:pt>
                <c:pt idx="579">
                  <c:v>0.93915936896501917</c:v>
                </c:pt>
                <c:pt idx="580">
                  <c:v>0.9329538706795556</c:v>
                </c:pt>
                <c:pt idx="581">
                  <c:v>0.92471553674885387</c:v>
                </c:pt>
                <c:pt idx="582">
                  <c:v>0.90021451765624749</c:v>
                </c:pt>
                <c:pt idx="583">
                  <c:v>0.90379872787285154</c:v>
                </c:pt>
                <c:pt idx="584">
                  <c:v>0.90625952891708705</c:v>
                </c:pt>
                <c:pt idx="585">
                  <c:v>0.91273250557692409</c:v>
                </c:pt>
                <c:pt idx="586">
                  <c:v>0.92091734383275115</c:v>
                </c:pt>
                <c:pt idx="587">
                  <c:v>0.90829236456232521</c:v>
                </c:pt>
                <c:pt idx="588">
                  <c:v>0.92589244159609696</c:v>
                </c:pt>
                <c:pt idx="589">
                  <c:v>0.95670595032391637</c:v>
                </c:pt>
                <c:pt idx="590">
                  <c:v>0.89491844584365354</c:v>
                </c:pt>
                <c:pt idx="591">
                  <c:v>0.90727594673970613</c:v>
                </c:pt>
                <c:pt idx="592">
                  <c:v>0.90861333861157334</c:v>
                </c:pt>
                <c:pt idx="593">
                  <c:v>0.90406620624722489</c:v>
                </c:pt>
                <c:pt idx="594">
                  <c:v>0.90968325210906698</c:v>
                </c:pt>
                <c:pt idx="595">
                  <c:v>0.91337445367542036</c:v>
                </c:pt>
                <c:pt idx="596">
                  <c:v>0.93215143555643531</c:v>
                </c:pt>
                <c:pt idx="597">
                  <c:v>0.92797877291620978</c:v>
                </c:pt>
                <c:pt idx="598">
                  <c:v>0.9156212720201572</c:v>
                </c:pt>
                <c:pt idx="599">
                  <c:v>0.90813187753770108</c:v>
                </c:pt>
                <c:pt idx="600">
                  <c:v>0.89486495016877887</c:v>
                </c:pt>
                <c:pt idx="601">
                  <c:v>0.90064248305524497</c:v>
                </c:pt>
                <c:pt idx="602">
                  <c:v>0.91551428067040785</c:v>
                </c:pt>
                <c:pt idx="603">
                  <c:v>0.94638128507310193</c:v>
                </c:pt>
                <c:pt idx="604">
                  <c:v>0.91449786284778878</c:v>
                </c:pt>
                <c:pt idx="605">
                  <c:v>0.89807469066126011</c:v>
                </c:pt>
                <c:pt idx="606">
                  <c:v>0.92139880490662329</c:v>
                </c:pt>
                <c:pt idx="607">
                  <c:v>0.90090996142961843</c:v>
                </c:pt>
                <c:pt idx="608">
                  <c:v>0.90016102198137282</c:v>
                </c:pt>
                <c:pt idx="609">
                  <c:v>0.92610642429559575</c:v>
                </c:pt>
                <c:pt idx="610">
                  <c:v>0.89497194151852821</c:v>
                </c:pt>
                <c:pt idx="611">
                  <c:v>0.88480776329233779</c:v>
                </c:pt>
                <c:pt idx="612">
                  <c:v>0.90417319759697434</c:v>
                </c:pt>
                <c:pt idx="613">
                  <c:v>0.91209055747842793</c:v>
                </c:pt>
                <c:pt idx="614">
                  <c:v>0.90748992943920492</c:v>
                </c:pt>
                <c:pt idx="615">
                  <c:v>0.90968325210906698</c:v>
                </c:pt>
                <c:pt idx="616">
                  <c:v>0.886145155164205</c:v>
                </c:pt>
                <c:pt idx="617">
                  <c:v>0.86538883331282668</c:v>
                </c:pt>
                <c:pt idx="618">
                  <c:v>0.89470446314415486</c:v>
                </c:pt>
                <c:pt idx="619">
                  <c:v>0.89882363010950572</c:v>
                </c:pt>
                <c:pt idx="620">
                  <c:v>0.93263289663030746</c:v>
                </c:pt>
                <c:pt idx="621">
                  <c:v>0.88748254703607221</c:v>
                </c:pt>
                <c:pt idx="622">
                  <c:v>0.89416950639540793</c:v>
                </c:pt>
                <c:pt idx="623">
                  <c:v>0.90460116299597182</c:v>
                </c:pt>
                <c:pt idx="624">
                  <c:v>0.93734051601927992</c:v>
                </c:pt>
                <c:pt idx="625">
                  <c:v>0.85110548812128539</c:v>
                </c:pt>
                <c:pt idx="626">
                  <c:v>0.87694389908575898</c:v>
                </c:pt>
                <c:pt idx="627">
                  <c:v>0.90658050296633519</c:v>
                </c:pt>
                <c:pt idx="628">
                  <c:v>0.88935489565668624</c:v>
                </c:pt>
                <c:pt idx="629">
                  <c:v>0.902514831675859</c:v>
                </c:pt>
                <c:pt idx="630">
                  <c:v>0.90192637925223751</c:v>
                </c:pt>
                <c:pt idx="631">
                  <c:v>0.91305347962617223</c:v>
                </c:pt>
                <c:pt idx="632">
                  <c:v>0.88924790430693679</c:v>
                </c:pt>
                <c:pt idx="633">
                  <c:v>0.91626322011865347</c:v>
                </c:pt>
                <c:pt idx="634">
                  <c:v>0.91294648827642289</c:v>
                </c:pt>
                <c:pt idx="635">
                  <c:v>0.90101695277936777</c:v>
                </c:pt>
                <c:pt idx="636">
                  <c:v>0.90069597873011975</c:v>
                </c:pt>
                <c:pt idx="637">
                  <c:v>0.88544971139083406</c:v>
                </c:pt>
                <c:pt idx="638">
                  <c:v>0.92353863190161078</c:v>
                </c:pt>
                <c:pt idx="639">
                  <c:v>0.91257201855230008</c:v>
                </c:pt>
                <c:pt idx="640">
                  <c:v>0.8780673082581274</c:v>
                </c:pt>
                <c:pt idx="641">
                  <c:v>0.87817429960787674</c:v>
                </c:pt>
                <c:pt idx="642">
                  <c:v>0.89149472265167362</c:v>
                </c:pt>
                <c:pt idx="643">
                  <c:v>0.93209793988156064</c:v>
                </c:pt>
                <c:pt idx="644">
                  <c:v>0.89368804532153578</c:v>
                </c:pt>
                <c:pt idx="645">
                  <c:v>0.89630933339039542</c:v>
                </c:pt>
                <c:pt idx="646">
                  <c:v>0.89951907388287655</c:v>
                </c:pt>
                <c:pt idx="647">
                  <c:v>0.89240414912454336</c:v>
                </c:pt>
                <c:pt idx="648">
                  <c:v>0.90823886888745053</c:v>
                </c:pt>
                <c:pt idx="649">
                  <c:v>0.90679448566583398</c:v>
                </c:pt>
                <c:pt idx="650">
                  <c:v>0.88047461362748825</c:v>
                </c:pt>
                <c:pt idx="651">
                  <c:v>0.90395921489747555</c:v>
                </c:pt>
                <c:pt idx="652">
                  <c:v>0.90411970192209967</c:v>
                </c:pt>
                <c:pt idx="653">
                  <c:v>0.92332464920211199</c:v>
                </c:pt>
                <c:pt idx="654">
                  <c:v>0.90518961541959331</c:v>
                </c:pt>
                <c:pt idx="655">
                  <c:v>0.92284318812823984</c:v>
                </c:pt>
                <c:pt idx="656">
                  <c:v>0.9156212720201572</c:v>
                </c:pt>
                <c:pt idx="657">
                  <c:v>0.88293541467172387</c:v>
                </c:pt>
                <c:pt idx="658">
                  <c:v>0.92118482220712461</c:v>
                </c:pt>
                <c:pt idx="659">
                  <c:v>0.89657681176476889</c:v>
                </c:pt>
                <c:pt idx="660">
                  <c:v>0.90497563272009462</c:v>
                </c:pt>
                <c:pt idx="661">
                  <c:v>0.93145599178306437</c:v>
                </c:pt>
                <c:pt idx="662">
                  <c:v>0.89887712578438039</c:v>
                </c:pt>
                <c:pt idx="663">
                  <c:v>0.8890339216074381</c:v>
                </c:pt>
                <c:pt idx="664">
                  <c:v>0.89614884636577141</c:v>
                </c:pt>
                <c:pt idx="665">
                  <c:v>0.88405882384409229</c:v>
                </c:pt>
                <c:pt idx="666">
                  <c:v>0.90390571922260088</c:v>
                </c:pt>
                <c:pt idx="667">
                  <c:v>0.91364193204979383</c:v>
                </c:pt>
                <c:pt idx="668">
                  <c:v>0.91144860937993166</c:v>
                </c:pt>
                <c:pt idx="669">
                  <c:v>0.90658050296633519</c:v>
                </c:pt>
                <c:pt idx="670">
                  <c:v>0.89711176851351571</c:v>
                </c:pt>
                <c:pt idx="671">
                  <c:v>0.87544602018926776</c:v>
                </c:pt>
                <c:pt idx="672">
                  <c:v>0.93557515874841524</c:v>
                </c:pt>
                <c:pt idx="673">
                  <c:v>0.9031032840994806</c:v>
                </c:pt>
                <c:pt idx="674">
                  <c:v>0.90968325210906698</c:v>
                </c:pt>
                <c:pt idx="675">
                  <c:v>0.90529660676934276</c:v>
                </c:pt>
                <c:pt idx="676">
                  <c:v>0.90176589222761339</c:v>
                </c:pt>
                <c:pt idx="677">
                  <c:v>0.91551428067040785</c:v>
                </c:pt>
                <c:pt idx="678">
                  <c:v>0.88700108596219995</c:v>
                </c:pt>
                <c:pt idx="679">
                  <c:v>0.92514350214785135</c:v>
                </c:pt>
                <c:pt idx="680">
                  <c:v>0.93215143555643531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AB37-450A-AB4D-4DD90FCBBF5C}"/>
            </c:ext>
          </c:extLst>
        </c:ser>
        <c:ser>
          <c:idx val="3"/>
          <c:order val="1"/>
          <c:tx>
            <c:strRef>
              <c:f>'1E'!$AE$3</c:f>
              <c:strCache>
                <c:ptCount val="1"/>
                <c:pt idx="0">
                  <c:v>G-actin</c:v>
                </c:pt>
              </c:strCache>
            </c:strRef>
          </c:tx>
          <c:spPr>
            <a:ln w="12700"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'1E'!$AD$4:$AD$20001</c:f>
              <c:numCache>
                <c:formatCode>General</c:formatCode>
                <c:ptCount val="19998"/>
                <c:pt idx="0">
                  <c:v>47.295000000000002</c:v>
                </c:pt>
                <c:pt idx="1">
                  <c:v>51.951999999999998</c:v>
                </c:pt>
                <c:pt idx="2">
                  <c:v>56.608000000000004</c:v>
                </c:pt>
                <c:pt idx="3">
                  <c:v>61.263999999999996</c:v>
                </c:pt>
                <c:pt idx="4">
                  <c:v>65.92</c:v>
                </c:pt>
                <c:pt idx="5">
                  <c:v>70.575999999999993</c:v>
                </c:pt>
                <c:pt idx="6">
                  <c:v>75.233000000000004</c:v>
                </c:pt>
                <c:pt idx="7">
                  <c:v>79.88900000000001</c:v>
                </c:pt>
                <c:pt idx="8">
                  <c:v>84.545000000000002</c:v>
                </c:pt>
                <c:pt idx="9">
                  <c:v>89.200999999999993</c:v>
                </c:pt>
                <c:pt idx="10">
                  <c:v>98.950999999999993</c:v>
                </c:pt>
                <c:pt idx="11">
                  <c:v>108.95</c:v>
                </c:pt>
                <c:pt idx="12">
                  <c:v>118.95099999999999</c:v>
                </c:pt>
                <c:pt idx="13">
                  <c:v>128.95099999999999</c:v>
                </c:pt>
                <c:pt idx="14">
                  <c:v>138.94999999999999</c:v>
                </c:pt>
                <c:pt idx="15">
                  <c:v>148.94999999999999</c:v>
                </c:pt>
                <c:pt idx="16">
                  <c:v>158.94900000000001</c:v>
                </c:pt>
                <c:pt idx="17">
                  <c:v>168.92599999999999</c:v>
                </c:pt>
                <c:pt idx="18">
                  <c:v>178.92500000000001</c:v>
                </c:pt>
                <c:pt idx="19">
                  <c:v>188.92599999999999</c:v>
                </c:pt>
                <c:pt idx="20">
                  <c:v>198.92599999999999</c:v>
                </c:pt>
                <c:pt idx="21">
                  <c:v>208.92599999999999</c:v>
                </c:pt>
                <c:pt idx="22">
                  <c:v>218.928</c:v>
                </c:pt>
                <c:pt idx="23">
                  <c:v>228.92699999999999</c:v>
                </c:pt>
                <c:pt idx="24">
                  <c:v>238.952</c:v>
                </c:pt>
                <c:pt idx="25">
                  <c:v>248.952</c:v>
                </c:pt>
                <c:pt idx="26">
                  <c:v>258.952</c:v>
                </c:pt>
                <c:pt idx="27">
                  <c:v>268.952</c:v>
                </c:pt>
                <c:pt idx="28">
                  <c:v>278.95</c:v>
                </c:pt>
                <c:pt idx="29">
                  <c:v>288.95100000000002</c:v>
                </c:pt>
                <c:pt idx="30">
                  <c:v>298.95</c:v>
                </c:pt>
                <c:pt idx="31">
                  <c:v>308.94900000000001</c:v>
                </c:pt>
                <c:pt idx="32">
                  <c:v>318.95100000000002</c:v>
                </c:pt>
                <c:pt idx="33">
                  <c:v>328.94900000000001</c:v>
                </c:pt>
                <c:pt idx="34">
                  <c:v>338.94900000000001</c:v>
                </c:pt>
                <c:pt idx="35">
                  <c:v>348.95</c:v>
                </c:pt>
                <c:pt idx="36">
                  <c:v>358.94900000000001</c:v>
                </c:pt>
                <c:pt idx="37">
                  <c:v>368.94900000000001</c:v>
                </c:pt>
                <c:pt idx="38">
                  <c:v>378.94799999999998</c:v>
                </c:pt>
                <c:pt idx="39">
                  <c:v>388.94900000000001</c:v>
                </c:pt>
                <c:pt idx="40">
                  <c:v>398.94799999999998</c:v>
                </c:pt>
                <c:pt idx="41">
                  <c:v>408.94799999999998</c:v>
                </c:pt>
                <c:pt idx="42">
                  <c:v>418.94900000000001</c:v>
                </c:pt>
                <c:pt idx="43">
                  <c:v>428.94799999999998</c:v>
                </c:pt>
                <c:pt idx="44">
                  <c:v>438.947</c:v>
                </c:pt>
                <c:pt idx="45">
                  <c:v>448.947</c:v>
                </c:pt>
                <c:pt idx="46">
                  <c:v>458.947</c:v>
                </c:pt>
                <c:pt idx="47">
                  <c:v>468.93400000000003</c:v>
                </c:pt>
                <c:pt idx="48">
                  <c:v>478.93400000000003</c:v>
                </c:pt>
                <c:pt idx="49">
                  <c:v>488.93299999999999</c:v>
                </c:pt>
                <c:pt idx="50">
                  <c:v>498.93299999999999</c:v>
                </c:pt>
                <c:pt idx="51">
                  <c:v>508.935</c:v>
                </c:pt>
                <c:pt idx="52">
                  <c:v>518.93499999999995</c:v>
                </c:pt>
                <c:pt idx="53">
                  <c:v>528.93499999999995</c:v>
                </c:pt>
                <c:pt idx="54">
                  <c:v>538.96199999999999</c:v>
                </c:pt>
                <c:pt idx="55">
                  <c:v>548.96199999999999</c:v>
                </c:pt>
                <c:pt idx="56">
                  <c:v>558.96199999999999</c:v>
                </c:pt>
                <c:pt idx="57">
                  <c:v>568.96500000000003</c:v>
                </c:pt>
                <c:pt idx="58">
                  <c:v>578.96100000000001</c:v>
                </c:pt>
                <c:pt idx="59">
                  <c:v>588.96</c:v>
                </c:pt>
                <c:pt idx="60">
                  <c:v>598.96100000000001</c:v>
                </c:pt>
                <c:pt idx="61">
                  <c:v>608.96100000000001</c:v>
                </c:pt>
                <c:pt idx="62">
                  <c:v>618.96</c:v>
                </c:pt>
                <c:pt idx="63">
                  <c:v>628.96</c:v>
                </c:pt>
                <c:pt idx="64">
                  <c:v>638.96</c:v>
                </c:pt>
                <c:pt idx="65">
                  <c:v>648.96</c:v>
                </c:pt>
                <c:pt idx="66">
                  <c:v>658.95899999999995</c:v>
                </c:pt>
                <c:pt idx="67">
                  <c:v>668.95899999999995</c:v>
                </c:pt>
                <c:pt idx="68">
                  <c:v>678.95899999999995</c:v>
                </c:pt>
                <c:pt idx="69">
                  <c:v>688.95799999999997</c:v>
                </c:pt>
                <c:pt idx="70">
                  <c:v>698.95799999999997</c:v>
                </c:pt>
                <c:pt idx="71">
                  <c:v>708.95799999999997</c:v>
                </c:pt>
                <c:pt idx="72">
                  <c:v>718.95899999999995</c:v>
                </c:pt>
                <c:pt idx="73">
                  <c:v>728.95799999999997</c:v>
                </c:pt>
                <c:pt idx="74">
                  <c:v>738.95799999999997</c:v>
                </c:pt>
                <c:pt idx="75">
                  <c:v>748.95699999999999</c:v>
                </c:pt>
                <c:pt idx="76">
                  <c:v>758.95699999999999</c:v>
                </c:pt>
                <c:pt idx="77">
                  <c:v>768.94399999999996</c:v>
                </c:pt>
                <c:pt idx="78">
                  <c:v>778.94100000000003</c:v>
                </c:pt>
                <c:pt idx="79">
                  <c:v>788.94100000000003</c:v>
                </c:pt>
                <c:pt idx="80">
                  <c:v>798.94100000000003</c:v>
                </c:pt>
                <c:pt idx="81">
                  <c:v>808.94200000000001</c:v>
                </c:pt>
                <c:pt idx="82">
                  <c:v>818.94299999999998</c:v>
                </c:pt>
                <c:pt idx="83">
                  <c:v>828.94200000000001</c:v>
                </c:pt>
                <c:pt idx="84">
                  <c:v>838.95699999999999</c:v>
                </c:pt>
                <c:pt idx="85">
                  <c:v>848.95699999999999</c:v>
                </c:pt>
                <c:pt idx="86">
                  <c:v>858.97199999999998</c:v>
                </c:pt>
                <c:pt idx="87">
                  <c:v>868.97500000000002</c:v>
                </c:pt>
                <c:pt idx="88">
                  <c:v>878.971</c:v>
                </c:pt>
                <c:pt idx="89">
                  <c:v>888.971</c:v>
                </c:pt>
                <c:pt idx="90">
                  <c:v>898.971</c:v>
                </c:pt>
                <c:pt idx="91">
                  <c:v>908.971</c:v>
                </c:pt>
                <c:pt idx="92">
                  <c:v>918.971</c:v>
                </c:pt>
                <c:pt idx="93">
                  <c:v>928.971</c:v>
                </c:pt>
                <c:pt idx="94">
                  <c:v>938.971</c:v>
                </c:pt>
                <c:pt idx="95">
                  <c:v>948.97</c:v>
                </c:pt>
                <c:pt idx="96">
                  <c:v>958.97</c:v>
                </c:pt>
                <c:pt idx="97">
                  <c:v>968.96900000000005</c:v>
                </c:pt>
                <c:pt idx="98">
                  <c:v>978.96900000000005</c:v>
                </c:pt>
                <c:pt idx="99">
                  <c:v>988.96900000000005</c:v>
                </c:pt>
                <c:pt idx="100">
                  <c:v>998.96799999999996</c:v>
                </c:pt>
                <c:pt idx="101">
                  <c:v>1008.9690000000001</c:v>
                </c:pt>
                <c:pt idx="102">
                  <c:v>1018.968</c:v>
                </c:pt>
                <c:pt idx="103">
                  <c:v>1028.9679999999998</c:v>
                </c:pt>
                <c:pt idx="104">
                  <c:v>1038.9679999999998</c:v>
                </c:pt>
                <c:pt idx="105">
                  <c:v>1048.9670000000001</c:v>
                </c:pt>
                <c:pt idx="106">
                  <c:v>1058.9679999999998</c:v>
                </c:pt>
                <c:pt idx="107">
                  <c:v>1068.95</c:v>
                </c:pt>
                <c:pt idx="108">
                  <c:v>1078.9490000000001</c:v>
                </c:pt>
                <c:pt idx="109">
                  <c:v>1088.9480000000001</c:v>
                </c:pt>
                <c:pt idx="110">
                  <c:v>1098.9490000000001</c:v>
                </c:pt>
                <c:pt idx="111">
                  <c:v>1108.95</c:v>
                </c:pt>
                <c:pt idx="112">
                  <c:v>1118.951</c:v>
                </c:pt>
                <c:pt idx="113">
                  <c:v>1128.95</c:v>
                </c:pt>
                <c:pt idx="114">
                  <c:v>1138.971</c:v>
                </c:pt>
                <c:pt idx="115">
                  <c:v>1148.971</c:v>
                </c:pt>
                <c:pt idx="116">
                  <c:v>1158.97</c:v>
                </c:pt>
                <c:pt idx="117">
                  <c:v>1168.97</c:v>
                </c:pt>
                <c:pt idx="118">
                  <c:v>1178.97</c:v>
                </c:pt>
                <c:pt idx="119">
                  <c:v>1188.9690000000001</c:v>
                </c:pt>
                <c:pt idx="120">
                  <c:v>1198.97</c:v>
                </c:pt>
                <c:pt idx="121">
                  <c:v>1208.97</c:v>
                </c:pt>
                <c:pt idx="122">
                  <c:v>1218.97</c:v>
                </c:pt>
                <c:pt idx="123">
                  <c:v>1228.9690000000001</c:v>
                </c:pt>
                <c:pt idx="124">
                  <c:v>1238.9690000000001</c:v>
                </c:pt>
                <c:pt idx="125">
                  <c:v>1248.9690000000001</c:v>
                </c:pt>
                <c:pt idx="126">
                  <c:v>1258.9690000000001</c:v>
                </c:pt>
                <c:pt idx="127">
                  <c:v>1268.9680000000001</c:v>
                </c:pt>
                <c:pt idx="128">
                  <c:v>1278.9680000000001</c:v>
                </c:pt>
                <c:pt idx="129">
                  <c:v>1288.9829999999999</c:v>
                </c:pt>
                <c:pt idx="130">
                  <c:v>1298.9839999999999</c:v>
                </c:pt>
                <c:pt idx="131">
                  <c:v>1308.9829999999999</c:v>
                </c:pt>
                <c:pt idx="132">
                  <c:v>1318.9829999999999</c:v>
                </c:pt>
                <c:pt idx="133">
                  <c:v>1328.9829999999999</c:v>
                </c:pt>
                <c:pt idx="134">
                  <c:v>1338.9829999999999</c:v>
                </c:pt>
                <c:pt idx="135">
                  <c:v>1348.982</c:v>
                </c:pt>
                <c:pt idx="136">
                  <c:v>1358.982</c:v>
                </c:pt>
                <c:pt idx="137">
                  <c:v>1368.9570000000001</c:v>
                </c:pt>
                <c:pt idx="138">
                  <c:v>1378.9559999999999</c:v>
                </c:pt>
                <c:pt idx="139">
                  <c:v>1388.9570000000001</c:v>
                </c:pt>
                <c:pt idx="140">
                  <c:v>1398.9590000000001</c:v>
                </c:pt>
                <c:pt idx="141">
                  <c:v>1408.9570000000001</c:v>
                </c:pt>
                <c:pt idx="142">
                  <c:v>1418.9580000000001</c:v>
                </c:pt>
                <c:pt idx="143">
                  <c:v>1428.9580000000001</c:v>
                </c:pt>
                <c:pt idx="144">
                  <c:v>1438.981</c:v>
                </c:pt>
                <c:pt idx="145">
                  <c:v>1448.981</c:v>
                </c:pt>
                <c:pt idx="146">
                  <c:v>1458.981</c:v>
                </c:pt>
                <c:pt idx="147">
                  <c:v>1468.98</c:v>
                </c:pt>
                <c:pt idx="148">
                  <c:v>1478.98</c:v>
                </c:pt>
                <c:pt idx="149">
                  <c:v>1488.98</c:v>
                </c:pt>
                <c:pt idx="150">
                  <c:v>1498.98</c:v>
                </c:pt>
                <c:pt idx="151">
                  <c:v>1508.979</c:v>
                </c:pt>
                <c:pt idx="152">
                  <c:v>1518.979</c:v>
                </c:pt>
                <c:pt idx="153">
                  <c:v>1528.979</c:v>
                </c:pt>
                <c:pt idx="154">
                  <c:v>1538.9780000000001</c:v>
                </c:pt>
                <c:pt idx="155">
                  <c:v>1548.979</c:v>
                </c:pt>
                <c:pt idx="156">
                  <c:v>1558.979</c:v>
                </c:pt>
                <c:pt idx="157">
                  <c:v>1568.9780000000001</c:v>
                </c:pt>
                <c:pt idx="158">
                  <c:v>1578.9770000000001</c:v>
                </c:pt>
                <c:pt idx="159">
                  <c:v>1588.9770000000001</c:v>
                </c:pt>
                <c:pt idx="160">
                  <c:v>1598.9780000000001</c:v>
                </c:pt>
                <c:pt idx="161">
                  <c:v>1608.9770000000001</c:v>
                </c:pt>
                <c:pt idx="162">
                  <c:v>1618.9780000000001</c:v>
                </c:pt>
                <c:pt idx="163">
                  <c:v>1628.9770000000001</c:v>
                </c:pt>
                <c:pt idx="164">
                  <c:v>1638.992</c:v>
                </c:pt>
                <c:pt idx="165">
                  <c:v>1648.9760000000001</c:v>
                </c:pt>
                <c:pt idx="166">
                  <c:v>1658.992</c:v>
                </c:pt>
                <c:pt idx="167">
                  <c:v>1668.9649999999999</c:v>
                </c:pt>
                <c:pt idx="168">
                  <c:v>1678.963</c:v>
                </c:pt>
                <c:pt idx="169">
                  <c:v>1688.9639999999999</c:v>
                </c:pt>
                <c:pt idx="170">
                  <c:v>1698.9659999999999</c:v>
                </c:pt>
                <c:pt idx="171">
                  <c:v>1708.9670000000001</c:v>
                </c:pt>
                <c:pt idx="172">
                  <c:v>1718.9659999999999</c:v>
                </c:pt>
                <c:pt idx="173">
                  <c:v>1728.9659999999999</c:v>
                </c:pt>
                <c:pt idx="174">
                  <c:v>1738.9929999999999</c:v>
                </c:pt>
                <c:pt idx="175">
                  <c:v>1748.9929999999999</c:v>
                </c:pt>
                <c:pt idx="176">
                  <c:v>1758.9929999999999</c:v>
                </c:pt>
                <c:pt idx="177">
                  <c:v>1768.9929999999999</c:v>
                </c:pt>
                <c:pt idx="178">
                  <c:v>1778.992</c:v>
                </c:pt>
                <c:pt idx="179">
                  <c:v>1788.9929999999999</c:v>
                </c:pt>
                <c:pt idx="180">
                  <c:v>1798.9929999999999</c:v>
                </c:pt>
                <c:pt idx="181">
                  <c:v>1808.9929999999999</c:v>
                </c:pt>
                <c:pt idx="182">
                  <c:v>1818.992</c:v>
                </c:pt>
                <c:pt idx="183">
                  <c:v>1828.992</c:v>
                </c:pt>
                <c:pt idx="184">
                  <c:v>1838.992</c:v>
                </c:pt>
                <c:pt idx="185">
                  <c:v>1848.991</c:v>
                </c:pt>
                <c:pt idx="186">
                  <c:v>1858.991</c:v>
                </c:pt>
                <c:pt idx="187">
                  <c:v>1868.991</c:v>
                </c:pt>
                <c:pt idx="188">
                  <c:v>1878.99</c:v>
                </c:pt>
                <c:pt idx="189">
                  <c:v>1888.991</c:v>
                </c:pt>
                <c:pt idx="190">
                  <c:v>1898.99</c:v>
                </c:pt>
                <c:pt idx="191">
                  <c:v>1908.99</c:v>
                </c:pt>
                <c:pt idx="192">
                  <c:v>1918.99</c:v>
                </c:pt>
                <c:pt idx="193">
                  <c:v>1928.989</c:v>
                </c:pt>
                <c:pt idx="194">
                  <c:v>1938.989</c:v>
                </c:pt>
                <c:pt idx="195">
                  <c:v>1948.989</c:v>
                </c:pt>
                <c:pt idx="196">
                  <c:v>1958.989</c:v>
                </c:pt>
                <c:pt idx="197">
                  <c:v>1968.9749999999999</c:v>
                </c:pt>
                <c:pt idx="198">
                  <c:v>1978.972</c:v>
                </c:pt>
                <c:pt idx="199">
                  <c:v>1988.9739999999999</c:v>
                </c:pt>
                <c:pt idx="200">
                  <c:v>1998.973</c:v>
                </c:pt>
                <c:pt idx="201">
                  <c:v>2008.9739999999999</c:v>
                </c:pt>
                <c:pt idx="202">
                  <c:v>2018.9749999999999</c:v>
                </c:pt>
                <c:pt idx="203">
                  <c:v>2028.973</c:v>
                </c:pt>
                <c:pt idx="204">
                  <c:v>2038.9880000000001</c:v>
                </c:pt>
                <c:pt idx="205">
                  <c:v>2049.0029999999997</c:v>
                </c:pt>
                <c:pt idx="206">
                  <c:v>2059.0029999999997</c:v>
                </c:pt>
                <c:pt idx="207">
                  <c:v>2069.0029999999997</c:v>
                </c:pt>
                <c:pt idx="208">
                  <c:v>2079.002</c:v>
                </c:pt>
                <c:pt idx="209">
                  <c:v>2089.0029999999997</c:v>
                </c:pt>
                <c:pt idx="210">
                  <c:v>2099.0030000000002</c:v>
                </c:pt>
                <c:pt idx="211">
                  <c:v>2109.002</c:v>
                </c:pt>
                <c:pt idx="212">
                  <c:v>2119.002</c:v>
                </c:pt>
                <c:pt idx="213">
                  <c:v>2129.0010000000002</c:v>
                </c:pt>
                <c:pt idx="214">
                  <c:v>2139.0010000000002</c:v>
                </c:pt>
                <c:pt idx="215">
                  <c:v>2149.0010000000002</c:v>
                </c:pt>
                <c:pt idx="216">
                  <c:v>2159</c:v>
                </c:pt>
                <c:pt idx="217">
                  <c:v>2169</c:v>
                </c:pt>
                <c:pt idx="218">
                  <c:v>2178.9989999999998</c:v>
                </c:pt>
                <c:pt idx="219">
                  <c:v>2189.0010000000002</c:v>
                </c:pt>
                <c:pt idx="220">
                  <c:v>2199</c:v>
                </c:pt>
                <c:pt idx="221">
                  <c:v>2209</c:v>
                </c:pt>
                <c:pt idx="222">
                  <c:v>2218.9989999999998</c:v>
                </c:pt>
                <c:pt idx="223">
                  <c:v>2228.9989999999998</c:v>
                </c:pt>
                <c:pt idx="224">
                  <c:v>2238.9989999999998</c:v>
                </c:pt>
                <c:pt idx="225">
                  <c:v>2248.9989999999998</c:v>
                </c:pt>
                <c:pt idx="226">
                  <c:v>2258.998</c:v>
                </c:pt>
                <c:pt idx="227">
                  <c:v>2268.9810000000002</c:v>
                </c:pt>
                <c:pt idx="228">
                  <c:v>2278.98</c:v>
                </c:pt>
                <c:pt idx="229">
                  <c:v>2288.9830000000002</c:v>
                </c:pt>
                <c:pt idx="230">
                  <c:v>2298.982</c:v>
                </c:pt>
                <c:pt idx="231">
                  <c:v>2308.9830000000002</c:v>
                </c:pt>
                <c:pt idx="232">
                  <c:v>2318.982</c:v>
                </c:pt>
                <c:pt idx="233">
                  <c:v>2328.982</c:v>
                </c:pt>
                <c:pt idx="234">
                  <c:v>2339.0010000000002</c:v>
                </c:pt>
                <c:pt idx="235">
                  <c:v>2349</c:v>
                </c:pt>
                <c:pt idx="236">
                  <c:v>2359</c:v>
                </c:pt>
                <c:pt idx="237">
                  <c:v>2369</c:v>
                </c:pt>
                <c:pt idx="238">
                  <c:v>2379</c:v>
                </c:pt>
                <c:pt idx="239">
                  <c:v>2389</c:v>
                </c:pt>
                <c:pt idx="240">
                  <c:v>2399</c:v>
                </c:pt>
                <c:pt idx="241">
                  <c:v>2408.9989999999998</c:v>
                </c:pt>
                <c:pt idx="242">
                  <c:v>2418.9989999999998</c:v>
                </c:pt>
                <c:pt idx="243">
                  <c:v>2428.9989999999998</c:v>
                </c:pt>
                <c:pt idx="244">
                  <c:v>2439.0140000000001</c:v>
                </c:pt>
                <c:pt idx="245">
                  <c:v>2448.998</c:v>
                </c:pt>
                <c:pt idx="246">
                  <c:v>2459.0140000000001</c:v>
                </c:pt>
                <c:pt idx="247">
                  <c:v>2469.0129999999999</c:v>
                </c:pt>
                <c:pt idx="248">
                  <c:v>2479.0140000000001</c:v>
                </c:pt>
                <c:pt idx="249">
                  <c:v>2489.0140000000001</c:v>
                </c:pt>
                <c:pt idx="250">
                  <c:v>2499.0129999999999</c:v>
                </c:pt>
                <c:pt idx="251">
                  <c:v>2509.018</c:v>
                </c:pt>
                <c:pt idx="252">
                  <c:v>2519.0120000000002</c:v>
                </c:pt>
                <c:pt idx="253">
                  <c:v>2529.0120000000002</c:v>
                </c:pt>
                <c:pt idx="254">
                  <c:v>2539.0120000000002</c:v>
                </c:pt>
                <c:pt idx="255">
                  <c:v>2549.011</c:v>
                </c:pt>
                <c:pt idx="256">
                  <c:v>2559.011</c:v>
                </c:pt>
                <c:pt idx="257">
                  <c:v>2568.9879999999998</c:v>
                </c:pt>
                <c:pt idx="258">
                  <c:v>2579.0120000000002</c:v>
                </c:pt>
                <c:pt idx="259">
                  <c:v>2588.989</c:v>
                </c:pt>
                <c:pt idx="260">
                  <c:v>2598.9899999999998</c:v>
                </c:pt>
                <c:pt idx="261">
                  <c:v>2608.991</c:v>
                </c:pt>
                <c:pt idx="262">
                  <c:v>2618.9899999999998</c:v>
                </c:pt>
                <c:pt idx="263">
                  <c:v>2628.99</c:v>
                </c:pt>
                <c:pt idx="264">
                  <c:v>2639.011</c:v>
                </c:pt>
                <c:pt idx="265">
                  <c:v>2649.01</c:v>
                </c:pt>
                <c:pt idx="266">
                  <c:v>2659.01</c:v>
                </c:pt>
                <c:pt idx="267">
                  <c:v>2669.01</c:v>
                </c:pt>
                <c:pt idx="268">
                  <c:v>2679.01</c:v>
                </c:pt>
                <c:pt idx="269">
                  <c:v>2689.01</c:v>
                </c:pt>
                <c:pt idx="270">
                  <c:v>2699.01</c:v>
                </c:pt>
                <c:pt idx="271">
                  <c:v>2709.009</c:v>
                </c:pt>
                <c:pt idx="272">
                  <c:v>2719.009</c:v>
                </c:pt>
                <c:pt idx="273">
                  <c:v>2729.009</c:v>
                </c:pt>
                <c:pt idx="274">
                  <c:v>2739.0079999999998</c:v>
                </c:pt>
                <c:pt idx="275">
                  <c:v>2749.0079999999998</c:v>
                </c:pt>
                <c:pt idx="276">
                  <c:v>2759.0079999999998</c:v>
                </c:pt>
                <c:pt idx="277">
                  <c:v>2769.0070000000001</c:v>
                </c:pt>
                <c:pt idx="278">
                  <c:v>2779.0070000000001</c:v>
                </c:pt>
                <c:pt idx="279">
                  <c:v>2789.0070000000001</c:v>
                </c:pt>
                <c:pt idx="280">
                  <c:v>2799.0070000000001</c:v>
                </c:pt>
                <c:pt idx="281">
                  <c:v>2809.0230000000001</c:v>
                </c:pt>
                <c:pt idx="282">
                  <c:v>2819.0230000000001</c:v>
                </c:pt>
                <c:pt idx="283">
                  <c:v>2829.0219999999999</c:v>
                </c:pt>
                <c:pt idx="284">
                  <c:v>2839.0219999999999</c:v>
                </c:pt>
                <c:pt idx="285">
                  <c:v>2849.0210000000002</c:v>
                </c:pt>
                <c:pt idx="286">
                  <c:v>2859.0210000000002</c:v>
                </c:pt>
                <c:pt idx="287">
                  <c:v>2868.9960000000001</c:v>
                </c:pt>
                <c:pt idx="288">
                  <c:v>2878.998</c:v>
                </c:pt>
                <c:pt idx="289">
                  <c:v>2888.9969999999998</c:v>
                </c:pt>
                <c:pt idx="290">
                  <c:v>2898.9949999999999</c:v>
                </c:pt>
                <c:pt idx="291">
                  <c:v>2908.9969999999998</c:v>
                </c:pt>
                <c:pt idx="292">
                  <c:v>2918.9960000000001</c:v>
                </c:pt>
                <c:pt idx="293">
                  <c:v>2928.9969999999998</c:v>
                </c:pt>
                <c:pt idx="294">
                  <c:v>2939.0230000000001</c:v>
                </c:pt>
                <c:pt idx="295">
                  <c:v>2949.0230000000001</c:v>
                </c:pt>
                <c:pt idx="296">
                  <c:v>2959.0219999999999</c:v>
                </c:pt>
                <c:pt idx="297">
                  <c:v>2969.0230000000001</c:v>
                </c:pt>
                <c:pt idx="298">
                  <c:v>2979.0230000000001</c:v>
                </c:pt>
                <c:pt idx="299">
                  <c:v>2989.0219999999999</c:v>
                </c:pt>
                <c:pt idx="300">
                  <c:v>2999.0219999999999</c:v>
                </c:pt>
                <c:pt idx="301">
                  <c:v>3009.0219999999999</c:v>
                </c:pt>
                <c:pt idx="302">
                  <c:v>3019.0219999999999</c:v>
                </c:pt>
                <c:pt idx="303">
                  <c:v>3029.0210000000002</c:v>
                </c:pt>
                <c:pt idx="304">
                  <c:v>3039.0210000000002</c:v>
                </c:pt>
                <c:pt idx="305">
                  <c:v>3049.02</c:v>
                </c:pt>
                <c:pt idx="306">
                  <c:v>3059.0189999999998</c:v>
                </c:pt>
                <c:pt idx="307">
                  <c:v>3069.0210000000002</c:v>
                </c:pt>
                <c:pt idx="308">
                  <c:v>3079.02</c:v>
                </c:pt>
                <c:pt idx="309">
                  <c:v>3089.0210000000002</c:v>
                </c:pt>
                <c:pt idx="310">
                  <c:v>3099.02</c:v>
                </c:pt>
                <c:pt idx="311">
                  <c:v>3109.02</c:v>
                </c:pt>
                <c:pt idx="312">
                  <c:v>3119.02</c:v>
                </c:pt>
                <c:pt idx="313">
                  <c:v>3129.0189999999998</c:v>
                </c:pt>
                <c:pt idx="314">
                  <c:v>3139.0189999999998</c:v>
                </c:pt>
                <c:pt idx="315">
                  <c:v>3149.0189999999998</c:v>
                </c:pt>
                <c:pt idx="316">
                  <c:v>3159.0189999999998</c:v>
                </c:pt>
                <c:pt idx="317">
                  <c:v>3169.0039999999999</c:v>
                </c:pt>
                <c:pt idx="318">
                  <c:v>3179.0039999999999</c:v>
                </c:pt>
                <c:pt idx="319">
                  <c:v>3189.0039999999999</c:v>
                </c:pt>
                <c:pt idx="320">
                  <c:v>3199.0039999999999</c:v>
                </c:pt>
                <c:pt idx="321">
                  <c:v>3209.0039999999999</c:v>
                </c:pt>
                <c:pt idx="322">
                  <c:v>3219.0039999999999</c:v>
                </c:pt>
                <c:pt idx="323">
                  <c:v>3229.0039999999999</c:v>
                </c:pt>
                <c:pt idx="324">
                  <c:v>3239.018</c:v>
                </c:pt>
                <c:pt idx="325">
                  <c:v>3249.018</c:v>
                </c:pt>
                <c:pt idx="326">
                  <c:v>3259.0340000000001</c:v>
                </c:pt>
                <c:pt idx="327">
                  <c:v>3269.0349999999999</c:v>
                </c:pt>
                <c:pt idx="328">
                  <c:v>3279.0340000000001</c:v>
                </c:pt>
                <c:pt idx="329">
                  <c:v>3289.0340000000001</c:v>
                </c:pt>
                <c:pt idx="330">
                  <c:v>3299.0329999999999</c:v>
                </c:pt>
                <c:pt idx="331">
                  <c:v>3309.0329999999999</c:v>
                </c:pt>
                <c:pt idx="332">
                  <c:v>3319.0329999999999</c:v>
                </c:pt>
                <c:pt idx="333">
                  <c:v>3329.0320000000002</c:v>
                </c:pt>
                <c:pt idx="334">
                  <c:v>3339.0329999999999</c:v>
                </c:pt>
                <c:pt idx="335">
                  <c:v>3349.0320000000002</c:v>
                </c:pt>
                <c:pt idx="336">
                  <c:v>3359.0320000000002</c:v>
                </c:pt>
                <c:pt idx="337">
                  <c:v>3369.0320000000002</c:v>
                </c:pt>
                <c:pt idx="338">
                  <c:v>3379.0320000000002</c:v>
                </c:pt>
                <c:pt idx="339">
                  <c:v>3389.0320000000002</c:v>
                </c:pt>
                <c:pt idx="340">
                  <c:v>3399.0309999999999</c:v>
                </c:pt>
                <c:pt idx="341">
                  <c:v>3409.0309999999999</c:v>
                </c:pt>
                <c:pt idx="342">
                  <c:v>3419.0309999999999</c:v>
                </c:pt>
                <c:pt idx="343">
                  <c:v>3429.0309999999999</c:v>
                </c:pt>
                <c:pt idx="344">
                  <c:v>3439.03</c:v>
                </c:pt>
                <c:pt idx="345">
                  <c:v>3449.029</c:v>
                </c:pt>
                <c:pt idx="346">
                  <c:v>3459.03</c:v>
                </c:pt>
                <c:pt idx="347">
                  <c:v>3469.0120000000002</c:v>
                </c:pt>
                <c:pt idx="348">
                  <c:v>3479.011</c:v>
                </c:pt>
                <c:pt idx="349">
                  <c:v>3489.0120000000002</c:v>
                </c:pt>
                <c:pt idx="350">
                  <c:v>3499.01</c:v>
                </c:pt>
                <c:pt idx="351">
                  <c:v>3509.011</c:v>
                </c:pt>
                <c:pt idx="352">
                  <c:v>3519.0120000000002</c:v>
                </c:pt>
                <c:pt idx="353">
                  <c:v>3529.0120000000002</c:v>
                </c:pt>
                <c:pt idx="354">
                  <c:v>3539.0309999999999</c:v>
                </c:pt>
                <c:pt idx="355">
                  <c:v>3549.03</c:v>
                </c:pt>
                <c:pt idx="356">
                  <c:v>3559.0309999999999</c:v>
                </c:pt>
                <c:pt idx="357">
                  <c:v>3569.0309999999999</c:v>
                </c:pt>
                <c:pt idx="358">
                  <c:v>3579.0309999999999</c:v>
                </c:pt>
                <c:pt idx="359">
                  <c:v>3589.0309999999999</c:v>
                </c:pt>
                <c:pt idx="360">
                  <c:v>3599.03</c:v>
                </c:pt>
                <c:pt idx="361">
                  <c:v>3609.029</c:v>
                </c:pt>
                <c:pt idx="362">
                  <c:v>3619.029</c:v>
                </c:pt>
                <c:pt idx="363">
                  <c:v>3629.029</c:v>
                </c:pt>
                <c:pt idx="364">
                  <c:v>3639.029</c:v>
                </c:pt>
                <c:pt idx="365">
                  <c:v>3649.0439999999999</c:v>
                </c:pt>
                <c:pt idx="366">
                  <c:v>3659.0450000000001</c:v>
                </c:pt>
                <c:pt idx="367">
                  <c:v>3669.0439999999999</c:v>
                </c:pt>
                <c:pt idx="368">
                  <c:v>3679.0439999999999</c:v>
                </c:pt>
                <c:pt idx="369">
                  <c:v>3689.0439999999999</c:v>
                </c:pt>
                <c:pt idx="370">
                  <c:v>3699.0430000000001</c:v>
                </c:pt>
                <c:pt idx="371">
                  <c:v>3709.0430000000001</c:v>
                </c:pt>
                <c:pt idx="372">
                  <c:v>3719.0430000000001</c:v>
                </c:pt>
                <c:pt idx="373">
                  <c:v>3729.0419999999999</c:v>
                </c:pt>
                <c:pt idx="374">
                  <c:v>3739.0419999999999</c:v>
                </c:pt>
                <c:pt idx="375">
                  <c:v>3749.0419999999999</c:v>
                </c:pt>
                <c:pt idx="376">
                  <c:v>3759.0430000000001</c:v>
                </c:pt>
                <c:pt idx="377">
                  <c:v>3769.0219999999999</c:v>
                </c:pt>
                <c:pt idx="378">
                  <c:v>3779.0189999999998</c:v>
                </c:pt>
                <c:pt idx="379">
                  <c:v>3789.0189999999998</c:v>
                </c:pt>
                <c:pt idx="380">
                  <c:v>3799.0189999999998</c:v>
                </c:pt>
                <c:pt idx="381">
                  <c:v>3809.0219999999999</c:v>
                </c:pt>
                <c:pt idx="382">
                  <c:v>3819.0210000000002</c:v>
                </c:pt>
                <c:pt idx="383">
                  <c:v>3829.0189999999998</c:v>
                </c:pt>
                <c:pt idx="384">
                  <c:v>3839.0430000000001</c:v>
                </c:pt>
                <c:pt idx="385">
                  <c:v>3849.0430000000001</c:v>
                </c:pt>
                <c:pt idx="386">
                  <c:v>3859.0439999999999</c:v>
                </c:pt>
                <c:pt idx="387">
                  <c:v>3869.0430000000001</c:v>
                </c:pt>
                <c:pt idx="388">
                  <c:v>3879.0419999999999</c:v>
                </c:pt>
                <c:pt idx="389">
                  <c:v>3889.0430000000001</c:v>
                </c:pt>
                <c:pt idx="390">
                  <c:v>3899.0419999999999</c:v>
                </c:pt>
                <c:pt idx="391">
                  <c:v>3909.0419999999999</c:v>
                </c:pt>
                <c:pt idx="392">
                  <c:v>3919.0410000000002</c:v>
                </c:pt>
                <c:pt idx="393">
                  <c:v>3929.0410000000002</c:v>
                </c:pt>
                <c:pt idx="394">
                  <c:v>3939.0410000000002</c:v>
                </c:pt>
                <c:pt idx="395">
                  <c:v>3949.0459999999998</c:v>
                </c:pt>
                <c:pt idx="396">
                  <c:v>3959.0569999999998</c:v>
                </c:pt>
                <c:pt idx="397">
                  <c:v>3969.0410000000002</c:v>
                </c:pt>
                <c:pt idx="398">
                  <c:v>3979.0410000000002</c:v>
                </c:pt>
                <c:pt idx="399">
                  <c:v>3989.04</c:v>
                </c:pt>
                <c:pt idx="400">
                  <c:v>3999.04</c:v>
                </c:pt>
                <c:pt idx="401">
                  <c:v>4009.04</c:v>
                </c:pt>
                <c:pt idx="402">
                  <c:v>4019.0390000000002</c:v>
                </c:pt>
                <c:pt idx="403">
                  <c:v>4029.0390000000002</c:v>
                </c:pt>
                <c:pt idx="404">
                  <c:v>4039.038</c:v>
                </c:pt>
                <c:pt idx="405">
                  <c:v>4049.0390000000002</c:v>
                </c:pt>
                <c:pt idx="406">
                  <c:v>4059.0390000000002</c:v>
                </c:pt>
                <c:pt idx="407">
                  <c:v>4069.027</c:v>
                </c:pt>
                <c:pt idx="408">
                  <c:v>4079.0259999999998</c:v>
                </c:pt>
                <c:pt idx="409">
                  <c:v>4089.0259999999998</c:v>
                </c:pt>
                <c:pt idx="410">
                  <c:v>4099.027</c:v>
                </c:pt>
                <c:pt idx="411">
                  <c:v>4109.027</c:v>
                </c:pt>
                <c:pt idx="412">
                  <c:v>4119.027</c:v>
                </c:pt>
                <c:pt idx="413">
                  <c:v>4129.027</c:v>
                </c:pt>
                <c:pt idx="414">
                  <c:v>4139.0529999999999</c:v>
                </c:pt>
                <c:pt idx="415">
                  <c:v>4149.0540000000001</c:v>
                </c:pt>
                <c:pt idx="416">
                  <c:v>4159.0529999999999</c:v>
                </c:pt>
                <c:pt idx="417">
                  <c:v>4169.0529999999999</c:v>
                </c:pt>
                <c:pt idx="418">
                  <c:v>4179.0529999999999</c:v>
                </c:pt>
                <c:pt idx="419">
                  <c:v>4189.0519999999997</c:v>
                </c:pt>
                <c:pt idx="420">
                  <c:v>4199.0519999999997</c:v>
                </c:pt>
                <c:pt idx="421">
                  <c:v>4209.0510000000004</c:v>
                </c:pt>
                <c:pt idx="422">
                  <c:v>4219.0510000000004</c:v>
                </c:pt>
                <c:pt idx="423">
                  <c:v>4229.0510000000004</c:v>
                </c:pt>
                <c:pt idx="424">
                  <c:v>4239.05</c:v>
                </c:pt>
                <c:pt idx="425">
                  <c:v>4249.0519999999997</c:v>
                </c:pt>
                <c:pt idx="426">
                  <c:v>4259.0510000000004</c:v>
                </c:pt>
                <c:pt idx="427">
                  <c:v>4269.0510000000004</c:v>
                </c:pt>
                <c:pt idx="428">
                  <c:v>4279.0510000000004</c:v>
                </c:pt>
                <c:pt idx="429">
                  <c:v>4289.05</c:v>
                </c:pt>
                <c:pt idx="430">
                  <c:v>4299.05</c:v>
                </c:pt>
                <c:pt idx="431">
                  <c:v>4309.049</c:v>
                </c:pt>
                <c:pt idx="432">
                  <c:v>4319.049</c:v>
                </c:pt>
                <c:pt idx="433">
                  <c:v>4329.049</c:v>
                </c:pt>
                <c:pt idx="434">
                  <c:v>4339.0479999999998</c:v>
                </c:pt>
                <c:pt idx="435">
                  <c:v>4349.049</c:v>
                </c:pt>
                <c:pt idx="436">
                  <c:v>4359.049</c:v>
                </c:pt>
                <c:pt idx="437">
                  <c:v>4369.0349999999999</c:v>
                </c:pt>
                <c:pt idx="438">
                  <c:v>4379.0349999999999</c:v>
                </c:pt>
                <c:pt idx="439">
                  <c:v>4389.0339999999997</c:v>
                </c:pt>
                <c:pt idx="440">
                  <c:v>4399.0360000000001</c:v>
                </c:pt>
                <c:pt idx="441">
                  <c:v>4409.0339999999997</c:v>
                </c:pt>
                <c:pt idx="442">
                  <c:v>4419.0349999999999</c:v>
                </c:pt>
                <c:pt idx="443">
                  <c:v>4429.0330000000004</c:v>
                </c:pt>
                <c:pt idx="444">
                  <c:v>4439.05</c:v>
                </c:pt>
                <c:pt idx="445">
                  <c:v>4449.05</c:v>
                </c:pt>
                <c:pt idx="446">
                  <c:v>4459.05</c:v>
                </c:pt>
                <c:pt idx="447">
                  <c:v>4469.0649999999996</c:v>
                </c:pt>
                <c:pt idx="448">
                  <c:v>4479.05</c:v>
                </c:pt>
                <c:pt idx="449">
                  <c:v>4489.0649999999996</c:v>
                </c:pt>
                <c:pt idx="450">
                  <c:v>4499.0640000000003</c:v>
                </c:pt>
                <c:pt idx="451">
                  <c:v>4509.0640000000003</c:v>
                </c:pt>
                <c:pt idx="452">
                  <c:v>4519.0640000000003</c:v>
                </c:pt>
                <c:pt idx="453">
                  <c:v>4529.0630000000001</c:v>
                </c:pt>
                <c:pt idx="454">
                  <c:v>4539.0630000000001</c:v>
                </c:pt>
                <c:pt idx="455">
                  <c:v>4549.0640000000003</c:v>
                </c:pt>
                <c:pt idx="456">
                  <c:v>4559.0640000000003</c:v>
                </c:pt>
                <c:pt idx="457">
                  <c:v>4569.0640000000003</c:v>
                </c:pt>
                <c:pt idx="458">
                  <c:v>4579.0630000000001</c:v>
                </c:pt>
                <c:pt idx="459">
                  <c:v>4589.0619999999999</c:v>
                </c:pt>
                <c:pt idx="460">
                  <c:v>4599.0619999999999</c:v>
                </c:pt>
                <c:pt idx="461">
                  <c:v>4609.0609999999997</c:v>
                </c:pt>
                <c:pt idx="462">
                  <c:v>4619.0619999999999</c:v>
                </c:pt>
                <c:pt idx="463">
                  <c:v>4629.0609999999997</c:v>
                </c:pt>
                <c:pt idx="464">
                  <c:v>4639.0619999999999</c:v>
                </c:pt>
                <c:pt idx="465">
                  <c:v>4649.0619999999999</c:v>
                </c:pt>
                <c:pt idx="466">
                  <c:v>4659.0619999999999</c:v>
                </c:pt>
                <c:pt idx="467">
                  <c:v>4669.0439999999999</c:v>
                </c:pt>
                <c:pt idx="468">
                  <c:v>4679.0410000000002</c:v>
                </c:pt>
                <c:pt idx="469">
                  <c:v>4689.0429999999997</c:v>
                </c:pt>
                <c:pt idx="470">
                  <c:v>4699.0429999999997</c:v>
                </c:pt>
                <c:pt idx="471">
                  <c:v>4709.0439999999999</c:v>
                </c:pt>
                <c:pt idx="472">
                  <c:v>4719.0429999999997</c:v>
                </c:pt>
                <c:pt idx="473">
                  <c:v>4729.0429999999997</c:v>
                </c:pt>
                <c:pt idx="474">
                  <c:v>4739.0600000000004</c:v>
                </c:pt>
                <c:pt idx="475">
                  <c:v>4749.0609999999997</c:v>
                </c:pt>
                <c:pt idx="476">
                  <c:v>4759.0590000000002</c:v>
                </c:pt>
                <c:pt idx="477">
                  <c:v>4769.0600000000004</c:v>
                </c:pt>
                <c:pt idx="478">
                  <c:v>4779.0590000000002</c:v>
                </c:pt>
                <c:pt idx="479">
                  <c:v>4789.0590000000002</c:v>
                </c:pt>
                <c:pt idx="480">
                  <c:v>4799.058</c:v>
                </c:pt>
                <c:pt idx="481">
                  <c:v>4809.0739999999996</c:v>
                </c:pt>
                <c:pt idx="482">
                  <c:v>4819.0739999999996</c:v>
                </c:pt>
                <c:pt idx="483">
                  <c:v>4829.0739999999996</c:v>
                </c:pt>
                <c:pt idx="484">
                  <c:v>4839.0739999999996</c:v>
                </c:pt>
                <c:pt idx="485">
                  <c:v>4849.0739999999996</c:v>
                </c:pt>
                <c:pt idx="486">
                  <c:v>4859.0739999999996</c:v>
                </c:pt>
                <c:pt idx="487">
                  <c:v>4869.0730000000003</c:v>
                </c:pt>
                <c:pt idx="488">
                  <c:v>4879.0730000000003</c:v>
                </c:pt>
                <c:pt idx="489">
                  <c:v>4889.0720000000001</c:v>
                </c:pt>
                <c:pt idx="490">
                  <c:v>4899.0720000000001</c:v>
                </c:pt>
                <c:pt idx="491">
                  <c:v>4909.0720000000001</c:v>
                </c:pt>
                <c:pt idx="492">
                  <c:v>4919.0720000000001</c:v>
                </c:pt>
                <c:pt idx="493">
                  <c:v>4929.0709999999999</c:v>
                </c:pt>
                <c:pt idx="494">
                  <c:v>4939.0709999999999</c:v>
                </c:pt>
                <c:pt idx="495">
                  <c:v>4949.0720000000001</c:v>
                </c:pt>
                <c:pt idx="496">
                  <c:v>4959.0709999999999</c:v>
                </c:pt>
                <c:pt idx="497">
                  <c:v>4969.05</c:v>
                </c:pt>
                <c:pt idx="498">
                  <c:v>4979.05</c:v>
                </c:pt>
                <c:pt idx="499">
                  <c:v>4989.05</c:v>
                </c:pt>
                <c:pt idx="500">
                  <c:v>4999.0510000000004</c:v>
                </c:pt>
                <c:pt idx="501">
                  <c:v>5009.0510000000004</c:v>
                </c:pt>
                <c:pt idx="502">
                  <c:v>5019.05</c:v>
                </c:pt>
                <c:pt idx="503">
                  <c:v>5029.0510000000004</c:v>
                </c:pt>
                <c:pt idx="504">
                  <c:v>5039.0739999999996</c:v>
                </c:pt>
                <c:pt idx="505">
                  <c:v>5049.0739999999996</c:v>
                </c:pt>
                <c:pt idx="506">
                  <c:v>5059.0730000000003</c:v>
                </c:pt>
                <c:pt idx="507">
                  <c:v>5069.0730000000003</c:v>
                </c:pt>
                <c:pt idx="508">
                  <c:v>5079.0720000000001</c:v>
                </c:pt>
                <c:pt idx="509">
                  <c:v>5089.0720000000001</c:v>
                </c:pt>
                <c:pt idx="510">
                  <c:v>5099.0720000000001</c:v>
                </c:pt>
                <c:pt idx="511">
                  <c:v>5109.0709999999999</c:v>
                </c:pt>
                <c:pt idx="512">
                  <c:v>5119.0709999999999</c:v>
                </c:pt>
                <c:pt idx="513">
                  <c:v>5129.0709999999999</c:v>
                </c:pt>
                <c:pt idx="514">
                  <c:v>5139.0709999999999</c:v>
                </c:pt>
                <c:pt idx="515">
                  <c:v>5149.0709999999999</c:v>
                </c:pt>
                <c:pt idx="516">
                  <c:v>5159.0709999999999</c:v>
                </c:pt>
                <c:pt idx="517">
                  <c:v>5169.0709999999999</c:v>
                </c:pt>
                <c:pt idx="518">
                  <c:v>5179.07</c:v>
                </c:pt>
                <c:pt idx="519">
                  <c:v>5189.07</c:v>
                </c:pt>
                <c:pt idx="520">
                  <c:v>5199.07</c:v>
                </c:pt>
                <c:pt idx="521">
                  <c:v>5209.0690000000004</c:v>
                </c:pt>
                <c:pt idx="522">
                  <c:v>5219.0690000000004</c:v>
                </c:pt>
                <c:pt idx="523">
                  <c:v>5229.07</c:v>
                </c:pt>
                <c:pt idx="524">
                  <c:v>5239.085</c:v>
                </c:pt>
                <c:pt idx="525">
                  <c:v>5249.085</c:v>
                </c:pt>
                <c:pt idx="526">
                  <c:v>5259.0839999999998</c:v>
                </c:pt>
                <c:pt idx="527">
                  <c:v>5269.058</c:v>
                </c:pt>
                <c:pt idx="528">
                  <c:v>5279.0569999999998</c:v>
                </c:pt>
                <c:pt idx="529">
                  <c:v>5289.0569999999998</c:v>
                </c:pt>
                <c:pt idx="530">
                  <c:v>5299.0569999999998</c:v>
                </c:pt>
                <c:pt idx="531">
                  <c:v>5309.058</c:v>
                </c:pt>
                <c:pt idx="532">
                  <c:v>5319.0640000000003</c:v>
                </c:pt>
                <c:pt idx="533">
                  <c:v>5329.058</c:v>
                </c:pt>
                <c:pt idx="534">
                  <c:v>5339.0839999999998</c:v>
                </c:pt>
                <c:pt idx="535">
                  <c:v>5349.0839999999998</c:v>
                </c:pt>
                <c:pt idx="536">
                  <c:v>5359.0829999999996</c:v>
                </c:pt>
                <c:pt idx="537">
                  <c:v>5369.0829999999996</c:v>
                </c:pt>
                <c:pt idx="538">
                  <c:v>5379.0829999999996</c:v>
                </c:pt>
                <c:pt idx="539">
                  <c:v>5389.0829999999996</c:v>
                </c:pt>
                <c:pt idx="540">
                  <c:v>5399.0820000000003</c:v>
                </c:pt>
                <c:pt idx="541">
                  <c:v>5409.0820000000003</c:v>
                </c:pt>
                <c:pt idx="542">
                  <c:v>5419.0810000000001</c:v>
                </c:pt>
                <c:pt idx="543">
                  <c:v>5429.0829999999996</c:v>
                </c:pt>
                <c:pt idx="544">
                  <c:v>5439.0820000000003</c:v>
                </c:pt>
                <c:pt idx="545">
                  <c:v>5449.0820000000003</c:v>
                </c:pt>
                <c:pt idx="546">
                  <c:v>5459.0820000000003</c:v>
                </c:pt>
                <c:pt idx="547">
                  <c:v>5469.08</c:v>
                </c:pt>
                <c:pt idx="548">
                  <c:v>5479.0810000000001</c:v>
                </c:pt>
                <c:pt idx="549">
                  <c:v>5489.08</c:v>
                </c:pt>
                <c:pt idx="550">
                  <c:v>5499.08</c:v>
                </c:pt>
                <c:pt idx="551">
                  <c:v>5509.08</c:v>
                </c:pt>
                <c:pt idx="552">
                  <c:v>5519.0789999999997</c:v>
                </c:pt>
                <c:pt idx="553">
                  <c:v>5529.08</c:v>
                </c:pt>
                <c:pt idx="554">
                  <c:v>5539.0789999999997</c:v>
                </c:pt>
                <c:pt idx="555">
                  <c:v>5549.0789999999997</c:v>
                </c:pt>
                <c:pt idx="556">
                  <c:v>5559.0789999999997</c:v>
                </c:pt>
                <c:pt idx="557">
                  <c:v>5569.0640000000003</c:v>
                </c:pt>
                <c:pt idx="558">
                  <c:v>5579.0649999999996</c:v>
                </c:pt>
                <c:pt idx="559">
                  <c:v>5589.0649999999996</c:v>
                </c:pt>
                <c:pt idx="560">
                  <c:v>5599.0640000000003</c:v>
                </c:pt>
                <c:pt idx="561">
                  <c:v>5609.0659999999998</c:v>
                </c:pt>
                <c:pt idx="562">
                  <c:v>5619.0659999999998</c:v>
                </c:pt>
                <c:pt idx="563">
                  <c:v>5629.067</c:v>
                </c:pt>
                <c:pt idx="564">
                  <c:v>5639.08</c:v>
                </c:pt>
                <c:pt idx="565">
                  <c:v>5649.0950000000003</c:v>
                </c:pt>
                <c:pt idx="566">
                  <c:v>5659.0940000000001</c:v>
                </c:pt>
                <c:pt idx="567">
                  <c:v>5669.0940000000001</c:v>
                </c:pt>
                <c:pt idx="568">
                  <c:v>5679.0940000000001</c:v>
                </c:pt>
                <c:pt idx="569">
                  <c:v>5689.0929999999998</c:v>
                </c:pt>
                <c:pt idx="570">
                  <c:v>5699.0940000000001</c:v>
                </c:pt>
                <c:pt idx="571">
                  <c:v>5709.0919999999996</c:v>
                </c:pt>
                <c:pt idx="572">
                  <c:v>5719.0929999999998</c:v>
                </c:pt>
                <c:pt idx="573">
                  <c:v>5729.0929999999998</c:v>
                </c:pt>
                <c:pt idx="574">
                  <c:v>5739.0929999999998</c:v>
                </c:pt>
                <c:pt idx="575">
                  <c:v>5749.0919999999996</c:v>
                </c:pt>
                <c:pt idx="576">
                  <c:v>5759.0919999999996</c:v>
                </c:pt>
                <c:pt idx="577">
                  <c:v>5769.0919999999996</c:v>
                </c:pt>
                <c:pt idx="578">
                  <c:v>5779.0919999999996</c:v>
                </c:pt>
                <c:pt idx="579">
                  <c:v>5789.0910000000003</c:v>
                </c:pt>
                <c:pt idx="580">
                  <c:v>5799.0910000000003</c:v>
                </c:pt>
                <c:pt idx="581">
                  <c:v>5809.0910000000003</c:v>
                </c:pt>
                <c:pt idx="582">
                  <c:v>5819.0910000000003</c:v>
                </c:pt>
                <c:pt idx="583">
                  <c:v>5829.0910000000003</c:v>
                </c:pt>
                <c:pt idx="584">
                  <c:v>5839.09</c:v>
                </c:pt>
                <c:pt idx="585">
                  <c:v>5849.0910000000003</c:v>
                </c:pt>
                <c:pt idx="586">
                  <c:v>5859.09</c:v>
                </c:pt>
                <c:pt idx="587">
                  <c:v>5869.0720000000001</c:v>
                </c:pt>
                <c:pt idx="588">
                  <c:v>5879.0730000000003</c:v>
                </c:pt>
                <c:pt idx="589">
                  <c:v>5889.0730000000003</c:v>
                </c:pt>
                <c:pt idx="590">
                  <c:v>5899.0730000000003</c:v>
                </c:pt>
                <c:pt idx="591">
                  <c:v>5909.0730000000003</c:v>
                </c:pt>
                <c:pt idx="592">
                  <c:v>5919.0739999999996</c:v>
                </c:pt>
                <c:pt idx="593">
                  <c:v>5929.0739999999996</c:v>
                </c:pt>
                <c:pt idx="594">
                  <c:v>5939.0940000000001</c:v>
                </c:pt>
                <c:pt idx="595">
                  <c:v>5949.0940000000001</c:v>
                </c:pt>
                <c:pt idx="596">
                  <c:v>5959.1090000000004</c:v>
                </c:pt>
                <c:pt idx="597">
                  <c:v>5969.0929999999998</c:v>
                </c:pt>
                <c:pt idx="598">
                  <c:v>5979.0919999999996</c:v>
                </c:pt>
                <c:pt idx="599">
                  <c:v>5989.0919999999996</c:v>
                </c:pt>
                <c:pt idx="600">
                  <c:v>5999.0919999999996</c:v>
                </c:pt>
                <c:pt idx="601">
                  <c:v>6009.0919999999996</c:v>
                </c:pt>
                <c:pt idx="602">
                  <c:v>6019.0929999999998</c:v>
                </c:pt>
                <c:pt idx="603">
                  <c:v>6029.0919999999996</c:v>
                </c:pt>
                <c:pt idx="604">
                  <c:v>6039.0919999999996</c:v>
                </c:pt>
                <c:pt idx="605">
                  <c:v>6049.0910000000003</c:v>
                </c:pt>
                <c:pt idx="606">
                  <c:v>6059.0910000000003</c:v>
                </c:pt>
                <c:pt idx="607">
                  <c:v>6069.0910000000003</c:v>
                </c:pt>
                <c:pt idx="608">
                  <c:v>6079.0910000000003</c:v>
                </c:pt>
                <c:pt idx="609">
                  <c:v>6089.1059999999998</c:v>
                </c:pt>
                <c:pt idx="610">
                  <c:v>6099.1059999999998</c:v>
                </c:pt>
                <c:pt idx="611">
                  <c:v>6109.1049999999996</c:v>
                </c:pt>
                <c:pt idx="612">
                  <c:v>6119.1059999999998</c:v>
                </c:pt>
                <c:pt idx="613">
                  <c:v>6129.1049999999996</c:v>
                </c:pt>
                <c:pt idx="614">
                  <c:v>6139.1049999999996</c:v>
                </c:pt>
                <c:pt idx="615">
                  <c:v>6149.1040000000003</c:v>
                </c:pt>
                <c:pt idx="616">
                  <c:v>6159.1030000000001</c:v>
                </c:pt>
                <c:pt idx="617">
                  <c:v>6169.0810000000001</c:v>
                </c:pt>
                <c:pt idx="618">
                  <c:v>6179.08</c:v>
                </c:pt>
                <c:pt idx="619">
                  <c:v>6189.08</c:v>
                </c:pt>
                <c:pt idx="620">
                  <c:v>6199.0810000000001</c:v>
                </c:pt>
                <c:pt idx="621">
                  <c:v>6209.08</c:v>
                </c:pt>
                <c:pt idx="622">
                  <c:v>6219.0810000000001</c:v>
                </c:pt>
                <c:pt idx="623">
                  <c:v>6229.0810000000001</c:v>
                </c:pt>
                <c:pt idx="624">
                  <c:v>6239.1059999999998</c:v>
                </c:pt>
                <c:pt idx="625">
                  <c:v>6249.1049999999996</c:v>
                </c:pt>
                <c:pt idx="626">
                  <c:v>6259.1049999999996</c:v>
                </c:pt>
                <c:pt idx="627">
                  <c:v>6269.1040000000003</c:v>
                </c:pt>
                <c:pt idx="628">
                  <c:v>6279.1040000000003</c:v>
                </c:pt>
                <c:pt idx="629">
                  <c:v>6289.1040000000003</c:v>
                </c:pt>
                <c:pt idx="630">
                  <c:v>6299.1040000000003</c:v>
                </c:pt>
                <c:pt idx="631">
                  <c:v>6309.1030000000001</c:v>
                </c:pt>
                <c:pt idx="632">
                  <c:v>6319.1040000000003</c:v>
                </c:pt>
                <c:pt idx="633">
                  <c:v>6329.1040000000003</c:v>
                </c:pt>
                <c:pt idx="634">
                  <c:v>6339.1030000000001</c:v>
                </c:pt>
                <c:pt idx="635">
                  <c:v>6349.1019999999999</c:v>
                </c:pt>
                <c:pt idx="636">
                  <c:v>6359.1019999999999</c:v>
                </c:pt>
                <c:pt idx="637">
                  <c:v>6369.1019999999999</c:v>
                </c:pt>
                <c:pt idx="638">
                  <c:v>6379.1019999999999</c:v>
                </c:pt>
                <c:pt idx="639">
                  <c:v>6389.1019999999999</c:v>
                </c:pt>
                <c:pt idx="640">
                  <c:v>6399.1009999999997</c:v>
                </c:pt>
                <c:pt idx="641">
                  <c:v>6409.1019999999999</c:v>
                </c:pt>
                <c:pt idx="642">
                  <c:v>6419.1019999999999</c:v>
                </c:pt>
                <c:pt idx="643">
                  <c:v>6429.1019999999999</c:v>
                </c:pt>
                <c:pt idx="644">
                  <c:v>6439.1170000000002</c:v>
                </c:pt>
                <c:pt idx="645">
                  <c:v>6449.1</c:v>
                </c:pt>
                <c:pt idx="646">
                  <c:v>6459.1009999999997</c:v>
                </c:pt>
                <c:pt idx="647">
                  <c:v>6469.09</c:v>
                </c:pt>
                <c:pt idx="648">
                  <c:v>6479.0879999999997</c:v>
                </c:pt>
                <c:pt idx="649">
                  <c:v>6489.0950000000003</c:v>
                </c:pt>
                <c:pt idx="650">
                  <c:v>6499.0870000000004</c:v>
                </c:pt>
                <c:pt idx="651">
                  <c:v>6509.09</c:v>
                </c:pt>
                <c:pt idx="652">
                  <c:v>6519.0889999999999</c:v>
                </c:pt>
                <c:pt idx="653">
                  <c:v>6529.0889999999999</c:v>
                </c:pt>
                <c:pt idx="654">
                  <c:v>6539.116</c:v>
                </c:pt>
                <c:pt idx="655">
                  <c:v>6549.1149999999998</c:v>
                </c:pt>
                <c:pt idx="656">
                  <c:v>6559.1149999999998</c:v>
                </c:pt>
                <c:pt idx="657">
                  <c:v>6569.1149999999998</c:v>
                </c:pt>
                <c:pt idx="658">
                  <c:v>6579.1149999999998</c:v>
                </c:pt>
                <c:pt idx="659">
                  <c:v>6589.1139999999996</c:v>
                </c:pt>
                <c:pt idx="660">
                  <c:v>6599.1139999999996</c:v>
                </c:pt>
                <c:pt idx="661">
                  <c:v>6609.1139999999996</c:v>
                </c:pt>
                <c:pt idx="662">
                  <c:v>6619.1139999999996</c:v>
                </c:pt>
                <c:pt idx="663">
                  <c:v>6629.1289999999999</c:v>
                </c:pt>
                <c:pt idx="664">
                  <c:v>6639.1139999999996</c:v>
                </c:pt>
                <c:pt idx="665">
                  <c:v>6649.1130000000003</c:v>
                </c:pt>
                <c:pt idx="666">
                  <c:v>6659.1130000000003</c:v>
                </c:pt>
                <c:pt idx="667">
                  <c:v>6669.1130000000003</c:v>
                </c:pt>
                <c:pt idx="668">
                  <c:v>6679.1120000000001</c:v>
                </c:pt>
                <c:pt idx="669">
                  <c:v>6689.1120000000001</c:v>
                </c:pt>
                <c:pt idx="670">
                  <c:v>6699.1279999999997</c:v>
                </c:pt>
                <c:pt idx="671">
                  <c:v>6709.1120000000001</c:v>
                </c:pt>
                <c:pt idx="672">
                  <c:v>6719.1120000000001</c:v>
                </c:pt>
                <c:pt idx="673">
                  <c:v>6729.1120000000001</c:v>
                </c:pt>
                <c:pt idx="674">
                  <c:v>6739.1109999999999</c:v>
                </c:pt>
                <c:pt idx="675">
                  <c:v>6749.1109999999999</c:v>
                </c:pt>
                <c:pt idx="676">
                  <c:v>6759.1109999999999</c:v>
                </c:pt>
                <c:pt idx="677">
                  <c:v>6769.098</c:v>
                </c:pt>
                <c:pt idx="678">
                  <c:v>6779.0950000000003</c:v>
                </c:pt>
                <c:pt idx="679">
                  <c:v>6789.0950000000003</c:v>
                </c:pt>
                <c:pt idx="680">
                  <c:v>6799.0969999999998</c:v>
                </c:pt>
                <c:pt idx="681">
                  <c:v>6809.0969999999998</c:v>
                </c:pt>
                <c:pt idx="682">
                  <c:v>6819.0959999999995</c:v>
                </c:pt>
                <c:pt idx="683">
                  <c:v>6829.1</c:v>
                </c:pt>
                <c:pt idx="684">
                  <c:v>6839.1130000000003</c:v>
                </c:pt>
                <c:pt idx="685">
                  <c:v>6849.1120000000001</c:v>
                </c:pt>
                <c:pt idx="686">
                  <c:v>6859.1120000000001</c:v>
                </c:pt>
                <c:pt idx="687">
                  <c:v>6869.1120000000001</c:v>
                </c:pt>
                <c:pt idx="688">
                  <c:v>6879.1270000000004</c:v>
                </c:pt>
                <c:pt idx="689">
                  <c:v>6889.1270000000004</c:v>
                </c:pt>
                <c:pt idx="690">
                  <c:v>6899.1260000000002</c:v>
                </c:pt>
                <c:pt idx="691">
                  <c:v>6909.1270000000004</c:v>
                </c:pt>
                <c:pt idx="692">
                  <c:v>6919.1270000000004</c:v>
                </c:pt>
                <c:pt idx="693">
                  <c:v>6929.1270000000004</c:v>
                </c:pt>
                <c:pt idx="694">
                  <c:v>6939.1260000000002</c:v>
                </c:pt>
                <c:pt idx="695">
                  <c:v>6949.1260000000002</c:v>
                </c:pt>
                <c:pt idx="696">
                  <c:v>6959.125</c:v>
                </c:pt>
                <c:pt idx="697">
                  <c:v>6969.125</c:v>
                </c:pt>
                <c:pt idx="698">
                  <c:v>6979.125</c:v>
                </c:pt>
                <c:pt idx="699">
                  <c:v>6989.1239999999998</c:v>
                </c:pt>
                <c:pt idx="700">
                  <c:v>6999.125</c:v>
                </c:pt>
                <c:pt idx="701">
                  <c:v>7009.125</c:v>
                </c:pt>
                <c:pt idx="702">
                  <c:v>7019.125</c:v>
                </c:pt>
                <c:pt idx="703">
                  <c:v>7029.1239999999998</c:v>
                </c:pt>
                <c:pt idx="704">
                  <c:v>7039.1239999999998</c:v>
                </c:pt>
                <c:pt idx="705">
                  <c:v>7049.1229999999996</c:v>
                </c:pt>
                <c:pt idx="706">
                  <c:v>7059.1229999999996</c:v>
                </c:pt>
                <c:pt idx="707">
                  <c:v>7069.1030000000001</c:v>
                </c:pt>
                <c:pt idx="708">
                  <c:v>7079.1009999999997</c:v>
                </c:pt>
                <c:pt idx="709">
                  <c:v>7089.1019999999999</c:v>
                </c:pt>
                <c:pt idx="710">
                  <c:v>7099.1040000000003</c:v>
                </c:pt>
                <c:pt idx="711">
                  <c:v>7109.1040000000003</c:v>
                </c:pt>
                <c:pt idx="712">
                  <c:v>7119.1019999999999</c:v>
                </c:pt>
                <c:pt idx="713">
                  <c:v>7129.1059999999998</c:v>
                </c:pt>
                <c:pt idx="714">
                  <c:v>7139.1229999999996</c:v>
                </c:pt>
                <c:pt idx="715">
                  <c:v>7149.1229999999996</c:v>
                </c:pt>
                <c:pt idx="716">
                  <c:v>7159.1229999999996</c:v>
                </c:pt>
                <c:pt idx="717">
                  <c:v>7169.1379999999999</c:v>
                </c:pt>
                <c:pt idx="718">
                  <c:v>7179.1220000000003</c:v>
                </c:pt>
                <c:pt idx="719">
                  <c:v>7189.1220000000003</c:v>
                </c:pt>
                <c:pt idx="720">
                  <c:v>7199.1220000000003</c:v>
                </c:pt>
                <c:pt idx="721">
                  <c:v>7209.1210000000001</c:v>
                </c:pt>
                <c:pt idx="722">
                  <c:v>7219.1210000000001</c:v>
                </c:pt>
                <c:pt idx="723">
                  <c:v>7229.1220000000003</c:v>
                </c:pt>
                <c:pt idx="724">
                  <c:v>7239.1369999999997</c:v>
                </c:pt>
                <c:pt idx="725">
                  <c:v>7249.1360000000004</c:v>
                </c:pt>
                <c:pt idx="726">
                  <c:v>7259.1360000000004</c:v>
                </c:pt>
                <c:pt idx="727">
                  <c:v>7269.1360000000004</c:v>
                </c:pt>
                <c:pt idx="728">
                  <c:v>7279.1350000000002</c:v>
                </c:pt>
                <c:pt idx="729">
                  <c:v>7289.1350000000002</c:v>
                </c:pt>
                <c:pt idx="730">
                  <c:v>7299.1350000000002</c:v>
                </c:pt>
                <c:pt idx="731">
                  <c:v>7309.1360000000004</c:v>
                </c:pt>
                <c:pt idx="732">
                  <c:v>7319.1350000000002</c:v>
                </c:pt>
                <c:pt idx="733">
                  <c:v>7329.1350000000002</c:v>
                </c:pt>
                <c:pt idx="734">
                  <c:v>7339.134</c:v>
                </c:pt>
                <c:pt idx="735">
                  <c:v>7349.134</c:v>
                </c:pt>
                <c:pt idx="736">
                  <c:v>7359.134</c:v>
                </c:pt>
                <c:pt idx="737">
                  <c:v>7369.1120000000001</c:v>
                </c:pt>
                <c:pt idx="738">
                  <c:v>7379.11</c:v>
                </c:pt>
                <c:pt idx="739">
                  <c:v>7389.1109999999999</c:v>
                </c:pt>
                <c:pt idx="740">
                  <c:v>7399.1109999999999</c:v>
                </c:pt>
                <c:pt idx="741">
                  <c:v>7409.1120000000001</c:v>
                </c:pt>
                <c:pt idx="742">
                  <c:v>7419.1109999999999</c:v>
                </c:pt>
                <c:pt idx="743">
                  <c:v>7429.1120000000001</c:v>
                </c:pt>
                <c:pt idx="744">
                  <c:v>7439.1360000000004</c:v>
                </c:pt>
                <c:pt idx="745">
                  <c:v>7449.1360000000004</c:v>
                </c:pt>
                <c:pt idx="746">
                  <c:v>7459.1350000000002</c:v>
                </c:pt>
                <c:pt idx="747">
                  <c:v>7469.1350000000002</c:v>
                </c:pt>
                <c:pt idx="748">
                  <c:v>7479.1350000000002</c:v>
                </c:pt>
                <c:pt idx="749">
                  <c:v>7489.134</c:v>
                </c:pt>
                <c:pt idx="750">
                  <c:v>7499.1350000000002</c:v>
                </c:pt>
                <c:pt idx="751">
                  <c:v>7509.1350000000002</c:v>
                </c:pt>
                <c:pt idx="752">
                  <c:v>7519.1350000000002</c:v>
                </c:pt>
                <c:pt idx="753">
                  <c:v>7529.1350000000002</c:v>
                </c:pt>
                <c:pt idx="754">
                  <c:v>7539.134</c:v>
                </c:pt>
                <c:pt idx="755">
                  <c:v>7549.134</c:v>
                </c:pt>
                <c:pt idx="756">
                  <c:v>7559.1329999999998</c:v>
                </c:pt>
                <c:pt idx="757">
                  <c:v>7569.1329999999998</c:v>
                </c:pt>
                <c:pt idx="758">
                  <c:v>7579.1329999999998</c:v>
                </c:pt>
                <c:pt idx="759">
                  <c:v>7589.134</c:v>
                </c:pt>
                <c:pt idx="760">
                  <c:v>7599.1329999999998</c:v>
                </c:pt>
                <c:pt idx="761">
                  <c:v>7609.1329999999998</c:v>
                </c:pt>
                <c:pt idx="762">
                  <c:v>7619.1310000000003</c:v>
                </c:pt>
                <c:pt idx="763">
                  <c:v>7629.1319999999996</c:v>
                </c:pt>
                <c:pt idx="764">
                  <c:v>7639.1310000000003</c:v>
                </c:pt>
                <c:pt idx="765">
                  <c:v>7649.1310000000003</c:v>
                </c:pt>
                <c:pt idx="766">
                  <c:v>7659.1319999999996</c:v>
                </c:pt>
                <c:pt idx="767">
                  <c:v>7669.12</c:v>
                </c:pt>
                <c:pt idx="768">
                  <c:v>7679.1189999999997</c:v>
                </c:pt>
                <c:pt idx="769">
                  <c:v>7689.12</c:v>
                </c:pt>
                <c:pt idx="770">
                  <c:v>7699.12</c:v>
                </c:pt>
                <c:pt idx="771">
                  <c:v>7709.1220000000003</c:v>
                </c:pt>
                <c:pt idx="772">
                  <c:v>7719.1210000000001</c:v>
                </c:pt>
                <c:pt idx="773">
                  <c:v>7729.12</c:v>
                </c:pt>
                <c:pt idx="774">
                  <c:v>7739.1469999999999</c:v>
                </c:pt>
                <c:pt idx="775">
                  <c:v>7749.1469999999999</c:v>
                </c:pt>
                <c:pt idx="776">
                  <c:v>7759.1459999999997</c:v>
                </c:pt>
                <c:pt idx="777">
                  <c:v>7769.1459999999997</c:v>
                </c:pt>
                <c:pt idx="778">
                  <c:v>7779.1450000000004</c:v>
                </c:pt>
                <c:pt idx="779">
                  <c:v>7789.1459999999997</c:v>
                </c:pt>
                <c:pt idx="780">
                  <c:v>7799.1450000000004</c:v>
                </c:pt>
                <c:pt idx="781">
                  <c:v>7809.1459999999997</c:v>
                </c:pt>
                <c:pt idx="782">
                  <c:v>7819.1450000000004</c:v>
                </c:pt>
                <c:pt idx="783">
                  <c:v>7829.1440000000002</c:v>
                </c:pt>
                <c:pt idx="784">
                  <c:v>7839.1440000000002</c:v>
                </c:pt>
                <c:pt idx="785">
                  <c:v>7849.1440000000002</c:v>
                </c:pt>
                <c:pt idx="786">
                  <c:v>7859.1440000000002</c:v>
                </c:pt>
                <c:pt idx="787">
                  <c:v>7869.1440000000002</c:v>
                </c:pt>
                <c:pt idx="788">
                  <c:v>7879.143</c:v>
                </c:pt>
                <c:pt idx="789">
                  <c:v>7889.143</c:v>
                </c:pt>
                <c:pt idx="790">
                  <c:v>7899.1440000000002</c:v>
                </c:pt>
                <c:pt idx="791">
                  <c:v>7909.143</c:v>
                </c:pt>
                <c:pt idx="792">
                  <c:v>7919.143</c:v>
                </c:pt>
                <c:pt idx="793">
                  <c:v>7929.143</c:v>
                </c:pt>
                <c:pt idx="794">
                  <c:v>7939.143</c:v>
                </c:pt>
                <c:pt idx="795">
                  <c:v>7949.1419999999998</c:v>
                </c:pt>
                <c:pt idx="796">
                  <c:v>7959.1480000000001</c:v>
                </c:pt>
                <c:pt idx="797">
                  <c:v>7969.1329999999998</c:v>
                </c:pt>
                <c:pt idx="798">
                  <c:v>7979.125</c:v>
                </c:pt>
                <c:pt idx="799">
                  <c:v>7989.1270000000004</c:v>
                </c:pt>
                <c:pt idx="800">
                  <c:v>7999.1270000000004</c:v>
                </c:pt>
                <c:pt idx="801">
                  <c:v>8009.1279999999997</c:v>
                </c:pt>
                <c:pt idx="802">
                  <c:v>8019.1279999999997</c:v>
                </c:pt>
                <c:pt idx="803">
                  <c:v>8029.1270000000004</c:v>
                </c:pt>
                <c:pt idx="804">
                  <c:v>8039.143</c:v>
                </c:pt>
                <c:pt idx="805">
                  <c:v>8049.143</c:v>
                </c:pt>
                <c:pt idx="806">
                  <c:v>8059.143</c:v>
                </c:pt>
                <c:pt idx="807">
                  <c:v>8069.143</c:v>
                </c:pt>
                <c:pt idx="808">
                  <c:v>8079.143</c:v>
                </c:pt>
                <c:pt idx="809">
                  <c:v>8089.143</c:v>
                </c:pt>
                <c:pt idx="810">
                  <c:v>8099.1580000000004</c:v>
                </c:pt>
                <c:pt idx="811">
                  <c:v>8109.1580000000004</c:v>
                </c:pt>
                <c:pt idx="812">
                  <c:v>8119.1580000000004</c:v>
                </c:pt>
                <c:pt idx="813">
                  <c:v>8129.1580000000004</c:v>
                </c:pt>
                <c:pt idx="814">
                  <c:v>8139.1570000000002</c:v>
                </c:pt>
                <c:pt idx="815">
                  <c:v>8149.1559999999999</c:v>
                </c:pt>
                <c:pt idx="816">
                  <c:v>8159.1559999999999</c:v>
                </c:pt>
                <c:pt idx="817">
                  <c:v>8169.1559999999999</c:v>
                </c:pt>
                <c:pt idx="818">
                  <c:v>8179.1559999999999</c:v>
                </c:pt>
                <c:pt idx="819">
                  <c:v>8189.1570000000002</c:v>
                </c:pt>
                <c:pt idx="820">
                  <c:v>8199.155999999999</c:v>
                </c:pt>
                <c:pt idx="821">
                  <c:v>8209.155999999999</c:v>
                </c:pt>
                <c:pt idx="822">
                  <c:v>8219.155999999999</c:v>
                </c:pt>
                <c:pt idx="823">
                  <c:v>8229.1549999999988</c:v>
                </c:pt>
                <c:pt idx="824">
                  <c:v>8239.1550000000007</c:v>
                </c:pt>
                <c:pt idx="825">
                  <c:v>8249.1550000000007</c:v>
                </c:pt>
                <c:pt idx="826">
                  <c:v>8259.1540000000005</c:v>
                </c:pt>
                <c:pt idx="827">
                  <c:v>8269.134</c:v>
                </c:pt>
                <c:pt idx="828">
                  <c:v>8279.1350000000002</c:v>
                </c:pt>
                <c:pt idx="829">
                  <c:v>8289.134</c:v>
                </c:pt>
                <c:pt idx="830">
                  <c:v>8299.1329999999998</c:v>
                </c:pt>
                <c:pt idx="831">
                  <c:v>8309.1350000000002</c:v>
                </c:pt>
                <c:pt idx="832">
                  <c:v>8319.1350000000002</c:v>
                </c:pt>
                <c:pt idx="833">
                  <c:v>8329.1350000000002</c:v>
                </c:pt>
                <c:pt idx="834">
                  <c:v>8339.1540000000005</c:v>
                </c:pt>
                <c:pt idx="835">
                  <c:v>8349.1530000000002</c:v>
                </c:pt>
                <c:pt idx="836">
                  <c:v>8359.1540000000005</c:v>
                </c:pt>
                <c:pt idx="837">
                  <c:v>8369.1540000000005</c:v>
                </c:pt>
                <c:pt idx="838">
                  <c:v>8379.1540000000005</c:v>
                </c:pt>
                <c:pt idx="839">
                  <c:v>8389.1530000000002</c:v>
                </c:pt>
                <c:pt idx="840">
                  <c:v>8399.1530000000002</c:v>
                </c:pt>
                <c:pt idx="841">
                  <c:v>8409.1530000000002</c:v>
                </c:pt>
                <c:pt idx="842">
                  <c:v>8419.1530000000002</c:v>
                </c:pt>
                <c:pt idx="843">
                  <c:v>8429.152</c:v>
                </c:pt>
                <c:pt idx="844">
                  <c:v>8439.152</c:v>
                </c:pt>
                <c:pt idx="845">
                  <c:v>8449.1509999999998</c:v>
                </c:pt>
                <c:pt idx="846">
                  <c:v>8459.1509999999998</c:v>
                </c:pt>
                <c:pt idx="847">
                  <c:v>8469.1669999999995</c:v>
                </c:pt>
                <c:pt idx="848">
                  <c:v>8479.1669999999995</c:v>
                </c:pt>
                <c:pt idx="849">
                  <c:v>8489.1669999999995</c:v>
                </c:pt>
                <c:pt idx="850">
                  <c:v>8499.1669999999995</c:v>
                </c:pt>
                <c:pt idx="851">
                  <c:v>8509.1659999999993</c:v>
                </c:pt>
                <c:pt idx="852">
                  <c:v>8519.1659999999993</c:v>
                </c:pt>
                <c:pt idx="853">
                  <c:v>8529.1650000000009</c:v>
                </c:pt>
                <c:pt idx="854">
                  <c:v>8539.1659999999993</c:v>
                </c:pt>
                <c:pt idx="855">
                  <c:v>8549.1650000000009</c:v>
                </c:pt>
                <c:pt idx="856">
                  <c:v>8559.1640000000007</c:v>
                </c:pt>
                <c:pt idx="857">
                  <c:v>8569.1419999999998</c:v>
                </c:pt>
                <c:pt idx="858">
                  <c:v>8579.143</c:v>
                </c:pt>
                <c:pt idx="859">
                  <c:v>8589.14</c:v>
                </c:pt>
                <c:pt idx="860">
                  <c:v>8599.1409999999996</c:v>
                </c:pt>
                <c:pt idx="861">
                  <c:v>8609.1419999999998</c:v>
                </c:pt>
                <c:pt idx="862">
                  <c:v>8619.1419999999998</c:v>
                </c:pt>
                <c:pt idx="863">
                  <c:v>8629.143</c:v>
                </c:pt>
                <c:pt idx="864">
                  <c:v>8639.1669999999995</c:v>
                </c:pt>
                <c:pt idx="865">
                  <c:v>8649.1659999999993</c:v>
                </c:pt>
                <c:pt idx="866">
                  <c:v>8659.1669999999995</c:v>
                </c:pt>
                <c:pt idx="867">
                  <c:v>8669.1669999999995</c:v>
                </c:pt>
                <c:pt idx="868">
                  <c:v>8679.1669999999995</c:v>
                </c:pt>
                <c:pt idx="869">
                  <c:v>8689.1669999999995</c:v>
                </c:pt>
                <c:pt idx="870">
                  <c:v>8699.1659999999993</c:v>
                </c:pt>
                <c:pt idx="871">
                  <c:v>8709.1659999999993</c:v>
                </c:pt>
                <c:pt idx="872">
                  <c:v>8719.1650000000009</c:v>
                </c:pt>
                <c:pt idx="873">
                  <c:v>8729.1650000000009</c:v>
                </c:pt>
                <c:pt idx="874">
                  <c:v>8739.18</c:v>
                </c:pt>
                <c:pt idx="875">
                  <c:v>8749.1650000000009</c:v>
                </c:pt>
                <c:pt idx="876">
                  <c:v>8759.1650000000009</c:v>
                </c:pt>
                <c:pt idx="877">
                  <c:v>8769.1730000000007</c:v>
                </c:pt>
                <c:pt idx="878">
                  <c:v>8779.18</c:v>
                </c:pt>
                <c:pt idx="879">
                  <c:v>8789.1640000000007</c:v>
                </c:pt>
                <c:pt idx="880">
                  <c:v>8799.1630000000005</c:v>
                </c:pt>
                <c:pt idx="881">
                  <c:v>8809.1630000000005</c:v>
                </c:pt>
                <c:pt idx="882">
                  <c:v>8819.1630000000005</c:v>
                </c:pt>
                <c:pt idx="883">
                  <c:v>8829.1630000000005</c:v>
                </c:pt>
                <c:pt idx="884">
                  <c:v>8839.1620000000003</c:v>
                </c:pt>
                <c:pt idx="885">
                  <c:v>8849.1620000000003</c:v>
                </c:pt>
                <c:pt idx="886">
                  <c:v>8859.1779999999999</c:v>
                </c:pt>
                <c:pt idx="887">
                  <c:v>8869.152</c:v>
                </c:pt>
                <c:pt idx="888">
                  <c:v>8879.1509999999998</c:v>
                </c:pt>
                <c:pt idx="889">
                  <c:v>8889.15</c:v>
                </c:pt>
                <c:pt idx="890">
                  <c:v>8899.15</c:v>
                </c:pt>
                <c:pt idx="891">
                  <c:v>8909.15</c:v>
                </c:pt>
                <c:pt idx="892">
                  <c:v>8919.1489999999994</c:v>
                </c:pt>
                <c:pt idx="893">
                  <c:v>8929.152</c:v>
                </c:pt>
                <c:pt idx="894">
                  <c:v>8939.1759999999995</c:v>
                </c:pt>
                <c:pt idx="895">
                  <c:v>8949.1749999999993</c:v>
                </c:pt>
                <c:pt idx="896">
                  <c:v>8959.1749999999993</c:v>
                </c:pt>
                <c:pt idx="897">
                  <c:v>8969.1759999999995</c:v>
                </c:pt>
                <c:pt idx="898">
                  <c:v>8979.1759999999995</c:v>
                </c:pt>
                <c:pt idx="899">
                  <c:v>8989.1759999999995</c:v>
                </c:pt>
                <c:pt idx="900">
                  <c:v>8999.1749999999993</c:v>
                </c:pt>
                <c:pt idx="901">
                  <c:v>9009.1749999999993</c:v>
                </c:pt>
                <c:pt idx="902">
                  <c:v>9019.1749999999993</c:v>
                </c:pt>
                <c:pt idx="903">
                  <c:v>9029.1749999999993</c:v>
                </c:pt>
                <c:pt idx="904">
                  <c:v>9039.1740000000009</c:v>
                </c:pt>
                <c:pt idx="905">
                  <c:v>9049.1740000000009</c:v>
                </c:pt>
                <c:pt idx="906">
                  <c:v>9059.1730000000007</c:v>
                </c:pt>
                <c:pt idx="907">
                  <c:v>9069.1740000000009</c:v>
                </c:pt>
                <c:pt idx="908">
                  <c:v>9079.1740000000009</c:v>
                </c:pt>
                <c:pt idx="909">
                  <c:v>9089.1730000000007</c:v>
                </c:pt>
                <c:pt idx="910">
                  <c:v>9099.1730000000007</c:v>
                </c:pt>
                <c:pt idx="911">
                  <c:v>9109.1890000000003</c:v>
                </c:pt>
                <c:pt idx="912">
                  <c:v>9119.1720000000005</c:v>
                </c:pt>
                <c:pt idx="913">
                  <c:v>9129.1720000000005</c:v>
                </c:pt>
                <c:pt idx="914">
                  <c:v>9139.1720000000005</c:v>
                </c:pt>
                <c:pt idx="915">
                  <c:v>9149.1720000000005</c:v>
                </c:pt>
                <c:pt idx="916">
                  <c:v>9159.1710000000003</c:v>
                </c:pt>
                <c:pt idx="917">
                  <c:v>9169.1579999999994</c:v>
                </c:pt>
                <c:pt idx="918">
                  <c:v>9179.1569999999992</c:v>
                </c:pt>
                <c:pt idx="919">
                  <c:v>9189.1579999999994</c:v>
                </c:pt>
                <c:pt idx="920">
                  <c:v>9199.1589999999997</c:v>
                </c:pt>
                <c:pt idx="921">
                  <c:v>9209.1579999999994</c:v>
                </c:pt>
                <c:pt idx="922">
                  <c:v>9219.16</c:v>
                </c:pt>
                <c:pt idx="923">
                  <c:v>9229.1589999999997</c:v>
                </c:pt>
                <c:pt idx="924">
                  <c:v>9239.1730000000007</c:v>
                </c:pt>
                <c:pt idx="925">
                  <c:v>9249.1720000000005</c:v>
                </c:pt>
                <c:pt idx="926">
                  <c:v>9259.1730000000007</c:v>
                </c:pt>
                <c:pt idx="927">
                  <c:v>9269.1730000000007</c:v>
                </c:pt>
                <c:pt idx="928">
                  <c:v>9279.1890000000003</c:v>
                </c:pt>
                <c:pt idx="929">
                  <c:v>9289.19</c:v>
                </c:pt>
                <c:pt idx="930">
                  <c:v>9299.19</c:v>
                </c:pt>
                <c:pt idx="931">
                  <c:v>9309.19</c:v>
                </c:pt>
                <c:pt idx="932">
                  <c:v>9319.19</c:v>
                </c:pt>
                <c:pt idx="933">
                  <c:v>9329.19</c:v>
                </c:pt>
                <c:pt idx="934">
                  <c:v>9339.19</c:v>
                </c:pt>
                <c:pt idx="935">
                  <c:v>9349.19</c:v>
                </c:pt>
                <c:pt idx="936">
                  <c:v>9359.19</c:v>
                </c:pt>
                <c:pt idx="937">
                  <c:v>9369.19</c:v>
                </c:pt>
                <c:pt idx="938">
                  <c:v>9379.19</c:v>
                </c:pt>
                <c:pt idx="939">
                  <c:v>9389.19</c:v>
                </c:pt>
                <c:pt idx="940">
                  <c:v>9399.19</c:v>
                </c:pt>
                <c:pt idx="941">
                  <c:v>9409.19</c:v>
                </c:pt>
                <c:pt idx="942">
                  <c:v>9419.19</c:v>
                </c:pt>
                <c:pt idx="943">
                  <c:v>9429.19</c:v>
                </c:pt>
                <c:pt idx="944">
                  <c:v>9439.19</c:v>
                </c:pt>
                <c:pt idx="945">
                  <c:v>9449.18</c:v>
                </c:pt>
                <c:pt idx="946">
                  <c:v>9459.19</c:v>
                </c:pt>
                <c:pt idx="947">
                  <c:v>9469.17</c:v>
                </c:pt>
                <c:pt idx="948">
                  <c:v>9479.17</c:v>
                </c:pt>
                <c:pt idx="949">
                  <c:v>9489.17</c:v>
                </c:pt>
                <c:pt idx="950">
                  <c:v>9499.17</c:v>
                </c:pt>
                <c:pt idx="951">
                  <c:v>9509.17</c:v>
                </c:pt>
                <c:pt idx="952">
                  <c:v>9519.17</c:v>
                </c:pt>
                <c:pt idx="953">
                  <c:v>9529.17</c:v>
                </c:pt>
                <c:pt idx="954">
                  <c:v>9539.19</c:v>
                </c:pt>
                <c:pt idx="955">
                  <c:v>9549.18</c:v>
                </c:pt>
                <c:pt idx="956">
                  <c:v>9559.19</c:v>
                </c:pt>
                <c:pt idx="957">
                  <c:v>9569.18</c:v>
                </c:pt>
                <c:pt idx="958">
                  <c:v>9579.18</c:v>
                </c:pt>
                <c:pt idx="959">
                  <c:v>9589.18</c:v>
                </c:pt>
                <c:pt idx="960">
                  <c:v>9599.18</c:v>
                </c:pt>
                <c:pt idx="961">
                  <c:v>9609.18</c:v>
                </c:pt>
                <c:pt idx="962">
                  <c:v>9619.18</c:v>
                </c:pt>
                <c:pt idx="963">
                  <c:v>9629.18</c:v>
                </c:pt>
                <c:pt idx="964">
                  <c:v>9639.18</c:v>
                </c:pt>
                <c:pt idx="965">
                  <c:v>9649.2000000000007</c:v>
                </c:pt>
                <c:pt idx="966">
                  <c:v>9659.2000000000007</c:v>
                </c:pt>
                <c:pt idx="967">
                  <c:v>9669.2000000000007</c:v>
                </c:pt>
                <c:pt idx="968">
                  <c:v>9679.2000000000007</c:v>
                </c:pt>
                <c:pt idx="969">
                  <c:v>9689.2000000000007</c:v>
                </c:pt>
                <c:pt idx="970">
                  <c:v>9699.2000000000007</c:v>
                </c:pt>
                <c:pt idx="971">
                  <c:v>9709.2000000000007</c:v>
                </c:pt>
                <c:pt idx="972">
                  <c:v>9719.2000000000007</c:v>
                </c:pt>
                <c:pt idx="973">
                  <c:v>9729.2000000000007</c:v>
                </c:pt>
                <c:pt idx="974">
                  <c:v>9739.2000000000007</c:v>
                </c:pt>
                <c:pt idx="975">
                  <c:v>9749.2000000000007</c:v>
                </c:pt>
                <c:pt idx="976">
                  <c:v>9759.2000000000007</c:v>
                </c:pt>
                <c:pt idx="977">
                  <c:v>9769.17</c:v>
                </c:pt>
                <c:pt idx="978">
                  <c:v>9779.17</c:v>
                </c:pt>
                <c:pt idx="979">
                  <c:v>9789.18</c:v>
                </c:pt>
                <c:pt idx="980">
                  <c:v>9799.17</c:v>
                </c:pt>
                <c:pt idx="981">
                  <c:v>9809.17</c:v>
                </c:pt>
                <c:pt idx="982">
                  <c:v>9819.17</c:v>
                </c:pt>
                <c:pt idx="983">
                  <c:v>9829.17</c:v>
                </c:pt>
                <c:pt idx="984">
                  <c:v>9839.2000000000007</c:v>
                </c:pt>
                <c:pt idx="985">
                  <c:v>9849.2000000000007</c:v>
                </c:pt>
                <c:pt idx="986">
                  <c:v>9859.2000000000007</c:v>
                </c:pt>
                <c:pt idx="987">
                  <c:v>9869.2000000000007</c:v>
                </c:pt>
                <c:pt idx="988">
                  <c:v>9879.2000000000007</c:v>
                </c:pt>
                <c:pt idx="989">
                  <c:v>9889.2000000000007</c:v>
                </c:pt>
                <c:pt idx="990">
                  <c:v>9899.2000000000007</c:v>
                </c:pt>
                <c:pt idx="991">
                  <c:v>9909.2000000000007</c:v>
                </c:pt>
                <c:pt idx="992">
                  <c:v>9919.2000000000007</c:v>
                </c:pt>
                <c:pt idx="993">
                  <c:v>9929.19</c:v>
                </c:pt>
                <c:pt idx="994">
                  <c:v>9939.19</c:v>
                </c:pt>
                <c:pt idx="995">
                  <c:v>9949.2000000000007</c:v>
                </c:pt>
                <c:pt idx="996">
                  <c:v>9959.2000000000007</c:v>
                </c:pt>
                <c:pt idx="997">
                  <c:v>9969.19</c:v>
                </c:pt>
                <c:pt idx="998">
                  <c:v>9979.19</c:v>
                </c:pt>
                <c:pt idx="999">
                  <c:v>9989.19</c:v>
                </c:pt>
                <c:pt idx="1000">
                  <c:v>9999.19</c:v>
                </c:pt>
                <c:pt idx="1001">
                  <c:v>10009.19</c:v>
                </c:pt>
                <c:pt idx="1002">
                  <c:v>10019.19</c:v>
                </c:pt>
                <c:pt idx="1003">
                  <c:v>10029.19</c:v>
                </c:pt>
                <c:pt idx="1004">
                  <c:v>10039.19</c:v>
                </c:pt>
                <c:pt idx="1005">
                  <c:v>10049.209999999999</c:v>
                </c:pt>
                <c:pt idx="1006">
                  <c:v>10059.209999999999</c:v>
                </c:pt>
                <c:pt idx="1007">
                  <c:v>10069.18</c:v>
                </c:pt>
                <c:pt idx="1008">
                  <c:v>10079.18</c:v>
                </c:pt>
                <c:pt idx="1009">
                  <c:v>10089.18</c:v>
                </c:pt>
                <c:pt idx="1010">
                  <c:v>10099.18</c:v>
                </c:pt>
                <c:pt idx="1011">
                  <c:v>10109.18</c:v>
                </c:pt>
                <c:pt idx="1012">
                  <c:v>10119.18</c:v>
                </c:pt>
                <c:pt idx="1013">
                  <c:v>10129.18</c:v>
                </c:pt>
                <c:pt idx="1014">
                  <c:v>10139.209999999999</c:v>
                </c:pt>
                <c:pt idx="1015">
                  <c:v>10149.209999999999</c:v>
                </c:pt>
                <c:pt idx="1016">
                  <c:v>10159.209999999999</c:v>
                </c:pt>
                <c:pt idx="1017">
                  <c:v>10169.209999999999</c:v>
                </c:pt>
                <c:pt idx="1018">
                  <c:v>10179.209999999999</c:v>
                </c:pt>
                <c:pt idx="1019">
                  <c:v>10189.209999999999</c:v>
                </c:pt>
                <c:pt idx="1020">
                  <c:v>10199.209999999999</c:v>
                </c:pt>
                <c:pt idx="1021">
                  <c:v>10209.209999999999</c:v>
                </c:pt>
                <c:pt idx="1022">
                  <c:v>10219.209999999999</c:v>
                </c:pt>
                <c:pt idx="1023">
                  <c:v>10229.209999999999</c:v>
                </c:pt>
                <c:pt idx="1024">
                  <c:v>10239.209999999999</c:v>
                </c:pt>
                <c:pt idx="1025">
                  <c:v>10249.209999999999</c:v>
                </c:pt>
                <c:pt idx="1026">
                  <c:v>10259.209999999999</c:v>
                </c:pt>
                <c:pt idx="1027">
                  <c:v>10269.209999999999</c:v>
                </c:pt>
                <c:pt idx="1028">
                  <c:v>10279.209999999999</c:v>
                </c:pt>
                <c:pt idx="1029">
                  <c:v>10289.209999999999</c:v>
                </c:pt>
                <c:pt idx="1030">
                  <c:v>10299.209999999999</c:v>
                </c:pt>
                <c:pt idx="1031">
                  <c:v>10309.209999999999</c:v>
                </c:pt>
                <c:pt idx="1032">
                  <c:v>10319.209999999999</c:v>
                </c:pt>
                <c:pt idx="1033">
                  <c:v>10329.200000000001</c:v>
                </c:pt>
                <c:pt idx="1034">
                  <c:v>10339.200000000001</c:v>
                </c:pt>
                <c:pt idx="1035">
                  <c:v>10349.209999999999</c:v>
                </c:pt>
                <c:pt idx="1036">
                  <c:v>10359.200000000001</c:v>
                </c:pt>
                <c:pt idx="1037">
                  <c:v>10369.19</c:v>
                </c:pt>
                <c:pt idx="1038">
                  <c:v>10379.19</c:v>
                </c:pt>
                <c:pt idx="1039">
                  <c:v>10389.19</c:v>
                </c:pt>
                <c:pt idx="1040">
                  <c:v>10399.19</c:v>
                </c:pt>
                <c:pt idx="1041">
                  <c:v>10409.19</c:v>
                </c:pt>
                <c:pt idx="1042">
                  <c:v>10419.19</c:v>
                </c:pt>
                <c:pt idx="1043">
                  <c:v>10429.19</c:v>
                </c:pt>
                <c:pt idx="1044">
                  <c:v>10439.209999999999</c:v>
                </c:pt>
                <c:pt idx="1045">
                  <c:v>10449.200000000001</c:v>
                </c:pt>
                <c:pt idx="1046">
                  <c:v>10459.200000000001</c:v>
                </c:pt>
                <c:pt idx="1047">
                  <c:v>10469.200000000001</c:v>
                </c:pt>
                <c:pt idx="1048">
                  <c:v>10479.200000000001</c:v>
                </c:pt>
                <c:pt idx="1049">
                  <c:v>10489.22</c:v>
                </c:pt>
                <c:pt idx="1050">
                  <c:v>10499.22</c:v>
                </c:pt>
                <c:pt idx="1051">
                  <c:v>10509.22</c:v>
                </c:pt>
                <c:pt idx="1052">
                  <c:v>10519.22</c:v>
                </c:pt>
                <c:pt idx="1053">
                  <c:v>10529.22</c:v>
                </c:pt>
                <c:pt idx="1054">
                  <c:v>10539.22</c:v>
                </c:pt>
                <c:pt idx="1055">
                  <c:v>10549.22</c:v>
                </c:pt>
              </c:numCache>
            </c:numRef>
          </c:xVal>
          <c:yVal>
            <c:numRef>
              <c:f>'1E'!$AE$4:$AE$20001</c:f>
              <c:numCache>
                <c:formatCode>General</c:formatCode>
                <c:ptCount val="19998"/>
                <c:pt idx="0">
                  <c:v>4.120236878848349E-2</c:v>
                </c:pt>
                <c:pt idx="1">
                  <c:v>4.3395691458345632E-2</c:v>
                </c:pt>
                <c:pt idx="2">
                  <c:v>3.7136697498007326E-2</c:v>
                </c:pt>
                <c:pt idx="3">
                  <c:v>4.2593256335225337E-2</c:v>
                </c:pt>
                <c:pt idx="4">
                  <c:v>4.0774403389486E-2</c:v>
                </c:pt>
                <c:pt idx="5">
                  <c:v>4.3288700108596263E-2</c:v>
                </c:pt>
                <c:pt idx="6">
                  <c:v>5.1634025389047336E-2</c:v>
                </c:pt>
                <c:pt idx="7">
                  <c:v>3.6120279675388285E-2</c:v>
                </c:pt>
                <c:pt idx="8">
                  <c:v>3.7297184522631387E-2</c:v>
                </c:pt>
                <c:pt idx="9">
                  <c:v>6.7629232176578569E-2</c:v>
                </c:pt>
                <c:pt idx="10">
                  <c:v>5.1794512413671397E-2</c:v>
                </c:pt>
                <c:pt idx="11">
                  <c:v>4.2539760660350652E-2</c:v>
                </c:pt>
                <c:pt idx="12">
                  <c:v>4.3502682808095008E-2</c:v>
                </c:pt>
                <c:pt idx="13">
                  <c:v>3.8688072069373233E-2</c:v>
                </c:pt>
                <c:pt idx="14">
                  <c:v>4.7461362748821803E-2</c:v>
                </c:pt>
                <c:pt idx="15">
                  <c:v>4.467958765533811E-2</c:v>
                </c:pt>
                <c:pt idx="16">
                  <c:v>5.4255313457906969E-2</c:v>
                </c:pt>
                <c:pt idx="17">
                  <c:v>4.9387207044310509E-2</c:v>
                </c:pt>
                <c:pt idx="18">
                  <c:v>4.1737325537230356E-2</c:v>
                </c:pt>
                <c:pt idx="19">
                  <c:v>4.2593256335225337E-2</c:v>
                </c:pt>
                <c:pt idx="20">
                  <c:v>4.1095377438734121E-2</c:v>
                </c:pt>
                <c:pt idx="21">
                  <c:v>3.7725149921628877E-2</c:v>
                </c:pt>
                <c:pt idx="22">
                  <c:v>4.9226720019686449E-2</c:v>
                </c:pt>
                <c:pt idx="23">
                  <c:v>3.981148124174165E-2</c:v>
                </c:pt>
                <c:pt idx="24">
                  <c:v>5.6769610177017232E-2</c:v>
                </c:pt>
                <c:pt idx="25">
                  <c:v>4.0560420689987255E-2</c:v>
                </c:pt>
                <c:pt idx="26">
                  <c:v>4.1630334187480987E-2</c:v>
                </c:pt>
                <c:pt idx="27">
                  <c:v>5.0617607566428295E-2</c:v>
                </c:pt>
                <c:pt idx="28">
                  <c:v>4.3288700108596263E-2</c:v>
                </c:pt>
                <c:pt idx="29">
                  <c:v>2.1622951784348275E-2</c:v>
                </c:pt>
                <c:pt idx="30">
                  <c:v>4.4572596305588734E-2</c:v>
                </c:pt>
                <c:pt idx="31">
                  <c:v>4.2325777960851907E-2</c:v>
                </c:pt>
                <c:pt idx="32">
                  <c:v>4.0132455290989764E-2</c:v>
                </c:pt>
                <c:pt idx="33">
                  <c:v>3.8955550443746663E-2</c:v>
                </c:pt>
                <c:pt idx="34">
                  <c:v>3.6120279675388285E-2</c:v>
                </c:pt>
                <c:pt idx="35">
                  <c:v>4.5428527103583714E-2</c:v>
                </c:pt>
                <c:pt idx="36">
                  <c:v>4.3609674157844378E-2</c:v>
                </c:pt>
                <c:pt idx="37">
                  <c:v>4.8210302197067408E-2</c:v>
                </c:pt>
                <c:pt idx="38">
                  <c:v>3.9490507192493529E-2</c:v>
                </c:pt>
                <c:pt idx="39">
                  <c:v>4.3021221734222834E-2</c:v>
                </c:pt>
                <c:pt idx="40">
                  <c:v>4.120236878848349E-2</c:v>
                </c:pt>
                <c:pt idx="41">
                  <c:v>6.3670552235851774E-2</c:v>
                </c:pt>
                <c:pt idx="42">
                  <c:v>5.083159026592704E-2</c:v>
                </c:pt>
                <c:pt idx="43">
                  <c:v>3.92230288181201E-2</c:v>
                </c:pt>
                <c:pt idx="44">
                  <c:v>4.0132455290989764E-2</c:v>
                </c:pt>
                <c:pt idx="45">
                  <c:v>4.4572596305588734E-2</c:v>
                </c:pt>
                <c:pt idx="46">
                  <c:v>3.9704489891992274E-2</c:v>
                </c:pt>
                <c:pt idx="47">
                  <c:v>4.9601189743809254E-2</c:v>
                </c:pt>
                <c:pt idx="48">
                  <c:v>5.7572045300137528E-2</c:v>
                </c:pt>
                <c:pt idx="49">
                  <c:v>5.1954999438295457E-2</c:v>
                </c:pt>
                <c:pt idx="50">
                  <c:v>3.3498991606528652E-2</c:v>
                </c:pt>
                <c:pt idx="51">
                  <c:v>4.997565946793206E-2</c:v>
                </c:pt>
                <c:pt idx="52">
                  <c:v>4.8049815172443354E-2</c:v>
                </c:pt>
                <c:pt idx="53">
                  <c:v>6.2547143063483357E-2</c:v>
                </c:pt>
                <c:pt idx="54">
                  <c:v>4.8156806522192723E-2</c:v>
                </c:pt>
                <c:pt idx="55">
                  <c:v>4.8798754620688958E-2</c:v>
                </c:pt>
                <c:pt idx="56">
                  <c:v>3.103819056229308E-2</c:v>
                </c:pt>
                <c:pt idx="57">
                  <c:v>4.2700247684974713E-2</c:v>
                </c:pt>
                <c:pt idx="58">
                  <c:v>4.3074717409097518E-2</c:v>
                </c:pt>
                <c:pt idx="59">
                  <c:v>2.1622951784348275E-2</c:v>
                </c:pt>
                <c:pt idx="60">
                  <c:v>2.4083752828583851E-2</c:v>
                </c:pt>
                <c:pt idx="61">
                  <c:v>5.3078408610663874E-2</c:v>
                </c:pt>
                <c:pt idx="62">
                  <c:v>4.1630334187480987E-2</c:v>
                </c:pt>
                <c:pt idx="63">
                  <c:v>5.2971417260914498E-2</c:v>
                </c:pt>
                <c:pt idx="64">
                  <c:v>3.2215095409536182E-2</c:v>
                </c:pt>
                <c:pt idx="65">
                  <c:v>6.046081174337059E-2</c:v>
                </c:pt>
                <c:pt idx="66">
                  <c:v>4.1255864463358181E-2</c:v>
                </c:pt>
                <c:pt idx="67">
                  <c:v>4.0292942315613825E-2</c:v>
                </c:pt>
                <c:pt idx="68">
                  <c:v>3.6815723448759212E-2</c:v>
                </c:pt>
                <c:pt idx="69">
                  <c:v>5.2275973487543578E-2</c:v>
                </c:pt>
                <c:pt idx="70">
                  <c:v>4.7621849773445857E-2</c:v>
                </c:pt>
                <c:pt idx="71">
                  <c:v>5.1045572965425785E-2</c:v>
                </c:pt>
                <c:pt idx="72">
                  <c:v>6.0139837694122476E-2</c:v>
                </c:pt>
                <c:pt idx="73">
                  <c:v>4.1737325537230356E-2</c:v>
                </c:pt>
                <c:pt idx="74">
                  <c:v>5.2596947536791692E-2</c:v>
                </c:pt>
                <c:pt idx="75">
                  <c:v>5.0724598916177671E-2</c:v>
                </c:pt>
                <c:pt idx="76">
                  <c:v>6.5649892206215171E-2</c:v>
                </c:pt>
                <c:pt idx="77">
                  <c:v>5.874895014738063E-2</c:v>
                </c:pt>
                <c:pt idx="78">
                  <c:v>4.8691763270939589E-2</c:v>
                </c:pt>
                <c:pt idx="79">
                  <c:v>6.0407316068495906E-2</c:v>
                </c:pt>
                <c:pt idx="80">
                  <c:v>5.1848008088546081E-2</c:v>
                </c:pt>
                <c:pt idx="81">
                  <c:v>4.5482022778458406E-2</c:v>
                </c:pt>
                <c:pt idx="82">
                  <c:v>4.9226720019686449E-2</c:v>
                </c:pt>
                <c:pt idx="83">
                  <c:v>3.5852801301014856E-2</c:v>
                </c:pt>
                <c:pt idx="84">
                  <c:v>5.5699696679523507E-2</c:v>
                </c:pt>
                <c:pt idx="85">
                  <c:v>6.3135595487104915E-2</c:v>
                </c:pt>
                <c:pt idx="86">
                  <c:v>4.4358613606089989E-2</c:v>
                </c:pt>
                <c:pt idx="87">
                  <c:v>3.6387758049761722E-2</c:v>
                </c:pt>
                <c:pt idx="88">
                  <c:v>4.494706602971154E-2</c:v>
                </c:pt>
                <c:pt idx="89">
                  <c:v>3.5745809951265479E-2</c:v>
                </c:pt>
                <c:pt idx="90">
                  <c:v>6.4686970058470822E-2</c:v>
                </c:pt>
                <c:pt idx="91">
                  <c:v>3.2696556483408357E-2</c:v>
                </c:pt>
                <c:pt idx="92">
                  <c:v>3.1947617035162745E-2</c:v>
                </c:pt>
                <c:pt idx="93">
                  <c:v>4.3930648207092499E-2</c:v>
                </c:pt>
                <c:pt idx="94">
                  <c:v>2.4886187951704147E-2</c:v>
                </c:pt>
                <c:pt idx="95">
                  <c:v>4.467958765533811E-2</c:v>
                </c:pt>
                <c:pt idx="96">
                  <c:v>3.7511167222130132E-2</c:v>
                </c:pt>
                <c:pt idx="97">
                  <c:v>4.1255864463358181E-2</c:v>
                </c:pt>
                <c:pt idx="98">
                  <c:v>5.3399382659911988E-2</c:v>
                </c:pt>
                <c:pt idx="99">
                  <c:v>5.4041330758408224E-2</c:v>
                </c:pt>
                <c:pt idx="100">
                  <c:v>6.2386656038859303E-2</c:v>
                </c:pt>
                <c:pt idx="101">
                  <c:v>3.9597498542242898E-2</c:v>
                </c:pt>
                <c:pt idx="102">
                  <c:v>4.7621849773445857E-2</c:v>
                </c:pt>
                <c:pt idx="103">
                  <c:v>5.586018370414756E-2</c:v>
                </c:pt>
                <c:pt idx="104">
                  <c:v>5.6181157753395682E-2</c:v>
                </c:pt>
                <c:pt idx="105">
                  <c:v>3.7136697498007326E-2</c:v>
                </c:pt>
                <c:pt idx="106">
                  <c:v>3.8688072069373233E-2</c:v>
                </c:pt>
                <c:pt idx="107">
                  <c:v>3.6066784000513601E-2</c:v>
                </c:pt>
                <c:pt idx="108">
                  <c:v>4.1255864463358181E-2</c:v>
                </c:pt>
                <c:pt idx="109">
                  <c:v>4.8049815172443354E-2</c:v>
                </c:pt>
                <c:pt idx="110">
                  <c:v>6.4579978708721439E-2</c:v>
                </c:pt>
                <c:pt idx="111">
                  <c:v>2.9593807340676549E-2</c:v>
                </c:pt>
                <c:pt idx="112">
                  <c:v>4.4519100630714049E-2</c:v>
                </c:pt>
                <c:pt idx="113">
                  <c:v>4.6712423300576192E-2</c:v>
                </c:pt>
                <c:pt idx="114">
                  <c:v>5.3185399960413243E-2</c:v>
                </c:pt>
                <c:pt idx="115">
                  <c:v>6.4526483033846754E-2</c:v>
                </c:pt>
                <c:pt idx="116">
                  <c:v>6.5382413831841735E-2</c:v>
                </c:pt>
                <c:pt idx="117">
                  <c:v>5.6448636127769111E-2</c:v>
                </c:pt>
                <c:pt idx="118">
                  <c:v>5.4897261556403211E-2</c:v>
                </c:pt>
                <c:pt idx="119">
                  <c:v>4.2379273635726591E-2</c:v>
                </c:pt>
                <c:pt idx="120">
                  <c:v>4.2058299586478477E-2</c:v>
                </c:pt>
                <c:pt idx="121">
                  <c:v>4.9922163793057375E-2</c:v>
                </c:pt>
                <c:pt idx="122">
                  <c:v>3.9276524492994784E-2</c:v>
                </c:pt>
                <c:pt idx="123">
                  <c:v>4.5000561704586224E-2</c:v>
                </c:pt>
                <c:pt idx="124">
                  <c:v>4.3342195783470948E-2</c:v>
                </c:pt>
                <c:pt idx="125">
                  <c:v>3.5317844552267989E-2</c:v>
                </c:pt>
                <c:pt idx="126">
                  <c:v>5.0243137842305489E-2</c:v>
                </c:pt>
                <c:pt idx="127">
                  <c:v>4.7621849773445857E-2</c:v>
                </c:pt>
                <c:pt idx="128">
                  <c:v>4.1309360138232866E-2</c:v>
                </c:pt>
                <c:pt idx="129">
                  <c:v>2.8684380867806877E-2</c:v>
                </c:pt>
                <c:pt idx="130">
                  <c:v>3.2696556483408357E-2</c:v>
                </c:pt>
                <c:pt idx="131">
                  <c:v>5.1580529714172652E-2</c:v>
                </c:pt>
                <c:pt idx="132">
                  <c:v>4.7568354098571172E-2</c:v>
                </c:pt>
                <c:pt idx="133">
                  <c:v>4.2218786611102538E-2</c:v>
                </c:pt>
                <c:pt idx="134">
                  <c:v>4.3609674157844378E-2</c:v>
                </c:pt>
                <c:pt idx="135">
                  <c:v>5.0243137842305489E-2</c:v>
                </c:pt>
                <c:pt idx="136">
                  <c:v>3.563881860151611E-2</c:v>
                </c:pt>
                <c:pt idx="137">
                  <c:v>5.543221830515007E-2</c:v>
                </c:pt>
                <c:pt idx="138">
                  <c:v>4.5214544404084969E-2</c:v>
                </c:pt>
                <c:pt idx="139">
                  <c:v>2.7239997646190346E-2</c:v>
                </c:pt>
                <c:pt idx="140">
                  <c:v>5.7304566925764099E-2</c:v>
                </c:pt>
                <c:pt idx="141">
                  <c:v>2.8898363567305626E-2</c:v>
                </c:pt>
                <c:pt idx="142">
                  <c:v>4.997565946793206E-2</c:v>
                </c:pt>
                <c:pt idx="143">
                  <c:v>4.5161048729210285E-2</c:v>
                </c:pt>
                <c:pt idx="144">
                  <c:v>4.7407867073947112E-2</c:v>
                </c:pt>
                <c:pt idx="145">
                  <c:v>4.4144630906591244E-2</c:v>
                </c:pt>
                <c:pt idx="146">
                  <c:v>5.7358062600638783E-2</c:v>
                </c:pt>
                <c:pt idx="147">
                  <c:v>3.9490507192493529E-2</c:v>
                </c:pt>
                <c:pt idx="148">
                  <c:v>4.4893570354836855E-2</c:v>
                </c:pt>
                <c:pt idx="149">
                  <c:v>3.8955550443746663E-2</c:v>
                </c:pt>
                <c:pt idx="150">
                  <c:v>5.4897261556403211E-2</c:v>
                </c:pt>
                <c:pt idx="151">
                  <c:v>3.521085320251862E-2</c:v>
                </c:pt>
                <c:pt idx="152">
                  <c:v>4.5214544404084969E-2</c:v>
                </c:pt>
                <c:pt idx="153">
                  <c:v>4.7889328147819293E-2</c:v>
                </c:pt>
                <c:pt idx="154">
                  <c:v>2.8791372217556253E-2</c:v>
                </c:pt>
                <c:pt idx="155">
                  <c:v>3.5585322926641426E-2</c:v>
                </c:pt>
                <c:pt idx="156">
                  <c:v>5.2596947536791692E-2</c:v>
                </c:pt>
                <c:pt idx="157">
                  <c:v>4.050692501511257E-2</c:v>
                </c:pt>
                <c:pt idx="158">
                  <c:v>4.5268040078959661E-2</c:v>
                </c:pt>
                <c:pt idx="159">
                  <c:v>4.3609674157844378E-2</c:v>
                </c:pt>
                <c:pt idx="160">
                  <c:v>4.6070475202079957E-2</c:v>
                </c:pt>
                <c:pt idx="161">
                  <c:v>4.0667412039736631E-2</c:v>
                </c:pt>
                <c:pt idx="162">
                  <c:v>5.1099068640300477E-2</c:v>
                </c:pt>
                <c:pt idx="163">
                  <c:v>4.8691763270939589E-2</c:v>
                </c:pt>
                <c:pt idx="164">
                  <c:v>4.7728841123195233E-2</c:v>
                </c:pt>
                <c:pt idx="165">
                  <c:v>5.2061990788044826E-2</c:v>
                </c:pt>
                <c:pt idx="166">
                  <c:v>4.7407867073947112E-2</c:v>
                </c:pt>
                <c:pt idx="167">
                  <c:v>5.0885085940801732E-2</c:v>
                </c:pt>
                <c:pt idx="168">
                  <c:v>5.6288149103145051E-2</c:v>
                </c:pt>
                <c:pt idx="169">
                  <c:v>6.6452327329335467E-2</c:v>
                </c:pt>
                <c:pt idx="170">
                  <c:v>3.2375582434160242E-2</c:v>
                </c:pt>
                <c:pt idx="171">
                  <c:v>5.0778094591052356E-2</c:v>
                </c:pt>
                <c:pt idx="172">
                  <c:v>3.4408418079398324E-2</c:v>
                </c:pt>
                <c:pt idx="173">
                  <c:v>4.9922163793057375E-2</c:v>
                </c:pt>
                <c:pt idx="174">
                  <c:v>4.5321535753834345E-2</c:v>
                </c:pt>
                <c:pt idx="175">
                  <c:v>4.6605431950826816E-2</c:v>
                </c:pt>
                <c:pt idx="176">
                  <c:v>4.7514858423696488E-2</c:v>
                </c:pt>
                <c:pt idx="177">
                  <c:v>4.2593256335225337E-2</c:v>
                </c:pt>
                <c:pt idx="178">
                  <c:v>4.7193884374448367E-2</c:v>
                </c:pt>
                <c:pt idx="179">
                  <c:v>4.9387207044310509E-2</c:v>
                </c:pt>
                <c:pt idx="180">
                  <c:v>5.1152564315175161E-2</c:v>
                </c:pt>
                <c:pt idx="181">
                  <c:v>5.7197575576014723E-2</c:v>
                </c:pt>
                <c:pt idx="182">
                  <c:v>5.5967175053896936E-2</c:v>
                </c:pt>
                <c:pt idx="183">
                  <c:v>3.7671654246754192E-2</c:v>
                </c:pt>
                <c:pt idx="184">
                  <c:v>4.7407867073947112E-2</c:v>
                </c:pt>
                <c:pt idx="185">
                  <c:v>4.2860734709598773E-2</c:v>
                </c:pt>
                <c:pt idx="186">
                  <c:v>3.4568905104022378E-2</c:v>
                </c:pt>
                <c:pt idx="187">
                  <c:v>4.7889328147819293E-2</c:v>
                </c:pt>
                <c:pt idx="188">
                  <c:v>5.3720356709160109E-2</c:v>
                </c:pt>
                <c:pt idx="189">
                  <c:v>6.3563560886102405E-2</c:v>
                </c:pt>
                <c:pt idx="190">
                  <c:v>3.103819056229308E-2</c:v>
                </c:pt>
                <c:pt idx="191">
                  <c:v>5.3078408610663874E-2</c:v>
                </c:pt>
                <c:pt idx="192">
                  <c:v>3.5531827251766734E-2</c:v>
                </c:pt>
                <c:pt idx="193">
                  <c:v>4.4465604955839365E-2</c:v>
                </c:pt>
                <c:pt idx="194">
                  <c:v>4.1737325537230356E-2</c:v>
                </c:pt>
                <c:pt idx="195">
                  <c:v>3.6869219123633896E-2</c:v>
                </c:pt>
                <c:pt idx="196">
                  <c:v>5.1473538364423282E-2</c:v>
                </c:pt>
                <c:pt idx="197">
                  <c:v>5.1580529714172652E-2</c:v>
                </c:pt>
                <c:pt idx="198">
                  <c:v>2.5153666326077576E-2</c:v>
                </c:pt>
                <c:pt idx="199">
                  <c:v>5.1580529714172652E-2</c:v>
                </c:pt>
                <c:pt idx="200">
                  <c:v>4.1148873113608805E-2</c:v>
                </c:pt>
                <c:pt idx="201">
                  <c:v>3.8206610995501059E-2</c:v>
                </c:pt>
                <c:pt idx="202">
                  <c:v>4.928021569456114E-2</c:v>
                </c:pt>
                <c:pt idx="203">
                  <c:v>5.1152564315175161E-2</c:v>
                </c:pt>
                <c:pt idx="204">
                  <c:v>4.0399933665363194E-2</c:v>
                </c:pt>
                <c:pt idx="205">
                  <c:v>6.4740465733345506E-2</c:v>
                </c:pt>
                <c:pt idx="206">
                  <c:v>4.3984143881967183E-2</c:v>
                </c:pt>
                <c:pt idx="207">
                  <c:v>2.4458222552706653E-2</c:v>
                </c:pt>
                <c:pt idx="208">
                  <c:v>3.7190193172882018E-2</c:v>
                </c:pt>
                <c:pt idx="209">
                  <c:v>3.3445495931653968E-2</c:v>
                </c:pt>
                <c:pt idx="210">
                  <c:v>5.1206059990049846E-2</c:v>
                </c:pt>
                <c:pt idx="211">
                  <c:v>4.580299682770652E-2</c:v>
                </c:pt>
                <c:pt idx="212">
                  <c:v>4.6444944926202762E-2</c:v>
                </c:pt>
                <c:pt idx="213">
                  <c:v>2.836340681855876E-2</c:v>
                </c:pt>
                <c:pt idx="214">
                  <c:v>2.9486815990927173E-2</c:v>
                </c:pt>
                <c:pt idx="215">
                  <c:v>5.8213993398633763E-2</c:v>
                </c:pt>
                <c:pt idx="216">
                  <c:v>3.5264348877393305E-2</c:v>
                </c:pt>
                <c:pt idx="217">
                  <c:v>3.9009046118621354E-2</c:v>
                </c:pt>
                <c:pt idx="218">
                  <c:v>4.6658927625701507E-2</c:v>
                </c:pt>
                <c:pt idx="219">
                  <c:v>6.4312500334348016E-2</c:v>
                </c:pt>
                <c:pt idx="220">
                  <c:v>5.1527034039297967E-2</c:v>
                </c:pt>
                <c:pt idx="221">
                  <c:v>3.6548245074385775E-2</c:v>
                </c:pt>
                <c:pt idx="222">
                  <c:v>4.0399933665363194E-2</c:v>
                </c:pt>
                <c:pt idx="223">
                  <c:v>3.0717216513044963E-2</c:v>
                </c:pt>
                <c:pt idx="224">
                  <c:v>4.3877152532217814E-2</c:v>
                </c:pt>
                <c:pt idx="225">
                  <c:v>4.1416351487982242E-2</c:v>
                </c:pt>
                <c:pt idx="226">
                  <c:v>3.8260106670375743E-2</c:v>
                </c:pt>
                <c:pt idx="227">
                  <c:v>5.6234653428270366E-2</c:v>
                </c:pt>
                <c:pt idx="228">
                  <c:v>4.9654685418683946E-2</c:v>
                </c:pt>
                <c:pt idx="229">
                  <c:v>2.7079510621566289E-2</c:v>
                </c:pt>
                <c:pt idx="230">
                  <c:v>4.4626091980463425E-2</c:v>
                </c:pt>
                <c:pt idx="231">
                  <c:v>4.2379273635726591E-2</c:v>
                </c:pt>
                <c:pt idx="232">
                  <c:v>4.4519100630714049E-2</c:v>
                </c:pt>
                <c:pt idx="233">
                  <c:v>3.9116037468370723E-2</c:v>
                </c:pt>
                <c:pt idx="234">
                  <c:v>3.7083201823132642E-2</c:v>
                </c:pt>
                <c:pt idx="235">
                  <c:v>4.3556178482969693E-2</c:v>
                </c:pt>
                <c:pt idx="236">
                  <c:v>3.5745809951265479E-2</c:v>
                </c:pt>
                <c:pt idx="237">
                  <c:v>2.7721458720062524E-2</c:v>
                </c:pt>
                <c:pt idx="238">
                  <c:v>3.9757985566866959E-2</c:v>
                </c:pt>
                <c:pt idx="239">
                  <c:v>3.2375582434160242E-2</c:v>
                </c:pt>
                <c:pt idx="240">
                  <c:v>4.0025463941240395E-2</c:v>
                </c:pt>
                <c:pt idx="241">
                  <c:v>2.5207162000952264E-2</c:v>
                </c:pt>
                <c:pt idx="242">
                  <c:v>4.8049815172443354E-2</c:v>
                </c:pt>
                <c:pt idx="243">
                  <c:v>4.9387207044310509E-2</c:v>
                </c:pt>
                <c:pt idx="244">
                  <c:v>4.5000561704586224E-2</c:v>
                </c:pt>
                <c:pt idx="245">
                  <c:v>3.1466155961290571E-2</c:v>
                </c:pt>
                <c:pt idx="246">
                  <c:v>3.7243688847756702E-2</c:v>
                </c:pt>
                <c:pt idx="247">
                  <c:v>4.9815172443307999E-2</c:v>
                </c:pt>
                <c:pt idx="248">
                  <c:v>4.2486264985475967E-2</c:v>
                </c:pt>
                <c:pt idx="249">
                  <c:v>3.1947617035162745E-2</c:v>
                </c:pt>
                <c:pt idx="250">
                  <c:v>4.4626091980463425E-2</c:v>
                </c:pt>
                <c:pt idx="251">
                  <c:v>5.2703938886541069E-2</c:v>
                </c:pt>
                <c:pt idx="252">
                  <c:v>4.1737325537230356E-2</c:v>
                </c:pt>
                <c:pt idx="253">
                  <c:v>5.388084373378417E-2</c:v>
                </c:pt>
                <c:pt idx="254">
                  <c:v>5.2703938886541069E-2</c:v>
                </c:pt>
                <c:pt idx="255">
                  <c:v>5.473677453177915E-2</c:v>
                </c:pt>
                <c:pt idx="256">
                  <c:v>3.2750052158283041E-2</c:v>
                </c:pt>
                <c:pt idx="257">
                  <c:v>3.8634576394498549E-2</c:v>
                </c:pt>
                <c:pt idx="258">
                  <c:v>4.7247380049323058E-2</c:v>
                </c:pt>
                <c:pt idx="259">
                  <c:v>4.3663169832719069E-2</c:v>
                </c:pt>
                <c:pt idx="260">
                  <c:v>3.676222777388452E-2</c:v>
                </c:pt>
                <c:pt idx="261">
                  <c:v>6.1744707940363068E-2</c:v>
                </c:pt>
                <c:pt idx="262">
                  <c:v>4.9066232995062395E-2</c:v>
                </c:pt>
                <c:pt idx="263">
                  <c:v>5.527173128052601E-2</c:v>
                </c:pt>
                <c:pt idx="264">
                  <c:v>3.4033948355275519E-2</c:v>
                </c:pt>
                <c:pt idx="265">
                  <c:v>6.4152013309723949E-2</c:v>
                </c:pt>
                <c:pt idx="266">
                  <c:v>5.2757434561415753E-2</c:v>
                </c:pt>
                <c:pt idx="267">
                  <c:v>5.4683278856904466E-2</c:v>
                </c:pt>
                <c:pt idx="268">
                  <c:v>4.9868668118182691E-2</c:v>
                </c:pt>
                <c:pt idx="269">
                  <c:v>5.3934339408658855E-2</c:v>
                </c:pt>
                <c:pt idx="270">
                  <c:v>4.4572596305588734E-2</c:v>
                </c:pt>
                <c:pt idx="271">
                  <c:v>3.3873461330651458E-2</c:v>
                </c:pt>
                <c:pt idx="272">
                  <c:v>5.3773852384034794E-2</c:v>
                </c:pt>
                <c:pt idx="273">
                  <c:v>4.3877152532217814E-2</c:v>
                </c:pt>
                <c:pt idx="274">
                  <c:v>4.7728841123195233E-2</c:v>
                </c:pt>
                <c:pt idx="275">
                  <c:v>5.8588463122756569E-2</c:v>
                </c:pt>
                <c:pt idx="276">
                  <c:v>4.0988386088984745E-2</c:v>
                </c:pt>
                <c:pt idx="277">
                  <c:v>5.6662618827267856E-2</c:v>
                </c:pt>
                <c:pt idx="278">
                  <c:v>2.0392551262230489E-2</c:v>
                </c:pt>
                <c:pt idx="279">
                  <c:v>5.890943717200469E-2</c:v>
                </c:pt>
                <c:pt idx="280">
                  <c:v>3.4836383478395815E-2</c:v>
                </c:pt>
                <c:pt idx="281">
                  <c:v>4.4786579005087479E-2</c:v>
                </c:pt>
                <c:pt idx="282">
                  <c:v>5.7197575576014723E-2</c:v>
                </c:pt>
                <c:pt idx="283">
                  <c:v>2.2585873932092632E-2</c:v>
                </c:pt>
                <c:pt idx="284">
                  <c:v>4.467958765533811E-2</c:v>
                </c:pt>
                <c:pt idx="285">
                  <c:v>3.4729392128646439E-2</c:v>
                </c:pt>
                <c:pt idx="286">
                  <c:v>4.0132455290989764E-2</c:v>
                </c:pt>
                <c:pt idx="287">
                  <c:v>3.0663720838170275E-2</c:v>
                </c:pt>
                <c:pt idx="288">
                  <c:v>4.3609674157844378E-2</c:v>
                </c:pt>
                <c:pt idx="289">
                  <c:v>4.6444944926202762E-2</c:v>
                </c:pt>
                <c:pt idx="290">
                  <c:v>3.5371340227142674E-2</c:v>
                </c:pt>
                <c:pt idx="291">
                  <c:v>4.970818109355863E-2</c:v>
                </c:pt>
                <c:pt idx="292">
                  <c:v>6.0942272817242772E-2</c:v>
                </c:pt>
                <c:pt idx="293">
                  <c:v>4.6872910325200252E-2</c:v>
                </c:pt>
                <c:pt idx="294">
                  <c:v>5.6020670728771621E-2</c:v>
                </c:pt>
                <c:pt idx="295">
                  <c:v>7.7525932028395556E-2</c:v>
                </c:pt>
                <c:pt idx="296">
                  <c:v>5.3559869684536049E-2</c:v>
                </c:pt>
                <c:pt idx="297">
                  <c:v>4.2165290936227846E-2</c:v>
                </c:pt>
                <c:pt idx="298">
                  <c:v>3.2643060808533672E-2</c:v>
                </c:pt>
                <c:pt idx="299">
                  <c:v>4.2379273635726591E-2</c:v>
                </c:pt>
                <c:pt idx="300">
                  <c:v>5.8962932846879375E-2</c:v>
                </c:pt>
                <c:pt idx="301">
                  <c:v>5.2864425911165122E-2</c:v>
                </c:pt>
                <c:pt idx="302">
                  <c:v>5.960488094537561E-2</c:v>
                </c:pt>
                <c:pt idx="303">
                  <c:v>4.5963483852330581E-2</c:v>
                </c:pt>
                <c:pt idx="304">
                  <c:v>3.2322086759285551E-2</c:v>
                </c:pt>
                <c:pt idx="305">
                  <c:v>3.9383515842744153E-2</c:v>
                </c:pt>
                <c:pt idx="306">
                  <c:v>4.1523342837731611E-2</c:v>
                </c:pt>
                <c:pt idx="307">
                  <c:v>3.521085320251862E-2</c:v>
                </c:pt>
                <c:pt idx="308">
                  <c:v>4.2914230384473458E-2</c:v>
                </c:pt>
                <c:pt idx="309">
                  <c:v>3.8260106670375743E-2</c:v>
                </c:pt>
                <c:pt idx="310">
                  <c:v>3.8420593694999804E-2</c:v>
                </c:pt>
                <c:pt idx="311">
                  <c:v>5.5699696679523507E-2</c:v>
                </c:pt>
                <c:pt idx="312">
                  <c:v>4.4198126581465928E-2</c:v>
                </c:pt>
                <c:pt idx="313">
                  <c:v>3.8046123970876998E-2</c:v>
                </c:pt>
                <c:pt idx="314">
                  <c:v>3.7511167222130132E-2</c:v>
                </c:pt>
                <c:pt idx="315">
                  <c:v>2.6758536572318168E-2</c:v>
                </c:pt>
                <c:pt idx="316">
                  <c:v>5.4522791832280405E-2</c:v>
                </c:pt>
                <c:pt idx="317">
                  <c:v>3.2482573783909612E-2</c:v>
                </c:pt>
                <c:pt idx="318">
                  <c:v>5.4415800482531029E-2</c:v>
                </c:pt>
                <c:pt idx="319">
                  <c:v>3.7564662897004816E-2</c:v>
                </c:pt>
                <c:pt idx="320">
                  <c:v>3.6494749399511091E-2</c:v>
                </c:pt>
                <c:pt idx="321">
                  <c:v>4.1095377438734121E-2</c:v>
                </c:pt>
                <c:pt idx="322">
                  <c:v>3.5157357527643929E-2</c:v>
                </c:pt>
                <c:pt idx="323">
                  <c:v>5.2596947536791692E-2</c:v>
                </c:pt>
                <c:pt idx="324">
                  <c:v>5.2971417260914498E-2</c:v>
                </c:pt>
                <c:pt idx="325">
                  <c:v>3.2964034857781793E-2</c:v>
                </c:pt>
                <c:pt idx="326">
                  <c:v>3.8581080719623857E-2</c:v>
                </c:pt>
                <c:pt idx="327">
                  <c:v>5.3399382659911988E-2</c:v>
                </c:pt>
                <c:pt idx="328">
                  <c:v>3.8046123970876998E-2</c:v>
                </c:pt>
                <c:pt idx="329">
                  <c:v>4.9868668118182691E-2</c:v>
                </c:pt>
                <c:pt idx="330">
                  <c:v>3.6976210473383266E-2</c:v>
                </c:pt>
                <c:pt idx="331">
                  <c:v>3.2268591084410866E-2</c:v>
                </c:pt>
                <c:pt idx="332">
                  <c:v>3.3980452680400834E-2</c:v>
                </c:pt>
                <c:pt idx="333">
                  <c:v>4.954769406893457E-2</c:v>
                </c:pt>
                <c:pt idx="334">
                  <c:v>5.0243137842305489E-2</c:v>
                </c:pt>
                <c:pt idx="335">
                  <c:v>3.5531827251766734E-2</c:v>
                </c:pt>
                <c:pt idx="336">
                  <c:v>4.1469847162856927E-2</c:v>
                </c:pt>
                <c:pt idx="337">
                  <c:v>4.51075530543356E-2</c:v>
                </c:pt>
                <c:pt idx="338">
                  <c:v>4.093489041411006E-2</c:v>
                </c:pt>
                <c:pt idx="339">
                  <c:v>4.7247380049323058E-2</c:v>
                </c:pt>
                <c:pt idx="340">
                  <c:v>4.5642509803082466E-2</c:v>
                </c:pt>
                <c:pt idx="341">
                  <c:v>5.0082650817681436E-2</c:v>
                </c:pt>
                <c:pt idx="342">
                  <c:v>4.8477780571440844E-2</c:v>
                </c:pt>
                <c:pt idx="343">
                  <c:v>4.7514858423696488E-2</c:v>
                </c:pt>
                <c:pt idx="344">
                  <c:v>5.1473538364423282E-2</c:v>
                </c:pt>
                <c:pt idx="345">
                  <c:v>3.8795063419122609E-2</c:v>
                </c:pt>
                <c:pt idx="346">
                  <c:v>5.0510616216678926E-2</c:v>
                </c:pt>
                <c:pt idx="347">
                  <c:v>3.6922714798508581E-2</c:v>
                </c:pt>
                <c:pt idx="348">
                  <c:v>5.3185399960413243E-2</c:v>
                </c:pt>
                <c:pt idx="349">
                  <c:v>4.0774403389486E-2</c:v>
                </c:pt>
                <c:pt idx="350">
                  <c:v>3.0770712187919647E-2</c:v>
                </c:pt>
                <c:pt idx="351">
                  <c:v>2.7828450069811897E-2</c:v>
                </c:pt>
                <c:pt idx="352">
                  <c:v>3.0663720838170275E-2</c:v>
                </c:pt>
                <c:pt idx="353">
                  <c:v>5.0457120541804235E-2</c:v>
                </c:pt>
                <c:pt idx="354">
                  <c:v>3.9437011517618845E-2</c:v>
                </c:pt>
                <c:pt idx="355">
                  <c:v>5.3345886985037304E-2</c:v>
                </c:pt>
                <c:pt idx="356">
                  <c:v>4.2914230384473458E-2</c:v>
                </c:pt>
                <c:pt idx="357">
                  <c:v>4.5054057379460916E-2</c:v>
                </c:pt>
                <c:pt idx="358">
                  <c:v>2.7133006296440974E-2</c:v>
                </c:pt>
                <c:pt idx="359">
                  <c:v>4.2539760660350652E-2</c:v>
                </c:pt>
                <c:pt idx="360">
                  <c:v>4.4840074679962171E-2</c:v>
                </c:pt>
                <c:pt idx="361">
                  <c:v>4.5963483852330581E-2</c:v>
                </c:pt>
                <c:pt idx="362">
                  <c:v>3.044973813867153E-2</c:v>
                </c:pt>
                <c:pt idx="363">
                  <c:v>4.0667412039736631E-2</c:v>
                </c:pt>
                <c:pt idx="364">
                  <c:v>4.2967726059348142E-2</c:v>
                </c:pt>
                <c:pt idx="365">
                  <c:v>5.8267489073508448E-2</c:v>
                </c:pt>
                <c:pt idx="366">
                  <c:v>4.51075530543356E-2</c:v>
                </c:pt>
                <c:pt idx="367">
                  <c:v>6.9501580797192597E-2</c:v>
                </c:pt>
                <c:pt idx="368">
                  <c:v>3.8313602345250428E-2</c:v>
                </c:pt>
                <c:pt idx="369">
                  <c:v>3.7029706148257957E-2</c:v>
                </c:pt>
                <c:pt idx="370">
                  <c:v>5.2008495113170142E-2</c:v>
                </c:pt>
                <c:pt idx="371">
                  <c:v>2.1569456109473591E-2</c:v>
                </c:pt>
                <c:pt idx="372">
                  <c:v>4.5268040078959661E-2</c:v>
                </c:pt>
                <c:pt idx="373">
                  <c:v>5.2436460512167632E-2</c:v>
                </c:pt>
                <c:pt idx="374">
                  <c:v>3.7778645596503561E-2</c:v>
                </c:pt>
                <c:pt idx="375">
                  <c:v>3.3392000256779283E-2</c:v>
                </c:pt>
                <c:pt idx="376">
                  <c:v>5.0671103241302987E-2</c:v>
                </c:pt>
                <c:pt idx="377">
                  <c:v>3.4354922404523633E-2</c:v>
                </c:pt>
                <c:pt idx="378">
                  <c:v>3.8206610995501059E-2</c:v>
                </c:pt>
                <c:pt idx="379">
                  <c:v>6.00328463443731E-2</c:v>
                </c:pt>
                <c:pt idx="380">
                  <c:v>4.2860734709598773E-2</c:v>
                </c:pt>
                <c:pt idx="381">
                  <c:v>2.9272833291428428E-2</c:v>
                </c:pt>
                <c:pt idx="382">
                  <c:v>5.2543451861917008E-2</c:v>
                </c:pt>
                <c:pt idx="383">
                  <c:v>3.8313602345250428E-2</c:v>
                </c:pt>
                <c:pt idx="384">
                  <c:v>2.0874012336102667E-2</c:v>
                </c:pt>
                <c:pt idx="385">
                  <c:v>5.2115486462919518E-2</c:v>
                </c:pt>
                <c:pt idx="386">
                  <c:v>3.8420593694999804E-2</c:v>
                </c:pt>
                <c:pt idx="387">
                  <c:v>4.537503142870903E-2</c:v>
                </c:pt>
                <c:pt idx="388">
                  <c:v>5.4522791832280405E-2</c:v>
                </c:pt>
                <c:pt idx="389">
                  <c:v>4.7728841123195233E-2</c:v>
                </c:pt>
                <c:pt idx="390">
                  <c:v>4.8477780571440844E-2</c:v>
                </c:pt>
                <c:pt idx="391">
                  <c:v>4.050692501511257E-2</c:v>
                </c:pt>
                <c:pt idx="392">
                  <c:v>3.3873461330651458E-2</c:v>
                </c:pt>
                <c:pt idx="393">
                  <c:v>5.473677453177915E-2</c:v>
                </c:pt>
                <c:pt idx="394">
                  <c:v>5.484376588152852E-2</c:v>
                </c:pt>
                <c:pt idx="395">
                  <c:v>5.2757434561415753E-2</c:v>
                </c:pt>
                <c:pt idx="396">
                  <c:v>4.3128213083972203E-2</c:v>
                </c:pt>
                <c:pt idx="397">
                  <c:v>4.3556178482969693E-2</c:v>
                </c:pt>
                <c:pt idx="398">
                  <c:v>3.4515409429147693E-2</c:v>
                </c:pt>
                <c:pt idx="399">
                  <c:v>3.4461913754273009E-2</c:v>
                </c:pt>
                <c:pt idx="400">
                  <c:v>3.3285008907029907E-2</c:v>
                </c:pt>
                <c:pt idx="401">
                  <c:v>5.6662618827267856E-2</c:v>
                </c:pt>
                <c:pt idx="402">
                  <c:v>4.9440702719185194E-2</c:v>
                </c:pt>
                <c:pt idx="403">
                  <c:v>3.7885636946252937E-2</c:v>
                </c:pt>
                <c:pt idx="404">
                  <c:v>4.5909988177455896E-2</c:v>
                </c:pt>
                <c:pt idx="405">
                  <c:v>4.2646752010100028E-2</c:v>
                </c:pt>
                <c:pt idx="406">
                  <c:v>3.4408418079398324E-2</c:v>
                </c:pt>
                <c:pt idx="407">
                  <c:v>3.2589565133658988E-2</c:v>
                </c:pt>
                <c:pt idx="408">
                  <c:v>5.8802445822255314E-2</c:v>
                </c:pt>
                <c:pt idx="409">
                  <c:v>6.1156255516741517E-2</c:v>
                </c:pt>
                <c:pt idx="410">
                  <c:v>3.9276524492994784E-2</c:v>
                </c:pt>
                <c:pt idx="411">
                  <c:v>4.1148873113608805E-2</c:v>
                </c:pt>
                <c:pt idx="412">
                  <c:v>4.5268040078959661E-2</c:v>
                </c:pt>
                <c:pt idx="413">
                  <c:v>3.9276524492994784E-2</c:v>
                </c:pt>
                <c:pt idx="414">
                  <c:v>4.9173224344811764E-2</c:v>
                </c:pt>
                <c:pt idx="415">
                  <c:v>6.4579978708721439E-2</c:v>
                </c:pt>
                <c:pt idx="416">
                  <c:v>4.4144630906591244E-2</c:v>
                </c:pt>
                <c:pt idx="417">
                  <c:v>3.2910539182907102E-2</c:v>
                </c:pt>
                <c:pt idx="418">
                  <c:v>6.3242586836854284E-2</c:v>
                </c:pt>
                <c:pt idx="419">
                  <c:v>4.6926406000074937E-2</c:v>
                </c:pt>
                <c:pt idx="420">
                  <c:v>4.1790821212105041E-2</c:v>
                </c:pt>
                <c:pt idx="421">
                  <c:v>5.4897261556403211E-2</c:v>
                </c:pt>
                <c:pt idx="422">
                  <c:v>5.0564111891553611E-2</c:v>
                </c:pt>
                <c:pt idx="423">
                  <c:v>4.9173224344811764E-2</c:v>
                </c:pt>
                <c:pt idx="424">
                  <c:v>3.0021772739674039E-2</c:v>
                </c:pt>
                <c:pt idx="425">
                  <c:v>5.8962932846879375E-2</c:v>
                </c:pt>
                <c:pt idx="426">
                  <c:v>3.8313602345250428E-2</c:v>
                </c:pt>
                <c:pt idx="427">
                  <c:v>5.6181157753395682E-2</c:v>
                </c:pt>
                <c:pt idx="428">
                  <c:v>3.5692314276390795E-2</c:v>
                </c:pt>
                <c:pt idx="429">
                  <c:v>4.9868668118182691E-2</c:v>
                </c:pt>
                <c:pt idx="430">
                  <c:v>4.3663169832719069E-2</c:v>
                </c:pt>
                <c:pt idx="431">
                  <c:v>2.8416902493433448E-2</c:v>
                </c:pt>
                <c:pt idx="432">
                  <c:v>4.8317293546816784E-2</c:v>
                </c:pt>
                <c:pt idx="433">
                  <c:v>5.6823105851891917E-2</c:v>
                </c:pt>
                <c:pt idx="434">
                  <c:v>3.2964034857781793E-2</c:v>
                </c:pt>
                <c:pt idx="435">
                  <c:v>3.981148124174165E-2</c:v>
                </c:pt>
                <c:pt idx="436">
                  <c:v>5.0617607566428295E-2</c:v>
                </c:pt>
                <c:pt idx="437">
                  <c:v>5.0617607566428295E-2</c:v>
                </c:pt>
                <c:pt idx="438">
                  <c:v>6.2065681989611182E-2</c:v>
                </c:pt>
                <c:pt idx="439">
                  <c:v>3.590629697588954E-2</c:v>
                </c:pt>
                <c:pt idx="440">
                  <c:v>2.4511718227581341E-2</c:v>
                </c:pt>
                <c:pt idx="441">
                  <c:v>4.4412109280964673E-2</c:v>
                </c:pt>
                <c:pt idx="442">
                  <c:v>4.3395691458345632E-2</c:v>
                </c:pt>
                <c:pt idx="443">
                  <c:v>4.7621849773445857E-2</c:v>
                </c:pt>
                <c:pt idx="444">
                  <c:v>3.3873461330651458E-2</c:v>
                </c:pt>
                <c:pt idx="445">
                  <c:v>4.7407867073947112E-2</c:v>
                </c:pt>
                <c:pt idx="446">
                  <c:v>4.3288700108596263E-2</c:v>
                </c:pt>
                <c:pt idx="447">
                  <c:v>5.41483221081576E-2</c:v>
                </c:pt>
                <c:pt idx="448">
                  <c:v>3.1626642985914631E-2</c:v>
                </c:pt>
                <c:pt idx="449">
                  <c:v>4.6444944926202762E-2</c:v>
                </c:pt>
                <c:pt idx="450">
                  <c:v>4.8745258945814274E-2</c:v>
                </c:pt>
                <c:pt idx="451">
                  <c:v>4.2914230384473458E-2</c:v>
                </c:pt>
                <c:pt idx="452">
                  <c:v>5.2596947536791692E-2</c:v>
                </c:pt>
                <c:pt idx="453">
                  <c:v>4.5214544404084969E-2</c:v>
                </c:pt>
                <c:pt idx="454">
                  <c:v>4.51075530543356E-2</c:v>
                </c:pt>
                <c:pt idx="455">
                  <c:v>5.5325226955400701E-2</c:v>
                </c:pt>
                <c:pt idx="456">
                  <c:v>4.8424284896566153E-2</c:v>
                </c:pt>
                <c:pt idx="457">
                  <c:v>6.7094275427831709E-2</c:v>
                </c:pt>
                <c:pt idx="458">
                  <c:v>2.2906847981340749E-2</c:v>
                </c:pt>
                <c:pt idx="459">
                  <c:v>5.4094826433282915E-2</c:v>
                </c:pt>
                <c:pt idx="460">
                  <c:v>3.6494749399511091E-2</c:v>
                </c:pt>
                <c:pt idx="461">
                  <c:v>4.3235204433721579E-2</c:v>
                </c:pt>
                <c:pt idx="462">
                  <c:v>5.6395140452894427E-2</c:v>
                </c:pt>
                <c:pt idx="463">
                  <c:v>3.1733634335664E-2</c:v>
                </c:pt>
                <c:pt idx="464">
                  <c:v>4.5749501152831835E-2</c:v>
                </c:pt>
                <c:pt idx="465">
                  <c:v>5.9497889595626234E-2</c:v>
                </c:pt>
                <c:pt idx="466">
                  <c:v>4.928021569456114E-2</c:v>
                </c:pt>
                <c:pt idx="467">
                  <c:v>3.4622400778897069E-2</c:v>
                </c:pt>
                <c:pt idx="468">
                  <c:v>4.1897812561854417E-2</c:v>
                </c:pt>
                <c:pt idx="469">
                  <c:v>2.7293493321065034E-2</c:v>
                </c:pt>
                <c:pt idx="470">
                  <c:v>4.1309360138232866E-2</c:v>
                </c:pt>
                <c:pt idx="471">
                  <c:v>3.6815723448759212E-2</c:v>
                </c:pt>
                <c:pt idx="472">
                  <c:v>4.1148873113608805E-2</c:v>
                </c:pt>
                <c:pt idx="473">
                  <c:v>5.8213993398633763E-2</c:v>
                </c:pt>
                <c:pt idx="474">
                  <c:v>2.8042432769310642E-2</c:v>
                </c:pt>
                <c:pt idx="475">
                  <c:v>5.0350129192054865E-2</c:v>
                </c:pt>
                <c:pt idx="476">
                  <c:v>6.2440151713733988E-2</c:v>
                </c:pt>
                <c:pt idx="477">
                  <c:v>4.7621849773445857E-2</c:v>
                </c:pt>
                <c:pt idx="478">
                  <c:v>4.3556178482969693E-2</c:v>
                </c:pt>
                <c:pt idx="479">
                  <c:v>2.7560971695438464E-2</c:v>
                </c:pt>
                <c:pt idx="480">
                  <c:v>5.3773852384034794E-2</c:v>
                </c:pt>
                <c:pt idx="481">
                  <c:v>5.1901503763420773E-2</c:v>
                </c:pt>
                <c:pt idx="482">
                  <c:v>4.7996319497568662E-2</c:v>
                </c:pt>
                <c:pt idx="483">
                  <c:v>2.7667963045187836E-2</c:v>
                </c:pt>
                <c:pt idx="484">
                  <c:v>5.586018370414756E-2</c:v>
                </c:pt>
                <c:pt idx="485">
                  <c:v>5.0724598916177671E-2</c:v>
                </c:pt>
                <c:pt idx="486">
                  <c:v>4.6979901674949621E-2</c:v>
                </c:pt>
                <c:pt idx="487">
                  <c:v>3.7457671547255447E-2</c:v>
                </c:pt>
                <c:pt idx="488">
                  <c:v>4.3663169832719069E-2</c:v>
                </c:pt>
                <c:pt idx="489">
                  <c:v>4.0881394739235376E-2</c:v>
                </c:pt>
                <c:pt idx="490">
                  <c:v>5.1366547014673906E-2</c:v>
                </c:pt>
                <c:pt idx="491">
                  <c:v>5.9765367969999671E-2</c:v>
                </c:pt>
                <c:pt idx="492">
                  <c:v>5.2275973487543578E-2</c:v>
                </c:pt>
                <c:pt idx="493">
                  <c:v>4.023944664073914E-2</c:v>
                </c:pt>
                <c:pt idx="494">
                  <c:v>3.7083201823132642E-2</c:v>
                </c:pt>
                <c:pt idx="495">
                  <c:v>5.7197575576014723E-2</c:v>
                </c:pt>
                <c:pt idx="496">
                  <c:v>5.5218235605651325E-2</c:v>
                </c:pt>
                <c:pt idx="497">
                  <c:v>3.9864976916616335E-2</c:v>
                </c:pt>
                <c:pt idx="498">
                  <c:v>4.885225029556365E-2</c:v>
                </c:pt>
                <c:pt idx="499">
                  <c:v>3.3124521882405847E-2</c:v>
                </c:pt>
                <c:pt idx="500">
                  <c:v>5.1366547014673906E-2</c:v>
                </c:pt>
                <c:pt idx="501">
                  <c:v>5.4897261556403211E-2</c:v>
                </c:pt>
                <c:pt idx="502">
                  <c:v>3.7350680197506071E-2</c:v>
                </c:pt>
                <c:pt idx="503">
                  <c:v>4.8424284896566153E-2</c:v>
                </c:pt>
                <c:pt idx="504">
                  <c:v>6.0139837694122476E-2</c:v>
                </c:pt>
                <c:pt idx="505">
                  <c:v>3.6227271025137661E-2</c:v>
                </c:pt>
                <c:pt idx="506">
                  <c:v>4.6337953576453386E-2</c:v>
                </c:pt>
                <c:pt idx="507">
                  <c:v>4.3395691458345632E-2</c:v>
                </c:pt>
                <c:pt idx="508">
                  <c:v>3.7885636946252937E-2</c:v>
                </c:pt>
                <c:pt idx="509">
                  <c:v>6.3456569536353036E-2</c:v>
                </c:pt>
                <c:pt idx="510">
                  <c:v>5.1045572965425785E-2</c:v>
                </c:pt>
                <c:pt idx="511">
                  <c:v>4.1309360138232866E-2</c:v>
                </c:pt>
                <c:pt idx="512">
                  <c:v>5.933740257100218E-2</c:v>
                </c:pt>
                <c:pt idx="513">
                  <c:v>4.6070475202079957E-2</c:v>
                </c:pt>
                <c:pt idx="514">
                  <c:v>3.7297184522631387E-2</c:v>
                </c:pt>
                <c:pt idx="515">
                  <c:v>5.0885085940801732E-2</c:v>
                </c:pt>
                <c:pt idx="516">
                  <c:v>5.2489956187042323E-2</c:v>
                </c:pt>
                <c:pt idx="517">
                  <c:v>2.9272833291428428E-2</c:v>
                </c:pt>
                <c:pt idx="518">
                  <c:v>4.8210302197067408E-2</c:v>
                </c:pt>
                <c:pt idx="519">
                  <c:v>4.6712423300576192E-2</c:v>
                </c:pt>
                <c:pt idx="520">
                  <c:v>2.9861285715049979E-2</c:v>
                </c:pt>
                <c:pt idx="521">
                  <c:v>2.1087995035601412E-2</c:v>
                </c:pt>
                <c:pt idx="522">
                  <c:v>4.0613916364861946E-2</c:v>
                </c:pt>
                <c:pt idx="523">
                  <c:v>2.7881945744686581E-2</c:v>
                </c:pt>
                <c:pt idx="524">
                  <c:v>3.5264348877393305E-2</c:v>
                </c:pt>
                <c:pt idx="525">
                  <c:v>4.537503142870903E-2</c:v>
                </c:pt>
                <c:pt idx="526">
                  <c:v>3.7725149921628877E-2</c:v>
                </c:pt>
                <c:pt idx="527">
                  <c:v>4.8959241645313019E-2</c:v>
                </c:pt>
                <c:pt idx="528">
                  <c:v>3.3926957005526143E-2</c:v>
                </c:pt>
                <c:pt idx="529">
                  <c:v>6.2226169014235243E-2</c:v>
                </c:pt>
                <c:pt idx="530">
                  <c:v>3.92230288181201E-2</c:v>
                </c:pt>
                <c:pt idx="531">
                  <c:v>4.2807239034724082E-2</c:v>
                </c:pt>
                <c:pt idx="532">
                  <c:v>4.3930648207092499E-2</c:v>
                </c:pt>
                <c:pt idx="533">
                  <c:v>3.7404175872380763E-2</c:v>
                </c:pt>
                <c:pt idx="534">
                  <c:v>5.0243137842305489E-2</c:v>
                </c:pt>
                <c:pt idx="535">
                  <c:v>3.7992628296002313E-2</c:v>
                </c:pt>
                <c:pt idx="536">
                  <c:v>2.6705040897443483E-2</c:v>
                </c:pt>
                <c:pt idx="537">
                  <c:v>4.8477780571440844E-2</c:v>
                </c:pt>
                <c:pt idx="538">
                  <c:v>3.590629697588954E-2</c:v>
                </c:pt>
                <c:pt idx="539">
                  <c:v>5.1099068640300477E-2</c:v>
                </c:pt>
                <c:pt idx="540">
                  <c:v>6.5382413831841735E-2</c:v>
                </c:pt>
                <c:pt idx="541">
                  <c:v>5.3399382659911988E-2</c:v>
                </c:pt>
                <c:pt idx="542">
                  <c:v>4.1576838512606296E-2</c:v>
                </c:pt>
                <c:pt idx="543">
                  <c:v>3.5959792650764225E-2</c:v>
                </c:pt>
                <c:pt idx="544">
                  <c:v>4.5000561704586224E-2</c:v>
                </c:pt>
                <c:pt idx="545">
                  <c:v>4.9440702719185194E-2</c:v>
                </c:pt>
                <c:pt idx="546">
                  <c:v>2.7774954394937209E-2</c:v>
                </c:pt>
                <c:pt idx="547">
                  <c:v>5.6662618827267856E-2</c:v>
                </c:pt>
                <c:pt idx="548">
                  <c:v>4.9868668118182691E-2</c:v>
                </c:pt>
                <c:pt idx="549">
                  <c:v>3.6387758049761722E-2</c:v>
                </c:pt>
                <c:pt idx="550">
                  <c:v>4.928021569456114E-2</c:v>
                </c:pt>
                <c:pt idx="551">
                  <c:v>4.0453429340237886E-2</c:v>
                </c:pt>
                <c:pt idx="552">
                  <c:v>6.3349578186603653E-2</c:v>
                </c:pt>
                <c:pt idx="553">
                  <c:v>4.1416351487982242E-2</c:v>
                </c:pt>
                <c:pt idx="554">
                  <c:v>6.8538658649448234E-2</c:v>
                </c:pt>
                <c:pt idx="555">
                  <c:v>5.6823105851891917E-2</c:v>
                </c:pt>
                <c:pt idx="556">
                  <c:v>4.970818109355863E-2</c:v>
                </c:pt>
                <c:pt idx="557">
                  <c:v>4.494706602971154E-2</c:v>
                </c:pt>
                <c:pt idx="558">
                  <c:v>4.2914230384473458E-2</c:v>
                </c:pt>
                <c:pt idx="559">
                  <c:v>4.5428527103583714E-2</c:v>
                </c:pt>
                <c:pt idx="560">
                  <c:v>4.5856492502581211E-2</c:v>
                </c:pt>
                <c:pt idx="561">
                  <c:v>4.2753743359849397E-2</c:v>
                </c:pt>
                <c:pt idx="562">
                  <c:v>5.125955566492453E-2</c:v>
                </c:pt>
                <c:pt idx="563">
                  <c:v>3.9704489891992274E-2</c:v>
                </c:pt>
                <c:pt idx="564">
                  <c:v>4.120236878848349E-2</c:v>
                </c:pt>
                <c:pt idx="565">
                  <c:v>3.3392000256779283E-2</c:v>
                </c:pt>
                <c:pt idx="566">
                  <c:v>6.4793961408220191E-2</c:v>
                </c:pt>
                <c:pt idx="567">
                  <c:v>3.8955550443746663E-2</c:v>
                </c:pt>
                <c:pt idx="568">
                  <c:v>3.8688072069373233E-2</c:v>
                </c:pt>
                <c:pt idx="569">
                  <c:v>4.3663169832719069E-2</c:v>
                </c:pt>
                <c:pt idx="570">
                  <c:v>4.6284457901578702E-2</c:v>
                </c:pt>
                <c:pt idx="571">
                  <c:v>5.1848008088546081E-2</c:v>
                </c:pt>
                <c:pt idx="572">
                  <c:v>5.1901503763420773E-2</c:v>
                </c:pt>
                <c:pt idx="573">
                  <c:v>4.1951308236729101E-2</c:v>
                </c:pt>
                <c:pt idx="574">
                  <c:v>3.3071026207531162E-2</c:v>
                </c:pt>
                <c:pt idx="575">
                  <c:v>2.4832692276829459E-2</c:v>
                </c:pt>
                <c:pt idx="576">
                  <c:v>4.1683829862355672E-2</c:v>
                </c:pt>
                <c:pt idx="577">
                  <c:v>6.6559318679084836E-2</c:v>
                </c:pt>
                <c:pt idx="578">
                  <c:v>3.2857043508032417E-2</c:v>
                </c:pt>
                <c:pt idx="579">
                  <c:v>4.4091135231716559E-2</c:v>
                </c:pt>
                <c:pt idx="580">
                  <c:v>4.0881394739235376E-2</c:v>
                </c:pt>
                <c:pt idx="581">
                  <c:v>5.0617607566428295E-2</c:v>
                </c:pt>
                <c:pt idx="582">
                  <c:v>4.5321535753834345E-2</c:v>
                </c:pt>
                <c:pt idx="583">
                  <c:v>3.9757985566866959E-2</c:v>
                </c:pt>
                <c:pt idx="584">
                  <c:v>5.7679036649886897E-2</c:v>
                </c:pt>
                <c:pt idx="585">
                  <c:v>4.136285581310755E-2</c:v>
                </c:pt>
                <c:pt idx="586">
                  <c:v>5.1687521063922028E-2</c:v>
                </c:pt>
                <c:pt idx="587">
                  <c:v>4.9922163793057375E-2</c:v>
                </c:pt>
                <c:pt idx="588">
                  <c:v>5.1687521063922028E-2</c:v>
                </c:pt>
                <c:pt idx="589">
                  <c:v>4.2753743359849397E-2</c:v>
                </c:pt>
                <c:pt idx="590">
                  <c:v>4.7514858423696488E-2</c:v>
                </c:pt>
                <c:pt idx="591">
                  <c:v>5.3666861034285418E-2</c:v>
                </c:pt>
                <c:pt idx="592">
                  <c:v>3.3605982956278029E-2</c:v>
                </c:pt>
                <c:pt idx="593">
                  <c:v>5.2864425911165122E-2</c:v>
                </c:pt>
                <c:pt idx="594">
                  <c:v>5.9283906896127489E-2</c:v>
                </c:pt>
                <c:pt idx="595">
                  <c:v>3.5157357527643929E-2</c:v>
                </c:pt>
                <c:pt idx="596">
                  <c:v>2.7935441419561269E-2</c:v>
                </c:pt>
                <c:pt idx="597">
                  <c:v>5.1313051339799222E-2</c:v>
                </c:pt>
                <c:pt idx="598">
                  <c:v>4.034643799048851E-2</c:v>
                </c:pt>
                <c:pt idx="599">
                  <c:v>3.1840625685413376E-2</c:v>
                </c:pt>
                <c:pt idx="600">
                  <c:v>5.0564111891553611E-2</c:v>
                </c:pt>
                <c:pt idx="601">
                  <c:v>4.0399933665363194E-2</c:v>
                </c:pt>
                <c:pt idx="602">
                  <c:v>3.8099619645751683E-2</c:v>
                </c:pt>
                <c:pt idx="603">
                  <c:v>6.0407316068495906E-2</c:v>
                </c:pt>
                <c:pt idx="604">
                  <c:v>4.2486264985475967E-2</c:v>
                </c:pt>
                <c:pt idx="605">
                  <c:v>3.7939132621127622E-2</c:v>
                </c:pt>
                <c:pt idx="606">
                  <c:v>3.6815723448759212E-2</c:v>
                </c:pt>
                <c:pt idx="607">
                  <c:v>3.2482573783909612E-2</c:v>
                </c:pt>
                <c:pt idx="608">
                  <c:v>5.0510616216678926E-2</c:v>
                </c:pt>
                <c:pt idx="609">
                  <c:v>3.2589565133658988E-2</c:v>
                </c:pt>
                <c:pt idx="610">
                  <c:v>2.8630885192932193E-2</c:v>
                </c:pt>
                <c:pt idx="611">
                  <c:v>5.7037088551390662E-2</c:v>
                </c:pt>
                <c:pt idx="612">
                  <c:v>3.8367098020125112E-2</c:v>
                </c:pt>
                <c:pt idx="613">
                  <c:v>5.2596947536791692E-2</c:v>
                </c:pt>
                <c:pt idx="614">
                  <c:v>4.8798754620688958E-2</c:v>
                </c:pt>
                <c:pt idx="615">
                  <c:v>3.9330020167869469E-2</c:v>
                </c:pt>
                <c:pt idx="616">
                  <c:v>4.4305117931215304E-2</c:v>
                </c:pt>
                <c:pt idx="617">
                  <c:v>4.954769406893457E-2</c:v>
                </c:pt>
                <c:pt idx="618">
                  <c:v>3.2108104059786806E-2</c:v>
                </c:pt>
                <c:pt idx="619">
                  <c:v>5.0671103241302987E-2</c:v>
                </c:pt>
                <c:pt idx="620">
                  <c:v>3.9864976916616335E-2</c:v>
                </c:pt>
                <c:pt idx="621">
                  <c:v>3.478288780352113E-2</c:v>
                </c:pt>
                <c:pt idx="622">
                  <c:v>5.040362486692955E-2</c:v>
                </c:pt>
                <c:pt idx="623">
                  <c:v>3.6441253724636406E-2</c:v>
                </c:pt>
                <c:pt idx="624">
                  <c:v>4.3181708758846887E-2</c:v>
                </c:pt>
                <c:pt idx="625">
                  <c:v>2.5153666326077576E-2</c:v>
                </c:pt>
                <c:pt idx="626">
                  <c:v>4.6712423300576192E-2</c:v>
                </c:pt>
                <c:pt idx="627">
                  <c:v>3.7671654246754192E-2</c:v>
                </c:pt>
                <c:pt idx="628">
                  <c:v>3.4729392128646439E-2</c:v>
                </c:pt>
                <c:pt idx="629">
                  <c:v>2.9540311665801861E-2</c:v>
                </c:pt>
                <c:pt idx="630">
                  <c:v>5.5699696679523507E-2</c:v>
                </c:pt>
                <c:pt idx="631">
                  <c:v>4.7354371399072427E-2</c:v>
                </c:pt>
                <c:pt idx="632">
                  <c:v>4.8638267596064898E-2</c:v>
                </c:pt>
                <c:pt idx="633">
                  <c:v>5.41483221081576E-2</c:v>
                </c:pt>
                <c:pt idx="634">
                  <c:v>5.5806688029272876E-2</c:v>
                </c:pt>
                <c:pt idx="635">
                  <c:v>5.0617607566428295E-2</c:v>
                </c:pt>
                <c:pt idx="636">
                  <c:v>5.3720356709160109E-2</c:v>
                </c:pt>
                <c:pt idx="637">
                  <c:v>4.6605431950826816E-2</c:v>
                </c:pt>
                <c:pt idx="638">
                  <c:v>4.2218786611102538E-2</c:v>
                </c:pt>
                <c:pt idx="639">
                  <c:v>5.1152564315175161E-2</c:v>
                </c:pt>
                <c:pt idx="640">
                  <c:v>4.7033397349824306E-2</c:v>
                </c:pt>
                <c:pt idx="641">
                  <c:v>4.2218786611102538E-2</c:v>
                </c:pt>
                <c:pt idx="642">
                  <c:v>4.8210302197067408E-2</c:v>
                </c:pt>
                <c:pt idx="643">
                  <c:v>4.3663169832719069E-2</c:v>
                </c:pt>
                <c:pt idx="644">
                  <c:v>2.7293493321065034E-2</c:v>
                </c:pt>
                <c:pt idx="645">
                  <c:v>3.2001112710037437E-2</c:v>
                </c:pt>
                <c:pt idx="646">
                  <c:v>4.136285581310755E-2</c:v>
                </c:pt>
                <c:pt idx="647">
                  <c:v>5.832098474838314E-2</c:v>
                </c:pt>
                <c:pt idx="648">
                  <c:v>4.3502682808095008E-2</c:v>
                </c:pt>
                <c:pt idx="649">
                  <c:v>4.51075530543356E-2</c:v>
                </c:pt>
                <c:pt idx="650">
                  <c:v>6.1530725240864323E-2</c:v>
                </c:pt>
                <c:pt idx="651">
                  <c:v>4.8531276246315529E-2</c:v>
                </c:pt>
                <c:pt idx="652">
                  <c:v>5.2222477812668887E-2</c:v>
                </c:pt>
                <c:pt idx="653">
                  <c:v>4.6498440601077447E-2</c:v>
                </c:pt>
                <c:pt idx="654">
                  <c:v>4.6979901674949621E-2</c:v>
                </c:pt>
                <c:pt idx="655">
                  <c:v>5.9497889595626234E-2</c:v>
                </c:pt>
                <c:pt idx="656">
                  <c:v>4.8049815172443354E-2</c:v>
                </c:pt>
                <c:pt idx="657">
                  <c:v>3.547833157689205E-2</c:v>
                </c:pt>
                <c:pt idx="658">
                  <c:v>4.9119728669937079E-2</c:v>
                </c:pt>
                <c:pt idx="659">
                  <c:v>4.6337953576453386E-2</c:v>
                </c:pt>
                <c:pt idx="660">
                  <c:v>2.9005354917054998E-2</c:v>
                </c:pt>
                <c:pt idx="661">
                  <c:v>4.7835832472944602E-2</c:v>
                </c:pt>
                <c:pt idx="662">
                  <c:v>3.7243688847756702E-2</c:v>
                </c:pt>
                <c:pt idx="663">
                  <c:v>3.92230288181201E-2</c:v>
                </c:pt>
                <c:pt idx="664">
                  <c:v>5.5164739930776641E-2</c:v>
                </c:pt>
                <c:pt idx="665">
                  <c:v>5.4255313457906969E-2</c:v>
                </c:pt>
                <c:pt idx="666">
                  <c:v>3.590629697588954E-2</c:v>
                </c:pt>
                <c:pt idx="667">
                  <c:v>4.425162225634062E-2</c:v>
                </c:pt>
                <c:pt idx="668">
                  <c:v>6.0086342019247785E-2</c:v>
                </c:pt>
                <c:pt idx="669">
                  <c:v>4.7889328147819293E-2</c:v>
                </c:pt>
                <c:pt idx="670">
                  <c:v>4.5696005477957151E-2</c:v>
                </c:pt>
                <c:pt idx="671">
                  <c:v>4.6658927625701507E-2</c:v>
                </c:pt>
                <c:pt idx="672">
                  <c:v>3.965099421711759E-2</c:v>
                </c:pt>
                <c:pt idx="673">
                  <c:v>4.425162225634062E-2</c:v>
                </c:pt>
                <c:pt idx="674">
                  <c:v>5.5806688029272876E-2</c:v>
                </c:pt>
                <c:pt idx="675">
                  <c:v>4.7514858423696488E-2</c:v>
                </c:pt>
                <c:pt idx="676">
                  <c:v>2.4458222552706653E-2</c:v>
                </c:pt>
                <c:pt idx="677">
                  <c:v>6.0781785792618712E-2</c:v>
                </c:pt>
                <c:pt idx="678">
                  <c:v>3.9971968266365704E-2</c:v>
                </c:pt>
                <c:pt idx="679">
                  <c:v>3.3071026207531162E-2</c:v>
                </c:pt>
                <c:pt idx="680">
                  <c:v>3.3124521882405847E-2</c:v>
                </c:pt>
                <c:pt idx="681">
                  <c:v>4.5482022778458406E-2</c:v>
                </c:pt>
                <c:pt idx="682">
                  <c:v>4.0560420689987255E-2</c:v>
                </c:pt>
                <c:pt idx="683">
                  <c:v>3.3338504581904592E-2</c:v>
                </c:pt>
                <c:pt idx="684">
                  <c:v>4.580299682770652E-2</c:v>
                </c:pt>
                <c:pt idx="685">
                  <c:v>1.5524444848634028E-2</c:v>
                </c:pt>
                <c:pt idx="686">
                  <c:v>3.6601740749260467E-2</c:v>
                </c:pt>
                <c:pt idx="687">
                  <c:v>4.9440702719185194E-2</c:v>
                </c:pt>
                <c:pt idx="688">
                  <c:v>4.1416351487982242E-2</c:v>
                </c:pt>
                <c:pt idx="689">
                  <c:v>2.9754294365300606E-2</c:v>
                </c:pt>
                <c:pt idx="690">
                  <c:v>2.9754294365300606E-2</c:v>
                </c:pt>
                <c:pt idx="691">
                  <c:v>4.050692501511257E-2</c:v>
                </c:pt>
                <c:pt idx="692">
                  <c:v>3.6494749399511091E-2</c:v>
                </c:pt>
                <c:pt idx="693">
                  <c:v>3.0396242463796842E-2</c:v>
                </c:pt>
                <c:pt idx="694">
                  <c:v>3.5157357527643929E-2</c:v>
                </c:pt>
                <c:pt idx="695">
                  <c:v>3.6922714798508581E-2</c:v>
                </c:pt>
                <c:pt idx="696">
                  <c:v>4.5214544404084969E-2</c:v>
                </c:pt>
                <c:pt idx="697">
                  <c:v>3.8955550443746663E-2</c:v>
                </c:pt>
                <c:pt idx="698">
                  <c:v>5.944439392075155E-2</c:v>
                </c:pt>
                <c:pt idx="699">
                  <c:v>3.0021772739674039E-2</c:v>
                </c:pt>
                <c:pt idx="700">
                  <c:v>2.8309911143684075E-2</c:v>
                </c:pt>
                <c:pt idx="701">
                  <c:v>4.2807239034724082E-2</c:v>
                </c:pt>
                <c:pt idx="702">
                  <c:v>4.5856492502581211E-2</c:v>
                </c:pt>
                <c:pt idx="703">
                  <c:v>4.3663169832719069E-2</c:v>
                </c:pt>
                <c:pt idx="704">
                  <c:v>5.083159026592704E-2</c:v>
                </c:pt>
                <c:pt idx="705">
                  <c:v>5.7572045300137528E-2</c:v>
                </c:pt>
                <c:pt idx="706">
                  <c:v>4.954769406893457E-2</c:v>
                </c:pt>
                <c:pt idx="707">
                  <c:v>3.061022516329559E-2</c:v>
                </c:pt>
                <c:pt idx="708">
                  <c:v>6.1851699290112437E-2</c:v>
                </c:pt>
                <c:pt idx="709">
                  <c:v>3.8474089369874488E-2</c:v>
                </c:pt>
                <c:pt idx="710">
                  <c:v>3.8474089369874488E-2</c:v>
                </c:pt>
                <c:pt idx="711">
                  <c:v>5.586018370414756E-2</c:v>
                </c:pt>
                <c:pt idx="712">
                  <c:v>4.9815172443307999E-2</c:v>
                </c:pt>
                <c:pt idx="713">
                  <c:v>3.7190193172882018E-2</c:v>
                </c:pt>
                <c:pt idx="714">
                  <c:v>6.0781785792618712E-2</c:v>
                </c:pt>
                <c:pt idx="715">
                  <c:v>3.6227271025137661E-2</c:v>
                </c:pt>
                <c:pt idx="716">
                  <c:v>1.5791923223007459E-2</c:v>
                </c:pt>
                <c:pt idx="717">
                  <c:v>3.3819965655776774E-2</c:v>
                </c:pt>
                <c:pt idx="718">
                  <c:v>3.4568905104022378E-2</c:v>
                </c:pt>
                <c:pt idx="719">
                  <c:v>5.2489956187042323E-2</c:v>
                </c:pt>
                <c:pt idx="720">
                  <c:v>5.6234653428270366E-2</c:v>
                </c:pt>
                <c:pt idx="721">
                  <c:v>4.1095377438734121E-2</c:v>
                </c:pt>
                <c:pt idx="722">
                  <c:v>2.6812032247192856E-2</c:v>
                </c:pt>
                <c:pt idx="723">
                  <c:v>3.8367098020125112E-2</c:v>
                </c:pt>
                <c:pt idx="724">
                  <c:v>3.6120279675388285E-2</c:v>
                </c:pt>
                <c:pt idx="725">
                  <c:v>3.3231513232155223E-2</c:v>
                </c:pt>
                <c:pt idx="726">
                  <c:v>3.6120279675388285E-2</c:v>
                </c:pt>
                <c:pt idx="727">
                  <c:v>3.4247931054774264E-2</c:v>
                </c:pt>
                <c:pt idx="728">
                  <c:v>3.0984694887418392E-2</c:v>
                </c:pt>
                <c:pt idx="729">
                  <c:v>3.5531827251766734E-2</c:v>
                </c:pt>
                <c:pt idx="730">
                  <c:v>3.3819965655776774E-2</c:v>
                </c:pt>
                <c:pt idx="731">
                  <c:v>2.8791372217556253E-2</c:v>
                </c:pt>
                <c:pt idx="732">
                  <c:v>5.3078408610663874E-2</c:v>
                </c:pt>
                <c:pt idx="733">
                  <c:v>4.9868668118182691E-2</c:v>
                </c:pt>
                <c:pt idx="734">
                  <c:v>3.2108104059786806E-2</c:v>
                </c:pt>
                <c:pt idx="735">
                  <c:v>3.7404175872380763E-2</c:v>
                </c:pt>
                <c:pt idx="736">
                  <c:v>4.8424284896566153E-2</c:v>
                </c:pt>
                <c:pt idx="737">
                  <c:v>3.9704489891992274E-2</c:v>
                </c:pt>
                <c:pt idx="738">
                  <c:v>2.852389384318282E-2</c:v>
                </c:pt>
                <c:pt idx="739">
                  <c:v>4.8905745970438334E-2</c:v>
                </c:pt>
                <c:pt idx="740">
                  <c:v>3.92230288181201E-2</c:v>
                </c:pt>
                <c:pt idx="741">
                  <c:v>4.4786579005087479E-2</c:v>
                </c:pt>
                <c:pt idx="742">
                  <c:v>2.2264899882844514E-2</c:v>
                </c:pt>
                <c:pt idx="743">
                  <c:v>3.8099619645751683E-2</c:v>
                </c:pt>
                <c:pt idx="744">
                  <c:v>4.2004803911603786E-2</c:v>
                </c:pt>
                <c:pt idx="745">
                  <c:v>4.5161048729210285E-2</c:v>
                </c:pt>
                <c:pt idx="746">
                  <c:v>4.8477780571440844E-2</c:v>
                </c:pt>
                <c:pt idx="747">
                  <c:v>1.9911090188358311E-2</c:v>
                </c:pt>
                <c:pt idx="748">
                  <c:v>3.1680138660789316E-2</c:v>
                </c:pt>
                <c:pt idx="749">
                  <c:v>4.2058299586478477E-2</c:v>
                </c:pt>
                <c:pt idx="750">
                  <c:v>4.8531276246315529E-2</c:v>
                </c:pt>
                <c:pt idx="751">
                  <c:v>3.8206610995501059E-2</c:v>
                </c:pt>
                <c:pt idx="752">
                  <c:v>3.3124521882405847E-2</c:v>
                </c:pt>
                <c:pt idx="753">
                  <c:v>3.6655236424135151E-2</c:v>
                </c:pt>
                <c:pt idx="754">
                  <c:v>4.4733083330212794E-2</c:v>
                </c:pt>
                <c:pt idx="755">
                  <c:v>4.7461362748821803E-2</c:v>
                </c:pt>
                <c:pt idx="756">
                  <c:v>6.532891815696705E-2</c:v>
                </c:pt>
                <c:pt idx="757">
                  <c:v>2.7614467370313152E-2</c:v>
                </c:pt>
                <c:pt idx="758">
                  <c:v>5.7304566925764099E-2</c:v>
                </c:pt>
                <c:pt idx="759">
                  <c:v>5.1313051339799222E-2</c:v>
                </c:pt>
                <c:pt idx="760">
                  <c:v>3.087770353766902E-2</c:v>
                </c:pt>
                <c:pt idx="761">
                  <c:v>2.6651545222568795E-2</c:v>
                </c:pt>
                <c:pt idx="762">
                  <c:v>4.3074717409097518E-2</c:v>
                </c:pt>
                <c:pt idx="763">
                  <c:v>3.4140939705024888E-2</c:v>
                </c:pt>
                <c:pt idx="764">
                  <c:v>2.8630885192932193E-2</c:v>
                </c:pt>
                <c:pt idx="765">
                  <c:v>2.836340681855876E-2</c:v>
                </c:pt>
                <c:pt idx="766">
                  <c:v>3.7885636946252937E-2</c:v>
                </c:pt>
                <c:pt idx="767">
                  <c:v>4.3930648207092499E-2</c:v>
                </c:pt>
                <c:pt idx="768">
                  <c:v>4.9119728669937079E-2</c:v>
                </c:pt>
                <c:pt idx="769">
                  <c:v>2.5688623074824442E-2</c:v>
                </c:pt>
                <c:pt idx="770">
                  <c:v>2.1622951784348275E-2</c:v>
                </c:pt>
                <c:pt idx="771">
                  <c:v>3.7564662897004816E-2</c:v>
                </c:pt>
                <c:pt idx="772">
                  <c:v>3.5799305626140171E-2</c:v>
                </c:pt>
                <c:pt idx="773">
                  <c:v>3.505036617789456E-2</c:v>
                </c:pt>
                <c:pt idx="774">
                  <c:v>3.087770353766902E-2</c:v>
                </c:pt>
                <c:pt idx="775">
                  <c:v>4.2700247684974713E-2</c:v>
                </c:pt>
                <c:pt idx="776">
                  <c:v>3.4943374828145184E-2</c:v>
                </c:pt>
                <c:pt idx="777">
                  <c:v>2.6063092798947245E-2</c:v>
                </c:pt>
                <c:pt idx="778">
                  <c:v>2.6330571173320678E-2</c:v>
                </c:pt>
                <c:pt idx="779">
                  <c:v>1.803874156774429E-2</c:v>
                </c:pt>
                <c:pt idx="780">
                  <c:v>3.7457671547255447E-2</c:v>
                </c:pt>
                <c:pt idx="781">
                  <c:v>4.4412109280964673E-2</c:v>
                </c:pt>
                <c:pt idx="782">
                  <c:v>3.8313602345250428E-2</c:v>
                </c:pt>
                <c:pt idx="783">
                  <c:v>1.9804098838608938E-2</c:v>
                </c:pt>
                <c:pt idx="784">
                  <c:v>3.7885636946252937E-2</c:v>
                </c:pt>
                <c:pt idx="785">
                  <c:v>1.9911090188358311E-2</c:v>
                </c:pt>
                <c:pt idx="786">
                  <c:v>3.9383515842744153E-2</c:v>
                </c:pt>
                <c:pt idx="787">
                  <c:v>2.6544553872819423E-2</c:v>
                </c:pt>
                <c:pt idx="788">
                  <c:v>3.2803547833157733E-2</c:v>
                </c:pt>
                <c:pt idx="789">
                  <c:v>3.0289251114047469E-2</c:v>
                </c:pt>
                <c:pt idx="790">
                  <c:v>4.1095377438734121E-2</c:v>
                </c:pt>
                <c:pt idx="791">
                  <c:v>3.9383515842744153E-2</c:v>
                </c:pt>
                <c:pt idx="792">
                  <c:v>3.8527585044749173E-2</c:v>
                </c:pt>
                <c:pt idx="793">
                  <c:v>3.9169533143245408E-2</c:v>
                </c:pt>
                <c:pt idx="794">
                  <c:v>3.1412660286415886E-2</c:v>
                </c:pt>
                <c:pt idx="795">
                  <c:v>3.563881860151611E-2</c:v>
                </c:pt>
                <c:pt idx="796">
                  <c:v>3.0984694887418392E-2</c:v>
                </c:pt>
                <c:pt idx="797">
                  <c:v>3.5531827251766734E-2</c:v>
                </c:pt>
                <c:pt idx="798">
                  <c:v>2.809592844418533E-2</c:v>
                </c:pt>
                <c:pt idx="799">
                  <c:v>3.0503233813546218E-2</c:v>
                </c:pt>
                <c:pt idx="800">
                  <c:v>2.7560971695438464E-2</c:v>
                </c:pt>
                <c:pt idx="801">
                  <c:v>2.8202919793934703E-2</c:v>
                </c:pt>
                <c:pt idx="802">
                  <c:v>1.44545313511403E-2</c:v>
                </c:pt>
                <c:pt idx="803">
                  <c:v>2.8791372217556253E-2</c:v>
                </c:pt>
                <c:pt idx="804">
                  <c:v>2.4137248503458535E-2</c:v>
                </c:pt>
                <c:pt idx="805">
                  <c:v>2.9112346266804371E-2</c:v>
                </c:pt>
                <c:pt idx="806">
                  <c:v>3.8153115320626367E-2</c:v>
                </c:pt>
                <c:pt idx="807">
                  <c:v>4.7033397349824306E-2</c:v>
                </c:pt>
                <c:pt idx="808">
                  <c:v>2.3709283104461045E-2</c:v>
                </c:pt>
                <c:pt idx="809">
                  <c:v>3.2910539182907102E-2</c:v>
                </c:pt>
                <c:pt idx="810">
                  <c:v>2.9593807340676549E-2</c:v>
                </c:pt>
                <c:pt idx="811">
                  <c:v>4.9226720019686449E-2</c:v>
                </c:pt>
                <c:pt idx="812">
                  <c:v>4.6979901674949621E-2</c:v>
                </c:pt>
                <c:pt idx="813">
                  <c:v>3.0824207862794335E-2</c:v>
                </c:pt>
                <c:pt idx="814">
                  <c:v>4.0988386088984745E-2</c:v>
                </c:pt>
                <c:pt idx="815">
                  <c:v>1.8413211291867092E-2</c:v>
                </c:pt>
                <c:pt idx="816">
                  <c:v>3.0663720838170275E-2</c:v>
                </c:pt>
                <c:pt idx="817">
                  <c:v>3.6066784000513601E-2</c:v>
                </c:pt>
                <c:pt idx="818">
                  <c:v>2.6758536572318168E-2</c:v>
                </c:pt>
                <c:pt idx="819">
                  <c:v>4.2700247684974713E-2</c:v>
                </c:pt>
                <c:pt idx="820">
                  <c:v>3.7671654246754192E-2</c:v>
                </c:pt>
                <c:pt idx="821">
                  <c:v>2.5100170651202892E-2</c:v>
                </c:pt>
                <c:pt idx="822">
                  <c:v>5.0029155142806744E-2</c:v>
                </c:pt>
                <c:pt idx="823">
                  <c:v>4.970818109355863E-2</c:v>
                </c:pt>
                <c:pt idx="824">
                  <c:v>4.6819414650325561E-2</c:v>
                </c:pt>
                <c:pt idx="825">
                  <c:v>2.6598049547694111E-2</c:v>
                </c:pt>
                <c:pt idx="826">
                  <c:v>2.4244239853207908E-2</c:v>
                </c:pt>
                <c:pt idx="827">
                  <c:v>2.3602291754711673E-2</c:v>
                </c:pt>
                <c:pt idx="828">
                  <c:v>5.7144079901140038E-2</c:v>
                </c:pt>
                <c:pt idx="829">
                  <c:v>4.5268040078959661E-2</c:v>
                </c:pt>
                <c:pt idx="830">
                  <c:v>4.1737325537230356E-2</c:v>
                </c:pt>
                <c:pt idx="831">
                  <c:v>6.030032471874653E-2</c:v>
                </c:pt>
                <c:pt idx="832">
                  <c:v>4.6712423300576192E-2</c:v>
                </c:pt>
                <c:pt idx="833">
                  <c:v>3.9330020167869469E-2</c:v>
                </c:pt>
                <c:pt idx="834">
                  <c:v>4.034643799048851E-2</c:v>
                </c:pt>
                <c:pt idx="835">
                  <c:v>4.6605431950826816E-2</c:v>
                </c:pt>
                <c:pt idx="836">
                  <c:v>3.1359164611541201E-2</c:v>
                </c:pt>
                <c:pt idx="837">
                  <c:v>2.4458222552706653E-2</c:v>
                </c:pt>
                <c:pt idx="838">
                  <c:v>4.6605431950826816E-2</c:v>
                </c:pt>
                <c:pt idx="839">
                  <c:v>2.1194986385350785E-2</c:v>
                </c:pt>
                <c:pt idx="840">
                  <c:v>1.7022323745125245E-2</c:v>
                </c:pt>
                <c:pt idx="841">
                  <c:v>1.9429629114486133E-2</c:v>
                </c:pt>
                <c:pt idx="842">
                  <c:v>3.0128764089423412E-2</c:v>
                </c:pt>
                <c:pt idx="843">
                  <c:v>4.007895961611508E-2</c:v>
                </c:pt>
                <c:pt idx="844">
                  <c:v>3.1252173261791825E-2</c:v>
                </c:pt>
                <c:pt idx="845">
                  <c:v>3.8206610995501059E-2</c:v>
                </c:pt>
                <c:pt idx="846">
                  <c:v>3.3766469980902089E-2</c:v>
                </c:pt>
                <c:pt idx="847">
                  <c:v>3.92230288181201E-2</c:v>
                </c:pt>
                <c:pt idx="848">
                  <c:v>2.558163172507507E-2</c:v>
                </c:pt>
                <c:pt idx="849">
                  <c:v>3.2536069458784296E-2</c:v>
                </c:pt>
                <c:pt idx="850">
                  <c:v>3.8260106670375743E-2</c:v>
                </c:pt>
                <c:pt idx="851">
                  <c:v>2.2692865281842004E-2</c:v>
                </c:pt>
                <c:pt idx="852">
                  <c:v>3.7992628296002313E-2</c:v>
                </c:pt>
                <c:pt idx="853">
                  <c:v>2.895185924218031E-2</c:v>
                </c:pt>
                <c:pt idx="854">
                  <c:v>2.0178568562731744E-2</c:v>
                </c:pt>
                <c:pt idx="855">
                  <c:v>3.8206610995501059E-2</c:v>
                </c:pt>
                <c:pt idx="856">
                  <c:v>3.4087444030150203E-2</c:v>
                </c:pt>
                <c:pt idx="857">
                  <c:v>1.2047225981779413E-2</c:v>
                </c:pt>
                <c:pt idx="858">
                  <c:v>2.055303828685455E-2</c:v>
                </c:pt>
                <c:pt idx="859">
                  <c:v>5.5753192354398191E-2</c:v>
                </c:pt>
                <c:pt idx="860">
                  <c:v>1.1619260582781923E-2</c:v>
                </c:pt>
                <c:pt idx="861">
                  <c:v>2.3441804730087612E-2</c:v>
                </c:pt>
                <c:pt idx="862">
                  <c:v>3.2215095409536182E-2</c:v>
                </c:pt>
                <c:pt idx="863">
                  <c:v>4.2593256335225337E-2</c:v>
                </c:pt>
                <c:pt idx="864">
                  <c:v>3.0075268414548724E-2</c:v>
                </c:pt>
                <c:pt idx="865">
                  <c:v>2.9593807340676549E-2</c:v>
                </c:pt>
                <c:pt idx="866">
                  <c:v>3.1198677586917137E-2</c:v>
                </c:pt>
                <c:pt idx="867">
                  <c:v>4.1148873113608805E-2</c:v>
                </c:pt>
                <c:pt idx="868">
                  <c:v>1.2207713006403472E-2</c:v>
                </c:pt>
                <c:pt idx="869">
                  <c:v>3.3766469980902089E-2</c:v>
                </c:pt>
                <c:pt idx="870">
                  <c:v>1.1405277883283176E-2</c:v>
                </c:pt>
                <c:pt idx="871">
                  <c:v>6.1092060706892243E-3</c:v>
                </c:pt>
                <c:pt idx="872">
                  <c:v>2.3655787429586357E-2</c:v>
                </c:pt>
                <c:pt idx="873">
                  <c:v>3.6387758049761722E-2</c:v>
                </c:pt>
                <c:pt idx="874">
                  <c:v>3.7457671547255447E-2</c:v>
                </c:pt>
                <c:pt idx="875">
                  <c:v>2.9433320316052489E-2</c:v>
                </c:pt>
                <c:pt idx="876">
                  <c:v>2.0606533961729234E-2</c:v>
                </c:pt>
                <c:pt idx="877">
                  <c:v>1.8948168040613958E-2</c:v>
                </c:pt>
                <c:pt idx="878">
                  <c:v>2.6865527922067541E-2</c:v>
                </c:pt>
                <c:pt idx="879">
                  <c:v>3.9009046118621354E-2</c:v>
                </c:pt>
                <c:pt idx="880">
                  <c:v>1.1030808159160372E-2</c:v>
                </c:pt>
                <c:pt idx="881">
                  <c:v>1.3973070277268122E-2</c:v>
                </c:pt>
                <c:pt idx="882">
                  <c:v>2.58491100994485E-2</c:v>
                </c:pt>
                <c:pt idx="883">
                  <c:v>3.0075268414548724E-2</c:v>
                </c:pt>
                <c:pt idx="884">
                  <c:v>4.2807239034724082E-2</c:v>
                </c:pt>
                <c:pt idx="885">
                  <c:v>2.9379824641177801E-2</c:v>
                </c:pt>
                <c:pt idx="886">
                  <c:v>2.2906847981340749E-2</c:v>
                </c:pt>
                <c:pt idx="887">
                  <c:v>2.7935441419561269E-2</c:v>
                </c:pt>
                <c:pt idx="888">
                  <c:v>3.5692314276390795E-2</c:v>
                </c:pt>
                <c:pt idx="889">
                  <c:v>3.9062541793496039E-2</c:v>
                </c:pt>
                <c:pt idx="890">
                  <c:v>4.6444944926202762E-2</c:v>
                </c:pt>
                <c:pt idx="891">
                  <c:v>1.9162150740112703E-2</c:v>
                </c:pt>
                <c:pt idx="892">
                  <c:v>5.2489956187042323E-2</c:v>
                </c:pt>
                <c:pt idx="893">
                  <c:v>2.3441804730087612E-2</c:v>
                </c:pt>
                <c:pt idx="894">
                  <c:v>1.5898914572756832E-2</c:v>
                </c:pt>
                <c:pt idx="895">
                  <c:v>3.3659478631152713E-2</c:v>
                </c:pt>
                <c:pt idx="896">
                  <c:v>1.9055159390363331E-2</c:v>
                </c:pt>
                <c:pt idx="897">
                  <c:v>2.2906847981340749E-2</c:v>
                </c:pt>
                <c:pt idx="898">
                  <c:v>2.600959712407256E-2</c:v>
                </c:pt>
                <c:pt idx="899">
                  <c:v>3.9158834008270827E-3</c:v>
                </c:pt>
                <c:pt idx="900">
                  <c:v>4.1095377438734121E-2</c:v>
                </c:pt>
                <c:pt idx="901">
                  <c:v>4.1523342837731611E-2</c:v>
                </c:pt>
                <c:pt idx="902">
                  <c:v>1.8359715616992407E-2</c:v>
                </c:pt>
                <c:pt idx="903">
                  <c:v>4.1095377438734121E-2</c:v>
                </c:pt>
                <c:pt idx="904">
                  <c:v>3.6013288325638916E-2</c:v>
                </c:pt>
                <c:pt idx="905">
                  <c:v>1.6968828070250561E-2</c:v>
                </c:pt>
                <c:pt idx="906">
                  <c:v>2.7774954394937209E-2</c:v>
                </c:pt>
                <c:pt idx="907">
                  <c:v>2.6651545222568795E-2</c:v>
                </c:pt>
                <c:pt idx="908">
                  <c:v>1.1993730306904727E-2</c:v>
                </c:pt>
                <c:pt idx="909">
                  <c:v>2.8844867892430938E-2</c:v>
                </c:pt>
                <c:pt idx="910">
                  <c:v>3.4087444030150203E-2</c:v>
                </c:pt>
                <c:pt idx="911">
                  <c:v>2.2425386907468571E-2</c:v>
                </c:pt>
                <c:pt idx="912">
                  <c:v>4.1095377438734121E-2</c:v>
                </c:pt>
                <c:pt idx="913">
                  <c:v>3.1145181912042453E-2</c:v>
                </c:pt>
                <c:pt idx="914">
                  <c:v>4.1790821212105041E-2</c:v>
                </c:pt>
                <c:pt idx="915">
                  <c:v>3.4996870503019875E-2</c:v>
                </c:pt>
                <c:pt idx="916">
                  <c:v>5.1366547014673906E-2</c:v>
                </c:pt>
                <c:pt idx="917">
                  <c:v>2.5474640375325697E-2</c:v>
                </c:pt>
                <c:pt idx="918">
                  <c:v>3.633426237488703E-2</c:v>
                </c:pt>
                <c:pt idx="919">
                  <c:v>3.0663720838170275E-2</c:v>
                </c:pt>
                <c:pt idx="920">
                  <c:v>3.7671654246754192E-2</c:v>
                </c:pt>
                <c:pt idx="921">
                  <c:v>9.4794335877944665E-3</c:v>
                </c:pt>
                <c:pt idx="922">
                  <c:v>4.3181708758846887E-2</c:v>
                </c:pt>
                <c:pt idx="923">
                  <c:v>1.5042983774761851E-2</c:v>
                </c:pt>
                <c:pt idx="924">
                  <c:v>1.5738427548132775E-2</c:v>
                </c:pt>
                <c:pt idx="925">
                  <c:v>3.7243688847756702E-2</c:v>
                </c:pt>
                <c:pt idx="926">
                  <c:v>3.9597498542242898E-2</c:v>
                </c:pt>
                <c:pt idx="927">
                  <c:v>4.4465604955839365E-2</c:v>
                </c:pt>
                <c:pt idx="928">
                  <c:v>2.2318395557719199E-2</c:v>
                </c:pt>
                <c:pt idx="929">
                  <c:v>3.6441253724636406E-2</c:v>
                </c:pt>
                <c:pt idx="930">
                  <c:v>3.6387758049761722E-2</c:v>
                </c:pt>
                <c:pt idx="931">
                  <c:v>3.6601740749260467E-2</c:v>
                </c:pt>
                <c:pt idx="932">
                  <c:v>2.7560971695438464E-2</c:v>
                </c:pt>
                <c:pt idx="933">
                  <c:v>3.5745809951265479E-2</c:v>
                </c:pt>
                <c:pt idx="934">
                  <c:v>1.595241024763152E-2</c:v>
                </c:pt>
                <c:pt idx="935">
                  <c:v>2.7133006296440974E-2</c:v>
                </c:pt>
                <c:pt idx="936">
                  <c:v>4.2432769310601283E-2</c:v>
                </c:pt>
                <c:pt idx="937">
                  <c:v>3.8099619645751683E-2</c:v>
                </c:pt>
                <c:pt idx="938">
                  <c:v>3.8206610995501059E-2</c:v>
                </c:pt>
                <c:pt idx="939">
                  <c:v>1.7878254543120229E-2</c:v>
                </c:pt>
                <c:pt idx="940">
                  <c:v>2.2425386907468571E-2</c:v>
                </c:pt>
                <c:pt idx="941">
                  <c:v>4.4198126581465928E-2</c:v>
                </c:pt>
                <c:pt idx="942">
                  <c:v>2.1569456109473591E-2</c:v>
                </c:pt>
                <c:pt idx="943">
                  <c:v>4.1683829862355672E-2</c:v>
                </c:pt>
                <c:pt idx="944">
                  <c:v>3.2001112710037437E-2</c:v>
                </c:pt>
                <c:pt idx="945">
                  <c:v>2.9968277064799351E-2</c:v>
                </c:pt>
                <c:pt idx="946">
                  <c:v>2.8470398168308132E-2</c:v>
                </c:pt>
                <c:pt idx="947">
                  <c:v>3.130566893666651E-2</c:v>
                </c:pt>
                <c:pt idx="948">
                  <c:v>3.1091686237167765E-2</c:v>
                </c:pt>
                <c:pt idx="949">
                  <c:v>3.8902054768871978E-2</c:v>
                </c:pt>
                <c:pt idx="950">
                  <c:v>2.9272833291428428E-2</c:v>
                </c:pt>
                <c:pt idx="951">
                  <c:v>1.8199228592368347E-2</c:v>
                </c:pt>
                <c:pt idx="952">
                  <c:v>1.9269142089862076E-2</c:v>
                </c:pt>
                <c:pt idx="953">
                  <c:v>6.2696930953132831E-3</c:v>
                </c:pt>
                <c:pt idx="954">
                  <c:v>4.8905745970438334E-2</c:v>
                </c:pt>
                <c:pt idx="955">
                  <c:v>3.7136697498007326E-2</c:v>
                </c:pt>
                <c:pt idx="956">
                  <c:v>4.1148873113608805E-2</c:v>
                </c:pt>
                <c:pt idx="957">
                  <c:v>2.3655787429586357E-2</c:v>
                </c:pt>
                <c:pt idx="958">
                  <c:v>2.4511718227581341E-2</c:v>
                </c:pt>
                <c:pt idx="959">
                  <c:v>2.6384066848195366E-2</c:v>
                </c:pt>
                <c:pt idx="960">
                  <c:v>1.6219888622004953E-2</c:v>
                </c:pt>
                <c:pt idx="961">
                  <c:v>1.3759087577769377E-2</c:v>
                </c:pt>
                <c:pt idx="962">
                  <c:v>2.9379824641177801E-2</c:v>
                </c:pt>
                <c:pt idx="963">
                  <c:v>2.7346988995939719E-2</c:v>
                </c:pt>
                <c:pt idx="964">
                  <c:v>2.8470398168308132E-2</c:v>
                </c:pt>
                <c:pt idx="965">
                  <c:v>3.3605982956278029E-2</c:v>
                </c:pt>
                <c:pt idx="966">
                  <c:v>2.8737876542681565E-2</c:v>
                </c:pt>
                <c:pt idx="967">
                  <c:v>2.4886187951704147E-2</c:v>
                </c:pt>
                <c:pt idx="968">
                  <c:v>3.061022516329559E-2</c:v>
                </c:pt>
                <c:pt idx="969">
                  <c:v>2.3120830680839494E-2</c:v>
                </c:pt>
                <c:pt idx="970">
                  <c:v>1.9001663715488643E-2</c:v>
                </c:pt>
                <c:pt idx="971">
                  <c:v>2.1515960434598903E-2</c:v>
                </c:pt>
                <c:pt idx="972">
                  <c:v>3.4461913754273009E-2</c:v>
                </c:pt>
                <c:pt idx="973">
                  <c:v>3.9330020167869469E-2</c:v>
                </c:pt>
                <c:pt idx="974">
                  <c:v>2.1676447459222963E-2</c:v>
                </c:pt>
                <c:pt idx="975">
                  <c:v>3.061022516329559E-2</c:v>
                </c:pt>
                <c:pt idx="976">
                  <c:v>1.0014390336541331E-2</c:v>
                </c:pt>
                <c:pt idx="977">
                  <c:v>3.2108104059786806E-2</c:v>
                </c:pt>
                <c:pt idx="978">
                  <c:v>4.7033397349824306E-2</c:v>
                </c:pt>
                <c:pt idx="979">
                  <c:v>2.2799856631591377E-2</c:v>
                </c:pt>
                <c:pt idx="980">
                  <c:v>2.183693448384702E-2</c:v>
                </c:pt>
                <c:pt idx="981">
                  <c:v>3.9704489891992274E-2</c:v>
                </c:pt>
                <c:pt idx="982">
                  <c:v>3.2750052158283041E-2</c:v>
                </c:pt>
                <c:pt idx="983">
                  <c:v>5.0296633517180181E-2</c:v>
                </c:pt>
                <c:pt idx="984">
                  <c:v>2.1515960434598903E-2</c:v>
                </c:pt>
                <c:pt idx="985">
                  <c:v>2.140896908484953E-2</c:v>
                </c:pt>
                <c:pt idx="986">
                  <c:v>2.9326328966303116E-2</c:v>
                </c:pt>
                <c:pt idx="987">
                  <c:v>1.9429629114486133E-2</c:v>
                </c:pt>
                <c:pt idx="988">
                  <c:v>1.6968828070250561E-2</c:v>
                </c:pt>
                <c:pt idx="989">
                  <c:v>2.2585873932092632E-2</c:v>
                </c:pt>
                <c:pt idx="990">
                  <c:v>2.2532378257217944E-2</c:v>
                </c:pt>
                <c:pt idx="991">
                  <c:v>1.7985245892869602E-2</c:v>
                </c:pt>
                <c:pt idx="992">
                  <c:v>2.9219337616553744E-2</c:v>
                </c:pt>
                <c:pt idx="993">
                  <c:v>3.3819965655776774E-2</c:v>
                </c:pt>
                <c:pt idx="994">
                  <c:v>2.9647303015551234E-2</c:v>
                </c:pt>
                <c:pt idx="995">
                  <c:v>1.9911090188358311E-2</c:v>
                </c:pt>
                <c:pt idx="996">
                  <c:v>2.4244239853207908E-2</c:v>
                </c:pt>
                <c:pt idx="997">
                  <c:v>1.3063643804398454E-2</c:v>
                </c:pt>
                <c:pt idx="998">
                  <c:v>3.7243688847756702E-2</c:v>
                </c:pt>
                <c:pt idx="999">
                  <c:v>2.895185924218031E-2</c:v>
                </c:pt>
                <c:pt idx="1000">
                  <c:v>8.4630157651754256E-3</c:v>
                </c:pt>
                <c:pt idx="1001">
                  <c:v>2.4083752828583851E-2</c:v>
                </c:pt>
                <c:pt idx="1002">
                  <c:v>2.1997421508471081E-2</c:v>
                </c:pt>
                <c:pt idx="1003">
                  <c:v>7.5963858322058563E-4</c:v>
                </c:pt>
                <c:pt idx="1004">
                  <c:v>2.7614467370313152E-2</c:v>
                </c:pt>
                <c:pt idx="1005">
                  <c:v>2.4404726877831968E-2</c:v>
                </c:pt>
                <c:pt idx="1006">
                  <c:v>1.9001663715488643E-2</c:v>
                </c:pt>
                <c:pt idx="1007">
                  <c:v>4.0453429340237886E-2</c:v>
                </c:pt>
                <c:pt idx="1008">
                  <c:v>2.8791372217556253E-2</c:v>
                </c:pt>
                <c:pt idx="1009">
                  <c:v>2.7988937094435958E-2</c:v>
                </c:pt>
                <c:pt idx="1010">
                  <c:v>2.2853352306466061E-2</c:v>
                </c:pt>
                <c:pt idx="1011">
                  <c:v>1.3759087577769377E-2</c:v>
                </c:pt>
                <c:pt idx="1012">
                  <c:v>1.1672756257656609E-2</c:v>
                </c:pt>
                <c:pt idx="1013">
                  <c:v>3.1573147311039947E-2</c:v>
                </c:pt>
                <c:pt idx="1014">
                  <c:v>3.3980452680400834E-2</c:v>
                </c:pt>
                <c:pt idx="1015">
                  <c:v>3.0770712187919647E-2</c:v>
                </c:pt>
                <c:pt idx="1016">
                  <c:v>9.6399206124185254E-3</c:v>
                </c:pt>
                <c:pt idx="1017">
                  <c:v>4.580299682770652E-2</c:v>
                </c:pt>
                <c:pt idx="1018">
                  <c:v>3.0396242463796842E-2</c:v>
                </c:pt>
                <c:pt idx="1019">
                  <c:v>1.7717767518496168E-2</c:v>
                </c:pt>
                <c:pt idx="1020">
                  <c:v>3.3285008907029907E-2</c:v>
                </c:pt>
                <c:pt idx="1021">
                  <c:v>3.2268591084410866E-2</c:v>
                </c:pt>
                <c:pt idx="1022">
                  <c:v>1.9162150740112703E-2</c:v>
                </c:pt>
                <c:pt idx="1023">
                  <c:v>3.1412660286415886E-2</c:v>
                </c:pt>
                <c:pt idx="1024">
                  <c:v>1.3331122178771887E-2</c:v>
                </c:pt>
                <c:pt idx="1025">
                  <c:v>3.7190193172882018E-2</c:v>
                </c:pt>
                <c:pt idx="1026">
                  <c:v>4.0667412039736631E-2</c:v>
                </c:pt>
                <c:pt idx="1027">
                  <c:v>2.3388309055212927E-2</c:v>
                </c:pt>
                <c:pt idx="1028">
                  <c:v>5.456558837218401E-4</c:v>
                </c:pt>
                <c:pt idx="1029">
                  <c:v>5.125955566492453E-2</c:v>
                </c:pt>
                <c:pt idx="1030">
                  <c:v>2.4832692276829459E-2</c:v>
                </c:pt>
                <c:pt idx="1031">
                  <c:v>2.0392551262230489E-2</c:v>
                </c:pt>
                <c:pt idx="1032">
                  <c:v>9.7469119621678979E-3</c:v>
                </c:pt>
                <c:pt idx="1033">
                  <c:v>3.7404175872380763E-2</c:v>
                </c:pt>
                <c:pt idx="1034">
                  <c:v>2.2853352306466061E-2</c:v>
                </c:pt>
                <c:pt idx="1035">
                  <c:v>3.521085320251862E-2</c:v>
                </c:pt>
                <c:pt idx="1036">
                  <c:v>2.2425386907468571E-2</c:v>
                </c:pt>
                <c:pt idx="1037">
                  <c:v>2.9807790040175294E-2</c:v>
                </c:pt>
                <c:pt idx="1038">
                  <c:v>3.521085320251862E-2</c:v>
                </c:pt>
                <c:pt idx="1039">
                  <c:v>3.3071026207531162E-2</c:v>
                </c:pt>
                <c:pt idx="1040">
                  <c:v>3.5317844552267989E-2</c:v>
                </c:pt>
                <c:pt idx="1041">
                  <c:v>1.9750603163734254E-2</c:v>
                </c:pt>
                <c:pt idx="1042">
                  <c:v>8.5700071149247981E-3</c:v>
                </c:pt>
                <c:pt idx="1043">
                  <c:v>9.2119552134210352E-3</c:v>
                </c:pt>
                <c:pt idx="1044">
                  <c:v>3.3124521882405847E-2</c:v>
                </c:pt>
                <c:pt idx="1045">
                  <c:v>2.9861285715049979E-2</c:v>
                </c:pt>
                <c:pt idx="1046">
                  <c:v>3.4729392128646439E-2</c:v>
                </c:pt>
                <c:pt idx="1047">
                  <c:v>2.4886187951704147E-2</c:v>
                </c:pt>
                <c:pt idx="1048">
                  <c:v>9.8539033119172705E-3</c:v>
                </c:pt>
                <c:pt idx="1049">
                  <c:v>1.7129315094874621E-2</c:v>
                </c:pt>
                <c:pt idx="1050">
                  <c:v>2.0446046937105177E-2</c:v>
                </c:pt>
                <c:pt idx="1051">
                  <c:v>1.5791923223007459E-2</c:v>
                </c:pt>
                <c:pt idx="1052">
                  <c:v>2.9219337616553744E-2</c:v>
                </c:pt>
                <c:pt idx="1053">
                  <c:v>3.9383515842744153E-2</c:v>
                </c:pt>
                <c:pt idx="1054">
                  <c:v>2.2853352306466061E-2</c:v>
                </c:pt>
                <c:pt idx="1055">
                  <c:v>5.9915155859652648E-4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AB37-450A-AB4D-4DD90FCBBF5C}"/>
            </c:ext>
          </c:extLst>
        </c:ser>
        <c:ser>
          <c:idx val="1"/>
          <c:order val="2"/>
          <c:tx>
            <c:strRef>
              <c:f>'1E'!$AL$3</c:f>
              <c:strCache>
                <c:ptCount val="1"/>
                <c:pt idx="0">
                  <c:v>G-actin+0.5mMMg</c:v>
                </c:pt>
              </c:strCache>
            </c:strRef>
          </c:tx>
          <c:spPr>
            <a:ln w="12700">
              <a:solidFill>
                <a:schemeClr val="accent1"/>
              </a:solidFill>
            </a:ln>
          </c:spPr>
          <c:marker>
            <c:symbol val="none"/>
          </c:marker>
          <c:xVal>
            <c:numRef>
              <c:f>'1E'!$AK$4:$AK$20001</c:f>
              <c:numCache>
                <c:formatCode>General</c:formatCode>
                <c:ptCount val="19998"/>
                <c:pt idx="0">
                  <c:v>48.155999999999999</c:v>
                </c:pt>
                <c:pt idx="1">
                  <c:v>52.813000000000002</c:v>
                </c:pt>
                <c:pt idx="2">
                  <c:v>57.469000000000001</c:v>
                </c:pt>
                <c:pt idx="3">
                  <c:v>62.125</c:v>
                </c:pt>
                <c:pt idx="4">
                  <c:v>66.781000000000006</c:v>
                </c:pt>
                <c:pt idx="5">
                  <c:v>71.436999999999998</c:v>
                </c:pt>
                <c:pt idx="6">
                  <c:v>76.093999999999994</c:v>
                </c:pt>
                <c:pt idx="7">
                  <c:v>80.75</c:v>
                </c:pt>
                <c:pt idx="8">
                  <c:v>85.406000000000006</c:v>
                </c:pt>
                <c:pt idx="9">
                  <c:v>90.061999999999998</c:v>
                </c:pt>
                <c:pt idx="10">
                  <c:v>99.811999999999998</c:v>
                </c:pt>
                <c:pt idx="11">
                  <c:v>109.81100000000001</c:v>
                </c:pt>
                <c:pt idx="12">
                  <c:v>119.812</c:v>
                </c:pt>
                <c:pt idx="13">
                  <c:v>129.81200000000001</c:v>
                </c:pt>
                <c:pt idx="14">
                  <c:v>139.81100000000001</c:v>
                </c:pt>
                <c:pt idx="15">
                  <c:v>149.81100000000001</c:v>
                </c:pt>
                <c:pt idx="16">
                  <c:v>159.81</c:v>
                </c:pt>
                <c:pt idx="17">
                  <c:v>169.78700000000001</c:v>
                </c:pt>
                <c:pt idx="18">
                  <c:v>179.786</c:v>
                </c:pt>
                <c:pt idx="19">
                  <c:v>189.78700000000001</c:v>
                </c:pt>
                <c:pt idx="20">
                  <c:v>199.78700000000001</c:v>
                </c:pt>
                <c:pt idx="21">
                  <c:v>209.78700000000001</c:v>
                </c:pt>
                <c:pt idx="22">
                  <c:v>219.78899999999999</c:v>
                </c:pt>
                <c:pt idx="23">
                  <c:v>229.78800000000001</c:v>
                </c:pt>
                <c:pt idx="24">
                  <c:v>239.81299999999999</c:v>
                </c:pt>
                <c:pt idx="25">
                  <c:v>249.81299999999999</c:v>
                </c:pt>
                <c:pt idx="26">
                  <c:v>259.81299999999999</c:v>
                </c:pt>
                <c:pt idx="27">
                  <c:v>269.81299999999999</c:v>
                </c:pt>
                <c:pt idx="28">
                  <c:v>279.81100000000004</c:v>
                </c:pt>
                <c:pt idx="29">
                  <c:v>289.81200000000001</c:v>
                </c:pt>
                <c:pt idx="30">
                  <c:v>299.81100000000004</c:v>
                </c:pt>
                <c:pt idx="31">
                  <c:v>309.81</c:v>
                </c:pt>
                <c:pt idx="32">
                  <c:v>319.81200000000001</c:v>
                </c:pt>
                <c:pt idx="33">
                  <c:v>329.81</c:v>
                </c:pt>
                <c:pt idx="34">
                  <c:v>339.81</c:v>
                </c:pt>
                <c:pt idx="35">
                  <c:v>349.81099999999998</c:v>
                </c:pt>
                <c:pt idx="36">
                  <c:v>359.81</c:v>
                </c:pt>
                <c:pt idx="37">
                  <c:v>369.81</c:v>
                </c:pt>
                <c:pt idx="38">
                  <c:v>379.80900000000003</c:v>
                </c:pt>
                <c:pt idx="39">
                  <c:v>389.81</c:v>
                </c:pt>
                <c:pt idx="40">
                  <c:v>399.80900000000003</c:v>
                </c:pt>
                <c:pt idx="41">
                  <c:v>409.80900000000003</c:v>
                </c:pt>
                <c:pt idx="42">
                  <c:v>419.81</c:v>
                </c:pt>
                <c:pt idx="43">
                  <c:v>429.80900000000003</c:v>
                </c:pt>
                <c:pt idx="44">
                  <c:v>439.80799999999999</c:v>
                </c:pt>
                <c:pt idx="45">
                  <c:v>449.80799999999999</c:v>
                </c:pt>
                <c:pt idx="46">
                  <c:v>459.80799999999999</c:v>
                </c:pt>
                <c:pt idx="47">
                  <c:v>469.79500000000002</c:v>
                </c:pt>
                <c:pt idx="48">
                  <c:v>479.79500000000002</c:v>
                </c:pt>
                <c:pt idx="49">
                  <c:v>489.79399999999998</c:v>
                </c:pt>
                <c:pt idx="50">
                  <c:v>499.79399999999998</c:v>
                </c:pt>
                <c:pt idx="51">
                  <c:v>509.79599999999999</c:v>
                </c:pt>
                <c:pt idx="52">
                  <c:v>519.79600000000005</c:v>
                </c:pt>
                <c:pt idx="53">
                  <c:v>529.79600000000005</c:v>
                </c:pt>
                <c:pt idx="54">
                  <c:v>539.82299999999998</c:v>
                </c:pt>
                <c:pt idx="55">
                  <c:v>549.82299999999998</c:v>
                </c:pt>
                <c:pt idx="56">
                  <c:v>559.82299999999998</c:v>
                </c:pt>
                <c:pt idx="57">
                  <c:v>569.82600000000002</c:v>
                </c:pt>
                <c:pt idx="58">
                  <c:v>579.822</c:v>
                </c:pt>
                <c:pt idx="59">
                  <c:v>589.82100000000003</c:v>
                </c:pt>
                <c:pt idx="60">
                  <c:v>599.822</c:v>
                </c:pt>
                <c:pt idx="61">
                  <c:v>609.822</c:v>
                </c:pt>
                <c:pt idx="62">
                  <c:v>619.82100000000003</c:v>
                </c:pt>
                <c:pt idx="63">
                  <c:v>629.82100000000003</c:v>
                </c:pt>
                <c:pt idx="64">
                  <c:v>639.82100000000003</c:v>
                </c:pt>
                <c:pt idx="65">
                  <c:v>649.82100000000003</c:v>
                </c:pt>
                <c:pt idx="66">
                  <c:v>659.82</c:v>
                </c:pt>
                <c:pt idx="67">
                  <c:v>669.82</c:v>
                </c:pt>
                <c:pt idx="68">
                  <c:v>679.82</c:v>
                </c:pt>
                <c:pt idx="69">
                  <c:v>689.81899999999996</c:v>
                </c:pt>
                <c:pt idx="70">
                  <c:v>699.81899999999996</c:v>
                </c:pt>
                <c:pt idx="71">
                  <c:v>709.81899999999996</c:v>
                </c:pt>
                <c:pt idx="72">
                  <c:v>719.82</c:v>
                </c:pt>
                <c:pt idx="73">
                  <c:v>729.81899999999996</c:v>
                </c:pt>
                <c:pt idx="74">
                  <c:v>739.81899999999996</c:v>
                </c:pt>
                <c:pt idx="75">
                  <c:v>749.81799999999998</c:v>
                </c:pt>
                <c:pt idx="76">
                  <c:v>759.81799999999998</c:v>
                </c:pt>
                <c:pt idx="77">
                  <c:v>769.80499999999995</c:v>
                </c:pt>
                <c:pt idx="78">
                  <c:v>779.80200000000002</c:v>
                </c:pt>
                <c:pt idx="79">
                  <c:v>789.80200000000002</c:v>
                </c:pt>
                <c:pt idx="80">
                  <c:v>799.80200000000002</c:v>
                </c:pt>
                <c:pt idx="81">
                  <c:v>809.803</c:v>
                </c:pt>
                <c:pt idx="82">
                  <c:v>819.80399999999997</c:v>
                </c:pt>
                <c:pt idx="83">
                  <c:v>829.803</c:v>
                </c:pt>
                <c:pt idx="84">
                  <c:v>839.81799999999998</c:v>
                </c:pt>
                <c:pt idx="85">
                  <c:v>849.81799999999998</c:v>
                </c:pt>
                <c:pt idx="86">
                  <c:v>859.83299999999997</c:v>
                </c:pt>
                <c:pt idx="87">
                  <c:v>869.83600000000001</c:v>
                </c:pt>
                <c:pt idx="88">
                  <c:v>879.83199999999999</c:v>
                </c:pt>
                <c:pt idx="89">
                  <c:v>889.83199999999999</c:v>
                </c:pt>
                <c:pt idx="90">
                  <c:v>899.83199999999999</c:v>
                </c:pt>
                <c:pt idx="91">
                  <c:v>909.83199999999999</c:v>
                </c:pt>
                <c:pt idx="92">
                  <c:v>919.83199999999999</c:v>
                </c:pt>
                <c:pt idx="93">
                  <c:v>929.83199999999999</c:v>
                </c:pt>
                <c:pt idx="94">
                  <c:v>939.83199999999999</c:v>
                </c:pt>
                <c:pt idx="95">
                  <c:v>949.83100000000002</c:v>
                </c:pt>
                <c:pt idx="96">
                  <c:v>959.83100000000002</c:v>
                </c:pt>
                <c:pt idx="97">
                  <c:v>969.83</c:v>
                </c:pt>
                <c:pt idx="98">
                  <c:v>979.83</c:v>
                </c:pt>
                <c:pt idx="99">
                  <c:v>989.83</c:v>
                </c:pt>
                <c:pt idx="100">
                  <c:v>999.82899999999995</c:v>
                </c:pt>
                <c:pt idx="101">
                  <c:v>1009.83</c:v>
                </c:pt>
                <c:pt idx="102">
                  <c:v>1019.829</c:v>
                </c:pt>
                <c:pt idx="103">
                  <c:v>1029.829</c:v>
                </c:pt>
                <c:pt idx="104">
                  <c:v>1039.829</c:v>
                </c:pt>
                <c:pt idx="105">
                  <c:v>1049.828</c:v>
                </c:pt>
                <c:pt idx="106">
                  <c:v>1059.829</c:v>
                </c:pt>
                <c:pt idx="107">
                  <c:v>1069.8109999999999</c:v>
                </c:pt>
                <c:pt idx="108">
                  <c:v>1079.81</c:v>
                </c:pt>
                <c:pt idx="109">
                  <c:v>1089.809</c:v>
                </c:pt>
                <c:pt idx="110">
                  <c:v>1099.8109999999999</c:v>
                </c:pt>
                <c:pt idx="111">
                  <c:v>1109.8109999999999</c:v>
                </c:pt>
                <c:pt idx="112">
                  <c:v>1119.8119999999999</c:v>
                </c:pt>
                <c:pt idx="113">
                  <c:v>1129.8109999999999</c:v>
                </c:pt>
                <c:pt idx="114">
                  <c:v>1139.8320000000001</c:v>
                </c:pt>
                <c:pt idx="115">
                  <c:v>1149.8320000000001</c:v>
                </c:pt>
                <c:pt idx="116">
                  <c:v>1159.8309999999999</c:v>
                </c:pt>
                <c:pt idx="117">
                  <c:v>1169.8309999999999</c:v>
                </c:pt>
                <c:pt idx="118">
                  <c:v>1179.8309999999999</c:v>
                </c:pt>
                <c:pt idx="119">
                  <c:v>1189.83</c:v>
                </c:pt>
                <c:pt idx="120">
                  <c:v>1199.8309999999999</c:v>
                </c:pt>
                <c:pt idx="121">
                  <c:v>1209.8309999999999</c:v>
                </c:pt>
                <c:pt idx="122">
                  <c:v>1219.8309999999999</c:v>
                </c:pt>
                <c:pt idx="123">
                  <c:v>1229.83</c:v>
                </c:pt>
                <c:pt idx="124">
                  <c:v>1239.83</c:v>
                </c:pt>
                <c:pt idx="125">
                  <c:v>1249.83</c:v>
                </c:pt>
                <c:pt idx="126">
                  <c:v>1259.83</c:v>
                </c:pt>
                <c:pt idx="127">
                  <c:v>1269.829</c:v>
                </c:pt>
                <c:pt idx="128">
                  <c:v>1279.829</c:v>
                </c:pt>
                <c:pt idx="129">
                  <c:v>1289.8440000000001</c:v>
                </c:pt>
                <c:pt idx="130">
                  <c:v>1299.845</c:v>
                </c:pt>
                <c:pt idx="131">
                  <c:v>1309.8440000000001</c:v>
                </c:pt>
                <c:pt idx="132">
                  <c:v>1319.8440000000001</c:v>
                </c:pt>
                <c:pt idx="133">
                  <c:v>1329.8440000000001</c:v>
                </c:pt>
                <c:pt idx="134">
                  <c:v>1339.8440000000001</c:v>
                </c:pt>
                <c:pt idx="135">
                  <c:v>1349.8430000000001</c:v>
                </c:pt>
                <c:pt idx="136">
                  <c:v>1359.8430000000001</c:v>
                </c:pt>
                <c:pt idx="137">
                  <c:v>1369.818</c:v>
                </c:pt>
                <c:pt idx="138">
                  <c:v>1379.817</c:v>
                </c:pt>
                <c:pt idx="139">
                  <c:v>1389.818</c:v>
                </c:pt>
                <c:pt idx="140">
                  <c:v>1399.82</c:v>
                </c:pt>
                <c:pt idx="141">
                  <c:v>1409.818</c:v>
                </c:pt>
                <c:pt idx="142">
                  <c:v>1419.819</c:v>
                </c:pt>
                <c:pt idx="143">
                  <c:v>1429.819</c:v>
                </c:pt>
                <c:pt idx="144">
                  <c:v>1439.8420000000001</c:v>
                </c:pt>
                <c:pt idx="145">
                  <c:v>1449.8420000000001</c:v>
                </c:pt>
                <c:pt idx="146">
                  <c:v>1459.8420000000001</c:v>
                </c:pt>
                <c:pt idx="147">
                  <c:v>1469.8409999999999</c:v>
                </c:pt>
                <c:pt idx="148">
                  <c:v>1479.8409999999999</c:v>
                </c:pt>
                <c:pt idx="149">
                  <c:v>1489.8409999999999</c:v>
                </c:pt>
                <c:pt idx="150">
                  <c:v>1499.8409999999999</c:v>
                </c:pt>
                <c:pt idx="151">
                  <c:v>1509.84</c:v>
                </c:pt>
                <c:pt idx="152">
                  <c:v>1519.84</c:v>
                </c:pt>
                <c:pt idx="153">
                  <c:v>1529.84</c:v>
                </c:pt>
                <c:pt idx="154">
                  <c:v>1539.8389999999999</c:v>
                </c:pt>
                <c:pt idx="155">
                  <c:v>1549.84</c:v>
                </c:pt>
                <c:pt idx="156">
                  <c:v>1559.84</c:v>
                </c:pt>
                <c:pt idx="157">
                  <c:v>1569.8389999999999</c:v>
                </c:pt>
                <c:pt idx="158">
                  <c:v>1579.838</c:v>
                </c:pt>
                <c:pt idx="159">
                  <c:v>1589.838</c:v>
                </c:pt>
                <c:pt idx="160">
                  <c:v>1599.8389999999999</c:v>
                </c:pt>
                <c:pt idx="161">
                  <c:v>1609.838</c:v>
                </c:pt>
                <c:pt idx="162">
                  <c:v>1619.8389999999999</c:v>
                </c:pt>
                <c:pt idx="163">
                  <c:v>1629.838</c:v>
                </c:pt>
                <c:pt idx="164">
                  <c:v>1639.8530000000001</c:v>
                </c:pt>
                <c:pt idx="165">
                  <c:v>1649.837</c:v>
                </c:pt>
                <c:pt idx="166">
                  <c:v>1659.8530000000001</c:v>
                </c:pt>
                <c:pt idx="167">
                  <c:v>1669.826</c:v>
                </c:pt>
                <c:pt idx="168">
                  <c:v>1679.8240000000001</c:v>
                </c:pt>
                <c:pt idx="169">
                  <c:v>1689.826</c:v>
                </c:pt>
                <c:pt idx="170">
                  <c:v>1699.827</c:v>
                </c:pt>
                <c:pt idx="171">
                  <c:v>1709.828</c:v>
                </c:pt>
                <c:pt idx="172">
                  <c:v>1719.827</c:v>
                </c:pt>
                <c:pt idx="173">
                  <c:v>1729.827</c:v>
                </c:pt>
                <c:pt idx="174">
                  <c:v>1739.854</c:v>
                </c:pt>
                <c:pt idx="175">
                  <c:v>1749.854</c:v>
                </c:pt>
                <c:pt idx="176">
                  <c:v>1759.854</c:v>
                </c:pt>
                <c:pt idx="177">
                  <c:v>1769.854</c:v>
                </c:pt>
                <c:pt idx="178">
                  <c:v>1779.8530000000001</c:v>
                </c:pt>
                <c:pt idx="179">
                  <c:v>1789.854</c:v>
                </c:pt>
                <c:pt idx="180">
                  <c:v>1799.854</c:v>
                </c:pt>
                <c:pt idx="181">
                  <c:v>1809.854</c:v>
                </c:pt>
                <c:pt idx="182">
                  <c:v>1819.8530000000001</c:v>
                </c:pt>
                <c:pt idx="183">
                  <c:v>1829.8530000000001</c:v>
                </c:pt>
                <c:pt idx="184">
                  <c:v>1839.8530000000001</c:v>
                </c:pt>
                <c:pt idx="185">
                  <c:v>1849.8520000000001</c:v>
                </c:pt>
                <c:pt idx="186">
                  <c:v>1859.8520000000001</c:v>
                </c:pt>
                <c:pt idx="187">
                  <c:v>1869.8520000000001</c:v>
                </c:pt>
                <c:pt idx="188">
                  <c:v>1879.8510000000001</c:v>
                </c:pt>
                <c:pt idx="189">
                  <c:v>1889.8520000000001</c:v>
                </c:pt>
                <c:pt idx="190">
                  <c:v>1899.8510000000001</c:v>
                </c:pt>
                <c:pt idx="191">
                  <c:v>1909.8510000000001</c:v>
                </c:pt>
                <c:pt idx="192">
                  <c:v>1919.8510000000001</c:v>
                </c:pt>
                <c:pt idx="193">
                  <c:v>1929.85</c:v>
                </c:pt>
                <c:pt idx="194">
                  <c:v>1939.85</c:v>
                </c:pt>
                <c:pt idx="195">
                  <c:v>1949.85</c:v>
                </c:pt>
                <c:pt idx="196">
                  <c:v>1959.85</c:v>
                </c:pt>
                <c:pt idx="197">
                  <c:v>1969.836</c:v>
                </c:pt>
                <c:pt idx="198">
                  <c:v>1979.8330000000001</c:v>
                </c:pt>
                <c:pt idx="199">
                  <c:v>1989.835</c:v>
                </c:pt>
                <c:pt idx="200">
                  <c:v>1999.8340000000001</c:v>
                </c:pt>
                <c:pt idx="201">
                  <c:v>2009.835</c:v>
                </c:pt>
                <c:pt idx="202">
                  <c:v>2019.836</c:v>
                </c:pt>
                <c:pt idx="203">
                  <c:v>2029.8340000000001</c:v>
                </c:pt>
                <c:pt idx="204">
                  <c:v>2039.8489999999999</c:v>
                </c:pt>
                <c:pt idx="205">
                  <c:v>2049.864</c:v>
                </c:pt>
                <c:pt idx="206">
                  <c:v>2059.864</c:v>
                </c:pt>
                <c:pt idx="207">
                  <c:v>2069.864</c:v>
                </c:pt>
                <c:pt idx="208">
                  <c:v>2079.8630000000003</c:v>
                </c:pt>
                <c:pt idx="209">
                  <c:v>2089.864</c:v>
                </c:pt>
                <c:pt idx="210">
                  <c:v>2099.864</c:v>
                </c:pt>
                <c:pt idx="211">
                  <c:v>2109.8629999999998</c:v>
                </c:pt>
                <c:pt idx="212">
                  <c:v>2119.8629999999998</c:v>
                </c:pt>
                <c:pt idx="213">
                  <c:v>2129.8620000000001</c:v>
                </c:pt>
                <c:pt idx="214">
                  <c:v>2139.8620000000001</c:v>
                </c:pt>
                <c:pt idx="215">
                  <c:v>2149.8620000000001</c:v>
                </c:pt>
                <c:pt idx="216">
                  <c:v>2159.8609999999999</c:v>
                </c:pt>
                <c:pt idx="217">
                  <c:v>2169.8609999999999</c:v>
                </c:pt>
                <c:pt idx="218">
                  <c:v>2179.86</c:v>
                </c:pt>
                <c:pt idx="219">
                  <c:v>2189.8620000000001</c:v>
                </c:pt>
                <c:pt idx="220">
                  <c:v>2199.8609999999999</c:v>
                </c:pt>
                <c:pt idx="221">
                  <c:v>2209.8609999999999</c:v>
                </c:pt>
                <c:pt idx="222">
                  <c:v>2219.86</c:v>
                </c:pt>
                <c:pt idx="223">
                  <c:v>2229.86</c:v>
                </c:pt>
                <c:pt idx="224">
                  <c:v>2239.86</c:v>
                </c:pt>
                <c:pt idx="225">
                  <c:v>2249.86</c:v>
                </c:pt>
                <c:pt idx="226">
                  <c:v>2259.8589999999999</c:v>
                </c:pt>
                <c:pt idx="227">
                  <c:v>2269.8420000000001</c:v>
                </c:pt>
                <c:pt idx="228">
                  <c:v>2279.8420000000001</c:v>
                </c:pt>
                <c:pt idx="229">
                  <c:v>2289.8440000000001</c:v>
                </c:pt>
                <c:pt idx="230">
                  <c:v>2299.8429999999998</c:v>
                </c:pt>
                <c:pt idx="231">
                  <c:v>2309.8440000000001</c:v>
                </c:pt>
                <c:pt idx="232">
                  <c:v>2319.8429999999998</c:v>
                </c:pt>
                <c:pt idx="233">
                  <c:v>2329.8429999999998</c:v>
                </c:pt>
                <c:pt idx="234">
                  <c:v>2339.8620000000001</c:v>
                </c:pt>
                <c:pt idx="235">
                  <c:v>2349.8609999999999</c:v>
                </c:pt>
                <c:pt idx="236">
                  <c:v>2359.8609999999999</c:v>
                </c:pt>
                <c:pt idx="237">
                  <c:v>2369.8609999999999</c:v>
                </c:pt>
                <c:pt idx="238">
                  <c:v>2379.8609999999999</c:v>
                </c:pt>
                <c:pt idx="239">
                  <c:v>2389.8609999999999</c:v>
                </c:pt>
                <c:pt idx="240">
                  <c:v>2399.8609999999999</c:v>
                </c:pt>
                <c:pt idx="241">
                  <c:v>2409.86</c:v>
                </c:pt>
                <c:pt idx="242">
                  <c:v>2419.86</c:v>
                </c:pt>
                <c:pt idx="243">
                  <c:v>2429.86</c:v>
                </c:pt>
                <c:pt idx="244">
                  <c:v>2439.875</c:v>
                </c:pt>
                <c:pt idx="245">
                  <c:v>2449.8589999999999</c:v>
                </c:pt>
                <c:pt idx="246">
                  <c:v>2459.875</c:v>
                </c:pt>
                <c:pt idx="247">
                  <c:v>2469.8739999999998</c:v>
                </c:pt>
                <c:pt idx="248">
                  <c:v>2479.875</c:v>
                </c:pt>
                <c:pt idx="249">
                  <c:v>2489.875</c:v>
                </c:pt>
                <c:pt idx="250">
                  <c:v>2499.8739999999998</c:v>
                </c:pt>
                <c:pt idx="251">
                  <c:v>2509.8789999999999</c:v>
                </c:pt>
                <c:pt idx="252">
                  <c:v>2519.873</c:v>
                </c:pt>
                <c:pt idx="253">
                  <c:v>2529.873</c:v>
                </c:pt>
                <c:pt idx="254">
                  <c:v>2539.873</c:v>
                </c:pt>
                <c:pt idx="255">
                  <c:v>2549.8719999999998</c:v>
                </c:pt>
                <c:pt idx="256">
                  <c:v>2559.8719999999998</c:v>
                </c:pt>
                <c:pt idx="257">
                  <c:v>2569.8490000000002</c:v>
                </c:pt>
                <c:pt idx="258">
                  <c:v>2579.873</c:v>
                </c:pt>
                <c:pt idx="259">
                  <c:v>2589.85</c:v>
                </c:pt>
                <c:pt idx="260">
                  <c:v>2599.8510000000001</c:v>
                </c:pt>
                <c:pt idx="261">
                  <c:v>2609.8519999999999</c:v>
                </c:pt>
                <c:pt idx="262">
                  <c:v>2619.8510000000001</c:v>
                </c:pt>
                <c:pt idx="263">
                  <c:v>2629.8510000000001</c:v>
                </c:pt>
                <c:pt idx="264">
                  <c:v>2639.8719999999998</c:v>
                </c:pt>
                <c:pt idx="265">
                  <c:v>2649.8710000000001</c:v>
                </c:pt>
                <c:pt idx="266">
                  <c:v>2659.8710000000001</c:v>
                </c:pt>
                <c:pt idx="267">
                  <c:v>2669.8710000000001</c:v>
                </c:pt>
                <c:pt idx="268">
                  <c:v>2679.8710000000001</c:v>
                </c:pt>
                <c:pt idx="269">
                  <c:v>2689.8710000000001</c:v>
                </c:pt>
                <c:pt idx="270">
                  <c:v>2699.8710000000001</c:v>
                </c:pt>
                <c:pt idx="271">
                  <c:v>2709.87</c:v>
                </c:pt>
                <c:pt idx="272">
                  <c:v>2719.87</c:v>
                </c:pt>
                <c:pt idx="273">
                  <c:v>2729.87</c:v>
                </c:pt>
                <c:pt idx="274">
                  <c:v>2739.8690000000001</c:v>
                </c:pt>
                <c:pt idx="275">
                  <c:v>2749.8690000000001</c:v>
                </c:pt>
                <c:pt idx="276">
                  <c:v>2759.8690000000001</c:v>
                </c:pt>
                <c:pt idx="277">
                  <c:v>2769.8679999999999</c:v>
                </c:pt>
                <c:pt idx="278">
                  <c:v>2779.8679999999999</c:v>
                </c:pt>
                <c:pt idx="279">
                  <c:v>2789.8679999999999</c:v>
                </c:pt>
                <c:pt idx="280">
                  <c:v>2799.8679999999999</c:v>
                </c:pt>
                <c:pt idx="281">
                  <c:v>2809.884</c:v>
                </c:pt>
                <c:pt idx="282">
                  <c:v>2819.884</c:v>
                </c:pt>
                <c:pt idx="283">
                  <c:v>2829.8829999999998</c:v>
                </c:pt>
                <c:pt idx="284">
                  <c:v>2839.8829999999998</c:v>
                </c:pt>
                <c:pt idx="285">
                  <c:v>2849.8820000000001</c:v>
                </c:pt>
                <c:pt idx="286">
                  <c:v>2859.8820000000001</c:v>
                </c:pt>
                <c:pt idx="287">
                  <c:v>2869.8580000000002</c:v>
                </c:pt>
                <c:pt idx="288">
                  <c:v>2879.8589999999999</c:v>
                </c:pt>
                <c:pt idx="289">
                  <c:v>2889.8580000000002</c:v>
                </c:pt>
                <c:pt idx="290">
                  <c:v>2899.8560000000002</c:v>
                </c:pt>
                <c:pt idx="291">
                  <c:v>2909.8580000000002</c:v>
                </c:pt>
                <c:pt idx="292">
                  <c:v>2919.857</c:v>
                </c:pt>
                <c:pt idx="293">
                  <c:v>2929.8580000000002</c:v>
                </c:pt>
                <c:pt idx="294">
                  <c:v>2939.884</c:v>
                </c:pt>
                <c:pt idx="295">
                  <c:v>2949.884</c:v>
                </c:pt>
                <c:pt idx="296">
                  <c:v>2959.8829999999998</c:v>
                </c:pt>
                <c:pt idx="297">
                  <c:v>2969.884</c:v>
                </c:pt>
                <c:pt idx="298">
                  <c:v>2979.884</c:v>
                </c:pt>
                <c:pt idx="299">
                  <c:v>2989.8829999999998</c:v>
                </c:pt>
                <c:pt idx="300">
                  <c:v>2999.8829999999998</c:v>
                </c:pt>
                <c:pt idx="301">
                  <c:v>3009.8829999999998</c:v>
                </c:pt>
                <c:pt idx="302">
                  <c:v>3019.8829999999998</c:v>
                </c:pt>
                <c:pt idx="303">
                  <c:v>3029.8820000000001</c:v>
                </c:pt>
                <c:pt idx="304">
                  <c:v>3039.8820000000001</c:v>
                </c:pt>
                <c:pt idx="305">
                  <c:v>3049.8809999999999</c:v>
                </c:pt>
                <c:pt idx="306">
                  <c:v>3059.88</c:v>
                </c:pt>
                <c:pt idx="307">
                  <c:v>3069.8820000000001</c:v>
                </c:pt>
                <c:pt idx="308">
                  <c:v>3079.8809999999999</c:v>
                </c:pt>
                <c:pt idx="309">
                  <c:v>3089.8820000000001</c:v>
                </c:pt>
                <c:pt idx="310">
                  <c:v>3099.8809999999999</c:v>
                </c:pt>
                <c:pt idx="311">
                  <c:v>3109.8809999999999</c:v>
                </c:pt>
                <c:pt idx="312">
                  <c:v>3119.8809999999999</c:v>
                </c:pt>
                <c:pt idx="313">
                  <c:v>3129.88</c:v>
                </c:pt>
                <c:pt idx="314">
                  <c:v>3139.88</c:v>
                </c:pt>
                <c:pt idx="315">
                  <c:v>3149.88</c:v>
                </c:pt>
                <c:pt idx="316">
                  <c:v>3159.88</c:v>
                </c:pt>
                <c:pt idx="317">
                  <c:v>3169.8649999999998</c:v>
                </c:pt>
                <c:pt idx="318">
                  <c:v>3179.8649999999998</c:v>
                </c:pt>
                <c:pt idx="319">
                  <c:v>3189.8649999999998</c:v>
                </c:pt>
                <c:pt idx="320">
                  <c:v>3199.8649999999998</c:v>
                </c:pt>
                <c:pt idx="321">
                  <c:v>3209.8649999999998</c:v>
                </c:pt>
                <c:pt idx="322">
                  <c:v>3219.8649999999998</c:v>
                </c:pt>
                <c:pt idx="323">
                  <c:v>3229.8649999999998</c:v>
                </c:pt>
                <c:pt idx="324">
                  <c:v>3239.8789999999999</c:v>
                </c:pt>
                <c:pt idx="325">
                  <c:v>3249.8789999999999</c:v>
                </c:pt>
                <c:pt idx="326">
                  <c:v>3259.895</c:v>
                </c:pt>
                <c:pt idx="327">
                  <c:v>3269.8960000000002</c:v>
                </c:pt>
                <c:pt idx="328">
                  <c:v>3279.895</c:v>
                </c:pt>
                <c:pt idx="329">
                  <c:v>3289.895</c:v>
                </c:pt>
                <c:pt idx="330">
                  <c:v>3299.8939999999998</c:v>
                </c:pt>
                <c:pt idx="331">
                  <c:v>3309.8939999999998</c:v>
                </c:pt>
                <c:pt idx="332">
                  <c:v>3319.8939999999998</c:v>
                </c:pt>
                <c:pt idx="333">
                  <c:v>3329.893</c:v>
                </c:pt>
                <c:pt idx="334">
                  <c:v>3339.8939999999998</c:v>
                </c:pt>
                <c:pt idx="335">
                  <c:v>3349.893</c:v>
                </c:pt>
                <c:pt idx="336">
                  <c:v>3359.893</c:v>
                </c:pt>
                <c:pt idx="337">
                  <c:v>3369.893</c:v>
                </c:pt>
                <c:pt idx="338">
                  <c:v>3379.893</c:v>
                </c:pt>
                <c:pt idx="339">
                  <c:v>3389.893</c:v>
                </c:pt>
                <c:pt idx="340">
                  <c:v>3399.8919999999998</c:v>
                </c:pt>
                <c:pt idx="341">
                  <c:v>3409.8919999999998</c:v>
                </c:pt>
                <c:pt idx="342">
                  <c:v>3419.8919999999998</c:v>
                </c:pt>
                <c:pt idx="343">
                  <c:v>3429.8919999999998</c:v>
                </c:pt>
                <c:pt idx="344">
                  <c:v>3439.8910000000001</c:v>
                </c:pt>
                <c:pt idx="345">
                  <c:v>3449.89</c:v>
                </c:pt>
                <c:pt idx="346">
                  <c:v>3459.8910000000001</c:v>
                </c:pt>
                <c:pt idx="347">
                  <c:v>3469.873</c:v>
                </c:pt>
                <c:pt idx="348">
                  <c:v>3479.8719999999998</c:v>
                </c:pt>
                <c:pt idx="349">
                  <c:v>3489.873</c:v>
                </c:pt>
                <c:pt idx="350">
                  <c:v>3499.8710000000001</c:v>
                </c:pt>
                <c:pt idx="351">
                  <c:v>3509.8719999999998</c:v>
                </c:pt>
                <c:pt idx="352">
                  <c:v>3519.873</c:v>
                </c:pt>
                <c:pt idx="353">
                  <c:v>3529.873</c:v>
                </c:pt>
                <c:pt idx="354">
                  <c:v>3539.8919999999998</c:v>
                </c:pt>
                <c:pt idx="355">
                  <c:v>3549.8910000000001</c:v>
                </c:pt>
                <c:pt idx="356">
                  <c:v>3559.8919999999998</c:v>
                </c:pt>
                <c:pt idx="357">
                  <c:v>3569.8919999999998</c:v>
                </c:pt>
                <c:pt idx="358">
                  <c:v>3579.8919999999998</c:v>
                </c:pt>
                <c:pt idx="359">
                  <c:v>3589.8919999999998</c:v>
                </c:pt>
                <c:pt idx="360">
                  <c:v>3599.8910000000001</c:v>
                </c:pt>
                <c:pt idx="361">
                  <c:v>3609.89</c:v>
                </c:pt>
                <c:pt idx="362">
                  <c:v>3619.89</c:v>
                </c:pt>
                <c:pt idx="363">
                  <c:v>3629.89</c:v>
                </c:pt>
                <c:pt idx="364">
                  <c:v>3639.89</c:v>
                </c:pt>
                <c:pt idx="365">
                  <c:v>3649.9050000000002</c:v>
                </c:pt>
                <c:pt idx="366">
                  <c:v>3659.9059999999999</c:v>
                </c:pt>
                <c:pt idx="367">
                  <c:v>3669.9050000000002</c:v>
                </c:pt>
                <c:pt idx="368">
                  <c:v>3679.9050000000002</c:v>
                </c:pt>
                <c:pt idx="369">
                  <c:v>3689.9050000000002</c:v>
                </c:pt>
                <c:pt idx="370">
                  <c:v>3699.904</c:v>
                </c:pt>
                <c:pt idx="371">
                  <c:v>3709.904</c:v>
                </c:pt>
                <c:pt idx="372">
                  <c:v>3719.904</c:v>
                </c:pt>
                <c:pt idx="373">
                  <c:v>3729.9029999999998</c:v>
                </c:pt>
                <c:pt idx="374">
                  <c:v>3739.9029999999998</c:v>
                </c:pt>
                <c:pt idx="375">
                  <c:v>3749.9029999999998</c:v>
                </c:pt>
                <c:pt idx="376">
                  <c:v>3759.904</c:v>
                </c:pt>
                <c:pt idx="377">
                  <c:v>3769.8829999999998</c:v>
                </c:pt>
                <c:pt idx="378">
                  <c:v>3779.88</c:v>
                </c:pt>
                <c:pt idx="379">
                  <c:v>3789.88</c:v>
                </c:pt>
                <c:pt idx="380">
                  <c:v>3799.88</c:v>
                </c:pt>
                <c:pt idx="381">
                  <c:v>3809.8829999999998</c:v>
                </c:pt>
                <c:pt idx="382">
                  <c:v>3819.8820000000001</c:v>
                </c:pt>
                <c:pt idx="383">
                  <c:v>3829.88</c:v>
                </c:pt>
                <c:pt idx="384">
                  <c:v>3839.904</c:v>
                </c:pt>
                <c:pt idx="385">
                  <c:v>3849.904</c:v>
                </c:pt>
                <c:pt idx="386">
                  <c:v>3859.9050000000002</c:v>
                </c:pt>
                <c:pt idx="387">
                  <c:v>3869.904</c:v>
                </c:pt>
                <c:pt idx="388">
                  <c:v>3879.9029999999998</c:v>
                </c:pt>
                <c:pt idx="389">
                  <c:v>3889.904</c:v>
                </c:pt>
                <c:pt idx="390">
                  <c:v>3899.9029999999998</c:v>
                </c:pt>
                <c:pt idx="391">
                  <c:v>3909.9029999999998</c:v>
                </c:pt>
                <c:pt idx="392">
                  <c:v>3919.902</c:v>
                </c:pt>
                <c:pt idx="393">
                  <c:v>3929.902</c:v>
                </c:pt>
                <c:pt idx="394">
                  <c:v>3939.902</c:v>
                </c:pt>
                <c:pt idx="395">
                  <c:v>3949.9070000000002</c:v>
                </c:pt>
                <c:pt idx="396">
                  <c:v>3959.9180000000001</c:v>
                </c:pt>
                <c:pt idx="397">
                  <c:v>3969.902</c:v>
                </c:pt>
                <c:pt idx="398">
                  <c:v>3979.902</c:v>
                </c:pt>
                <c:pt idx="399">
                  <c:v>3989.9009999999998</c:v>
                </c:pt>
                <c:pt idx="400">
                  <c:v>3999.9009999999998</c:v>
                </c:pt>
                <c:pt idx="401">
                  <c:v>4009.9009999999998</c:v>
                </c:pt>
                <c:pt idx="402">
                  <c:v>4019.9</c:v>
                </c:pt>
                <c:pt idx="403">
                  <c:v>4029.9</c:v>
                </c:pt>
                <c:pt idx="404">
                  <c:v>4039.8989999999999</c:v>
                </c:pt>
                <c:pt idx="405">
                  <c:v>4049.9</c:v>
                </c:pt>
                <c:pt idx="406">
                  <c:v>4059.9</c:v>
                </c:pt>
                <c:pt idx="407">
                  <c:v>4069.8879999999999</c:v>
                </c:pt>
                <c:pt idx="408">
                  <c:v>4079.8870000000002</c:v>
                </c:pt>
                <c:pt idx="409">
                  <c:v>4089.8870000000002</c:v>
                </c:pt>
                <c:pt idx="410">
                  <c:v>4099.8879999999999</c:v>
                </c:pt>
                <c:pt idx="411">
                  <c:v>4109.8879999999999</c:v>
                </c:pt>
                <c:pt idx="412">
                  <c:v>4119.8879999999999</c:v>
                </c:pt>
                <c:pt idx="413">
                  <c:v>4129.8879999999999</c:v>
                </c:pt>
                <c:pt idx="414">
                  <c:v>4139.9140000000007</c:v>
                </c:pt>
                <c:pt idx="415">
                  <c:v>4149.915</c:v>
                </c:pt>
                <c:pt idx="416">
                  <c:v>4159.9139999999998</c:v>
                </c:pt>
                <c:pt idx="417">
                  <c:v>4169.9139999999998</c:v>
                </c:pt>
                <c:pt idx="418">
                  <c:v>4179.9139999999998</c:v>
                </c:pt>
                <c:pt idx="419">
                  <c:v>4189.9129999999996</c:v>
                </c:pt>
                <c:pt idx="420">
                  <c:v>4199.9129999999996</c:v>
                </c:pt>
                <c:pt idx="421">
                  <c:v>4209.9120000000003</c:v>
                </c:pt>
                <c:pt idx="422">
                  <c:v>4219.9120000000003</c:v>
                </c:pt>
                <c:pt idx="423">
                  <c:v>4229.9120000000003</c:v>
                </c:pt>
                <c:pt idx="424">
                  <c:v>4239.9110000000001</c:v>
                </c:pt>
                <c:pt idx="425">
                  <c:v>4249.9129999999996</c:v>
                </c:pt>
                <c:pt idx="426">
                  <c:v>4259.9120000000003</c:v>
                </c:pt>
                <c:pt idx="427">
                  <c:v>4269.9120000000003</c:v>
                </c:pt>
                <c:pt idx="428">
                  <c:v>4279.9120000000003</c:v>
                </c:pt>
                <c:pt idx="429">
                  <c:v>4289.9110000000001</c:v>
                </c:pt>
                <c:pt idx="430">
                  <c:v>4299.9110000000001</c:v>
                </c:pt>
                <c:pt idx="431">
                  <c:v>4309.91</c:v>
                </c:pt>
                <c:pt idx="432">
                  <c:v>4319.91</c:v>
                </c:pt>
                <c:pt idx="433">
                  <c:v>4329.91</c:v>
                </c:pt>
                <c:pt idx="434">
                  <c:v>4339.9089999999997</c:v>
                </c:pt>
                <c:pt idx="435">
                  <c:v>4349.91</c:v>
                </c:pt>
                <c:pt idx="436">
                  <c:v>4359.91</c:v>
                </c:pt>
                <c:pt idx="437">
                  <c:v>4369.8959999999997</c:v>
                </c:pt>
                <c:pt idx="438">
                  <c:v>4379.8959999999997</c:v>
                </c:pt>
                <c:pt idx="439">
                  <c:v>4389.8950000000004</c:v>
                </c:pt>
                <c:pt idx="440">
                  <c:v>4399.8969999999999</c:v>
                </c:pt>
                <c:pt idx="441">
                  <c:v>4409.8950000000004</c:v>
                </c:pt>
                <c:pt idx="442">
                  <c:v>4419.8959999999997</c:v>
                </c:pt>
                <c:pt idx="443">
                  <c:v>4429.8940000000002</c:v>
                </c:pt>
                <c:pt idx="444">
                  <c:v>4439.9110000000001</c:v>
                </c:pt>
                <c:pt idx="445">
                  <c:v>4449.9110000000001</c:v>
                </c:pt>
                <c:pt idx="446">
                  <c:v>4459.9110000000001</c:v>
                </c:pt>
                <c:pt idx="447">
                  <c:v>4469.9260000000004</c:v>
                </c:pt>
                <c:pt idx="448">
                  <c:v>4479.9110000000001</c:v>
                </c:pt>
                <c:pt idx="449">
                  <c:v>4489.9260000000004</c:v>
                </c:pt>
                <c:pt idx="450">
                  <c:v>4499.9250000000002</c:v>
                </c:pt>
                <c:pt idx="451">
                  <c:v>4509.9250000000002</c:v>
                </c:pt>
                <c:pt idx="452">
                  <c:v>4519.9250000000002</c:v>
                </c:pt>
                <c:pt idx="453">
                  <c:v>4529.924</c:v>
                </c:pt>
                <c:pt idx="454">
                  <c:v>4539.924</c:v>
                </c:pt>
                <c:pt idx="455">
                  <c:v>4549.9250000000002</c:v>
                </c:pt>
                <c:pt idx="456">
                  <c:v>4559.9250000000002</c:v>
                </c:pt>
                <c:pt idx="457">
                  <c:v>4569.9250000000002</c:v>
                </c:pt>
                <c:pt idx="458">
                  <c:v>4579.924</c:v>
                </c:pt>
                <c:pt idx="459">
                  <c:v>4589.9229999999998</c:v>
                </c:pt>
                <c:pt idx="460">
                  <c:v>4599.9229999999998</c:v>
                </c:pt>
                <c:pt idx="461">
                  <c:v>4609.9219999999996</c:v>
                </c:pt>
                <c:pt idx="462">
                  <c:v>4619.9229999999998</c:v>
                </c:pt>
                <c:pt idx="463">
                  <c:v>4629.9219999999996</c:v>
                </c:pt>
                <c:pt idx="464">
                  <c:v>4639.9229999999998</c:v>
                </c:pt>
                <c:pt idx="465">
                  <c:v>4649.9229999999998</c:v>
                </c:pt>
                <c:pt idx="466">
                  <c:v>4659.9229999999998</c:v>
                </c:pt>
                <c:pt idx="467">
                  <c:v>4669.9049999999997</c:v>
                </c:pt>
                <c:pt idx="468">
                  <c:v>4679.902</c:v>
                </c:pt>
                <c:pt idx="469">
                  <c:v>4689.9040000000005</c:v>
                </c:pt>
                <c:pt idx="470">
                  <c:v>4699.9040000000005</c:v>
                </c:pt>
                <c:pt idx="471">
                  <c:v>4709.9049999999997</c:v>
                </c:pt>
                <c:pt idx="472">
                  <c:v>4719.9040000000005</c:v>
                </c:pt>
                <c:pt idx="473">
                  <c:v>4729.9040000000005</c:v>
                </c:pt>
                <c:pt idx="474">
                  <c:v>4739.9210000000003</c:v>
                </c:pt>
                <c:pt idx="475">
                  <c:v>4749.9219999999996</c:v>
                </c:pt>
                <c:pt idx="476">
                  <c:v>4759.92</c:v>
                </c:pt>
                <c:pt idx="477">
                  <c:v>4769.9210000000003</c:v>
                </c:pt>
                <c:pt idx="478">
                  <c:v>4779.92</c:v>
                </c:pt>
                <c:pt idx="479">
                  <c:v>4789.92</c:v>
                </c:pt>
                <c:pt idx="480">
                  <c:v>4799.9189999999999</c:v>
                </c:pt>
                <c:pt idx="481">
                  <c:v>4809.9350000000004</c:v>
                </c:pt>
                <c:pt idx="482">
                  <c:v>4819.9350000000004</c:v>
                </c:pt>
                <c:pt idx="483">
                  <c:v>4829.9350000000004</c:v>
                </c:pt>
                <c:pt idx="484">
                  <c:v>4839.9350000000004</c:v>
                </c:pt>
                <c:pt idx="485">
                  <c:v>4849.9350000000004</c:v>
                </c:pt>
                <c:pt idx="486">
                  <c:v>4859.9350000000004</c:v>
                </c:pt>
                <c:pt idx="487">
                  <c:v>4869.9340000000002</c:v>
                </c:pt>
                <c:pt idx="488">
                  <c:v>4879.9340000000002</c:v>
                </c:pt>
                <c:pt idx="489">
                  <c:v>4889.933</c:v>
                </c:pt>
                <c:pt idx="490">
                  <c:v>4899.933</c:v>
                </c:pt>
                <c:pt idx="491">
                  <c:v>4909.933</c:v>
                </c:pt>
                <c:pt idx="492">
                  <c:v>4919.933</c:v>
                </c:pt>
                <c:pt idx="493">
                  <c:v>4929.9319999999998</c:v>
                </c:pt>
                <c:pt idx="494">
                  <c:v>4939.9319999999998</c:v>
                </c:pt>
                <c:pt idx="495">
                  <c:v>4949.933</c:v>
                </c:pt>
                <c:pt idx="496">
                  <c:v>4959.9319999999998</c:v>
                </c:pt>
                <c:pt idx="497">
                  <c:v>4969.9110000000001</c:v>
                </c:pt>
                <c:pt idx="498">
                  <c:v>4979.9110000000001</c:v>
                </c:pt>
                <c:pt idx="499">
                  <c:v>4989.9110000000001</c:v>
                </c:pt>
                <c:pt idx="500">
                  <c:v>4999.9120000000003</c:v>
                </c:pt>
                <c:pt idx="501">
                  <c:v>5009.9120000000003</c:v>
                </c:pt>
                <c:pt idx="502">
                  <c:v>5019.9110000000001</c:v>
                </c:pt>
                <c:pt idx="503">
                  <c:v>5029.9120000000003</c:v>
                </c:pt>
                <c:pt idx="504">
                  <c:v>5039.9350000000004</c:v>
                </c:pt>
                <c:pt idx="505">
                  <c:v>5049.9350000000004</c:v>
                </c:pt>
                <c:pt idx="506">
                  <c:v>5059.9340000000002</c:v>
                </c:pt>
                <c:pt idx="507">
                  <c:v>5069.9340000000002</c:v>
                </c:pt>
                <c:pt idx="508">
                  <c:v>5079.933</c:v>
                </c:pt>
                <c:pt idx="509">
                  <c:v>5089.933</c:v>
                </c:pt>
                <c:pt idx="510">
                  <c:v>5099.933</c:v>
                </c:pt>
                <c:pt idx="511">
                  <c:v>5109.9319999999998</c:v>
                </c:pt>
                <c:pt idx="512">
                  <c:v>5119.9319999999998</c:v>
                </c:pt>
                <c:pt idx="513">
                  <c:v>5129.9319999999998</c:v>
                </c:pt>
                <c:pt idx="514">
                  <c:v>5139.9319999999998</c:v>
                </c:pt>
                <c:pt idx="515">
                  <c:v>5149.9319999999998</c:v>
                </c:pt>
                <c:pt idx="516">
                  <c:v>5159.9319999999998</c:v>
                </c:pt>
                <c:pt idx="517">
                  <c:v>5169.9319999999998</c:v>
                </c:pt>
                <c:pt idx="518">
                  <c:v>5179.9309999999996</c:v>
                </c:pt>
                <c:pt idx="519">
                  <c:v>5189.9309999999996</c:v>
                </c:pt>
                <c:pt idx="520">
                  <c:v>5199.9309999999996</c:v>
                </c:pt>
                <c:pt idx="521">
                  <c:v>5209.93</c:v>
                </c:pt>
                <c:pt idx="522">
                  <c:v>5219.93</c:v>
                </c:pt>
                <c:pt idx="523">
                  <c:v>5229.9309999999996</c:v>
                </c:pt>
                <c:pt idx="524">
                  <c:v>5239.9459999999999</c:v>
                </c:pt>
                <c:pt idx="525">
                  <c:v>5249.9459999999999</c:v>
                </c:pt>
                <c:pt idx="526">
                  <c:v>5259.9449999999997</c:v>
                </c:pt>
                <c:pt idx="527">
                  <c:v>5269.9189999999999</c:v>
                </c:pt>
                <c:pt idx="528">
                  <c:v>5279.9179999999997</c:v>
                </c:pt>
                <c:pt idx="529">
                  <c:v>5289.9179999999997</c:v>
                </c:pt>
                <c:pt idx="530">
                  <c:v>5299.9179999999997</c:v>
                </c:pt>
                <c:pt idx="531">
                  <c:v>5309.9189999999999</c:v>
                </c:pt>
                <c:pt idx="532">
                  <c:v>5319.9250000000002</c:v>
                </c:pt>
                <c:pt idx="533">
                  <c:v>5329.9189999999999</c:v>
                </c:pt>
                <c:pt idx="534">
                  <c:v>5339.9449999999997</c:v>
                </c:pt>
                <c:pt idx="535">
                  <c:v>5349.9449999999997</c:v>
                </c:pt>
                <c:pt idx="536">
                  <c:v>5359.9440000000004</c:v>
                </c:pt>
                <c:pt idx="537">
                  <c:v>5369.9440000000004</c:v>
                </c:pt>
                <c:pt idx="538">
                  <c:v>5379.9440000000004</c:v>
                </c:pt>
                <c:pt idx="539">
                  <c:v>5389.9440000000004</c:v>
                </c:pt>
                <c:pt idx="540">
                  <c:v>5399.9430000000002</c:v>
                </c:pt>
                <c:pt idx="541">
                  <c:v>5409.9430000000002</c:v>
                </c:pt>
                <c:pt idx="542">
                  <c:v>5419.942</c:v>
                </c:pt>
                <c:pt idx="543">
                  <c:v>5429.9440000000004</c:v>
                </c:pt>
                <c:pt idx="544">
                  <c:v>5439.9430000000002</c:v>
                </c:pt>
                <c:pt idx="545">
                  <c:v>5449.9430000000002</c:v>
                </c:pt>
                <c:pt idx="546">
                  <c:v>5459.9430000000002</c:v>
                </c:pt>
                <c:pt idx="547">
                  <c:v>5469.9409999999998</c:v>
                </c:pt>
                <c:pt idx="548">
                  <c:v>5479.942</c:v>
                </c:pt>
                <c:pt idx="549">
                  <c:v>5489.9409999999998</c:v>
                </c:pt>
                <c:pt idx="550">
                  <c:v>5499.9409999999998</c:v>
                </c:pt>
                <c:pt idx="551">
                  <c:v>5509.9409999999998</c:v>
                </c:pt>
                <c:pt idx="552">
                  <c:v>5519.94</c:v>
                </c:pt>
                <c:pt idx="553">
                  <c:v>5529.9409999999998</c:v>
                </c:pt>
                <c:pt idx="554">
                  <c:v>5539.94</c:v>
                </c:pt>
                <c:pt idx="555">
                  <c:v>5549.94</c:v>
                </c:pt>
                <c:pt idx="556">
                  <c:v>5559.94</c:v>
                </c:pt>
                <c:pt idx="557">
                  <c:v>5569.9250000000002</c:v>
                </c:pt>
                <c:pt idx="558">
                  <c:v>5579.9260000000004</c:v>
                </c:pt>
                <c:pt idx="559">
                  <c:v>5589.9260000000004</c:v>
                </c:pt>
                <c:pt idx="560">
                  <c:v>5599.9250000000002</c:v>
                </c:pt>
                <c:pt idx="561">
                  <c:v>5609.9269999999997</c:v>
                </c:pt>
                <c:pt idx="562">
                  <c:v>5619.9269999999997</c:v>
                </c:pt>
                <c:pt idx="563">
                  <c:v>5629.9279999999999</c:v>
                </c:pt>
                <c:pt idx="564">
                  <c:v>5639.9409999999998</c:v>
                </c:pt>
                <c:pt idx="565">
                  <c:v>5649.9560000000001</c:v>
                </c:pt>
                <c:pt idx="566">
                  <c:v>5659.9549999999999</c:v>
                </c:pt>
                <c:pt idx="567">
                  <c:v>5669.9549999999999</c:v>
                </c:pt>
                <c:pt idx="568">
                  <c:v>5679.9549999999999</c:v>
                </c:pt>
                <c:pt idx="569">
                  <c:v>5689.9539999999997</c:v>
                </c:pt>
                <c:pt idx="570">
                  <c:v>5699.9549999999999</c:v>
                </c:pt>
                <c:pt idx="571">
                  <c:v>5709.9530000000004</c:v>
                </c:pt>
                <c:pt idx="572">
                  <c:v>5719.9549999999999</c:v>
                </c:pt>
                <c:pt idx="573">
                  <c:v>5729.9539999999997</c:v>
                </c:pt>
                <c:pt idx="574">
                  <c:v>5739.9539999999997</c:v>
                </c:pt>
                <c:pt idx="575">
                  <c:v>5749.9530000000004</c:v>
                </c:pt>
                <c:pt idx="576">
                  <c:v>5759.9530000000004</c:v>
                </c:pt>
                <c:pt idx="577">
                  <c:v>5769.9530000000004</c:v>
                </c:pt>
                <c:pt idx="578">
                  <c:v>5779.9530000000004</c:v>
                </c:pt>
                <c:pt idx="579">
                  <c:v>5789.9520000000002</c:v>
                </c:pt>
                <c:pt idx="580">
                  <c:v>5799.9520000000002</c:v>
                </c:pt>
                <c:pt idx="581">
                  <c:v>5809.9520000000002</c:v>
                </c:pt>
                <c:pt idx="582">
                  <c:v>5819.9520000000002</c:v>
                </c:pt>
                <c:pt idx="583">
                  <c:v>5829.9520000000002</c:v>
                </c:pt>
                <c:pt idx="584">
                  <c:v>5839.951</c:v>
                </c:pt>
                <c:pt idx="585">
                  <c:v>5849.9520000000002</c:v>
                </c:pt>
                <c:pt idx="586">
                  <c:v>5859.951</c:v>
                </c:pt>
                <c:pt idx="587">
                  <c:v>5869.933</c:v>
                </c:pt>
                <c:pt idx="588">
                  <c:v>5879.9340000000002</c:v>
                </c:pt>
                <c:pt idx="589">
                  <c:v>5889.9340000000002</c:v>
                </c:pt>
                <c:pt idx="590">
                  <c:v>5899.9340000000002</c:v>
                </c:pt>
                <c:pt idx="591">
                  <c:v>5909.9340000000002</c:v>
                </c:pt>
                <c:pt idx="592">
                  <c:v>5919.9350000000004</c:v>
                </c:pt>
                <c:pt idx="593">
                  <c:v>5929.9350000000004</c:v>
                </c:pt>
                <c:pt idx="594">
                  <c:v>5939.9549999999999</c:v>
                </c:pt>
                <c:pt idx="595">
                  <c:v>5949.9549999999999</c:v>
                </c:pt>
                <c:pt idx="596">
                  <c:v>5959.97</c:v>
                </c:pt>
                <c:pt idx="597">
                  <c:v>5969.9539999999997</c:v>
                </c:pt>
                <c:pt idx="598">
                  <c:v>5979.9530000000004</c:v>
                </c:pt>
                <c:pt idx="599">
                  <c:v>5989.9530000000004</c:v>
                </c:pt>
                <c:pt idx="600">
                  <c:v>5999.9530000000004</c:v>
                </c:pt>
                <c:pt idx="601">
                  <c:v>6009.9530000000004</c:v>
                </c:pt>
                <c:pt idx="602">
                  <c:v>6019.9539999999997</c:v>
                </c:pt>
                <c:pt idx="603">
                  <c:v>6029.9530000000004</c:v>
                </c:pt>
                <c:pt idx="604">
                  <c:v>6039.9530000000004</c:v>
                </c:pt>
                <c:pt idx="605">
                  <c:v>6049.9520000000002</c:v>
                </c:pt>
                <c:pt idx="606">
                  <c:v>6059.9520000000002</c:v>
                </c:pt>
                <c:pt idx="607">
                  <c:v>6069.9520000000002</c:v>
                </c:pt>
                <c:pt idx="608">
                  <c:v>6079.9520000000002</c:v>
                </c:pt>
                <c:pt idx="609">
                  <c:v>6089.9669999999996</c:v>
                </c:pt>
                <c:pt idx="610">
                  <c:v>6099.9669999999996</c:v>
                </c:pt>
                <c:pt idx="611">
                  <c:v>6109.9660000000003</c:v>
                </c:pt>
                <c:pt idx="612">
                  <c:v>6119.9669999999996</c:v>
                </c:pt>
                <c:pt idx="613">
                  <c:v>6129.9660000000003</c:v>
                </c:pt>
                <c:pt idx="614">
                  <c:v>6139.9660000000003</c:v>
                </c:pt>
                <c:pt idx="615">
                  <c:v>6149.9650000000001</c:v>
                </c:pt>
                <c:pt idx="616">
                  <c:v>6159.9639999999999</c:v>
                </c:pt>
                <c:pt idx="617">
                  <c:v>6169.942</c:v>
                </c:pt>
                <c:pt idx="618">
                  <c:v>6179.9409999999998</c:v>
                </c:pt>
                <c:pt idx="619">
                  <c:v>6189.9409999999998</c:v>
                </c:pt>
                <c:pt idx="620">
                  <c:v>6199.942</c:v>
                </c:pt>
                <c:pt idx="621">
                  <c:v>6209.9409999999998</c:v>
                </c:pt>
                <c:pt idx="622">
                  <c:v>6219.942</c:v>
                </c:pt>
                <c:pt idx="623">
                  <c:v>6229.942</c:v>
                </c:pt>
                <c:pt idx="624">
                  <c:v>6239.9669999999996</c:v>
                </c:pt>
                <c:pt idx="625">
                  <c:v>6249.9660000000003</c:v>
                </c:pt>
                <c:pt idx="626">
                  <c:v>6259.9660000000003</c:v>
                </c:pt>
                <c:pt idx="627">
                  <c:v>6269.9650000000001</c:v>
                </c:pt>
                <c:pt idx="628">
                  <c:v>6279.9650000000001</c:v>
                </c:pt>
                <c:pt idx="629">
                  <c:v>6289.9650000000001</c:v>
                </c:pt>
                <c:pt idx="630">
                  <c:v>6299.9650000000001</c:v>
                </c:pt>
                <c:pt idx="631">
                  <c:v>6309.9650000000001</c:v>
                </c:pt>
                <c:pt idx="632">
                  <c:v>6319.9650000000001</c:v>
                </c:pt>
                <c:pt idx="633">
                  <c:v>6329.9650000000001</c:v>
                </c:pt>
                <c:pt idx="634">
                  <c:v>6339.9639999999999</c:v>
                </c:pt>
                <c:pt idx="635">
                  <c:v>6349.9629999999997</c:v>
                </c:pt>
                <c:pt idx="636">
                  <c:v>6359.9629999999997</c:v>
                </c:pt>
                <c:pt idx="637">
                  <c:v>6369.9629999999997</c:v>
                </c:pt>
                <c:pt idx="638">
                  <c:v>6379.9629999999997</c:v>
                </c:pt>
                <c:pt idx="639">
                  <c:v>6389.9629999999997</c:v>
                </c:pt>
                <c:pt idx="640">
                  <c:v>6399.9620000000004</c:v>
                </c:pt>
                <c:pt idx="641">
                  <c:v>6409.9629999999997</c:v>
                </c:pt>
                <c:pt idx="642">
                  <c:v>6419.9629999999997</c:v>
                </c:pt>
                <c:pt idx="643">
                  <c:v>6429.9629999999997</c:v>
                </c:pt>
                <c:pt idx="644">
                  <c:v>6439.9780000000001</c:v>
                </c:pt>
                <c:pt idx="645">
                  <c:v>6449.9610000000002</c:v>
                </c:pt>
                <c:pt idx="646">
                  <c:v>6459.9620000000004</c:v>
                </c:pt>
                <c:pt idx="647">
                  <c:v>6469.951</c:v>
                </c:pt>
                <c:pt idx="648">
                  <c:v>6479.9489999999996</c:v>
                </c:pt>
                <c:pt idx="649">
                  <c:v>6489.9560000000001</c:v>
                </c:pt>
                <c:pt idx="650">
                  <c:v>6499.9480000000003</c:v>
                </c:pt>
                <c:pt idx="651">
                  <c:v>6509.951</c:v>
                </c:pt>
                <c:pt idx="652">
                  <c:v>6519.95</c:v>
                </c:pt>
                <c:pt idx="653">
                  <c:v>6529.95</c:v>
                </c:pt>
                <c:pt idx="654">
                  <c:v>6539.9769999999999</c:v>
                </c:pt>
                <c:pt idx="655">
                  <c:v>6549.9759999999997</c:v>
                </c:pt>
                <c:pt idx="656">
                  <c:v>6559.9759999999997</c:v>
                </c:pt>
                <c:pt idx="657">
                  <c:v>6569.9759999999997</c:v>
                </c:pt>
                <c:pt idx="658">
                  <c:v>6579.9759999999997</c:v>
                </c:pt>
                <c:pt idx="659">
                  <c:v>6589.9750000000004</c:v>
                </c:pt>
                <c:pt idx="660">
                  <c:v>6599.9750000000004</c:v>
                </c:pt>
                <c:pt idx="661">
                  <c:v>6609.9750000000004</c:v>
                </c:pt>
                <c:pt idx="662">
                  <c:v>6619.9750000000004</c:v>
                </c:pt>
                <c:pt idx="663">
                  <c:v>6629.99</c:v>
                </c:pt>
                <c:pt idx="664">
                  <c:v>6639.9750000000004</c:v>
                </c:pt>
                <c:pt idx="665">
                  <c:v>6649.9740000000002</c:v>
                </c:pt>
                <c:pt idx="666">
                  <c:v>6659.9740000000002</c:v>
                </c:pt>
                <c:pt idx="667">
                  <c:v>6669.9740000000002</c:v>
                </c:pt>
                <c:pt idx="668">
                  <c:v>6679.973</c:v>
                </c:pt>
                <c:pt idx="669">
                  <c:v>6689.973</c:v>
                </c:pt>
                <c:pt idx="670">
                  <c:v>6699.9889999999996</c:v>
                </c:pt>
                <c:pt idx="671">
                  <c:v>6709.973</c:v>
                </c:pt>
                <c:pt idx="672">
                  <c:v>6719.973</c:v>
                </c:pt>
                <c:pt idx="673">
                  <c:v>6729.973</c:v>
                </c:pt>
                <c:pt idx="674">
                  <c:v>6739.9719999999998</c:v>
                </c:pt>
                <c:pt idx="675">
                  <c:v>6749.9719999999998</c:v>
                </c:pt>
                <c:pt idx="676">
                  <c:v>6759.9719999999998</c:v>
                </c:pt>
                <c:pt idx="677">
                  <c:v>6769.9589999999998</c:v>
                </c:pt>
                <c:pt idx="678">
                  <c:v>6779.9560000000001</c:v>
                </c:pt>
                <c:pt idx="679">
                  <c:v>6789.9560000000001</c:v>
                </c:pt>
                <c:pt idx="680">
                  <c:v>6799.9579999999996</c:v>
                </c:pt>
                <c:pt idx="681">
                  <c:v>6809.9579999999996</c:v>
                </c:pt>
                <c:pt idx="682">
                  <c:v>6819.9570000000003</c:v>
                </c:pt>
                <c:pt idx="683">
                  <c:v>6829.9610000000002</c:v>
                </c:pt>
                <c:pt idx="684">
                  <c:v>6839.9740000000002</c:v>
                </c:pt>
                <c:pt idx="685">
                  <c:v>6849.973</c:v>
                </c:pt>
                <c:pt idx="686">
                  <c:v>6859.973</c:v>
                </c:pt>
                <c:pt idx="687">
                  <c:v>6869.973</c:v>
                </c:pt>
                <c:pt idx="688">
                  <c:v>6879.9880000000003</c:v>
                </c:pt>
                <c:pt idx="689">
                  <c:v>6889.9880000000003</c:v>
                </c:pt>
                <c:pt idx="690">
                  <c:v>6899.9880000000003</c:v>
                </c:pt>
                <c:pt idx="691">
                  <c:v>6909.9880000000003</c:v>
                </c:pt>
                <c:pt idx="692">
                  <c:v>6919.9880000000003</c:v>
                </c:pt>
                <c:pt idx="693">
                  <c:v>6929.9880000000003</c:v>
                </c:pt>
                <c:pt idx="694">
                  <c:v>6939.9870000000001</c:v>
                </c:pt>
                <c:pt idx="695">
                  <c:v>6949.9870000000001</c:v>
                </c:pt>
                <c:pt idx="696">
                  <c:v>6959.9859999999999</c:v>
                </c:pt>
                <c:pt idx="697">
                  <c:v>6969.9859999999999</c:v>
                </c:pt>
                <c:pt idx="698">
                  <c:v>6979.9859999999999</c:v>
                </c:pt>
                <c:pt idx="699">
                  <c:v>6989.9849999999997</c:v>
                </c:pt>
                <c:pt idx="700">
                  <c:v>6999.9859999999999</c:v>
                </c:pt>
                <c:pt idx="701">
                  <c:v>7009.9859999999999</c:v>
                </c:pt>
                <c:pt idx="702">
                  <c:v>7019.9859999999999</c:v>
                </c:pt>
                <c:pt idx="703">
                  <c:v>7029.9849999999997</c:v>
                </c:pt>
                <c:pt idx="704">
                  <c:v>7039.9849999999997</c:v>
                </c:pt>
                <c:pt idx="705">
                  <c:v>7049.9840000000004</c:v>
                </c:pt>
                <c:pt idx="706">
                  <c:v>7059.9840000000004</c:v>
                </c:pt>
                <c:pt idx="707">
                  <c:v>7069.9639999999999</c:v>
                </c:pt>
                <c:pt idx="708">
                  <c:v>7079.9620000000004</c:v>
                </c:pt>
                <c:pt idx="709">
                  <c:v>7089.9629999999997</c:v>
                </c:pt>
                <c:pt idx="710">
                  <c:v>7099.9650000000001</c:v>
                </c:pt>
                <c:pt idx="711">
                  <c:v>7109.9650000000001</c:v>
                </c:pt>
                <c:pt idx="712">
                  <c:v>7119.9629999999997</c:v>
                </c:pt>
                <c:pt idx="713">
                  <c:v>7129.9669999999996</c:v>
                </c:pt>
                <c:pt idx="714">
                  <c:v>7139.9840000000004</c:v>
                </c:pt>
                <c:pt idx="715">
                  <c:v>7149.9840000000004</c:v>
                </c:pt>
                <c:pt idx="716">
                  <c:v>7159.9840000000004</c:v>
                </c:pt>
                <c:pt idx="717">
                  <c:v>7169.9989999999998</c:v>
                </c:pt>
                <c:pt idx="718">
                  <c:v>7179.9830000000002</c:v>
                </c:pt>
                <c:pt idx="719">
                  <c:v>7189.9830000000002</c:v>
                </c:pt>
                <c:pt idx="720">
                  <c:v>7199.9830000000002</c:v>
                </c:pt>
                <c:pt idx="721">
                  <c:v>7209.982</c:v>
                </c:pt>
                <c:pt idx="722">
                  <c:v>7219.982</c:v>
                </c:pt>
                <c:pt idx="723">
                  <c:v>7229.9830000000002</c:v>
                </c:pt>
                <c:pt idx="724">
                  <c:v>7239.9979999999996</c:v>
                </c:pt>
                <c:pt idx="725">
                  <c:v>7249.9970000000003</c:v>
                </c:pt>
                <c:pt idx="726">
                  <c:v>7259.9970000000003</c:v>
                </c:pt>
                <c:pt idx="727">
                  <c:v>7269.9970000000003</c:v>
                </c:pt>
                <c:pt idx="728">
                  <c:v>7279.9960000000001</c:v>
                </c:pt>
                <c:pt idx="729">
                  <c:v>7289.9960000000001</c:v>
                </c:pt>
                <c:pt idx="730">
                  <c:v>7299.9960000000001</c:v>
                </c:pt>
                <c:pt idx="731">
                  <c:v>7309.9970000000003</c:v>
                </c:pt>
                <c:pt idx="732">
                  <c:v>7319.9960000000001</c:v>
                </c:pt>
                <c:pt idx="733">
                  <c:v>7329.9960000000001</c:v>
                </c:pt>
                <c:pt idx="734">
                  <c:v>7339.9949999999999</c:v>
                </c:pt>
                <c:pt idx="735">
                  <c:v>7349.9949999999999</c:v>
                </c:pt>
                <c:pt idx="736">
                  <c:v>7359.9949999999999</c:v>
                </c:pt>
                <c:pt idx="737">
                  <c:v>7369.973</c:v>
                </c:pt>
                <c:pt idx="738">
                  <c:v>7379.9709999999995</c:v>
                </c:pt>
                <c:pt idx="739">
                  <c:v>7389.9719999999998</c:v>
                </c:pt>
                <c:pt idx="740">
                  <c:v>7399.9719999999998</c:v>
                </c:pt>
                <c:pt idx="741">
                  <c:v>7409.973</c:v>
                </c:pt>
                <c:pt idx="742">
                  <c:v>7419.9719999999998</c:v>
                </c:pt>
                <c:pt idx="743">
                  <c:v>7429.973</c:v>
                </c:pt>
                <c:pt idx="744">
                  <c:v>7439.9970000000003</c:v>
                </c:pt>
                <c:pt idx="745">
                  <c:v>7449.9970000000003</c:v>
                </c:pt>
                <c:pt idx="746">
                  <c:v>7459.9960000000001</c:v>
                </c:pt>
                <c:pt idx="747">
                  <c:v>7469.9960000000001</c:v>
                </c:pt>
                <c:pt idx="748">
                  <c:v>7479.9960000000001</c:v>
                </c:pt>
                <c:pt idx="749">
                  <c:v>7489.9960000000001</c:v>
                </c:pt>
                <c:pt idx="750">
                  <c:v>7499.9960000000001</c:v>
                </c:pt>
                <c:pt idx="751">
                  <c:v>7509.9960000000001</c:v>
                </c:pt>
                <c:pt idx="752">
                  <c:v>7519.9960000000001</c:v>
                </c:pt>
                <c:pt idx="753">
                  <c:v>7529.9960000000001</c:v>
                </c:pt>
                <c:pt idx="754">
                  <c:v>7539.9949999999999</c:v>
                </c:pt>
                <c:pt idx="755">
                  <c:v>7549.9949999999999</c:v>
                </c:pt>
                <c:pt idx="756">
                  <c:v>7559.9939999999997</c:v>
                </c:pt>
                <c:pt idx="757">
                  <c:v>7569.9939999999997</c:v>
                </c:pt>
                <c:pt idx="758">
                  <c:v>7579.9939999999997</c:v>
                </c:pt>
                <c:pt idx="759">
                  <c:v>7589.9949999999999</c:v>
                </c:pt>
                <c:pt idx="760">
                  <c:v>7599.9939999999997</c:v>
                </c:pt>
                <c:pt idx="761">
                  <c:v>7609.9939999999997</c:v>
                </c:pt>
                <c:pt idx="762">
                  <c:v>7619.9920000000002</c:v>
                </c:pt>
                <c:pt idx="763">
                  <c:v>7629.9930000000004</c:v>
                </c:pt>
                <c:pt idx="764">
                  <c:v>7639.9920000000002</c:v>
                </c:pt>
                <c:pt idx="765">
                  <c:v>7649.9920000000002</c:v>
                </c:pt>
                <c:pt idx="766">
                  <c:v>7659.9930000000004</c:v>
                </c:pt>
                <c:pt idx="767">
                  <c:v>7669.9809999999998</c:v>
                </c:pt>
                <c:pt idx="768">
                  <c:v>7679.98</c:v>
                </c:pt>
                <c:pt idx="769">
                  <c:v>7689.9809999999998</c:v>
                </c:pt>
                <c:pt idx="770">
                  <c:v>7699.9809999999998</c:v>
                </c:pt>
                <c:pt idx="771">
                  <c:v>7709.9830000000002</c:v>
                </c:pt>
                <c:pt idx="772">
                  <c:v>7719.982</c:v>
                </c:pt>
                <c:pt idx="773">
                  <c:v>7729.9809999999998</c:v>
                </c:pt>
                <c:pt idx="774">
                  <c:v>7740.0079999999998</c:v>
                </c:pt>
                <c:pt idx="775">
                  <c:v>7750.0079999999998</c:v>
                </c:pt>
                <c:pt idx="776">
                  <c:v>7760.0069999999996</c:v>
                </c:pt>
                <c:pt idx="777">
                  <c:v>7770.0069999999996</c:v>
                </c:pt>
                <c:pt idx="778">
                  <c:v>7780.0060000000003</c:v>
                </c:pt>
                <c:pt idx="779">
                  <c:v>7790.0069999999996</c:v>
                </c:pt>
                <c:pt idx="780">
                  <c:v>7800.0060000000003</c:v>
                </c:pt>
                <c:pt idx="781">
                  <c:v>7810.0069999999996</c:v>
                </c:pt>
                <c:pt idx="782">
                  <c:v>7820.0060000000003</c:v>
                </c:pt>
                <c:pt idx="783">
                  <c:v>7830.0050000000001</c:v>
                </c:pt>
                <c:pt idx="784">
                  <c:v>7840.0050000000001</c:v>
                </c:pt>
                <c:pt idx="785">
                  <c:v>7850.0050000000001</c:v>
                </c:pt>
                <c:pt idx="786">
                  <c:v>7860.0050000000001</c:v>
                </c:pt>
                <c:pt idx="787">
                  <c:v>7870.0050000000001</c:v>
                </c:pt>
                <c:pt idx="788">
                  <c:v>7880.0039999999999</c:v>
                </c:pt>
                <c:pt idx="789">
                  <c:v>7890.0039999999999</c:v>
                </c:pt>
                <c:pt idx="790">
                  <c:v>7900.0050000000001</c:v>
                </c:pt>
                <c:pt idx="791">
                  <c:v>7910.0039999999999</c:v>
                </c:pt>
                <c:pt idx="792">
                  <c:v>7920.0039999999999</c:v>
                </c:pt>
                <c:pt idx="793">
                  <c:v>7930.0039999999999</c:v>
                </c:pt>
                <c:pt idx="794">
                  <c:v>7940.0039999999999</c:v>
                </c:pt>
                <c:pt idx="795">
                  <c:v>7950.0029999999997</c:v>
                </c:pt>
                <c:pt idx="796">
                  <c:v>7960.009</c:v>
                </c:pt>
                <c:pt idx="797">
                  <c:v>7969.9939999999997</c:v>
                </c:pt>
                <c:pt idx="798">
                  <c:v>7979.9859999999999</c:v>
                </c:pt>
                <c:pt idx="799">
                  <c:v>7989.9880000000003</c:v>
                </c:pt>
                <c:pt idx="800">
                  <c:v>7999.9880000000003</c:v>
                </c:pt>
                <c:pt idx="801">
                  <c:v>8009.9889999999996</c:v>
                </c:pt>
                <c:pt idx="802">
                  <c:v>8019.9889999999996</c:v>
                </c:pt>
                <c:pt idx="803">
                  <c:v>8029.9880000000003</c:v>
                </c:pt>
                <c:pt idx="804">
                  <c:v>8040.0039999999999</c:v>
                </c:pt>
                <c:pt idx="805">
                  <c:v>8050.0039999999999</c:v>
                </c:pt>
                <c:pt idx="806">
                  <c:v>8060.0039999999999</c:v>
                </c:pt>
                <c:pt idx="807">
                  <c:v>8070.0039999999999</c:v>
                </c:pt>
                <c:pt idx="808">
                  <c:v>8080.0039999999999</c:v>
                </c:pt>
                <c:pt idx="809">
                  <c:v>8090.0039999999999</c:v>
                </c:pt>
                <c:pt idx="810">
                  <c:v>8100.0190000000002</c:v>
                </c:pt>
                <c:pt idx="811">
                  <c:v>8110.0190000000002</c:v>
                </c:pt>
                <c:pt idx="812">
                  <c:v>8120.0190000000002</c:v>
                </c:pt>
                <c:pt idx="813">
                  <c:v>8130.0190000000002</c:v>
                </c:pt>
                <c:pt idx="814">
                  <c:v>8140.018</c:v>
                </c:pt>
                <c:pt idx="815">
                  <c:v>8150.0169999999998</c:v>
                </c:pt>
                <c:pt idx="816">
                  <c:v>8160.0169999999998</c:v>
                </c:pt>
                <c:pt idx="817">
                  <c:v>8170.0169999999998</c:v>
                </c:pt>
                <c:pt idx="818">
                  <c:v>8180.0169999999998</c:v>
                </c:pt>
                <c:pt idx="819">
                  <c:v>8190.018</c:v>
                </c:pt>
                <c:pt idx="820">
                  <c:v>8200.0169999999998</c:v>
                </c:pt>
                <c:pt idx="821">
                  <c:v>8210.0169999999998</c:v>
                </c:pt>
                <c:pt idx="822">
                  <c:v>8220.0169999999998</c:v>
                </c:pt>
                <c:pt idx="823">
                  <c:v>8230.0159999999996</c:v>
                </c:pt>
                <c:pt idx="824">
                  <c:v>8240.0159999999996</c:v>
                </c:pt>
                <c:pt idx="825">
                  <c:v>8250.0159999999996</c:v>
                </c:pt>
                <c:pt idx="826">
                  <c:v>8260.0149999999994</c:v>
                </c:pt>
                <c:pt idx="827">
                  <c:v>8269.9950000000008</c:v>
                </c:pt>
                <c:pt idx="828">
                  <c:v>8279.9959999999992</c:v>
                </c:pt>
                <c:pt idx="829">
                  <c:v>8289.9950000000008</c:v>
                </c:pt>
                <c:pt idx="830">
                  <c:v>8299.9940000000006</c:v>
                </c:pt>
                <c:pt idx="831">
                  <c:v>8309.9959999999992</c:v>
                </c:pt>
                <c:pt idx="832">
                  <c:v>8319.9959999999992</c:v>
                </c:pt>
                <c:pt idx="833">
                  <c:v>8329.9959999999992</c:v>
                </c:pt>
                <c:pt idx="834">
                  <c:v>8340.0149999999994</c:v>
                </c:pt>
                <c:pt idx="835">
                  <c:v>8350.0139999999992</c:v>
                </c:pt>
                <c:pt idx="836">
                  <c:v>8360.0149999999994</c:v>
                </c:pt>
                <c:pt idx="837">
                  <c:v>8370.0149999999994</c:v>
                </c:pt>
                <c:pt idx="838">
                  <c:v>8380.0149999999994</c:v>
                </c:pt>
                <c:pt idx="839">
                  <c:v>8390.0139999999992</c:v>
                </c:pt>
                <c:pt idx="840">
                  <c:v>8400.0139999999992</c:v>
                </c:pt>
                <c:pt idx="841">
                  <c:v>8410.0139999999992</c:v>
                </c:pt>
                <c:pt idx="842">
                  <c:v>8420.0139999999992</c:v>
                </c:pt>
                <c:pt idx="843">
                  <c:v>8430.0130000000008</c:v>
                </c:pt>
                <c:pt idx="844">
                  <c:v>8440.0130000000008</c:v>
                </c:pt>
                <c:pt idx="845">
                  <c:v>8450.0120000000006</c:v>
                </c:pt>
                <c:pt idx="846">
                  <c:v>8460.0120000000006</c:v>
                </c:pt>
                <c:pt idx="847">
                  <c:v>8470.0280000000002</c:v>
                </c:pt>
                <c:pt idx="848">
                  <c:v>8480.0280000000002</c:v>
                </c:pt>
                <c:pt idx="849">
                  <c:v>8490.0280000000002</c:v>
                </c:pt>
                <c:pt idx="850">
                  <c:v>8500.0280000000002</c:v>
                </c:pt>
                <c:pt idx="851">
                  <c:v>8510.027</c:v>
                </c:pt>
                <c:pt idx="852">
                  <c:v>8520.027</c:v>
                </c:pt>
                <c:pt idx="853">
                  <c:v>8530.0259999999998</c:v>
                </c:pt>
                <c:pt idx="854">
                  <c:v>8540.027</c:v>
                </c:pt>
                <c:pt idx="855">
                  <c:v>8550.0259999999998</c:v>
                </c:pt>
                <c:pt idx="856">
                  <c:v>8560.0249999999996</c:v>
                </c:pt>
                <c:pt idx="857">
                  <c:v>8570.0030000000006</c:v>
                </c:pt>
                <c:pt idx="858">
                  <c:v>8580.0040000000008</c:v>
                </c:pt>
                <c:pt idx="859">
                  <c:v>8590.0010000000002</c:v>
                </c:pt>
                <c:pt idx="860">
                  <c:v>8600.0020000000004</c:v>
                </c:pt>
                <c:pt idx="861">
                  <c:v>8610.0030000000006</c:v>
                </c:pt>
                <c:pt idx="862">
                  <c:v>8620.0030000000006</c:v>
                </c:pt>
                <c:pt idx="863">
                  <c:v>8630.0040000000008</c:v>
                </c:pt>
                <c:pt idx="864">
                  <c:v>8640.0280000000002</c:v>
                </c:pt>
                <c:pt idx="865">
                  <c:v>8650.027</c:v>
                </c:pt>
                <c:pt idx="866">
                  <c:v>8660.0280000000002</c:v>
                </c:pt>
                <c:pt idx="867">
                  <c:v>8670.0280000000002</c:v>
                </c:pt>
                <c:pt idx="868">
                  <c:v>8680.0280000000002</c:v>
                </c:pt>
                <c:pt idx="869">
                  <c:v>8690.0280000000002</c:v>
                </c:pt>
                <c:pt idx="870">
                  <c:v>8700.027</c:v>
                </c:pt>
                <c:pt idx="871">
                  <c:v>8710.027</c:v>
                </c:pt>
                <c:pt idx="872">
                  <c:v>8720.0259999999998</c:v>
                </c:pt>
                <c:pt idx="873">
                  <c:v>8730.0259999999998</c:v>
                </c:pt>
                <c:pt idx="874">
                  <c:v>8740.0409999999993</c:v>
                </c:pt>
                <c:pt idx="875">
                  <c:v>8750.0259999999998</c:v>
                </c:pt>
                <c:pt idx="876">
                  <c:v>8760.0259999999998</c:v>
                </c:pt>
                <c:pt idx="877">
                  <c:v>8770.0339999999997</c:v>
                </c:pt>
                <c:pt idx="878">
                  <c:v>8780.0409999999993</c:v>
                </c:pt>
                <c:pt idx="879">
                  <c:v>8790.0249999999996</c:v>
                </c:pt>
                <c:pt idx="880">
                  <c:v>8800.0239999999994</c:v>
                </c:pt>
                <c:pt idx="881">
                  <c:v>8810.0239999999994</c:v>
                </c:pt>
                <c:pt idx="882">
                  <c:v>8820.0239999999994</c:v>
                </c:pt>
                <c:pt idx="883">
                  <c:v>8830.0239999999994</c:v>
                </c:pt>
                <c:pt idx="884">
                  <c:v>8840.0229999999992</c:v>
                </c:pt>
                <c:pt idx="885">
                  <c:v>8850.0229999999992</c:v>
                </c:pt>
                <c:pt idx="886">
                  <c:v>8860.0390000000007</c:v>
                </c:pt>
                <c:pt idx="887">
                  <c:v>8870.0130000000008</c:v>
                </c:pt>
                <c:pt idx="888">
                  <c:v>8880.0120000000006</c:v>
                </c:pt>
                <c:pt idx="889">
                  <c:v>8890.0110000000004</c:v>
                </c:pt>
                <c:pt idx="890">
                  <c:v>8900.0110000000004</c:v>
                </c:pt>
                <c:pt idx="891">
                  <c:v>8910.0110000000004</c:v>
                </c:pt>
                <c:pt idx="892">
                  <c:v>8920.01</c:v>
                </c:pt>
                <c:pt idx="893">
                  <c:v>8930.0130000000008</c:v>
                </c:pt>
                <c:pt idx="894">
                  <c:v>8940.0370000000003</c:v>
                </c:pt>
                <c:pt idx="895">
                  <c:v>8950.0360000000001</c:v>
                </c:pt>
                <c:pt idx="896">
                  <c:v>8960.0360000000001</c:v>
                </c:pt>
                <c:pt idx="897">
                  <c:v>8970.0370000000003</c:v>
                </c:pt>
                <c:pt idx="898">
                  <c:v>8980.0370000000003</c:v>
                </c:pt>
                <c:pt idx="899">
                  <c:v>8990.0370000000003</c:v>
                </c:pt>
                <c:pt idx="900">
                  <c:v>9000.0360000000001</c:v>
                </c:pt>
                <c:pt idx="901">
                  <c:v>9010.0360000000001</c:v>
                </c:pt>
                <c:pt idx="902">
                  <c:v>9020.0360000000001</c:v>
                </c:pt>
                <c:pt idx="903">
                  <c:v>9030.0360000000001</c:v>
                </c:pt>
                <c:pt idx="904">
                  <c:v>9040.0349999999999</c:v>
                </c:pt>
                <c:pt idx="905">
                  <c:v>9050.0349999999999</c:v>
                </c:pt>
                <c:pt idx="906">
                  <c:v>9060.0339999999997</c:v>
                </c:pt>
                <c:pt idx="907">
                  <c:v>9070.0349999999999</c:v>
                </c:pt>
                <c:pt idx="908">
                  <c:v>9080.0349999999999</c:v>
                </c:pt>
                <c:pt idx="909">
                  <c:v>9090.0339999999997</c:v>
                </c:pt>
                <c:pt idx="910">
                  <c:v>9100.0339999999997</c:v>
                </c:pt>
                <c:pt idx="911">
                  <c:v>9110.0499999999993</c:v>
                </c:pt>
                <c:pt idx="912">
                  <c:v>9120.0329999999994</c:v>
                </c:pt>
                <c:pt idx="913">
                  <c:v>9130.0329999999994</c:v>
                </c:pt>
                <c:pt idx="914">
                  <c:v>9140.0329999999994</c:v>
                </c:pt>
                <c:pt idx="915">
                  <c:v>9150.0329999999994</c:v>
                </c:pt>
                <c:pt idx="916">
                  <c:v>9160.0319999999992</c:v>
                </c:pt>
                <c:pt idx="917">
                  <c:v>9170.0190000000002</c:v>
                </c:pt>
                <c:pt idx="918">
                  <c:v>9180.018</c:v>
                </c:pt>
                <c:pt idx="919">
                  <c:v>9190.0190000000002</c:v>
                </c:pt>
                <c:pt idx="920">
                  <c:v>9200.02</c:v>
                </c:pt>
                <c:pt idx="921">
                  <c:v>9210.0190000000002</c:v>
                </c:pt>
                <c:pt idx="922">
                  <c:v>9220.0210000000006</c:v>
                </c:pt>
                <c:pt idx="923">
                  <c:v>9230.02</c:v>
                </c:pt>
                <c:pt idx="924">
                  <c:v>9240.0339999999997</c:v>
                </c:pt>
                <c:pt idx="925">
                  <c:v>9250.0329999999994</c:v>
                </c:pt>
                <c:pt idx="926">
                  <c:v>9260.0339999999997</c:v>
                </c:pt>
                <c:pt idx="927">
                  <c:v>9270.0339999999997</c:v>
                </c:pt>
                <c:pt idx="928">
                  <c:v>9280.0499999999993</c:v>
                </c:pt>
                <c:pt idx="929">
                  <c:v>9290.0499999999993</c:v>
                </c:pt>
                <c:pt idx="930">
                  <c:v>9300.0499999999993</c:v>
                </c:pt>
                <c:pt idx="931">
                  <c:v>9310.0499999999993</c:v>
                </c:pt>
                <c:pt idx="932">
                  <c:v>9320.0499999999993</c:v>
                </c:pt>
                <c:pt idx="933">
                  <c:v>9330.0499999999993</c:v>
                </c:pt>
                <c:pt idx="934">
                  <c:v>9340.0499999999993</c:v>
                </c:pt>
                <c:pt idx="935">
                  <c:v>9350.0499999999993</c:v>
                </c:pt>
                <c:pt idx="936">
                  <c:v>9360.0499999999993</c:v>
                </c:pt>
                <c:pt idx="937">
                  <c:v>9370.0499999999993</c:v>
                </c:pt>
                <c:pt idx="938">
                  <c:v>9380.0499999999993</c:v>
                </c:pt>
                <c:pt idx="939">
                  <c:v>9390.0499999999993</c:v>
                </c:pt>
                <c:pt idx="940">
                  <c:v>9400.0499999999993</c:v>
                </c:pt>
                <c:pt idx="941">
                  <c:v>9410.0499999999993</c:v>
                </c:pt>
                <c:pt idx="942">
                  <c:v>9420.0499999999993</c:v>
                </c:pt>
                <c:pt idx="943">
                  <c:v>9430.0499999999993</c:v>
                </c:pt>
                <c:pt idx="944">
                  <c:v>9440.0499999999993</c:v>
                </c:pt>
                <c:pt idx="945">
                  <c:v>9450.0499999999993</c:v>
                </c:pt>
                <c:pt idx="946">
                  <c:v>9460.0499999999993</c:v>
                </c:pt>
                <c:pt idx="947">
                  <c:v>9470.0300000000007</c:v>
                </c:pt>
                <c:pt idx="948">
                  <c:v>9480.0300000000007</c:v>
                </c:pt>
                <c:pt idx="949">
                  <c:v>9490.0300000000007</c:v>
                </c:pt>
                <c:pt idx="950">
                  <c:v>9500.0300000000007</c:v>
                </c:pt>
                <c:pt idx="951">
                  <c:v>9510.0300000000007</c:v>
                </c:pt>
                <c:pt idx="952">
                  <c:v>9520.0300000000007</c:v>
                </c:pt>
                <c:pt idx="953">
                  <c:v>9530.0300000000007</c:v>
                </c:pt>
                <c:pt idx="954">
                  <c:v>9540.0499999999993</c:v>
                </c:pt>
                <c:pt idx="955">
                  <c:v>9550.0499999999993</c:v>
                </c:pt>
                <c:pt idx="956">
                  <c:v>9560.0499999999993</c:v>
                </c:pt>
                <c:pt idx="957">
                  <c:v>9570.0499999999993</c:v>
                </c:pt>
                <c:pt idx="958">
                  <c:v>9580.0499999999993</c:v>
                </c:pt>
                <c:pt idx="959">
                  <c:v>9590.0499999999993</c:v>
                </c:pt>
                <c:pt idx="960">
                  <c:v>9600.0400000000009</c:v>
                </c:pt>
                <c:pt idx="961">
                  <c:v>9610.0400000000009</c:v>
                </c:pt>
                <c:pt idx="962">
                  <c:v>9620.0400000000009</c:v>
                </c:pt>
                <c:pt idx="963">
                  <c:v>9630.0400000000009</c:v>
                </c:pt>
                <c:pt idx="964">
                  <c:v>9640.0400000000009</c:v>
                </c:pt>
                <c:pt idx="965">
                  <c:v>9650.06</c:v>
                </c:pt>
                <c:pt idx="966">
                  <c:v>9660.06</c:v>
                </c:pt>
                <c:pt idx="967">
                  <c:v>9670.06</c:v>
                </c:pt>
                <c:pt idx="968">
                  <c:v>9680.06</c:v>
                </c:pt>
                <c:pt idx="969">
                  <c:v>9690.06</c:v>
                </c:pt>
                <c:pt idx="970">
                  <c:v>9700.06</c:v>
                </c:pt>
                <c:pt idx="971">
                  <c:v>9710.06</c:v>
                </c:pt>
                <c:pt idx="972">
                  <c:v>9720.06</c:v>
                </c:pt>
                <c:pt idx="973">
                  <c:v>9730.06</c:v>
                </c:pt>
                <c:pt idx="974">
                  <c:v>9740.06</c:v>
                </c:pt>
                <c:pt idx="975">
                  <c:v>9750.06</c:v>
                </c:pt>
                <c:pt idx="976">
                  <c:v>9760.06</c:v>
                </c:pt>
                <c:pt idx="977">
                  <c:v>9770.0400000000009</c:v>
                </c:pt>
                <c:pt idx="978">
                  <c:v>9780.0300000000007</c:v>
                </c:pt>
                <c:pt idx="979">
                  <c:v>9790.0400000000009</c:v>
                </c:pt>
                <c:pt idx="980">
                  <c:v>9800.0400000000009</c:v>
                </c:pt>
                <c:pt idx="981">
                  <c:v>9810.0300000000007</c:v>
                </c:pt>
                <c:pt idx="982">
                  <c:v>9820.0400000000009</c:v>
                </c:pt>
                <c:pt idx="983">
                  <c:v>9830.0400000000009</c:v>
                </c:pt>
                <c:pt idx="984">
                  <c:v>9840.06</c:v>
                </c:pt>
                <c:pt idx="985">
                  <c:v>9850.06</c:v>
                </c:pt>
                <c:pt idx="986">
                  <c:v>9860.06</c:v>
                </c:pt>
                <c:pt idx="987">
                  <c:v>9870.06</c:v>
                </c:pt>
                <c:pt idx="988">
                  <c:v>9880.06</c:v>
                </c:pt>
                <c:pt idx="989">
                  <c:v>9890.06</c:v>
                </c:pt>
                <c:pt idx="990">
                  <c:v>9900.06</c:v>
                </c:pt>
                <c:pt idx="991">
                  <c:v>9910.06</c:v>
                </c:pt>
                <c:pt idx="992">
                  <c:v>9920.06</c:v>
                </c:pt>
                <c:pt idx="993">
                  <c:v>9930.06</c:v>
                </c:pt>
                <c:pt idx="994">
                  <c:v>9940.06</c:v>
                </c:pt>
                <c:pt idx="995">
                  <c:v>9950.06</c:v>
                </c:pt>
                <c:pt idx="996">
                  <c:v>9960.06</c:v>
                </c:pt>
                <c:pt idx="997">
                  <c:v>9970.06</c:v>
                </c:pt>
                <c:pt idx="998">
                  <c:v>9980.06</c:v>
                </c:pt>
                <c:pt idx="999">
                  <c:v>9990.06</c:v>
                </c:pt>
                <c:pt idx="1000">
                  <c:v>10000.06</c:v>
                </c:pt>
                <c:pt idx="1001">
                  <c:v>10010.049999999999</c:v>
                </c:pt>
                <c:pt idx="1002">
                  <c:v>10020.049999999999</c:v>
                </c:pt>
                <c:pt idx="1003">
                  <c:v>10030.049999999999</c:v>
                </c:pt>
                <c:pt idx="1004">
                  <c:v>10040.049999999999</c:v>
                </c:pt>
                <c:pt idx="1005">
                  <c:v>10050.07</c:v>
                </c:pt>
                <c:pt idx="1006">
                  <c:v>10060.07</c:v>
                </c:pt>
                <c:pt idx="1007">
                  <c:v>10070.040000000001</c:v>
                </c:pt>
                <c:pt idx="1008">
                  <c:v>10080.040000000001</c:v>
                </c:pt>
                <c:pt idx="1009">
                  <c:v>10090.040000000001</c:v>
                </c:pt>
                <c:pt idx="1010">
                  <c:v>10100.040000000001</c:v>
                </c:pt>
                <c:pt idx="1011">
                  <c:v>10110.040000000001</c:v>
                </c:pt>
                <c:pt idx="1012">
                  <c:v>10120.040000000001</c:v>
                </c:pt>
                <c:pt idx="1013">
                  <c:v>10130.040000000001</c:v>
                </c:pt>
                <c:pt idx="1014">
                  <c:v>10140.07</c:v>
                </c:pt>
                <c:pt idx="1015">
                  <c:v>10150.07</c:v>
                </c:pt>
                <c:pt idx="1016">
                  <c:v>10160.07</c:v>
                </c:pt>
                <c:pt idx="1017">
                  <c:v>10170.07</c:v>
                </c:pt>
                <c:pt idx="1018">
                  <c:v>10180.07</c:v>
                </c:pt>
                <c:pt idx="1019">
                  <c:v>10190.07</c:v>
                </c:pt>
                <c:pt idx="1020">
                  <c:v>10200.07</c:v>
                </c:pt>
                <c:pt idx="1021">
                  <c:v>10210.07</c:v>
                </c:pt>
                <c:pt idx="1022">
                  <c:v>10220.07</c:v>
                </c:pt>
                <c:pt idx="1023">
                  <c:v>10230.07</c:v>
                </c:pt>
                <c:pt idx="1024">
                  <c:v>10240.07</c:v>
                </c:pt>
                <c:pt idx="1025">
                  <c:v>10250.07</c:v>
                </c:pt>
                <c:pt idx="1026">
                  <c:v>10260.07</c:v>
                </c:pt>
                <c:pt idx="1027">
                  <c:v>10270.07</c:v>
                </c:pt>
                <c:pt idx="1028">
                  <c:v>10280.07</c:v>
                </c:pt>
                <c:pt idx="1029">
                  <c:v>10290.07</c:v>
                </c:pt>
                <c:pt idx="1030">
                  <c:v>10300.07</c:v>
                </c:pt>
                <c:pt idx="1031">
                  <c:v>10310.07</c:v>
                </c:pt>
                <c:pt idx="1032">
                  <c:v>10320.07</c:v>
                </c:pt>
                <c:pt idx="1033">
                  <c:v>10330.07</c:v>
                </c:pt>
                <c:pt idx="1034">
                  <c:v>10340.07</c:v>
                </c:pt>
                <c:pt idx="1035">
                  <c:v>10350.07</c:v>
                </c:pt>
                <c:pt idx="1036">
                  <c:v>10360.07</c:v>
                </c:pt>
                <c:pt idx="1037">
                  <c:v>10370.049999999999</c:v>
                </c:pt>
                <c:pt idx="1038">
                  <c:v>10380.049999999999</c:v>
                </c:pt>
                <c:pt idx="1039">
                  <c:v>10390.049999999999</c:v>
                </c:pt>
                <c:pt idx="1040">
                  <c:v>10400.049999999999</c:v>
                </c:pt>
                <c:pt idx="1041">
                  <c:v>10410.049999999999</c:v>
                </c:pt>
                <c:pt idx="1042">
                  <c:v>10420.049999999999</c:v>
                </c:pt>
                <c:pt idx="1043">
                  <c:v>10430.049999999999</c:v>
                </c:pt>
                <c:pt idx="1044">
                  <c:v>10440.07</c:v>
                </c:pt>
                <c:pt idx="1045">
                  <c:v>10450.07</c:v>
                </c:pt>
                <c:pt idx="1046">
                  <c:v>10460.07</c:v>
                </c:pt>
                <c:pt idx="1047">
                  <c:v>10470.06</c:v>
                </c:pt>
                <c:pt idx="1048">
                  <c:v>10480.06</c:v>
                </c:pt>
                <c:pt idx="1049">
                  <c:v>10490.08</c:v>
                </c:pt>
                <c:pt idx="1050">
                  <c:v>10500.08</c:v>
                </c:pt>
                <c:pt idx="1051">
                  <c:v>10510.08</c:v>
                </c:pt>
                <c:pt idx="1052">
                  <c:v>10520.08</c:v>
                </c:pt>
                <c:pt idx="1053">
                  <c:v>10530.08</c:v>
                </c:pt>
                <c:pt idx="1054">
                  <c:v>10540.08</c:v>
                </c:pt>
                <c:pt idx="1055">
                  <c:v>10550.08</c:v>
                </c:pt>
              </c:numCache>
            </c:numRef>
          </c:xVal>
          <c:yVal>
            <c:numRef>
              <c:f>'1E'!$AL$4:$AL$20001</c:f>
              <c:numCache>
                <c:formatCode>General</c:formatCode>
                <c:ptCount val="19998"/>
                <c:pt idx="0">
                  <c:v>5.5929728081484616E-2</c:v>
                </c:pt>
                <c:pt idx="1">
                  <c:v>4.4000192584429554E-2</c:v>
                </c:pt>
                <c:pt idx="2">
                  <c:v>5.7213624278477086E-2</c:v>
                </c:pt>
                <c:pt idx="3">
                  <c:v>4.9082281697524759E-2</c:v>
                </c:pt>
                <c:pt idx="4">
                  <c:v>3.4317475432111319E-2</c:v>
                </c:pt>
                <c:pt idx="5">
                  <c:v>1.6396424349091377E-2</c:v>
                </c:pt>
                <c:pt idx="6">
                  <c:v>3.5654867303978474E-2</c:v>
                </c:pt>
                <c:pt idx="7">
                  <c:v>6.6040410632800348E-2</c:v>
                </c:pt>
                <c:pt idx="8">
                  <c:v>4.020199966832682E-2</c:v>
                </c:pt>
                <c:pt idx="9">
                  <c:v>4.6300506604041065E-2</c:v>
                </c:pt>
                <c:pt idx="10">
                  <c:v>3.6938763500970952E-2</c:v>
                </c:pt>
                <c:pt idx="11">
                  <c:v>4.897529034777539E-2</c:v>
                </c:pt>
                <c:pt idx="12">
                  <c:v>3.3836014358239137E-2</c:v>
                </c:pt>
                <c:pt idx="13">
                  <c:v>4.6567984978414502E-2</c:v>
                </c:pt>
                <c:pt idx="14">
                  <c:v>5.5662249707111186E-2</c:v>
                </c:pt>
                <c:pt idx="15">
                  <c:v>3.8543633747211543E-2</c:v>
                </c:pt>
                <c:pt idx="16">
                  <c:v>6.1279295568953257E-2</c:v>
                </c:pt>
                <c:pt idx="17">
                  <c:v>5.3682909736747789E-2</c:v>
                </c:pt>
                <c:pt idx="18">
                  <c:v>5.0419673569391921E-2</c:v>
                </c:pt>
                <c:pt idx="19">
                  <c:v>3.9239077520582463E-2</c:v>
                </c:pt>
                <c:pt idx="20">
                  <c:v>6.4970497135306615E-2</c:v>
                </c:pt>
                <c:pt idx="21">
                  <c:v>4.4107183934178923E-2</c:v>
                </c:pt>
                <c:pt idx="22">
                  <c:v>5.1222108692512217E-2</c:v>
                </c:pt>
                <c:pt idx="23">
                  <c:v>2.8593438220519872E-2</c:v>
                </c:pt>
                <c:pt idx="24">
                  <c:v>4.4267670958802983E-2</c:v>
                </c:pt>
                <c:pt idx="25">
                  <c:v>3.3515040308991023E-2</c:v>
                </c:pt>
                <c:pt idx="26">
                  <c:v>4.2716296387437076E-2</c:v>
                </c:pt>
                <c:pt idx="27">
                  <c:v>4.2823287737186452E-2</c:v>
                </c:pt>
                <c:pt idx="28">
                  <c:v>5.025918654476786E-2</c:v>
                </c:pt>
                <c:pt idx="29">
                  <c:v>5.469932755936683E-2</c:v>
                </c:pt>
                <c:pt idx="30">
                  <c:v>5.3896892436246534E-2</c:v>
                </c:pt>
                <c:pt idx="31">
                  <c:v>4.7316924426660106E-2</c:v>
                </c:pt>
                <c:pt idx="32">
                  <c:v>3.4424466781860688E-2</c:v>
                </c:pt>
                <c:pt idx="33">
                  <c:v>5.4378353510118708E-2</c:v>
                </c:pt>
                <c:pt idx="34">
                  <c:v>4.7744889825657597E-2</c:v>
                </c:pt>
                <c:pt idx="35">
                  <c:v>4.565855850554483E-2</c:v>
                </c:pt>
                <c:pt idx="36">
                  <c:v>4.1753374239692727E-2</c:v>
                </c:pt>
                <c:pt idx="37">
                  <c:v>4.6567984978414502E-2</c:v>
                </c:pt>
                <c:pt idx="38">
                  <c:v>4.020199966832682E-2</c:v>
                </c:pt>
                <c:pt idx="39">
                  <c:v>5.5501762682487125E-2</c:v>
                </c:pt>
                <c:pt idx="40">
                  <c:v>3.8597129422086228E-2</c:v>
                </c:pt>
                <c:pt idx="41">
                  <c:v>4.8493829273903208E-2</c:v>
                </c:pt>
                <c:pt idx="42">
                  <c:v>5.1489587066885646E-2</c:v>
                </c:pt>
                <c:pt idx="43">
                  <c:v>4.2823287737186452E-2</c:v>
                </c:pt>
                <c:pt idx="44">
                  <c:v>4.8493829273903208E-2</c:v>
                </c:pt>
                <c:pt idx="45">
                  <c:v>5.9513938298088605E-2</c:v>
                </c:pt>
                <c:pt idx="46">
                  <c:v>5.2078039490507197E-2</c:v>
                </c:pt>
                <c:pt idx="47">
                  <c:v>5.0633656268890666E-2</c:v>
                </c:pt>
                <c:pt idx="48">
                  <c:v>3.3461544634116332E-2</c:v>
                </c:pt>
                <c:pt idx="49">
                  <c:v>4.9349760071898188E-2</c:v>
                </c:pt>
                <c:pt idx="50">
                  <c:v>4.020199966832682E-2</c:v>
                </c:pt>
                <c:pt idx="51">
                  <c:v>2.3778827481798097E-2</c:v>
                </c:pt>
                <c:pt idx="52">
                  <c:v>4.4053688259304238E-2</c:v>
                </c:pt>
                <c:pt idx="53">
                  <c:v>4.4053688259304238E-2</c:v>
                </c:pt>
                <c:pt idx="54">
                  <c:v>3.7045754850720321E-2</c:v>
                </c:pt>
                <c:pt idx="55">
                  <c:v>5.1864056791008452E-2</c:v>
                </c:pt>
                <c:pt idx="56">
                  <c:v>3.158919601350231E-2</c:v>
                </c:pt>
                <c:pt idx="57">
                  <c:v>3.0572778190883269E-2</c:v>
                </c:pt>
                <c:pt idx="58">
                  <c:v>5.4752823234241514E-2</c:v>
                </c:pt>
                <c:pt idx="59">
                  <c:v>4.6942454702537301E-2</c:v>
                </c:pt>
                <c:pt idx="60">
                  <c:v>4.191386126431678E-2</c:v>
                </c:pt>
                <c:pt idx="61">
                  <c:v>4.191386126431678E-2</c:v>
                </c:pt>
                <c:pt idx="62">
                  <c:v>5.2880474613627493E-2</c:v>
                </c:pt>
                <c:pt idx="63">
                  <c:v>3.3943005707988513E-2</c:v>
                </c:pt>
                <c:pt idx="64">
                  <c:v>5.7374111303101147E-2</c:v>
                </c:pt>
                <c:pt idx="65">
                  <c:v>3.6564293776848146E-2</c:v>
                </c:pt>
                <c:pt idx="66">
                  <c:v>4.8921794672900698E-2</c:v>
                </c:pt>
                <c:pt idx="67">
                  <c:v>4.5337584456296709E-2</c:v>
                </c:pt>
                <c:pt idx="68">
                  <c:v>1.4631067078226727E-2</c:v>
                </c:pt>
                <c:pt idx="69">
                  <c:v>4.0897443441697739E-2</c:v>
                </c:pt>
                <c:pt idx="70">
                  <c:v>4.8065863874905718E-2</c:v>
                </c:pt>
                <c:pt idx="71">
                  <c:v>4.3786209884930809E-2</c:v>
                </c:pt>
                <c:pt idx="72">
                  <c:v>3.4531458131610064E-2</c:v>
                </c:pt>
                <c:pt idx="73">
                  <c:v>4.3518731510557372E-2</c:v>
                </c:pt>
                <c:pt idx="74">
                  <c:v>5.6143710780983361E-2</c:v>
                </c:pt>
                <c:pt idx="75">
                  <c:v>2.6186132851158984E-2</c:v>
                </c:pt>
                <c:pt idx="76">
                  <c:v>4.1539391540193982E-2</c:v>
                </c:pt>
                <c:pt idx="77">
                  <c:v>5.00986995201438E-2</c:v>
                </c:pt>
                <c:pt idx="78">
                  <c:v>3.3622031658740392E-2</c:v>
                </c:pt>
                <c:pt idx="79">
                  <c:v>4.9617238446271625E-2</c:v>
                </c:pt>
                <c:pt idx="80">
                  <c:v>3.9292573195457148E-2</c:v>
                </c:pt>
                <c:pt idx="81">
                  <c:v>3.8704120771835597E-2</c:v>
                </c:pt>
                <c:pt idx="82">
                  <c:v>4.8386837924153839E-2</c:v>
                </c:pt>
                <c:pt idx="83">
                  <c:v>3.8811112121584973E-2</c:v>
                </c:pt>
                <c:pt idx="84">
                  <c:v>4.2609305037687707E-2</c:v>
                </c:pt>
                <c:pt idx="85">
                  <c:v>4.2769792062311768E-2</c:v>
                </c:pt>
                <c:pt idx="86">
                  <c:v>5.9781416672462034E-2</c:v>
                </c:pt>
                <c:pt idx="87">
                  <c:v>3.6243319727600025E-2</c:v>
                </c:pt>
                <c:pt idx="88">
                  <c:v>2.2387939935056254E-2</c:v>
                </c:pt>
                <c:pt idx="89">
                  <c:v>4.6033028229667636E-2</c:v>
                </c:pt>
                <c:pt idx="90">
                  <c:v>6.6093906307675032E-2</c:v>
                </c:pt>
                <c:pt idx="91">
                  <c:v>3.8918103471334349E-2</c:v>
                </c:pt>
                <c:pt idx="92">
                  <c:v>5.9620929647837974E-2</c:v>
                </c:pt>
                <c:pt idx="93">
                  <c:v>4.4695636357800474E-2</c:v>
                </c:pt>
                <c:pt idx="94">
                  <c:v>3.4210484082361943E-2</c:v>
                </c:pt>
                <c:pt idx="95">
                  <c:v>4.3518731510557372E-2</c:v>
                </c:pt>
                <c:pt idx="96">
                  <c:v>2.4206792880795591E-2</c:v>
                </c:pt>
                <c:pt idx="97">
                  <c:v>3.8008676998464677E-2</c:v>
                </c:pt>
                <c:pt idx="98">
                  <c:v>5.2933970288502177E-2</c:v>
                </c:pt>
                <c:pt idx="99">
                  <c:v>5.7695085352349268E-2</c:v>
                </c:pt>
                <c:pt idx="100">
                  <c:v>4.8333342249279147E-2</c:v>
                </c:pt>
                <c:pt idx="101">
                  <c:v>5.0312682219642545E-2</c:v>
                </c:pt>
                <c:pt idx="102">
                  <c:v>4.4588645008051105E-2</c:v>
                </c:pt>
                <c:pt idx="103">
                  <c:v>4.8440333599028523E-2</c:v>
                </c:pt>
                <c:pt idx="104">
                  <c:v>1.3347170881234252E-2</c:v>
                </c:pt>
                <c:pt idx="105">
                  <c:v>4.5284088781422024E-2</c:v>
                </c:pt>
                <c:pt idx="106">
                  <c:v>5.1810561116133767E-2</c:v>
                </c:pt>
                <c:pt idx="107">
                  <c:v>2.0569086989316917E-2</c:v>
                </c:pt>
                <c:pt idx="108">
                  <c:v>4.5337584456296709E-2</c:v>
                </c:pt>
                <c:pt idx="109">
                  <c:v>3.8276155372838107E-2</c:v>
                </c:pt>
                <c:pt idx="110">
                  <c:v>4.0095008318577444E-2</c:v>
                </c:pt>
                <c:pt idx="111">
                  <c:v>3.6617789451722831E-2</c:v>
                </c:pt>
                <c:pt idx="112">
                  <c:v>3.7580711599467187E-2</c:v>
                </c:pt>
                <c:pt idx="113">
                  <c:v>4.8493829273903208E-2</c:v>
                </c:pt>
                <c:pt idx="114">
                  <c:v>5.8123050751346758E-2</c:v>
                </c:pt>
                <c:pt idx="115">
                  <c:v>3.3836014358239137E-2</c:v>
                </c:pt>
                <c:pt idx="116">
                  <c:v>4.5337584456296709E-2</c:v>
                </c:pt>
                <c:pt idx="117">
                  <c:v>5.2024543815632512E-2</c:v>
                </c:pt>
                <c:pt idx="118">
                  <c:v>5.8764998849842993E-2</c:v>
                </c:pt>
                <c:pt idx="119">
                  <c:v>3.8918103471334349E-2</c:v>
                </c:pt>
                <c:pt idx="120">
                  <c:v>3.3996501382863198E-2</c:v>
                </c:pt>
                <c:pt idx="121">
                  <c:v>3.8222659697963422E-2</c:v>
                </c:pt>
                <c:pt idx="122">
                  <c:v>4.2448818013063647E-2</c:v>
                </c:pt>
                <c:pt idx="123">
                  <c:v>4.6781967677913247E-2</c:v>
                </c:pt>
                <c:pt idx="124">
                  <c:v>5.0633656268890666E-2</c:v>
                </c:pt>
                <c:pt idx="125">
                  <c:v>5.6036719431233992E-2</c:v>
                </c:pt>
                <c:pt idx="126">
                  <c:v>5.641118915535679E-2</c:v>
                </c:pt>
                <c:pt idx="127">
                  <c:v>4.4374662308552359E-2</c:v>
                </c:pt>
                <c:pt idx="128">
                  <c:v>4.2983774761810513E-2</c:v>
                </c:pt>
                <c:pt idx="129">
                  <c:v>3.8329651047712798E-2</c:v>
                </c:pt>
                <c:pt idx="130">
                  <c:v>5.3736405411622473E-2</c:v>
                </c:pt>
                <c:pt idx="131">
                  <c:v>4.8654316298527268E-2</c:v>
                </c:pt>
                <c:pt idx="132">
                  <c:v>4.6247010929166381E-2</c:v>
                </c:pt>
                <c:pt idx="133">
                  <c:v>5.1008125993013471E-2</c:v>
                </c:pt>
                <c:pt idx="134">
                  <c:v>4.3037270436685197E-2</c:v>
                </c:pt>
                <c:pt idx="135">
                  <c:v>1.9124703767700382E-2</c:v>
                </c:pt>
                <c:pt idx="136">
                  <c:v>5.5608754032236495E-2</c:v>
                </c:pt>
                <c:pt idx="137">
                  <c:v>3.3996501382863198E-2</c:v>
                </c:pt>
                <c:pt idx="138">
                  <c:v>4.496311473217391E-2</c:v>
                </c:pt>
                <c:pt idx="139">
                  <c:v>3.560137162910379E-2</c:v>
                </c:pt>
                <c:pt idx="140">
                  <c:v>3.4210484082361943E-2</c:v>
                </c:pt>
                <c:pt idx="141">
                  <c:v>5.3254944337750298E-2</c:v>
                </c:pt>
                <c:pt idx="142">
                  <c:v>4.8654316298527268E-2</c:v>
                </c:pt>
                <c:pt idx="143">
                  <c:v>3.3675527333615077E-2</c:v>
                </c:pt>
                <c:pt idx="144">
                  <c:v>4.1271913165820545E-2</c:v>
                </c:pt>
                <c:pt idx="145">
                  <c:v>4.1753374239692727E-2</c:v>
                </c:pt>
                <c:pt idx="146">
                  <c:v>3.4798936505983494E-2</c:v>
                </c:pt>
                <c:pt idx="147">
                  <c:v>4.8921794672900698E-2</c:v>
                </c:pt>
                <c:pt idx="148">
                  <c:v>5.7053137253853033E-2</c:v>
                </c:pt>
                <c:pt idx="149">
                  <c:v>5.5501762682487125E-2</c:v>
                </c:pt>
                <c:pt idx="150">
                  <c:v>3.158919601350231E-2</c:v>
                </c:pt>
                <c:pt idx="151">
                  <c:v>6.363310526343946E-2</c:v>
                </c:pt>
                <c:pt idx="152">
                  <c:v>3.1214726289379505E-2</c:v>
                </c:pt>
                <c:pt idx="153">
                  <c:v>5.9834912347336726E-2</c:v>
                </c:pt>
                <c:pt idx="154">
                  <c:v>4.8279846574404463E-2</c:v>
                </c:pt>
                <c:pt idx="155">
                  <c:v>5.2238526515131257E-2</c:v>
                </c:pt>
                <c:pt idx="156">
                  <c:v>6.3151644189567285E-2</c:v>
                </c:pt>
                <c:pt idx="157">
                  <c:v>4.5872541205043575E-2</c:v>
                </c:pt>
                <c:pt idx="158">
                  <c:v>4.0469478042700249E-2</c:v>
                </c:pt>
                <c:pt idx="159">
                  <c:v>4.8440333599028523E-2</c:v>
                </c:pt>
                <c:pt idx="160">
                  <c:v>2.9877334417512346E-2</c:v>
                </c:pt>
                <c:pt idx="161">
                  <c:v>4.191386126431678E-2</c:v>
                </c:pt>
                <c:pt idx="162">
                  <c:v>3.5975841353226595E-2</c:v>
                </c:pt>
                <c:pt idx="163">
                  <c:v>3.9827529944204014E-2</c:v>
                </c:pt>
                <c:pt idx="164">
                  <c:v>5.5020301608614951E-2</c:v>
                </c:pt>
                <c:pt idx="165">
                  <c:v>5.555525835736181E-2</c:v>
                </c:pt>
                <c:pt idx="166">
                  <c:v>5.9834912347336726E-2</c:v>
                </c:pt>
                <c:pt idx="167">
                  <c:v>4.8493829273903208E-2</c:v>
                </c:pt>
                <c:pt idx="168">
                  <c:v>2.6828080949655223E-2</c:v>
                </c:pt>
                <c:pt idx="169">
                  <c:v>3.4531458131610064E-2</c:v>
                </c:pt>
                <c:pt idx="170">
                  <c:v>4.1539391540193982E-2</c:v>
                </c:pt>
                <c:pt idx="171">
                  <c:v>4.0683460742198994E-2</c:v>
                </c:pt>
                <c:pt idx="172">
                  <c:v>2.2280948585306881E-2</c:v>
                </c:pt>
                <c:pt idx="173">
                  <c:v>4.8172855224655094E-2</c:v>
                </c:pt>
                <c:pt idx="174">
                  <c:v>5.44318491849934E-2</c:v>
                </c:pt>
                <c:pt idx="175">
                  <c:v>4.0950939116572431E-2</c:v>
                </c:pt>
                <c:pt idx="176">
                  <c:v>4.2555809362813023E-2</c:v>
                </c:pt>
                <c:pt idx="177">
                  <c:v>5.7534598327725207E-2</c:v>
                </c:pt>
                <c:pt idx="178">
                  <c:v>5.4913310258865575E-2</c:v>
                </c:pt>
                <c:pt idx="179">
                  <c:v>4.8279846574404463E-2</c:v>
                </c:pt>
                <c:pt idx="180">
                  <c:v>4.5444575806046085E-2</c:v>
                </c:pt>
                <c:pt idx="181">
                  <c:v>5.5073797283489635E-2</c:v>
                </c:pt>
                <c:pt idx="182">
                  <c:v>4.6033028229667636E-2</c:v>
                </c:pt>
                <c:pt idx="183">
                  <c:v>4.3411740160808003E-2</c:v>
                </c:pt>
                <c:pt idx="184">
                  <c:v>3.6510798101973461E-2</c:v>
                </c:pt>
                <c:pt idx="185">
                  <c:v>2.8700429570269245E-2</c:v>
                </c:pt>
                <c:pt idx="186">
                  <c:v>3.3140570584868217E-2</c:v>
                </c:pt>
                <c:pt idx="187">
                  <c:v>4.3090766111559882E-2</c:v>
                </c:pt>
                <c:pt idx="188">
                  <c:v>1.5861467600344514E-2</c:v>
                </c:pt>
                <c:pt idx="189">
                  <c:v>3.1803178713001055E-2</c:v>
                </c:pt>
                <c:pt idx="190">
                  <c:v>3.6831772151221576E-2</c:v>
                </c:pt>
                <c:pt idx="191">
                  <c:v>3.2017161412499801E-2</c:v>
                </c:pt>
                <c:pt idx="192">
                  <c:v>4.1753374239692727E-2</c:v>
                </c:pt>
                <c:pt idx="193">
                  <c:v>5.5180788633239004E-2</c:v>
                </c:pt>
                <c:pt idx="194">
                  <c:v>4.1218417490945861E-2</c:v>
                </c:pt>
                <c:pt idx="195">
                  <c:v>4.0683460742198994E-2</c:v>
                </c:pt>
                <c:pt idx="196">
                  <c:v>4.4749132032675165E-2</c:v>
                </c:pt>
                <c:pt idx="197">
                  <c:v>3.5708362978853166E-2</c:v>
                </c:pt>
                <c:pt idx="198">
                  <c:v>7.1282986770519613E-2</c:v>
                </c:pt>
                <c:pt idx="199">
                  <c:v>5.2345517864880627E-2</c:v>
                </c:pt>
                <c:pt idx="200">
                  <c:v>3.4745440831108809E-2</c:v>
                </c:pt>
                <c:pt idx="201">
                  <c:v>6.6147401982549717E-2</c:v>
                </c:pt>
                <c:pt idx="202">
                  <c:v>4.3893201234680178E-2</c:v>
                </c:pt>
                <c:pt idx="203">
                  <c:v>5.095463031813878E-2</c:v>
                </c:pt>
                <c:pt idx="204">
                  <c:v>4.4160679609053614E-2</c:v>
                </c:pt>
                <c:pt idx="205">
                  <c:v>5.2292022190005942E-2</c:v>
                </c:pt>
                <c:pt idx="206">
                  <c:v>2.9342377668765483E-2</c:v>
                </c:pt>
                <c:pt idx="207">
                  <c:v>4.2288330988439586E-2</c:v>
                </c:pt>
                <c:pt idx="208">
                  <c:v>4.940325574677288E-2</c:v>
                </c:pt>
                <c:pt idx="209">
                  <c:v>4.2502313687938331E-2</c:v>
                </c:pt>
                <c:pt idx="210">
                  <c:v>4.9296264397023504E-2</c:v>
                </c:pt>
                <c:pt idx="211">
                  <c:v>4.2983774761810513E-2</c:v>
                </c:pt>
                <c:pt idx="212">
                  <c:v>5.1757065441259076E-2</c:v>
                </c:pt>
                <c:pt idx="213">
                  <c:v>6.5665940908677542E-2</c:v>
                </c:pt>
                <c:pt idx="214">
                  <c:v>5.1168613017637525E-2</c:v>
                </c:pt>
                <c:pt idx="215">
                  <c:v>4.9617238446271625E-2</c:v>
                </c:pt>
                <c:pt idx="216">
                  <c:v>3.6992259175845636E-2</c:v>
                </c:pt>
                <c:pt idx="217">
                  <c:v>5.4324857835244024E-2</c:v>
                </c:pt>
                <c:pt idx="218">
                  <c:v>2.5918654476785555E-2</c:v>
                </c:pt>
                <c:pt idx="219">
                  <c:v>4.5819045530168891E-2</c:v>
                </c:pt>
                <c:pt idx="220">
                  <c:v>5.3629414061873104E-2</c:v>
                </c:pt>
                <c:pt idx="221">
                  <c:v>5.2826978938752808E-2</c:v>
                </c:pt>
                <c:pt idx="222">
                  <c:v>3.5494380279354414E-2</c:v>
                </c:pt>
                <c:pt idx="223">
                  <c:v>5.8444024800594879E-2</c:v>
                </c:pt>
                <c:pt idx="224">
                  <c:v>3.602933702810128E-2</c:v>
                </c:pt>
                <c:pt idx="225">
                  <c:v>5.0473169244266605E-2</c:v>
                </c:pt>
                <c:pt idx="226">
                  <c:v>6.042336477095827E-2</c:v>
                </c:pt>
                <c:pt idx="227">
                  <c:v>4.5712054180419515E-2</c:v>
                </c:pt>
                <c:pt idx="228">
                  <c:v>5.1810561116133767E-2</c:v>
                </c:pt>
                <c:pt idx="229">
                  <c:v>4.0522973717574934E-2</c:v>
                </c:pt>
                <c:pt idx="230">
                  <c:v>2.6828080949655223E-2</c:v>
                </c:pt>
                <c:pt idx="231">
                  <c:v>3.4798936505983494E-2</c:v>
                </c:pt>
                <c:pt idx="232">
                  <c:v>4.2341826663314278E-2</c:v>
                </c:pt>
                <c:pt idx="233">
                  <c:v>5.5769241056860555E-2</c:v>
                </c:pt>
                <c:pt idx="234">
                  <c:v>3.9132086170833094E-2</c:v>
                </c:pt>
                <c:pt idx="235">
                  <c:v>4.8386837924153839E-2</c:v>
                </c:pt>
                <c:pt idx="236">
                  <c:v>4.1218417490945861E-2</c:v>
                </c:pt>
                <c:pt idx="237">
                  <c:v>3.0786760890382014E-2</c:v>
                </c:pt>
                <c:pt idx="238">
                  <c:v>6.6735854406171261E-2</c:v>
                </c:pt>
                <c:pt idx="239">
                  <c:v>4.5872541205043575E-2</c:v>
                </c:pt>
                <c:pt idx="240">
                  <c:v>6.1546773943326687E-2</c:v>
                </c:pt>
                <c:pt idx="241">
                  <c:v>2.9235386319016111E-2</c:v>
                </c:pt>
                <c:pt idx="242">
                  <c:v>3.4424466781860688E-2</c:v>
                </c:pt>
                <c:pt idx="243">
                  <c:v>5.1596578416635022E-2</c:v>
                </c:pt>
                <c:pt idx="244">
                  <c:v>3.3675527333615077E-2</c:v>
                </c:pt>
                <c:pt idx="245">
                  <c:v>5.8283537775970819E-2</c:v>
                </c:pt>
                <c:pt idx="246">
                  <c:v>4.4481653658301729E-2</c:v>
                </c:pt>
                <c:pt idx="247">
                  <c:v>4.2983774761810513E-2</c:v>
                </c:pt>
                <c:pt idx="248">
                  <c:v>4.6835463352787932E-2</c:v>
                </c:pt>
                <c:pt idx="249">
                  <c:v>4.9189273047274135E-2</c:v>
                </c:pt>
                <c:pt idx="250">
                  <c:v>3.9025094821083718E-2</c:v>
                </c:pt>
                <c:pt idx="251">
                  <c:v>4.6300506604041065E-2</c:v>
                </c:pt>
                <c:pt idx="252">
                  <c:v>4.7691394150782912E-2</c:v>
                </c:pt>
                <c:pt idx="253">
                  <c:v>4.3197757461309258E-2</c:v>
                </c:pt>
                <c:pt idx="254">
                  <c:v>4.635400227891575E-2</c:v>
                </c:pt>
                <c:pt idx="255">
                  <c:v>4.7477411451284167E-2</c:v>
                </c:pt>
                <c:pt idx="256">
                  <c:v>4.549807148092077E-2</c:v>
                </c:pt>
                <c:pt idx="257">
                  <c:v>3.5280397579855668E-2</c:v>
                </c:pt>
                <c:pt idx="258">
                  <c:v>3.8811112121584973E-2</c:v>
                </c:pt>
                <c:pt idx="259">
                  <c:v>3.8597129422086228E-2</c:v>
                </c:pt>
                <c:pt idx="260">
                  <c:v>6.2081730692073553E-2</c:v>
                </c:pt>
                <c:pt idx="261">
                  <c:v>6.1921243667449492E-2</c:v>
                </c:pt>
                <c:pt idx="262">
                  <c:v>7.4760205637374219E-2</c:v>
                </c:pt>
                <c:pt idx="263">
                  <c:v>4.8654316298527268E-2</c:v>
                </c:pt>
                <c:pt idx="264">
                  <c:v>4.3144261786434573E-2</c:v>
                </c:pt>
                <c:pt idx="265">
                  <c:v>5.8390529125720188E-2</c:v>
                </c:pt>
                <c:pt idx="266">
                  <c:v>4.0308991018076189E-2</c:v>
                </c:pt>
                <c:pt idx="267">
                  <c:v>5.8283537775970819E-2</c:v>
                </c:pt>
                <c:pt idx="268">
                  <c:v>3.5066414880356923E-2</c:v>
                </c:pt>
                <c:pt idx="269">
                  <c:v>4.2502313687938331E-2</c:v>
                </c:pt>
                <c:pt idx="270">
                  <c:v>2.5169715028539943E-2</c:v>
                </c:pt>
                <c:pt idx="271">
                  <c:v>5.1703569766384391E-2</c:v>
                </c:pt>
                <c:pt idx="272">
                  <c:v>5.5876232406609931E-2</c:v>
                </c:pt>
                <c:pt idx="273">
                  <c:v>2.7577020397900831E-2</c:v>
                </c:pt>
                <c:pt idx="274">
                  <c:v>6.1653765293076063E-2</c:v>
                </c:pt>
                <c:pt idx="275">
                  <c:v>4.5337584456296709E-2</c:v>
                </c:pt>
                <c:pt idx="276">
                  <c:v>5.0366177894517229E-2</c:v>
                </c:pt>
                <c:pt idx="277">
                  <c:v>3.9560051569830584E-2</c:v>
                </c:pt>
                <c:pt idx="278">
                  <c:v>5.138259571713627E-2</c:v>
                </c:pt>
                <c:pt idx="279">
                  <c:v>4.2769792062311768E-2</c:v>
                </c:pt>
                <c:pt idx="280">
                  <c:v>5.528777998298838E-2</c:v>
                </c:pt>
                <c:pt idx="281">
                  <c:v>4.020199966832682E-2</c:v>
                </c:pt>
                <c:pt idx="282">
                  <c:v>4.5123601756797964E-2</c:v>
                </c:pt>
                <c:pt idx="283">
                  <c:v>6.8126741952913114E-2</c:v>
                </c:pt>
                <c:pt idx="284">
                  <c:v>4.8012368200031033E-2</c:v>
                </c:pt>
                <c:pt idx="285">
                  <c:v>5.1596578416635022E-2</c:v>
                </c:pt>
                <c:pt idx="286">
                  <c:v>3.3675527333615077E-2</c:v>
                </c:pt>
                <c:pt idx="287">
                  <c:v>4.191386126431678E-2</c:v>
                </c:pt>
                <c:pt idx="288">
                  <c:v>5.2773483263878117E-2</c:v>
                </c:pt>
                <c:pt idx="289">
                  <c:v>3.9453060220081208E-2</c:v>
                </c:pt>
                <c:pt idx="290">
                  <c:v>4.7423915776409482E-2</c:v>
                </c:pt>
                <c:pt idx="291">
                  <c:v>5.3843396761371849E-2</c:v>
                </c:pt>
                <c:pt idx="292">
                  <c:v>6.2830670140319164E-2</c:v>
                </c:pt>
                <c:pt idx="293">
                  <c:v>4.549807148092077E-2</c:v>
                </c:pt>
                <c:pt idx="294">
                  <c:v>5.8871990199592369E-2</c:v>
                </c:pt>
                <c:pt idx="295">
                  <c:v>5.3308440012624983E-2</c:v>
                </c:pt>
                <c:pt idx="296">
                  <c:v>4.1111426141196485E-2</c:v>
                </c:pt>
                <c:pt idx="297">
                  <c:v>5.9620929647837974E-2</c:v>
                </c:pt>
                <c:pt idx="298">
                  <c:v>4.6995950377411992E-2</c:v>
                </c:pt>
                <c:pt idx="299">
                  <c:v>4.8814803323151329E-2</c:v>
                </c:pt>
                <c:pt idx="300">
                  <c:v>6.3098148514692587E-2</c:v>
                </c:pt>
                <c:pt idx="301">
                  <c:v>5.3415431362374359E-2</c:v>
                </c:pt>
                <c:pt idx="302">
                  <c:v>6.7805767903664993E-2</c:v>
                </c:pt>
                <c:pt idx="303">
                  <c:v>5.1596578416635022E-2</c:v>
                </c:pt>
                <c:pt idx="304">
                  <c:v>5.9567433972963289E-2</c:v>
                </c:pt>
                <c:pt idx="305">
                  <c:v>4.6407497953790441E-2</c:v>
                </c:pt>
                <c:pt idx="306">
                  <c:v>5.9941903697086095E-2</c:v>
                </c:pt>
                <c:pt idx="307">
                  <c:v>5.2719987589003432E-2</c:v>
                </c:pt>
                <c:pt idx="308">
                  <c:v>5.0366177894517229E-2</c:v>
                </c:pt>
                <c:pt idx="309">
                  <c:v>6.3526113913690077E-2</c:v>
                </c:pt>
                <c:pt idx="310">
                  <c:v>8.8134124356045826E-2</c:v>
                </c:pt>
                <c:pt idx="311">
                  <c:v>5.2399013539755318E-2</c:v>
                </c:pt>
                <c:pt idx="312">
                  <c:v>3.7099250525595005E-2</c:v>
                </c:pt>
                <c:pt idx="313">
                  <c:v>4.6460993628665126E-2</c:v>
                </c:pt>
                <c:pt idx="314">
                  <c:v>6.6628863056421891E-2</c:v>
                </c:pt>
                <c:pt idx="315">
                  <c:v>5.9620929647837974E-2</c:v>
                </c:pt>
                <c:pt idx="316">
                  <c:v>5.6625171854855542E-2</c:v>
                </c:pt>
                <c:pt idx="317">
                  <c:v>5.4966805933740259E-2</c:v>
                </c:pt>
                <c:pt idx="318">
                  <c:v>4.7423915776409482E-2</c:v>
                </c:pt>
                <c:pt idx="319">
                  <c:v>5.5234284308113696E-2</c:v>
                </c:pt>
                <c:pt idx="320">
                  <c:v>7.5776623459993267E-2</c:v>
                </c:pt>
                <c:pt idx="321">
                  <c:v>4.5979532554792951E-2</c:v>
                </c:pt>
                <c:pt idx="322">
                  <c:v>4.3358244485933319E-2</c:v>
                </c:pt>
                <c:pt idx="323">
                  <c:v>4.3465235835682688E-2</c:v>
                </c:pt>
                <c:pt idx="324">
                  <c:v>4.6995950377411992E-2</c:v>
                </c:pt>
                <c:pt idx="325">
                  <c:v>6.9410638149905585E-2</c:v>
                </c:pt>
                <c:pt idx="326">
                  <c:v>4.2234835313564902E-2</c:v>
                </c:pt>
                <c:pt idx="327">
                  <c:v>5.0205690869893176E-2</c:v>
                </c:pt>
                <c:pt idx="328">
                  <c:v>5.641118915535679E-2</c:v>
                </c:pt>
                <c:pt idx="329">
                  <c:v>6.3686600938314145E-2</c:v>
                </c:pt>
                <c:pt idx="330">
                  <c:v>5.4485344859868085E-2</c:v>
                </c:pt>
                <c:pt idx="331">
                  <c:v>4.8333342249279147E-2</c:v>
                </c:pt>
                <c:pt idx="332">
                  <c:v>5.8871990199592369E-2</c:v>
                </c:pt>
                <c:pt idx="333">
                  <c:v>5.3094457313126238E-2</c:v>
                </c:pt>
                <c:pt idx="334">
                  <c:v>5.9941903697086095E-2</c:v>
                </c:pt>
                <c:pt idx="335">
                  <c:v>5.8497520475469564E-2</c:v>
                </c:pt>
                <c:pt idx="336">
                  <c:v>3.7366728899968442E-2</c:v>
                </c:pt>
                <c:pt idx="337">
                  <c:v>6.4863505785557246E-2</c:v>
                </c:pt>
                <c:pt idx="338">
                  <c:v>5.8818494524717678E-2</c:v>
                </c:pt>
                <c:pt idx="339">
                  <c:v>2.9288881993890795E-2</c:v>
                </c:pt>
                <c:pt idx="340">
                  <c:v>6.8715194376534658E-2</c:v>
                </c:pt>
                <c:pt idx="341">
                  <c:v>6.2135226366948237E-2</c:v>
                </c:pt>
                <c:pt idx="342">
                  <c:v>6.2670183115695097E-2</c:v>
                </c:pt>
                <c:pt idx="343">
                  <c:v>4.0843947766823055E-2</c:v>
                </c:pt>
                <c:pt idx="344">
                  <c:v>6.4542531736309125E-2</c:v>
                </c:pt>
                <c:pt idx="345">
                  <c:v>5.4324857835244024E-2</c:v>
                </c:pt>
                <c:pt idx="346">
                  <c:v>3.4317475432111319E-2</c:v>
                </c:pt>
                <c:pt idx="347">
                  <c:v>6.2991157164943218E-2</c:v>
                </c:pt>
                <c:pt idx="348">
                  <c:v>5.2131535165381881E-2</c:v>
                </c:pt>
                <c:pt idx="349">
                  <c:v>6.9731612199153706E-2</c:v>
                </c:pt>
                <c:pt idx="350">
                  <c:v>8.0270260149466921E-2</c:v>
                </c:pt>
                <c:pt idx="351">
                  <c:v>6.1974739342324177E-2</c:v>
                </c:pt>
                <c:pt idx="352">
                  <c:v>3.8543633747211543E-2</c:v>
                </c:pt>
                <c:pt idx="353">
                  <c:v>6.5719436583552227E-2</c:v>
                </c:pt>
                <c:pt idx="354">
                  <c:v>6.1118808544329196E-2</c:v>
                </c:pt>
                <c:pt idx="355">
                  <c:v>5.2826978938752808E-2</c:v>
                </c:pt>
                <c:pt idx="356">
                  <c:v>6.5665940908677542E-2</c:v>
                </c:pt>
                <c:pt idx="357">
                  <c:v>4.8226350899529778E-2</c:v>
                </c:pt>
                <c:pt idx="358">
                  <c:v>6.1600269618201371E-2</c:v>
                </c:pt>
                <c:pt idx="359">
                  <c:v>5.7374111303101147E-2</c:v>
                </c:pt>
                <c:pt idx="360">
                  <c:v>6.9250151125281531E-2</c:v>
                </c:pt>
                <c:pt idx="361">
                  <c:v>6.406107066243695E-2</c:v>
                </c:pt>
                <c:pt idx="362">
                  <c:v>5.1008125993013471E-2</c:v>
                </c:pt>
                <c:pt idx="363">
                  <c:v>6.8982672750908094E-2</c:v>
                </c:pt>
                <c:pt idx="364">
                  <c:v>4.062996506732431E-2</c:v>
                </c:pt>
                <c:pt idx="365">
                  <c:v>5.9246459923715175E-2</c:v>
                </c:pt>
                <c:pt idx="366">
                  <c:v>5.095463031813878E-2</c:v>
                </c:pt>
                <c:pt idx="367">
                  <c:v>5.4110875135745279E-2</c:v>
                </c:pt>
                <c:pt idx="368">
                  <c:v>6.4168062012186319E-2</c:v>
                </c:pt>
                <c:pt idx="369">
                  <c:v>5.5715745381985871E-2</c:v>
                </c:pt>
                <c:pt idx="370">
                  <c:v>6.9678116524279021E-2</c:v>
                </c:pt>
                <c:pt idx="371">
                  <c:v>7.422524888862736E-2</c:v>
                </c:pt>
                <c:pt idx="372">
                  <c:v>6.1707260967950747E-2</c:v>
                </c:pt>
                <c:pt idx="373">
                  <c:v>7.422524888862736E-2</c:v>
                </c:pt>
                <c:pt idx="374">
                  <c:v>9.3697674543013199E-2</c:v>
                </c:pt>
                <c:pt idx="375">
                  <c:v>6.3686600938314145E-2</c:v>
                </c:pt>
                <c:pt idx="376">
                  <c:v>7.8076937479604785E-2</c:v>
                </c:pt>
                <c:pt idx="377">
                  <c:v>5.7374111303101147E-2</c:v>
                </c:pt>
                <c:pt idx="378">
                  <c:v>5.4324857835244024E-2</c:v>
                </c:pt>
                <c:pt idx="379">
                  <c:v>6.9464133824780269E-2</c:v>
                </c:pt>
                <c:pt idx="380">
                  <c:v>6.7324306829792818E-2</c:v>
                </c:pt>
                <c:pt idx="381">
                  <c:v>6.5130984159930669E-2</c:v>
                </c:pt>
                <c:pt idx="382">
                  <c:v>5.8069555076472074E-2</c:v>
                </c:pt>
                <c:pt idx="383">
                  <c:v>6.2830670140319164E-2</c:v>
                </c:pt>
                <c:pt idx="384">
                  <c:v>7.6525562908238878E-2</c:v>
                </c:pt>
                <c:pt idx="385">
                  <c:v>6.3686600938314145E-2</c:v>
                </c:pt>
                <c:pt idx="386">
                  <c:v>6.6521871706672522E-2</c:v>
                </c:pt>
                <c:pt idx="387">
                  <c:v>5.9620929647837974E-2</c:v>
                </c:pt>
                <c:pt idx="388">
                  <c:v>6.4275053361935688E-2</c:v>
                </c:pt>
                <c:pt idx="389">
                  <c:v>7.1710952169517103E-2</c:v>
                </c:pt>
                <c:pt idx="390">
                  <c:v>6.7110324130294066E-2</c:v>
                </c:pt>
                <c:pt idx="391">
                  <c:v>8.0270260149466921E-2</c:v>
                </c:pt>
                <c:pt idx="392">
                  <c:v>5.7855572376973328E-2</c:v>
                </c:pt>
                <c:pt idx="393">
                  <c:v>7.117599542077023E-2</c:v>
                </c:pt>
                <c:pt idx="394">
                  <c:v>7.2459891617762714E-2</c:v>
                </c:pt>
                <c:pt idx="395">
                  <c:v>5.8283537775970819E-2</c:v>
                </c:pt>
                <c:pt idx="396">
                  <c:v>5.1436091392010962E-2</c:v>
                </c:pt>
                <c:pt idx="397">
                  <c:v>7.1443473795143667E-2</c:v>
                </c:pt>
                <c:pt idx="398">
                  <c:v>6.277717446544448E-2</c:v>
                </c:pt>
                <c:pt idx="399">
                  <c:v>5.4271362160369339E-2</c:v>
                </c:pt>
                <c:pt idx="400">
                  <c:v>7.2566882967512084E-2</c:v>
                </c:pt>
                <c:pt idx="401">
                  <c:v>4.9777725470895685E-2</c:v>
                </c:pt>
                <c:pt idx="402">
                  <c:v>6.7752272228790308E-2</c:v>
                </c:pt>
                <c:pt idx="403">
                  <c:v>7.1603960819767734E-2</c:v>
                </c:pt>
                <c:pt idx="404">
                  <c:v>5.7802076702098637E-2</c:v>
                </c:pt>
                <c:pt idx="405">
                  <c:v>7.1764447844391788E-2</c:v>
                </c:pt>
                <c:pt idx="406">
                  <c:v>6.545195820917879E-2</c:v>
                </c:pt>
                <c:pt idx="407">
                  <c:v>8.1661147696208775E-2</c:v>
                </c:pt>
                <c:pt idx="408">
                  <c:v>6.6093906307675032E-2</c:v>
                </c:pt>
                <c:pt idx="409">
                  <c:v>6.9196655450406847E-2</c:v>
                </c:pt>
                <c:pt idx="410">
                  <c:v>5.1917552465883136E-2</c:v>
                </c:pt>
                <c:pt idx="411">
                  <c:v>6.8768690051409342E-2</c:v>
                </c:pt>
                <c:pt idx="412">
                  <c:v>8.299853956807593E-2</c:v>
                </c:pt>
                <c:pt idx="413">
                  <c:v>6.042336477095827E-2</c:v>
                </c:pt>
                <c:pt idx="414">
                  <c:v>6.7163819805168751E-2</c:v>
                </c:pt>
                <c:pt idx="415">
                  <c:v>7.9895790425344115E-2</c:v>
                </c:pt>
                <c:pt idx="416">
                  <c:v>5.2933970288502177E-2</c:v>
                </c:pt>
                <c:pt idx="417">
                  <c:v>6.0048895046835471E-2</c:v>
                </c:pt>
                <c:pt idx="418">
                  <c:v>6.1172304219203881E-2</c:v>
                </c:pt>
                <c:pt idx="419">
                  <c:v>6.6789350081045959E-2</c:v>
                </c:pt>
                <c:pt idx="420">
                  <c:v>7.3315822415757695E-2</c:v>
                </c:pt>
                <c:pt idx="421">
                  <c:v>8.0216764474592236E-2</c:v>
                </c:pt>
                <c:pt idx="422">
                  <c:v>6.8394220327286551E-2</c:v>
                </c:pt>
                <c:pt idx="423">
                  <c:v>6.6575367381547207E-2</c:v>
                </c:pt>
                <c:pt idx="424">
                  <c:v>9.5249049114379106E-2</c:v>
                </c:pt>
                <c:pt idx="425">
                  <c:v>8.0216764474592236E-2</c:v>
                </c:pt>
                <c:pt idx="426">
                  <c:v>7.550914508561983E-2</c:v>
                </c:pt>
                <c:pt idx="427">
                  <c:v>8.0216764474592236E-2</c:v>
                </c:pt>
                <c:pt idx="428">
                  <c:v>6.8982672750908094E-2</c:v>
                </c:pt>
                <c:pt idx="429">
                  <c:v>9.3965152917386635E-2</c:v>
                </c:pt>
                <c:pt idx="430">
                  <c:v>6.6789350081045959E-2</c:v>
                </c:pt>
                <c:pt idx="431">
                  <c:v>6.7859263578539677E-2</c:v>
                </c:pt>
                <c:pt idx="432">
                  <c:v>6.0369869096083585E-2</c:v>
                </c:pt>
                <c:pt idx="433">
                  <c:v>6.363310526343946E-2</c:v>
                </c:pt>
                <c:pt idx="434">
                  <c:v>6.0744338820206391E-2</c:v>
                </c:pt>
                <c:pt idx="435">
                  <c:v>7.3743787814755185E-2</c:v>
                </c:pt>
                <c:pt idx="436">
                  <c:v>7.3315822415757695E-2</c:v>
                </c:pt>
                <c:pt idx="437">
                  <c:v>7.3957770514253923E-2</c:v>
                </c:pt>
                <c:pt idx="438">
                  <c:v>7.5241666711246408E-2</c:v>
                </c:pt>
                <c:pt idx="439">
                  <c:v>6.2349209066446983E-2</c:v>
                </c:pt>
                <c:pt idx="440">
                  <c:v>5.929995559858986E-2</c:v>
                </c:pt>
                <c:pt idx="441">
                  <c:v>7.5295162386121092E-2</c:v>
                </c:pt>
                <c:pt idx="442">
                  <c:v>7.3690292139880501E-2</c:v>
                </c:pt>
                <c:pt idx="443">
                  <c:v>6.9089664100657464E-2</c:v>
                </c:pt>
                <c:pt idx="444">
                  <c:v>9.0487934050532015E-2</c:v>
                </c:pt>
                <c:pt idx="445">
                  <c:v>7.5348658060995777E-2</c:v>
                </c:pt>
                <c:pt idx="446">
                  <c:v>7.240639594288803E-2</c:v>
                </c:pt>
                <c:pt idx="447">
                  <c:v>7.032006462277525E-2</c:v>
                </c:pt>
                <c:pt idx="448">
                  <c:v>6.7056828455419382E-2</c:v>
                </c:pt>
                <c:pt idx="449">
                  <c:v>7.5562640760494515E-2</c:v>
                </c:pt>
                <c:pt idx="450">
                  <c:v>6.9143159775532148E-2</c:v>
                </c:pt>
                <c:pt idx="451">
                  <c:v>7.9628312050970679E-2</c:v>
                </c:pt>
                <c:pt idx="452">
                  <c:v>6.7805767903664993E-2</c:v>
                </c:pt>
                <c:pt idx="453">
                  <c:v>7.4760205637374219E-2</c:v>
                </c:pt>
                <c:pt idx="454">
                  <c:v>6.4275053361935688E-2</c:v>
                </c:pt>
                <c:pt idx="455">
                  <c:v>7.2085421893639909E-2</c:v>
                </c:pt>
                <c:pt idx="456">
                  <c:v>9.3216213469141024E-2</c:v>
                </c:pt>
                <c:pt idx="457">
                  <c:v>0.10439680951795048</c:v>
                </c:pt>
                <c:pt idx="458">
                  <c:v>6.7217315480043449E-2</c:v>
                </c:pt>
                <c:pt idx="459">
                  <c:v>7.4974188336872971E-2</c:v>
                </c:pt>
                <c:pt idx="460">
                  <c:v>6.7538289529291556E-2</c:v>
                </c:pt>
                <c:pt idx="461">
                  <c:v>6.101181719457982E-2</c:v>
                </c:pt>
                <c:pt idx="462">
                  <c:v>6.6896341430795328E-2</c:v>
                </c:pt>
                <c:pt idx="463">
                  <c:v>8.915054217866486E-2</c:v>
                </c:pt>
                <c:pt idx="464">
                  <c:v>7.7434989381108543E-2</c:v>
                </c:pt>
                <c:pt idx="465">
                  <c:v>7.3048344041384258E-2</c:v>
                </c:pt>
                <c:pt idx="466">
                  <c:v>8.6154784385682429E-2</c:v>
                </c:pt>
                <c:pt idx="467">
                  <c:v>6.5826427933301596E-2</c:v>
                </c:pt>
                <c:pt idx="468">
                  <c:v>7.9467825026346625E-2</c:v>
                </c:pt>
                <c:pt idx="469">
                  <c:v>7.3048344041384258E-2</c:v>
                </c:pt>
                <c:pt idx="470">
                  <c:v>7.3315822415757695E-2</c:v>
                </c:pt>
                <c:pt idx="471">
                  <c:v>8.3586991991697474E-2</c:v>
                </c:pt>
                <c:pt idx="472">
                  <c:v>8.7813150306797705E-2</c:v>
                </c:pt>
                <c:pt idx="473">
                  <c:v>6.448903606143444E-2</c:v>
                </c:pt>
                <c:pt idx="474">
                  <c:v>6.2616687440820412E-2</c:v>
                </c:pt>
                <c:pt idx="475">
                  <c:v>7.0587542997148686E-2</c:v>
                </c:pt>
                <c:pt idx="476">
                  <c:v>7.3101839716258943E-2</c:v>
                </c:pt>
                <c:pt idx="477">
                  <c:v>6.8875681401158725E-2</c:v>
                </c:pt>
                <c:pt idx="478">
                  <c:v>7.7221006681609791E-2</c:v>
                </c:pt>
                <c:pt idx="479">
                  <c:v>7.5990606159492005E-2</c:v>
                </c:pt>
                <c:pt idx="480">
                  <c:v>7.0587542997148686E-2</c:v>
                </c:pt>
                <c:pt idx="481">
                  <c:v>5.4752823234241514E-2</c:v>
                </c:pt>
                <c:pt idx="482">
                  <c:v>5.8764998849842993E-2</c:v>
                </c:pt>
                <c:pt idx="483">
                  <c:v>7.8665389903226329E-2</c:v>
                </c:pt>
                <c:pt idx="484">
                  <c:v>8.1447164996710023E-2</c:v>
                </c:pt>
                <c:pt idx="485">
                  <c:v>5.5448267007612441E-2</c:v>
                </c:pt>
                <c:pt idx="486">
                  <c:v>8.9364524878163612E-2</c:v>
                </c:pt>
                <c:pt idx="487">
                  <c:v>7.4064761864003306E-2</c:v>
                </c:pt>
                <c:pt idx="488">
                  <c:v>7.6793041282612301E-2</c:v>
                </c:pt>
                <c:pt idx="489">
                  <c:v>7.240639594288803E-2</c:v>
                </c:pt>
                <c:pt idx="490">
                  <c:v>8.4603409814316521E-2</c:v>
                </c:pt>
                <c:pt idx="491">
                  <c:v>6.2081730692073553E-2</c:v>
                </c:pt>
                <c:pt idx="492">
                  <c:v>7.6739545607737616E-2</c:v>
                </c:pt>
                <c:pt idx="493">
                  <c:v>8.3373009292198735E-2</c:v>
                </c:pt>
                <c:pt idx="494">
                  <c:v>9.4607101015882877E-2</c:v>
                </c:pt>
                <c:pt idx="495">
                  <c:v>7.4599718612750165E-2</c:v>
                </c:pt>
                <c:pt idx="496">
                  <c:v>7.952132070122131E-2</c:v>
                </c:pt>
                <c:pt idx="497">
                  <c:v>6.015588639658484E-2</c:v>
                </c:pt>
                <c:pt idx="498">
                  <c:v>6.2616687440820412E-2</c:v>
                </c:pt>
                <c:pt idx="499">
                  <c:v>6.1332791243827942E-2</c:v>
                </c:pt>
                <c:pt idx="500">
                  <c:v>7.2887857016760205E-2</c:v>
                </c:pt>
                <c:pt idx="501">
                  <c:v>0.10097308632597056</c:v>
                </c:pt>
                <c:pt idx="502">
                  <c:v>8.1072695272587217E-2</c:v>
                </c:pt>
                <c:pt idx="503">
                  <c:v>7.813043315447947E-2</c:v>
                </c:pt>
                <c:pt idx="504">
                  <c:v>7.032006462277525E-2</c:v>
                </c:pt>
                <c:pt idx="505">
                  <c:v>7.5990606159492005E-2</c:v>
                </c:pt>
                <c:pt idx="506">
                  <c:v>0.10252446089733645</c:v>
                </c:pt>
                <c:pt idx="507">
                  <c:v>7.550914508561983E-2</c:v>
                </c:pt>
                <c:pt idx="508">
                  <c:v>8.7064210858552094E-2</c:v>
                </c:pt>
                <c:pt idx="509">
                  <c:v>7.1871439194141157E-2</c:v>
                </c:pt>
                <c:pt idx="510">
                  <c:v>5.6304197805607421E-2</c:v>
                </c:pt>
                <c:pt idx="511">
                  <c:v>7.6044101834366704E-2</c:v>
                </c:pt>
                <c:pt idx="512">
                  <c:v>6.8447716002161235E-2</c:v>
                </c:pt>
                <c:pt idx="513">
                  <c:v>8.0751721223339096E-2</c:v>
                </c:pt>
                <c:pt idx="514">
                  <c:v>9.48745793902563E-2</c:v>
                </c:pt>
                <c:pt idx="515">
                  <c:v>0.10268494792196052</c:v>
                </c:pt>
                <c:pt idx="516">
                  <c:v>8.7652663282173637E-2</c:v>
                </c:pt>
                <c:pt idx="517">
                  <c:v>8.6047793035933046E-2</c:v>
                </c:pt>
                <c:pt idx="518">
                  <c:v>7.9146850977098504E-2</c:v>
                </c:pt>
                <c:pt idx="519">
                  <c:v>7.6739545607737616E-2</c:v>
                </c:pt>
                <c:pt idx="520">
                  <c:v>8.567332331181024E-2</c:v>
                </c:pt>
                <c:pt idx="521">
                  <c:v>6.6628863056421891E-2</c:v>
                </c:pt>
                <c:pt idx="522">
                  <c:v>9.2841743745018218E-2</c:v>
                </c:pt>
                <c:pt idx="523">
                  <c:v>7.4278744563502044E-2</c:v>
                </c:pt>
                <c:pt idx="524">
                  <c:v>0.10006365985310088</c:v>
                </c:pt>
                <c:pt idx="525">
                  <c:v>8.8669081104792685E-2</c:v>
                </c:pt>
                <c:pt idx="526">
                  <c:v>9.3644178868138514E-2</c:v>
                </c:pt>
                <c:pt idx="527">
                  <c:v>7.2887857016760205E-2</c:v>
                </c:pt>
                <c:pt idx="528">
                  <c:v>7.5937110484617321E-2</c:v>
                </c:pt>
                <c:pt idx="529">
                  <c:v>9.8993746355607162E-2</c:v>
                </c:pt>
                <c:pt idx="530">
                  <c:v>7.3850779164504554E-2</c:v>
                </c:pt>
                <c:pt idx="531">
                  <c:v>7.0641038672023371E-2</c:v>
                </c:pt>
                <c:pt idx="532">
                  <c:v>7.3476309440381748E-2</c:v>
                </c:pt>
                <c:pt idx="533">
                  <c:v>7.7007023982111053E-2</c:v>
                </c:pt>
                <c:pt idx="534">
                  <c:v>7.0694534346898055E-2</c:v>
                </c:pt>
                <c:pt idx="535">
                  <c:v>8.1607652021334076E-2</c:v>
                </c:pt>
                <c:pt idx="536">
                  <c:v>7.1069004071020861E-2</c:v>
                </c:pt>
                <c:pt idx="537">
                  <c:v>8.8669081104792685E-2</c:v>
                </c:pt>
                <c:pt idx="538">
                  <c:v>0.1023639738727124</c:v>
                </c:pt>
                <c:pt idx="539">
                  <c:v>8.080521689821378E-2</c:v>
                </c:pt>
                <c:pt idx="540">
                  <c:v>8.3907966040945595E-2</c:v>
                </c:pt>
                <c:pt idx="541">
                  <c:v>9.0862403774654821E-2</c:v>
                </c:pt>
                <c:pt idx="542">
                  <c:v>8.0912208247963163E-2</c:v>
                </c:pt>
                <c:pt idx="543">
                  <c:v>8.6529254109805234E-2</c:v>
                </c:pt>
                <c:pt idx="544">
                  <c:v>8.8990055154040806E-2</c:v>
                </c:pt>
                <c:pt idx="545">
                  <c:v>8.8241115705795195E-2</c:v>
                </c:pt>
                <c:pt idx="546">
                  <c:v>8.3533496316822789E-2</c:v>
                </c:pt>
                <c:pt idx="547">
                  <c:v>7.6311580208740126E-2</c:v>
                </c:pt>
                <c:pt idx="548">
                  <c:v>7.9039859627349135E-2</c:v>
                </c:pt>
                <c:pt idx="549">
                  <c:v>8.4603409814316521E-2</c:v>
                </c:pt>
                <c:pt idx="550">
                  <c:v>8.0537738523840358E-2</c:v>
                </c:pt>
                <c:pt idx="551">
                  <c:v>9.0541429725406714E-2</c:v>
                </c:pt>
                <c:pt idx="552">
                  <c:v>0.10166853009934147</c:v>
                </c:pt>
                <c:pt idx="553">
                  <c:v>7.4492727263000796E-2</c:v>
                </c:pt>
                <c:pt idx="554">
                  <c:v>9.1985812947023238E-2</c:v>
                </c:pt>
                <c:pt idx="555">
                  <c:v>8.2784556868577178E-2</c:v>
                </c:pt>
                <c:pt idx="556">
                  <c:v>7.3101839716258943E-2</c:v>
                </c:pt>
                <c:pt idx="557">
                  <c:v>9.5142057764629737E-2</c:v>
                </c:pt>
                <c:pt idx="558">
                  <c:v>8.6475758434930536E-2</c:v>
                </c:pt>
                <c:pt idx="559">
                  <c:v>0.10295242629633394</c:v>
                </c:pt>
                <c:pt idx="560">
                  <c:v>8.5084870888188696E-2</c:v>
                </c:pt>
                <c:pt idx="561">
                  <c:v>8.7278193558050832E-2</c:v>
                </c:pt>
                <c:pt idx="562">
                  <c:v>8.3640487666572158E-2</c:v>
                </c:pt>
                <c:pt idx="563">
                  <c:v>9.3751170217887897E-2</c:v>
                </c:pt>
                <c:pt idx="564">
                  <c:v>0.10493176626669734</c:v>
                </c:pt>
                <c:pt idx="565">
                  <c:v>7.6846536957486999E-2</c:v>
                </c:pt>
                <c:pt idx="566">
                  <c:v>9.6746928010870328E-2</c:v>
                </c:pt>
                <c:pt idx="567">
                  <c:v>0.10252446089733645</c:v>
                </c:pt>
                <c:pt idx="568">
                  <c:v>8.8401602730419249E-2</c:v>
                </c:pt>
                <c:pt idx="569">
                  <c:v>6.5612445233802857E-2</c:v>
                </c:pt>
                <c:pt idx="570">
                  <c:v>7.7809459105231349E-2</c:v>
                </c:pt>
                <c:pt idx="571">
                  <c:v>9.9421711754604652E-2</c:v>
                </c:pt>
                <c:pt idx="572">
                  <c:v>0.10605517543906576</c:v>
                </c:pt>
                <c:pt idx="573">
                  <c:v>8.0056277449968183E-2</c:v>
                </c:pt>
                <c:pt idx="574">
                  <c:v>8.5298853587687448E-2</c:v>
                </c:pt>
                <c:pt idx="575">
                  <c:v>7.8825876927850383E-2</c:v>
                </c:pt>
                <c:pt idx="576">
                  <c:v>9.6479449636496892E-2</c:v>
                </c:pt>
                <c:pt idx="577">
                  <c:v>9.0862403774654821E-2</c:v>
                </c:pt>
                <c:pt idx="578">
                  <c:v>8.0537738523840358E-2</c:v>
                </c:pt>
                <c:pt idx="579">
                  <c:v>0.11477497044363964</c:v>
                </c:pt>
                <c:pt idx="580">
                  <c:v>0.11953608550748673</c:v>
                </c:pt>
                <c:pt idx="581">
                  <c:v>6.8768690051409342E-2</c:v>
                </c:pt>
                <c:pt idx="582">
                  <c:v>6.5291471184554736E-2</c:v>
                </c:pt>
                <c:pt idx="583">
                  <c:v>7.9307338001722572E-2</c:v>
                </c:pt>
                <c:pt idx="584">
                  <c:v>7.4867196987123602E-2</c:v>
                </c:pt>
                <c:pt idx="585">
                  <c:v>8.915054217866486E-2</c:v>
                </c:pt>
                <c:pt idx="586">
                  <c:v>9.1932317272148553E-2</c:v>
                </c:pt>
                <c:pt idx="587">
                  <c:v>8.2570574169078439E-2</c:v>
                </c:pt>
                <c:pt idx="588">
                  <c:v>0.10808801108430384</c:v>
                </c:pt>
                <c:pt idx="589">
                  <c:v>8.3586991991697474E-2</c:v>
                </c:pt>
                <c:pt idx="590">
                  <c:v>8.0644729873589727E-2</c:v>
                </c:pt>
                <c:pt idx="591">
                  <c:v>9.6479449636496892E-2</c:v>
                </c:pt>
                <c:pt idx="592">
                  <c:v>9.0541429725406714E-2</c:v>
                </c:pt>
                <c:pt idx="593">
                  <c:v>0.1109767775275369</c:v>
                </c:pt>
                <c:pt idx="594">
                  <c:v>0.10664362786268732</c:v>
                </c:pt>
                <c:pt idx="595">
                  <c:v>9.5837501538000663E-2</c:v>
                </c:pt>
                <c:pt idx="596">
                  <c:v>8.0216764474592236E-2</c:v>
                </c:pt>
                <c:pt idx="597">
                  <c:v>7.5402153735870461E-2</c:v>
                </c:pt>
                <c:pt idx="598">
                  <c:v>8.9845985952035787E-2</c:v>
                </c:pt>
                <c:pt idx="599">
                  <c:v>7.074803002177274E-2</c:v>
                </c:pt>
                <c:pt idx="600">
                  <c:v>8.5191862237938065E-2</c:v>
                </c:pt>
                <c:pt idx="601">
                  <c:v>0.10102658200084524</c:v>
                </c:pt>
                <c:pt idx="602">
                  <c:v>9.9903172828476827E-2</c:v>
                </c:pt>
                <c:pt idx="603">
                  <c:v>8.1393669321835338E-2</c:v>
                </c:pt>
                <c:pt idx="604">
                  <c:v>8.0965703922837848E-2</c:v>
                </c:pt>
                <c:pt idx="605">
                  <c:v>8.6261775735431798E-2</c:v>
                </c:pt>
                <c:pt idx="606">
                  <c:v>9.6104979912374086E-2</c:v>
                </c:pt>
                <c:pt idx="607">
                  <c:v>9.835179825711092E-2</c:v>
                </c:pt>
                <c:pt idx="608">
                  <c:v>0.10102658200084524</c:v>
                </c:pt>
                <c:pt idx="609">
                  <c:v>9.6211971262123469E-2</c:v>
                </c:pt>
                <c:pt idx="610">
                  <c:v>8.7920141656547074E-2</c:v>
                </c:pt>
                <c:pt idx="611">
                  <c:v>6.6200897657424401E-2</c:v>
                </c:pt>
                <c:pt idx="612">
                  <c:v>0.1086764635079254</c:v>
                </c:pt>
                <c:pt idx="613">
                  <c:v>8.9471516227912981E-2</c:v>
                </c:pt>
                <c:pt idx="614">
                  <c:v>9.2895239419892903E-2</c:v>
                </c:pt>
                <c:pt idx="615">
                  <c:v>9.7388876109366571E-2</c:v>
                </c:pt>
                <c:pt idx="616">
                  <c:v>0.10450380086769985</c:v>
                </c:pt>
                <c:pt idx="617">
                  <c:v>9.4339622641509441E-2</c:v>
                </c:pt>
                <c:pt idx="618">
                  <c:v>0.11857316335974237</c:v>
                </c:pt>
                <c:pt idx="619">
                  <c:v>0.11129775157678502</c:v>
                </c:pt>
                <c:pt idx="620">
                  <c:v>0.10412933114357704</c:v>
                </c:pt>
                <c:pt idx="621">
                  <c:v>9.6104979912374086E-2</c:v>
                </c:pt>
                <c:pt idx="622">
                  <c:v>9.3697674543013199E-2</c:v>
                </c:pt>
                <c:pt idx="623">
                  <c:v>0.1011870690254693</c:v>
                </c:pt>
                <c:pt idx="624">
                  <c:v>0.10717858461143417</c:v>
                </c:pt>
                <c:pt idx="625">
                  <c:v>9.7442371784241255E-2</c:v>
                </c:pt>
                <c:pt idx="626">
                  <c:v>7.5669632110243898E-2</c:v>
                </c:pt>
                <c:pt idx="627">
                  <c:v>7.7007023982111053E-2</c:v>
                </c:pt>
                <c:pt idx="628">
                  <c:v>8.957850757766235E-2</c:v>
                </c:pt>
                <c:pt idx="629">
                  <c:v>9.3162717794266339E-2</c:v>
                </c:pt>
                <c:pt idx="630">
                  <c:v>9.1397360523401694E-2</c:v>
                </c:pt>
                <c:pt idx="631">
                  <c:v>0.10375486141945424</c:v>
                </c:pt>
                <c:pt idx="632">
                  <c:v>9.3216213469141024E-2</c:v>
                </c:pt>
                <c:pt idx="633">
                  <c:v>9.2948735094767601E-2</c:v>
                </c:pt>
                <c:pt idx="634">
                  <c:v>0.10241746954758708</c:v>
                </c:pt>
                <c:pt idx="635">
                  <c:v>9.0541429725406714E-2</c:v>
                </c:pt>
                <c:pt idx="636">
                  <c:v>9.6639936661120959E-2</c:v>
                </c:pt>
                <c:pt idx="637">
                  <c:v>0.10808801108430384</c:v>
                </c:pt>
                <c:pt idx="638">
                  <c:v>7.0052586248401827E-2</c:v>
                </c:pt>
                <c:pt idx="639">
                  <c:v>9.92077290551059E-2</c:v>
                </c:pt>
                <c:pt idx="640">
                  <c:v>0.10097308632597056</c:v>
                </c:pt>
                <c:pt idx="641">
                  <c:v>9.0113464326409223E-2</c:v>
                </c:pt>
                <c:pt idx="642">
                  <c:v>0.10503875761644672</c:v>
                </c:pt>
                <c:pt idx="643">
                  <c:v>9.3965152917386635E-2</c:v>
                </c:pt>
                <c:pt idx="644">
                  <c:v>9.4714092365632246E-2</c:v>
                </c:pt>
                <c:pt idx="645">
                  <c:v>0.11498895314313838</c:v>
                </c:pt>
                <c:pt idx="646">
                  <c:v>9.1825325922399184E-2</c:v>
                </c:pt>
                <c:pt idx="647">
                  <c:v>9.6211971262123469E-2</c:v>
                </c:pt>
                <c:pt idx="648">
                  <c:v>9.931472040485527E-2</c:v>
                </c:pt>
                <c:pt idx="649">
                  <c:v>7.8344415853978208E-2</c:v>
                </c:pt>
                <c:pt idx="650">
                  <c:v>0.1255276010934516</c:v>
                </c:pt>
                <c:pt idx="651">
                  <c:v>9.2681256720394165E-2</c:v>
                </c:pt>
                <c:pt idx="652">
                  <c:v>0.10466428789232392</c:v>
                </c:pt>
                <c:pt idx="653">
                  <c:v>9.1878821597273869E-2</c:v>
                </c:pt>
                <c:pt idx="654">
                  <c:v>0.10872995918280008</c:v>
                </c:pt>
                <c:pt idx="655">
                  <c:v>8.8508594080168632E-2</c:v>
                </c:pt>
                <c:pt idx="656">
                  <c:v>0.11322359587227374</c:v>
                </c:pt>
                <c:pt idx="657">
                  <c:v>0.12526012271907816</c:v>
                </c:pt>
                <c:pt idx="658">
                  <c:v>0.11086978617778753</c:v>
                </c:pt>
                <c:pt idx="659">
                  <c:v>9.401864859226132E-2</c:v>
                </c:pt>
                <c:pt idx="660">
                  <c:v>8.8615585429918001E-2</c:v>
                </c:pt>
                <c:pt idx="661">
                  <c:v>0.10043812957722369</c:v>
                </c:pt>
                <c:pt idx="662">
                  <c:v>0.11322359587227374</c:v>
                </c:pt>
                <c:pt idx="663">
                  <c:v>0.10059861660184775</c:v>
                </c:pt>
                <c:pt idx="664">
                  <c:v>9.9582198779228706E-2</c:v>
                </c:pt>
                <c:pt idx="665">
                  <c:v>9.5837501538000663E-2</c:v>
                </c:pt>
                <c:pt idx="666">
                  <c:v>0.11798471093612083</c:v>
                </c:pt>
                <c:pt idx="667">
                  <c:v>8.818762003092051E-2</c:v>
                </c:pt>
                <c:pt idx="668">
                  <c:v>0.10338039169533145</c:v>
                </c:pt>
                <c:pt idx="669">
                  <c:v>0.10140105172496805</c:v>
                </c:pt>
                <c:pt idx="670">
                  <c:v>8.471040116406589E-2</c:v>
                </c:pt>
                <c:pt idx="671">
                  <c:v>8.5780314661559623E-2</c:v>
                </c:pt>
                <c:pt idx="672">
                  <c:v>0.11236766507427876</c:v>
                </c:pt>
                <c:pt idx="673">
                  <c:v>0.10161503442446679</c:v>
                </c:pt>
                <c:pt idx="674">
                  <c:v>9.8191311232486866E-2</c:v>
                </c:pt>
                <c:pt idx="675">
                  <c:v>0.10209649549833896</c:v>
                </c:pt>
                <c:pt idx="676">
                  <c:v>0.10814150675917852</c:v>
                </c:pt>
                <c:pt idx="677">
                  <c:v>0.10177552144909086</c:v>
                </c:pt>
                <c:pt idx="678">
                  <c:v>9.1504351873151063E-2</c:v>
                </c:pt>
                <c:pt idx="679">
                  <c:v>9.573051018825128E-2</c:v>
                </c:pt>
                <c:pt idx="680">
                  <c:v>0.1196430768572361</c:v>
                </c:pt>
                <c:pt idx="681">
                  <c:v>0.10803451540942915</c:v>
                </c:pt>
                <c:pt idx="682">
                  <c:v>9.6532945311371576E-2</c:v>
                </c:pt>
                <c:pt idx="683">
                  <c:v>0.100384633902349</c:v>
                </c:pt>
                <c:pt idx="684">
                  <c:v>0.10220348684808835</c:v>
                </c:pt>
                <c:pt idx="685">
                  <c:v>9.9956668503351512E-2</c:v>
                </c:pt>
                <c:pt idx="686">
                  <c:v>8.2303095794705003E-2</c:v>
                </c:pt>
                <c:pt idx="687">
                  <c:v>0.12718596701456689</c:v>
                </c:pt>
                <c:pt idx="688">
                  <c:v>0.10198950414858959</c:v>
                </c:pt>
                <c:pt idx="689">
                  <c:v>0.10723208028630886</c:v>
                </c:pt>
                <c:pt idx="690">
                  <c:v>0.12092697305422857</c:v>
                </c:pt>
                <c:pt idx="691">
                  <c:v>0.10332689602045675</c:v>
                </c:pt>
                <c:pt idx="692">
                  <c:v>0.10348738304508082</c:v>
                </c:pt>
                <c:pt idx="693">
                  <c:v>9.5837501538000663E-2</c:v>
                </c:pt>
                <c:pt idx="694">
                  <c:v>0.13339146530003052</c:v>
                </c:pt>
                <c:pt idx="695">
                  <c:v>0.1133305872220231</c:v>
                </c:pt>
                <c:pt idx="696">
                  <c:v>0.11012084672954192</c:v>
                </c:pt>
                <c:pt idx="697">
                  <c:v>0.10391534844407831</c:v>
                </c:pt>
                <c:pt idx="698">
                  <c:v>0.11873365038436644</c:v>
                </c:pt>
                <c:pt idx="699">
                  <c:v>9.5677014513376596E-2</c:v>
                </c:pt>
                <c:pt idx="700">
                  <c:v>9.3858161567637266E-2</c:v>
                </c:pt>
                <c:pt idx="701">
                  <c:v>0.11247465642402812</c:v>
                </c:pt>
                <c:pt idx="702">
                  <c:v>0.10022414687772495</c:v>
                </c:pt>
                <c:pt idx="703">
                  <c:v>0.1074995586606823</c:v>
                </c:pt>
                <c:pt idx="704">
                  <c:v>9.8565780956609672E-2</c:v>
                </c:pt>
                <c:pt idx="705">
                  <c:v>0.12237135627584511</c:v>
                </c:pt>
                <c:pt idx="706">
                  <c:v>9.7388876109366571E-2</c:v>
                </c:pt>
                <c:pt idx="707">
                  <c:v>0.12424370489645913</c:v>
                </c:pt>
                <c:pt idx="708">
                  <c:v>0.10626915813856451</c:v>
                </c:pt>
                <c:pt idx="709">
                  <c:v>0.10637614948831388</c:v>
                </c:pt>
                <c:pt idx="710">
                  <c:v>0.10996035970491787</c:v>
                </c:pt>
                <c:pt idx="711">
                  <c:v>0.11536342286726119</c:v>
                </c:pt>
                <c:pt idx="712">
                  <c:v>0.11793121526124614</c:v>
                </c:pt>
                <c:pt idx="713">
                  <c:v>8.9952977301785156E-2</c:v>
                </c:pt>
                <c:pt idx="714">
                  <c:v>0.1106023078034141</c:v>
                </c:pt>
                <c:pt idx="715">
                  <c:v>0.11456098774414089</c:v>
                </c:pt>
                <c:pt idx="716">
                  <c:v>0.10097308632597056</c:v>
                </c:pt>
                <c:pt idx="717">
                  <c:v>9.7067902060118449E-2</c:v>
                </c:pt>
                <c:pt idx="718">
                  <c:v>0.11621935366525617</c:v>
                </c:pt>
                <c:pt idx="719">
                  <c:v>0.12098046872910326</c:v>
                </c:pt>
                <c:pt idx="720">
                  <c:v>0.12558109676832629</c:v>
                </c:pt>
                <c:pt idx="721">
                  <c:v>9.7709850158614678E-2</c:v>
                </c:pt>
                <c:pt idx="722">
                  <c:v>9.9421711754604652E-2</c:v>
                </c:pt>
                <c:pt idx="723">
                  <c:v>0.10086609497622118</c:v>
                </c:pt>
                <c:pt idx="724">
                  <c:v>0.1216224168275995</c:v>
                </c:pt>
                <c:pt idx="725">
                  <c:v>0.10937190728129631</c:v>
                </c:pt>
                <c:pt idx="726">
                  <c:v>0.12033852063060703</c:v>
                </c:pt>
                <c:pt idx="727">
                  <c:v>0.10407583546870236</c:v>
                </c:pt>
                <c:pt idx="728">
                  <c:v>0.1086764635079254</c:v>
                </c:pt>
                <c:pt idx="729">
                  <c:v>0.11520293584263713</c:v>
                </c:pt>
                <c:pt idx="730">
                  <c:v>0.11418651802001809</c:v>
                </c:pt>
                <c:pt idx="731">
                  <c:v>0.12756043673868969</c:v>
                </c:pt>
                <c:pt idx="732">
                  <c:v>0.10942540295617101</c:v>
                </c:pt>
                <c:pt idx="733">
                  <c:v>9.6051484237499402E-2</c:v>
                </c:pt>
                <c:pt idx="734">
                  <c:v>0.12317379139896541</c:v>
                </c:pt>
                <c:pt idx="735">
                  <c:v>0.11942909415773735</c:v>
                </c:pt>
                <c:pt idx="736">
                  <c:v>0.11488196179338901</c:v>
                </c:pt>
                <c:pt idx="737">
                  <c:v>0.1149354574682637</c:v>
                </c:pt>
                <c:pt idx="738">
                  <c:v>0.11381204829589528</c:v>
                </c:pt>
                <c:pt idx="739">
                  <c:v>0.1149354574682637</c:v>
                </c:pt>
                <c:pt idx="740">
                  <c:v>0.11215368237478</c:v>
                </c:pt>
                <c:pt idx="741">
                  <c:v>0.11761024121199802</c:v>
                </c:pt>
                <c:pt idx="742">
                  <c:v>0.11263514344865219</c:v>
                </c:pt>
                <c:pt idx="743">
                  <c:v>0.10990686403004318</c:v>
                </c:pt>
                <c:pt idx="744">
                  <c:v>0.1027384435968352</c:v>
                </c:pt>
                <c:pt idx="745">
                  <c:v>0.10225698252296303</c:v>
                </c:pt>
                <c:pt idx="746">
                  <c:v>0.13248203882716084</c:v>
                </c:pt>
                <c:pt idx="747">
                  <c:v>0.11664731906425366</c:v>
                </c:pt>
                <c:pt idx="748">
                  <c:v>0.12739994971406562</c:v>
                </c:pt>
                <c:pt idx="749">
                  <c:v>0.12140843412810075</c:v>
                </c:pt>
                <c:pt idx="750">
                  <c:v>0.12959327238392776</c:v>
                </c:pt>
                <c:pt idx="751">
                  <c:v>0.10300592197120864</c:v>
                </c:pt>
                <c:pt idx="752">
                  <c:v>0.1097998726802938</c:v>
                </c:pt>
                <c:pt idx="753">
                  <c:v>0.11049531645366473</c:v>
                </c:pt>
                <c:pt idx="754">
                  <c:v>0.1192686071331133</c:v>
                </c:pt>
                <c:pt idx="755">
                  <c:v>0.13767111929000542</c:v>
                </c:pt>
                <c:pt idx="756">
                  <c:v>0.12183639952709824</c:v>
                </c:pt>
                <c:pt idx="757">
                  <c:v>0.10514574896619609</c:v>
                </c:pt>
                <c:pt idx="758">
                  <c:v>0.10573420138981764</c:v>
                </c:pt>
                <c:pt idx="759">
                  <c:v>0.11359806559639654</c:v>
                </c:pt>
                <c:pt idx="760">
                  <c:v>0.12295980869946666</c:v>
                </c:pt>
                <c:pt idx="761">
                  <c:v>0.12065949467985514</c:v>
                </c:pt>
                <c:pt idx="762">
                  <c:v>0.11247465642402812</c:v>
                </c:pt>
                <c:pt idx="763">
                  <c:v>0.12146192980297543</c:v>
                </c:pt>
                <c:pt idx="764">
                  <c:v>0.12911181131005559</c:v>
                </c:pt>
                <c:pt idx="765">
                  <c:v>0.11755674553712334</c:v>
                </c:pt>
                <c:pt idx="766">
                  <c:v>0.12472516597033131</c:v>
                </c:pt>
                <c:pt idx="767">
                  <c:v>0.1161123623155068</c:v>
                </c:pt>
                <c:pt idx="768">
                  <c:v>0.10220348684808835</c:v>
                </c:pt>
                <c:pt idx="769">
                  <c:v>0.12579507946782503</c:v>
                </c:pt>
                <c:pt idx="770">
                  <c:v>0.11835918066024363</c:v>
                </c:pt>
                <c:pt idx="771">
                  <c:v>0.12424370489645913</c:v>
                </c:pt>
                <c:pt idx="772">
                  <c:v>0.10835548945867728</c:v>
                </c:pt>
                <c:pt idx="773">
                  <c:v>0.11456098774414089</c:v>
                </c:pt>
                <c:pt idx="774">
                  <c:v>0.11905462443361454</c:v>
                </c:pt>
                <c:pt idx="775">
                  <c:v>0.12226436492609573</c:v>
                </c:pt>
                <c:pt idx="776">
                  <c:v>0.14061338140811316</c:v>
                </c:pt>
                <c:pt idx="777">
                  <c:v>0.11124425590191034</c:v>
                </c:pt>
                <c:pt idx="778">
                  <c:v>0.13686868416688511</c:v>
                </c:pt>
                <c:pt idx="779">
                  <c:v>0.1389015198121232</c:v>
                </c:pt>
                <c:pt idx="780">
                  <c:v>0.12542060974370223</c:v>
                </c:pt>
                <c:pt idx="781">
                  <c:v>0.11953608550748673</c:v>
                </c:pt>
                <c:pt idx="782">
                  <c:v>0.12237135627584511</c:v>
                </c:pt>
                <c:pt idx="783">
                  <c:v>0.11691479743862709</c:v>
                </c:pt>
                <c:pt idx="784">
                  <c:v>0.10819500243405321</c:v>
                </c:pt>
                <c:pt idx="785">
                  <c:v>0.11119076022703565</c:v>
                </c:pt>
                <c:pt idx="786">
                  <c:v>0.12237135627584511</c:v>
                </c:pt>
                <c:pt idx="787">
                  <c:v>0.10327340034558206</c:v>
                </c:pt>
                <c:pt idx="788">
                  <c:v>0.13585226634426609</c:v>
                </c:pt>
                <c:pt idx="789">
                  <c:v>0.10086609497622118</c:v>
                </c:pt>
                <c:pt idx="790">
                  <c:v>0.13403341339852673</c:v>
                </c:pt>
                <c:pt idx="791">
                  <c:v>0.12686499296531875</c:v>
                </c:pt>
                <c:pt idx="792">
                  <c:v>0.11226067372452939</c:v>
                </c:pt>
                <c:pt idx="793">
                  <c:v>0.11991055523160954</c:v>
                </c:pt>
                <c:pt idx="794">
                  <c:v>9.0380942700782646E-2</c:v>
                </c:pt>
                <c:pt idx="795">
                  <c:v>0.10942540295617101</c:v>
                </c:pt>
                <c:pt idx="796">
                  <c:v>0.11119076022703565</c:v>
                </c:pt>
                <c:pt idx="797">
                  <c:v>0.12756043673868969</c:v>
                </c:pt>
                <c:pt idx="798">
                  <c:v>0.12295980869946666</c:v>
                </c:pt>
                <c:pt idx="799">
                  <c:v>0.1227993216748426</c:v>
                </c:pt>
                <c:pt idx="800">
                  <c:v>0.12627654054169721</c:v>
                </c:pt>
                <c:pt idx="801">
                  <c:v>0.11044182077879004</c:v>
                </c:pt>
                <c:pt idx="802">
                  <c:v>0.12333427842358946</c:v>
                </c:pt>
                <c:pt idx="803">
                  <c:v>0.11001385537979255</c:v>
                </c:pt>
                <c:pt idx="804">
                  <c:v>0.10926491593154694</c:v>
                </c:pt>
                <c:pt idx="805">
                  <c:v>0.12317379139896541</c:v>
                </c:pt>
                <c:pt idx="806">
                  <c:v>0.10963938565566975</c:v>
                </c:pt>
                <c:pt idx="807">
                  <c:v>0.12285281734971729</c:v>
                </c:pt>
                <c:pt idx="808">
                  <c:v>0.10782053270993042</c:v>
                </c:pt>
                <c:pt idx="809">
                  <c:v>9.4660596690757562E-2</c:v>
                </c:pt>
                <c:pt idx="810">
                  <c:v>0.1117792126506572</c:v>
                </c:pt>
                <c:pt idx="811">
                  <c:v>0.14334166082672217</c:v>
                </c:pt>
                <c:pt idx="812">
                  <c:v>0.14965415046193517</c:v>
                </c:pt>
                <c:pt idx="813">
                  <c:v>0.12606255784219847</c:v>
                </c:pt>
                <c:pt idx="814">
                  <c:v>0.13387292637390269</c:v>
                </c:pt>
                <c:pt idx="815">
                  <c:v>0.12900481996030622</c:v>
                </c:pt>
                <c:pt idx="816">
                  <c:v>0.12312029572409072</c:v>
                </c:pt>
                <c:pt idx="817">
                  <c:v>0.12654401891607064</c:v>
                </c:pt>
                <c:pt idx="818">
                  <c:v>0.11595187529088274</c:v>
                </c:pt>
                <c:pt idx="819">
                  <c:v>0.11156522995115846</c:v>
                </c:pt>
                <c:pt idx="820">
                  <c:v>0.12964676805880246</c:v>
                </c:pt>
                <c:pt idx="821">
                  <c:v>0.13622673606838889</c:v>
                </c:pt>
                <c:pt idx="822">
                  <c:v>0.12108746007885264</c:v>
                </c:pt>
                <c:pt idx="823">
                  <c:v>0.12488565299495537</c:v>
                </c:pt>
                <c:pt idx="824">
                  <c:v>0.12146192980297543</c:v>
                </c:pt>
                <c:pt idx="825">
                  <c:v>0.13531730959551921</c:v>
                </c:pt>
                <c:pt idx="826">
                  <c:v>0.11755674553712334</c:v>
                </c:pt>
                <c:pt idx="827">
                  <c:v>0.13756412794025605</c:v>
                </c:pt>
                <c:pt idx="828">
                  <c:v>0.1282558805120606</c:v>
                </c:pt>
                <c:pt idx="829">
                  <c:v>0.12734645403919095</c:v>
                </c:pt>
                <c:pt idx="830">
                  <c:v>0.12274582599996792</c:v>
                </c:pt>
                <c:pt idx="831">
                  <c:v>0.1341404047482761</c:v>
                </c:pt>
                <c:pt idx="832">
                  <c:v>0.12092697305422857</c:v>
                </c:pt>
                <c:pt idx="833">
                  <c:v>0.11969657253211079</c:v>
                </c:pt>
                <c:pt idx="834">
                  <c:v>0.10049162525209837</c:v>
                </c:pt>
                <c:pt idx="835">
                  <c:v>0.12697198431506815</c:v>
                </c:pt>
                <c:pt idx="836">
                  <c:v>0.12295980869946666</c:v>
                </c:pt>
                <c:pt idx="837">
                  <c:v>0.13189358640353929</c:v>
                </c:pt>
                <c:pt idx="838">
                  <c:v>0.1299142464331759</c:v>
                </c:pt>
                <c:pt idx="839">
                  <c:v>0.13938298088599538</c:v>
                </c:pt>
                <c:pt idx="840">
                  <c:v>0.14633741861970462</c:v>
                </c:pt>
                <c:pt idx="841">
                  <c:v>0.12349476544821353</c:v>
                </c:pt>
                <c:pt idx="842">
                  <c:v>0.1345683701472736</c:v>
                </c:pt>
                <c:pt idx="843">
                  <c:v>0.13248203882716084</c:v>
                </c:pt>
                <c:pt idx="844">
                  <c:v>0.12301330437434134</c:v>
                </c:pt>
                <c:pt idx="845">
                  <c:v>0.13365894367440392</c:v>
                </c:pt>
                <c:pt idx="846">
                  <c:v>0.13189358640353929</c:v>
                </c:pt>
                <c:pt idx="847">
                  <c:v>0.13178659505378992</c:v>
                </c:pt>
                <c:pt idx="848">
                  <c:v>0.14339515650159684</c:v>
                </c:pt>
                <c:pt idx="849">
                  <c:v>0.1161123623155068</c:v>
                </c:pt>
                <c:pt idx="850">
                  <c:v>0.11070929915316348</c:v>
                </c:pt>
                <c:pt idx="851">
                  <c:v>0.1345148744723989</c:v>
                </c:pt>
                <c:pt idx="852">
                  <c:v>0.15821345844188497</c:v>
                </c:pt>
                <c:pt idx="853">
                  <c:v>0.14237873867897782</c:v>
                </c:pt>
                <c:pt idx="854">
                  <c:v>0.14072037275786253</c:v>
                </c:pt>
                <c:pt idx="855">
                  <c:v>0.13729664956588261</c:v>
                </c:pt>
                <c:pt idx="856">
                  <c:v>0.12269233032509323</c:v>
                </c:pt>
                <c:pt idx="857">
                  <c:v>0.14548148782170964</c:v>
                </c:pt>
                <c:pt idx="858">
                  <c:v>0.11199319535015595</c:v>
                </c:pt>
                <c:pt idx="859">
                  <c:v>0.14639091429457929</c:v>
                </c:pt>
                <c:pt idx="860">
                  <c:v>0.13767111929000542</c:v>
                </c:pt>
                <c:pt idx="861">
                  <c:v>0.14205776462972969</c:v>
                </c:pt>
                <c:pt idx="862">
                  <c:v>0.12921880265980495</c:v>
                </c:pt>
                <c:pt idx="863">
                  <c:v>0.12440419192108319</c:v>
                </c:pt>
                <c:pt idx="864">
                  <c:v>0.13622673606838889</c:v>
                </c:pt>
                <c:pt idx="865">
                  <c:v>0.13874103278749914</c:v>
                </c:pt>
                <c:pt idx="866">
                  <c:v>0.12055250333010577</c:v>
                </c:pt>
                <c:pt idx="867">
                  <c:v>0.12520662704420349</c:v>
                </c:pt>
                <c:pt idx="868">
                  <c:v>0.13997143330961692</c:v>
                </c:pt>
                <c:pt idx="869">
                  <c:v>0.15521770064890256</c:v>
                </c:pt>
                <c:pt idx="870">
                  <c:v>0.13537080527039391</c:v>
                </c:pt>
                <c:pt idx="871">
                  <c:v>0.13189358640353929</c:v>
                </c:pt>
                <c:pt idx="872">
                  <c:v>0.13879452846237383</c:v>
                </c:pt>
                <c:pt idx="873">
                  <c:v>0.14029240735886506</c:v>
                </c:pt>
                <c:pt idx="874">
                  <c:v>0.12713247133969219</c:v>
                </c:pt>
                <c:pt idx="875">
                  <c:v>0.14671188834382742</c:v>
                </c:pt>
                <c:pt idx="876">
                  <c:v>0.13397991772365206</c:v>
                </c:pt>
                <c:pt idx="877">
                  <c:v>0.15307787365391509</c:v>
                </c:pt>
                <c:pt idx="878">
                  <c:v>0.1366012057925117</c:v>
                </c:pt>
                <c:pt idx="879">
                  <c:v>0.14778180184132114</c:v>
                </c:pt>
                <c:pt idx="880">
                  <c:v>0.13606624904376483</c:v>
                </c:pt>
                <c:pt idx="881">
                  <c:v>0.14580246187095774</c:v>
                </c:pt>
                <c:pt idx="882">
                  <c:v>0.14173679058048158</c:v>
                </c:pt>
                <c:pt idx="883">
                  <c:v>0.15473623957503038</c:v>
                </c:pt>
                <c:pt idx="884">
                  <c:v>0.14221825165435376</c:v>
                </c:pt>
                <c:pt idx="885">
                  <c:v>0.15307787365391509</c:v>
                </c:pt>
                <c:pt idx="886">
                  <c:v>0.14735383644232364</c:v>
                </c:pt>
                <c:pt idx="887">
                  <c:v>0.16500740915097015</c:v>
                </c:pt>
                <c:pt idx="888">
                  <c:v>0.1388480241372485</c:v>
                </c:pt>
                <c:pt idx="889">
                  <c:v>0.15703655359464189</c:v>
                </c:pt>
                <c:pt idx="890">
                  <c:v>0.15211495150617074</c:v>
                </c:pt>
                <c:pt idx="891">
                  <c:v>0.14879821966394019</c:v>
                </c:pt>
                <c:pt idx="892">
                  <c:v>0.1432346694769728</c:v>
                </c:pt>
                <c:pt idx="893">
                  <c:v>0.16372351295397769</c:v>
                </c:pt>
                <c:pt idx="894">
                  <c:v>0.13381943069902799</c:v>
                </c:pt>
                <c:pt idx="895">
                  <c:v>0.14055988573323847</c:v>
                </c:pt>
                <c:pt idx="896">
                  <c:v>0.14778180184132114</c:v>
                </c:pt>
                <c:pt idx="897">
                  <c:v>0.15093804665892763</c:v>
                </c:pt>
                <c:pt idx="898">
                  <c:v>0.15222194285592011</c:v>
                </c:pt>
                <c:pt idx="899">
                  <c:v>0.15291738662929102</c:v>
                </c:pt>
                <c:pt idx="900">
                  <c:v>0.14467905269858933</c:v>
                </c:pt>
                <c:pt idx="901">
                  <c:v>0.16163718163386492</c:v>
                </c:pt>
                <c:pt idx="902">
                  <c:v>0.15757151034338876</c:v>
                </c:pt>
                <c:pt idx="903">
                  <c:v>0.15404079580165944</c:v>
                </c:pt>
                <c:pt idx="904">
                  <c:v>0.15275689960466698</c:v>
                </c:pt>
                <c:pt idx="905">
                  <c:v>0.13692217984175981</c:v>
                </c:pt>
                <c:pt idx="906">
                  <c:v>0.15500371794940379</c:v>
                </c:pt>
                <c:pt idx="907">
                  <c:v>0.14312767812722343</c:v>
                </c:pt>
                <c:pt idx="908">
                  <c:v>0.14344865217647154</c:v>
                </c:pt>
                <c:pt idx="909">
                  <c:v>0.15051008125993015</c:v>
                </c:pt>
                <c:pt idx="910">
                  <c:v>0.17297826470729843</c:v>
                </c:pt>
                <c:pt idx="911">
                  <c:v>0.16185116433336366</c:v>
                </c:pt>
                <c:pt idx="912">
                  <c:v>0.16484692212634611</c:v>
                </c:pt>
                <c:pt idx="913">
                  <c:v>0.13948997223574475</c:v>
                </c:pt>
                <c:pt idx="914">
                  <c:v>0.13478235284677234</c:v>
                </c:pt>
                <c:pt idx="915">
                  <c:v>0.13895501548699787</c:v>
                </c:pt>
                <c:pt idx="916">
                  <c:v>0.16072775516099524</c:v>
                </c:pt>
                <c:pt idx="917">
                  <c:v>0.15687606657001782</c:v>
                </c:pt>
                <c:pt idx="918">
                  <c:v>0.16971502853994255</c:v>
                </c:pt>
                <c:pt idx="919">
                  <c:v>0.15115202935842639</c:v>
                </c:pt>
                <c:pt idx="920">
                  <c:v>0.16746821019520572</c:v>
                </c:pt>
                <c:pt idx="921">
                  <c:v>0.15719704061926595</c:v>
                </c:pt>
                <c:pt idx="922">
                  <c:v>0.15698305791976719</c:v>
                </c:pt>
                <c:pt idx="923">
                  <c:v>0.1514195077327998</c:v>
                </c:pt>
                <c:pt idx="924">
                  <c:v>0.14109484248198534</c:v>
                </c:pt>
                <c:pt idx="925">
                  <c:v>0.14318117380209811</c:v>
                </c:pt>
                <c:pt idx="926">
                  <c:v>0.15591314442227347</c:v>
                </c:pt>
                <c:pt idx="927">
                  <c:v>0.14537449647196024</c:v>
                </c:pt>
                <c:pt idx="928">
                  <c:v>0.15997881571274963</c:v>
                </c:pt>
                <c:pt idx="929">
                  <c:v>0.14681887969357679</c:v>
                </c:pt>
                <c:pt idx="930">
                  <c:v>0.1494936634373111</c:v>
                </c:pt>
                <c:pt idx="931">
                  <c:v>0.12873734158593278</c:v>
                </c:pt>
                <c:pt idx="932">
                  <c:v>0.15136601205792513</c:v>
                </c:pt>
                <c:pt idx="933">
                  <c:v>0.14970764613680984</c:v>
                </c:pt>
                <c:pt idx="934">
                  <c:v>0.14831675859006802</c:v>
                </c:pt>
                <c:pt idx="935">
                  <c:v>0.17811384949526832</c:v>
                </c:pt>
                <c:pt idx="936">
                  <c:v>0.14334166082672217</c:v>
                </c:pt>
                <c:pt idx="937">
                  <c:v>0.14639091429457929</c:v>
                </c:pt>
                <c:pt idx="938">
                  <c:v>0.16720073182083231</c:v>
                </c:pt>
                <c:pt idx="939">
                  <c:v>0.13970395493524349</c:v>
                </c:pt>
                <c:pt idx="940">
                  <c:v>0.16104872921024335</c:v>
                </c:pt>
                <c:pt idx="941">
                  <c:v>0.18512178290385223</c:v>
                </c:pt>
                <c:pt idx="942">
                  <c:v>0.14772830616644644</c:v>
                </c:pt>
                <c:pt idx="943">
                  <c:v>0.16650528804746137</c:v>
                </c:pt>
                <c:pt idx="944">
                  <c:v>0.16527488752534358</c:v>
                </c:pt>
                <c:pt idx="945">
                  <c:v>0.14184378193023095</c:v>
                </c:pt>
                <c:pt idx="946">
                  <c:v>0.16340253890472956</c:v>
                </c:pt>
                <c:pt idx="947">
                  <c:v>0.15334535202828853</c:v>
                </c:pt>
                <c:pt idx="948">
                  <c:v>0.16602382697358919</c:v>
                </c:pt>
                <c:pt idx="949">
                  <c:v>0.17014299393894006</c:v>
                </c:pt>
                <c:pt idx="950">
                  <c:v>0.15917638058962935</c:v>
                </c:pt>
                <c:pt idx="951">
                  <c:v>0.13900851116187257</c:v>
                </c:pt>
                <c:pt idx="952">
                  <c:v>0.14901220236343893</c:v>
                </c:pt>
                <c:pt idx="953">
                  <c:v>0.160085807062499</c:v>
                </c:pt>
                <c:pt idx="954">
                  <c:v>0.14890521101368956</c:v>
                </c:pt>
                <c:pt idx="955">
                  <c:v>0.15799947574238624</c:v>
                </c:pt>
                <c:pt idx="956">
                  <c:v>0.15329185635341383</c:v>
                </c:pt>
                <c:pt idx="957">
                  <c:v>0.15596664009714817</c:v>
                </c:pt>
                <c:pt idx="958">
                  <c:v>0.166398296697712</c:v>
                </c:pt>
                <c:pt idx="959">
                  <c:v>0.16425846970272454</c:v>
                </c:pt>
                <c:pt idx="960">
                  <c:v>0.16104872921024335</c:v>
                </c:pt>
                <c:pt idx="961">
                  <c:v>0.1581599627670103</c:v>
                </c:pt>
                <c:pt idx="962">
                  <c:v>0.18046765918975452</c:v>
                </c:pt>
                <c:pt idx="963">
                  <c:v>0.14446506999909059</c:v>
                </c:pt>
                <c:pt idx="964">
                  <c:v>0.16671927074696011</c:v>
                </c:pt>
                <c:pt idx="965">
                  <c:v>0.17362021280579468</c:v>
                </c:pt>
                <c:pt idx="966">
                  <c:v>0.16971502853994255</c:v>
                </c:pt>
                <c:pt idx="967">
                  <c:v>0.16361652160422832</c:v>
                </c:pt>
                <c:pt idx="968">
                  <c:v>0.16078125083586994</c:v>
                </c:pt>
                <c:pt idx="969">
                  <c:v>0.15719704061926595</c:v>
                </c:pt>
                <c:pt idx="970">
                  <c:v>0.15794598006751157</c:v>
                </c:pt>
                <c:pt idx="971">
                  <c:v>0.19261117738630834</c:v>
                </c:pt>
                <c:pt idx="972">
                  <c:v>0.16629130534796263</c:v>
                </c:pt>
                <c:pt idx="973">
                  <c:v>0.17715092734752397</c:v>
                </c:pt>
                <c:pt idx="974">
                  <c:v>0.17559955277615807</c:v>
                </c:pt>
                <c:pt idx="975">
                  <c:v>0.17131989878618314</c:v>
                </c:pt>
                <c:pt idx="976">
                  <c:v>0.14922618506293767</c:v>
                </c:pt>
                <c:pt idx="977">
                  <c:v>0.17164087283543128</c:v>
                </c:pt>
                <c:pt idx="978">
                  <c:v>0.16650528804746137</c:v>
                </c:pt>
                <c:pt idx="979">
                  <c:v>0.16885909774194757</c:v>
                </c:pt>
                <c:pt idx="980">
                  <c:v>0.16399099132835113</c:v>
                </c:pt>
                <c:pt idx="981">
                  <c:v>0.15083105530917826</c:v>
                </c:pt>
                <c:pt idx="982">
                  <c:v>0.16233262540723584</c:v>
                </c:pt>
                <c:pt idx="983">
                  <c:v>0.15371982175241133</c:v>
                </c:pt>
                <c:pt idx="984">
                  <c:v>0.15462924822528099</c:v>
                </c:pt>
                <c:pt idx="985">
                  <c:v>0.14633741861970462</c:v>
                </c:pt>
                <c:pt idx="986">
                  <c:v>0.16388399997860173</c:v>
                </c:pt>
                <c:pt idx="987">
                  <c:v>0.18276797320936602</c:v>
                </c:pt>
                <c:pt idx="988">
                  <c:v>0.18340992130786227</c:v>
                </c:pt>
                <c:pt idx="989">
                  <c:v>0.17966522406663424</c:v>
                </c:pt>
                <c:pt idx="990">
                  <c:v>0.15195446448154667</c:v>
                </c:pt>
                <c:pt idx="991">
                  <c:v>0.16035328543687244</c:v>
                </c:pt>
                <c:pt idx="992">
                  <c:v>0.15757151034338876</c:v>
                </c:pt>
                <c:pt idx="993">
                  <c:v>0.18966891526820059</c:v>
                </c:pt>
                <c:pt idx="994">
                  <c:v>0.17789986679576958</c:v>
                </c:pt>
                <c:pt idx="995">
                  <c:v>0.17848831921939112</c:v>
                </c:pt>
                <c:pt idx="996">
                  <c:v>0.16597033129871452</c:v>
                </c:pt>
                <c:pt idx="997">
                  <c:v>0.15933686761425339</c:v>
                </c:pt>
                <c:pt idx="998">
                  <c:v>0.17041047231331349</c:v>
                </c:pt>
                <c:pt idx="999">
                  <c:v>0.18094912026362669</c:v>
                </c:pt>
                <c:pt idx="1000">
                  <c:v>0.16201165135798773</c:v>
                </c:pt>
                <c:pt idx="1001">
                  <c:v>0.15623411847152158</c:v>
                </c:pt>
                <c:pt idx="1002">
                  <c:v>0.18517527857872693</c:v>
                </c:pt>
                <c:pt idx="1003">
                  <c:v>0.18100261593850139</c:v>
                </c:pt>
                <c:pt idx="1004">
                  <c:v>0.18185854673649637</c:v>
                </c:pt>
                <c:pt idx="1005">
                  <c:v>0.18940143689382716</c:v>
                </c:pt>
                <c:pt idx="1006">
                  <c:v>0.17672296194852646</c:v>
                </c:pt>
                <c:pt idx="1007">
                  <c:v>0.17094542906206034</c:v>
                </c:pt>
                <c:pt idx="1008">
                  <c:v>0.18073513756412796</c:v>
                </c:pt>
                <c:pt idx="1009">
                  <c:v>0.15992532003787496</c:v>
                </c:pt>
                <c:pt idx="1010">
                  <c:v>0.1730852560570478</c:v>
                </c:pt>
                <c:pt idx="1011">
                  <c:v>0.17554605710128338</c:v>
                </c:pt>
                <c:pt idx="1012">
                  <c:v>0.17715092734752397</c:v>
                </c:pt>
                <c:pt idx="1013">
                  <c:v>0.17378069983041872</c:v>
                </c:pt>
                <c:pt idx="1014">
                  <c:v>0.16720073182083231</c:v>
                </c:pt>
                <c:pt idx="1015">
                  <c:v>0.18266098185961666</c:v>
                </c:pt>
                <c:pt idx="1016">
                  <c:v>0.17244330795855156</c:v>
                </c:pt>
                <c:pt idx="1017">
                  <c:v>0.18549625262797503</c:v>
                </c:pt>
                <c:pt idx="1018">
                  <c:v>0.1793977456922608</c:v>
                </c:pt>
                <c:pt idx="1019">
                  <c:v>0.17597402250028085</c:v>
                </c:pt>
                <c:pt idx="1020">
                  <c:v>0.16623780967308793</c:v>
                </c:pt>
                <c:pt idx="1021">
                  <c:v>0.17212233390930345</c:v>
                </c:pt>
                <c:pt idx="1022">
                  <c:v>0.16329554755498019</c:v>
                </c:pt>
                <c:pt idx="1023">
                  <c:v>0.16046027678662181</c:v>
                </c:pt>
                <c:pt idx="1024">
                  <c:v>0.16613081832333856</c:v>
                </c:pt>
                <c:pt idx="1025">
                  <c:v>0.17008949826406536</c:v>
                </c:pt>
                <c:pt idx="1026">
                  <c:v>0.18266098185961666</c:v>
                </c:pt>
                <c:pt idx="1027">
                  <c:v>0.16821714964345133</c:v>
                </c:pt>
                <c:pt idx="1028">
                  <c:v>0.15799947574238624</c:v>
                </c:pt>
                <c:pt idx="1029">
                  <c:v>0.15425477850115818</c:v>
                </c:pt>
                <c:pt idx="1030">
                  <c:v>0.17827433651989238</c:v>
                </c:pt>
                <c:pt idx="1031">
                  <c:v>0.19464401303154641</c:v>
                </c:pt>
                <c:pt idx="1032">
                  <c:v>0.1774184057218974</c:v>
                </c:pt>
                <c:pt idx="1033">
                  <c:v>0.17629499654952899</c:v>
                </c:pt>
                <c:pt idx="1034">
                  <c:v>0.179023275968138</c:v>
                </c:pt>
                <c:pt idx="1035">
                  <c:v>0.17586703115053148</c:v>
                </c:pt>
                <c:pt idx="1036">
                  <c:v>0.16725422749570698</c:v>
                </c:pt>
                <c:pt idx="1037">
                  <c:v>0.20930182794721047</c:v>
                </c:pt>
                <c:pt idx="1038">
                  <c:v>0.17313875173192247</c:v>
                </c:pt>
                <c:pt idx="1039">
                  <c:v>0.1726572906580503</c:v>
                </c:pt>
                <c:pt idx="1040">
                  <c:v>0.18822453204658404</c:v>
                </c:pt>
                <c:pt idx="1041">
                  <c:v>0.17126640311130847</c:v>
                </c:pt>
                <c:pt idx="1042">
                  <c:v>0.19410905628279956</c:v>
                </c:pt>
                <c:pt idx="1043">
                  <c:v>0.18383788670685977</c:v>
                </c:pt>
                <c:pt idx="1044">
                  <c:v>0.16554236589971702</c:v>
                </c:pt>
                <c:pt idx="1045">
                  <c:v>0.18185854673649637</c:v>
                </c:pt>
                <c:pt idx="1046">
                  <c:v>0.17640198789927836</c:v>
                </c:pt>
                <c:pt idx="1047">
                  <c:v>0.17838132786964175</c:v>
                </c:pt>
                <c:pt idx="1048">
                  <c:v>0.19571392652904016</c:v>
                </c:pt>
                <c:pt idx="1049">
                  <c:v>0.17543906575153401</c:v>
                </c:pt>
                <c:pt idx="1050">
                  <c:v>0.18340992130786227</c:v>
                </c:pt>
                <c:pt idx="1051">
                  <c:v>0.18720811422396499</c:v>
                </c:pt>
                <c:pt idx="1052">
                  <c:v>0.18282146888424072</c:v>
                </c:pt>
                <c:pt idx="1053">
                  <c:v>0.18421235643098258</c:v>
                </c:pt>
                <c:pt idx="1054">
                  <c:v>0.19079232444056898</c:v>
                </c:pt>
                <c:pt idx="1055">
                  <c:v>0.19480450005617048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AB37-450A-AB4D-4DD90FCBBF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28332288"/>
        <c:axId val="937354608"/>
      </c:scatterChart>
      <c:valAx>
        <c:axId val="928332288"/>
        <c:scaling>
          <c:orientation val="minMax"/>
          <c:max val="6000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 sz="9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9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Time (s)</a:t>
                </a:r>
              </a:p>
            </c:rich>
          </c:tx>
          <c:layout>
            <c:manualLayout>
              <c:xMode val="edge"/>
              <c:yMode val="edge"/>
              <c:x val="0.41067719895446503"/>
              <c:y val="0.87882634010138783"/>
            </c:manualLayout>
          </c:layout>
          <c:overlay val="0"/>
        </c:title>
        <c:numFmt formatCode="#,##0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937354608"/>
        <c:crossesAt val="-2.0000000000000004E-2"/>
        <c:crossBetween val="midCat"/>
        <c:majorUnit val="3000"/>
      </c:valAx>
      <c:valAx>
        <c:axId val="937354608"/>
        <c:scaling>
          <c:orientation val="minMax"/>
          <c:max val="1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b="0"/>
                </a:pPr>
                <a:r>
                  <a:rPr lang="en-US" sz="900" b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Fraction ADPR-actin</a:t>
                </a:r>
              </a:p>
            </c:rich>
          </c:tx>
          <c:overlay val="0"/>
        </c:title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928332288"/>
        <c:crossesAt val="0"/>
        <c:crossBetween val="midCat"/>
        <c:majorUnit val="0.2"/>
      </c:valAx>
    </c:plotArea>
    <c:plotVisOnly val="1"/>
    <c:dispBlanksAs val="gap"/>
    <c:showDLblsOverMax val="0"/>
    <c:extLst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013781204961237"/>
          <c:y val="5.1012392148050353E-2"/>
          <c:w val="0.70937580992074611"/>
          <c:h val="0.74708796166015257"/>
        </c:manualLayout>
      </c:layout>
      <c:scatterChart>
        <c:scatterStyle val="smoothMarker"/>
        <c:varyColors val="0"/>
        <c:ser>
          <c:idx val="1"/>
          <c:order val="0"/>
          <c:tx>
            <c:strRef>
              <c:f>'1B'!$T$3</c:f>
              <c:strCache>
                <c:ptCount val="1"/>
                <c:pt idx="0">
                  <c:v>F-actin</c:v>
                </c:pt>
              </c:strCache>
            </c:strRef>
          </c:tx>
          <c:spPr>
            <a:ln w="12700">
              <a:solidFill>
                <a:srgbClr val="C00000"/>
              </a:solidFill>
            </a:ln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Ref>
                <c:f>'1B'!$U$4:$U$2000</c:f>
                <c:numCache>
                  <c:formatCode>General</c:formatCode>
                  <c:ptCount val="1997"/>
                  <c:pt idx="0">
                    <c:v>1.0278775365114987E-2</c:v>
                  </c:pt>
                  <c:pt idx="3">
                    <c:v>2.1389479117246905E-3</c:v>
                  </c:pt>
                  <c:pt idx="6">
                    <c:v>2.3550111741997247E-3</c:v>
                  </c:pt>
                  <c:pt idx="9">
                    <c:v>1.0031968200887862E-2</c:v>
                  </c:pt>
                  <c:pt idx="12">
                    <c:v>8.4645622583825551E-3</c:v>
                  </c:pt>
                  <c:pt idx="15">
                    <c:v>1.315978641986434E-3</c:v>
                  </c:pt>
                  <c:pt idx="18">
                    <c:v>1.8024991740171224E-2</c:v>
                  </c:pt>
                  <c:pt idx="21">
                    <c:v>1.1371069574841717E-3</c:v>
                  </c:pt>
                  <c:pt idx="24">
                    <c:v>1.7936378000294177E-2</c:v>
                  </c:pt>
                  <c:pt idx="27">
                    <c:v>3.1760807821867485E-3</c:v>
                  </c:pt>
                  <c:pt idx="30">
                    <c:v>1.0163128407231815E-2</c:v>
                  </c:pt>
                  <c:pt idx="33">
                    <c:v>4.4522380267783702E-3</c:v>
                  </c:pt>
                  <c:pt idx="36">
                    <c:v>1.1040897981962589E-2</c:v>
                  </c:pt>
                  <c:pt idx="39">
                    <c:v>1.1996606425901212E-2</c:v>
                  </c:pt>
                  <c:pt idx="42">
                    <c:v>6.6132999918780922E-3</c:v>
                  </c:pt>
                  <c:pt idx="45">
                    <c:v>2.9047608636679947E-2</c:v>
                  </c:pt>
                  <c:pt idx="48">
                    <c:v>1.831253557415867E-2</c:v>
                  </c:pt>
                  <c:pt idx="51">
                    <c:v>5.9388189315995061E-3</c:v>
                  </c:pt>
                  <c:pt idx="54">
                    <c:v>5.9034032393171735E-3</c:v>
                  </c:pt>
                  <c:pt idx="57">
                    <c:v>1.8489832537957721E-2</c:v>
                  </c:pt>
                  <c:pt idx="60">
                    <c:v>1.1297563107608514E-2</c:v>
                  </c:pt>
                  <c:pt idx="63">
                    <c:v>6.5959410159578871E-3</c:v>
                  </c:pt>
                  <c:pt idx="66">
                    <c:v>1.6866207349118666E-2</c:v>
                  </c:pt>
                  <c:pt idx="69">
                    <c:v>1.9214386565375243E-2</c:v>
                  </c:pt>
                  <c:pt idx="72">
                    <c:v>3.0483039447199685E-3</c:v>
                  </c:pt>
                  <c:pt idx="75">
                    <c:v>1.4013599455036903E-3</c:v>
                  </c:pt>
                  <c:pt idx="78">
                    <c:v>1.5880155665227907E-2</c:v>
                  </c:pt>
                  <c:pt idx="81">
                    <c:v>2.0652940943501508E-2</c:v>
                  </c:pt>
                  <c:pt idx="84">
                    <c:v>1.8644850447557582E-2</c:v>
                  </c:pt>
                  <c:pt idx="87">
                    <c:v>9.2730964058708593E-3</c:v>
                  </c:pt>
                  <c:pt idx="90">
                    <c:v>1.2977562973686975E-2</c:v>
                  </c:pt>
                  <c:pt idx="93">
                    <c:v>1.1335284009561665E-2</c:v>
                  </c:pt>
                  <c:pt idx="96">
                    <c:v>6.7377104473080422E-3</c:v>
                  </c:pt>
                  <c:pt idx="99">
                    <c:v>1.0594384706729318E-2</c:v>
                  </c:pt>
                  <c:pt idx="102">
                    <c:v>8.4708459700625731E-3</c:v>
                  </c:pt>
                  <c:pt idx="105">
                    <c:v>4.5119313753895548E-3</c:v>
                  </c:pt>
                  <c:pt idx="108">
                    <c:v>1.2100039930626198E-2</c:v>
                  </c:pt>
                  <c:pt idx="111">
                    <c:v>1.0584275285588607E-2</c:v>
                  </c:pt>
                  <c:pt idx="114">
                    <c:v>4.677762125920506E-3</c:v>
                  </c:pt>
                  <c:pt idx="117">
                    <c:v>1.8437068857252301E-2</c:v>
                  </c:pt>
                  <c:pt idx="120">
                    <c:v>1.2743779905467495E-2</c:v>
                  </c:pt>
                  <c:pt idx="123">
                    <c:v>5.9644661907813437E-3</c:v>
                  </c:pt>
                  <c:pt idx="126">
                    <c:v>1.2528620548721305E-2</c:v>
                  </c:pt>
                  <c:pt idx="129">
                    <c:v>1.2147601347766173E-2</c:v>
                  </c:pt>
                  <c:pt idx="132">
                    <c:v>8.187488770013459E-3</c:v>
                  </c:pt>
                  <c:pt idx="135">
                    <c:v>4.2153631511711274E-3</c:v>
                  </c:pt>
                  <c:pt idx="138">
                    <c:v>1.5917348424958375E-2</c:v>
                  </c:pt>
                  <c:pt idx="141">
                    <c:v>1.1020842867926432E-2</c:v>
                  </c:pt>
                  <c:pt idx="144">
                    <c:v>2.1865465871092431E-2</c:v>
                  </c:pt>
                  <c:pt idx="147">
                    <c:v>1.5185420211646905E-2</c:v>
                  </c:pt>
                  <c:pt idx="150">
                    <c:v>7.8777244348966387E-3</c:v>
                  </c:pt>
                  <c:pt idx="153">
                    <c:v>2.0400146311492586E-2</c:v>
                  </c:pt>
                  <c:pt idx="156">
                    <c:v>9.8558380745282365E-3</c:v>
                  </c:pt>
                  <c:pt idx="159">
                    <c:v>6.9630314453922055E-3</c:v>
                  </c:pt>
                  <c:pt idx="162">
                    <c:v>1.3741406409822165E-2</c:v>
                  </c:pt>
                  <c:pt idx="165">
                    <c:v>1.1594437533107344E-2</c:v>
                  </c:pt>
                  <c:pt idx="168">
                    <c:v>1.0813063397802431E-2</c:v>
                  </c:pt>
                  <c:pt idx="171">
                    <c:v>8.8093920519331185E-3</c:v>
                  </c:pt>
                  <c:pt idx="174">
                    <c:v>1.4312518004935763E-2</c:v>
                  </c:pt>
                  <c:pt idx="177">
                    <c:v>1.8081223741553298E-2</c:v>
                  </c:pt>
                  <c:pt idx="180">
                    <c:v>1.6986353312771398E-2</c:v>
                  </c:pt>
                  <c:pt idx="183">
                    <c:v>6.1120523081920038E-3</c:v>
                  </c:pt>
                  <c:pt idx="186">
                    <c:v>1.118236759526324E-2</c:v>
                  </c:pt>
                  <c:pt idx="189">
                    <c:v>9.6733710694543104E-3</c:v>
                  </c:pt>
                  <c:pt idx="192">
                    <c:v>1.5587276604536827E-2</c:v>
                  </c:pt>
                  <c:pt idx="195">
                    <c:v>6.6279873022137741E-3</c:v>
                  </c:pt>
                  <c:pt idx="198">
                    <c:v>1.3837609869592524E-2</c:v>
                  </c:pt>
                  <c:pt idx="201">
                    <c:v>1.6678207413440092E-2</c:v>
                  </c:pt>
                  <c:pt idx="204">
                    <c:v>8.8124381645607649E-3</c:v>
                  </c:pt>
                  <c:pt idx="207">
                    <c:v>2.6438606178832518E-2</c:v>
                  </c:pt>
                  <c:pt idx="210">
                    <c:v>9.6111532032526273E-3</c:v>
                  </c:pt>
                  <c:pt idx="213">
                    <c:v>1.2441899136499512E-2</c:v>
                  </c:pt>
                  <c:pt idx="216">
                    <c:v>1.2677371365008136E-2</c:v>
                  </c:pt>
                  <c:pt idx="219">
                    <c:v>1.1939857158741556E-2</c:v>
                  </c:pt>
                  <c:pt idx="222">
                    <c:v>1.0107520913895406E-2</c:v>
                  </c:pt>
                  <c:pt idx="225">
                    <c:v>1.0602132268909775E-2</c:v>
                  </c:pt>
                  <c:pt idx="228">
                    <c:v>1.155629975038874E-2</c:v>
                  </c:pt>
                  <c:pt idx="231">
                    <c:v>7.3611595390974775E-3</c:v>
                  </c:pt>
                  <c:pt idx="234">
                    <c:v>1.2533564250095894E-2</c:v>
                  </c:pt>
                  <c:pt idx="237">
                    <c:v>7.3829603455032389E-3</c:v>
                  </c:pt>
                  <c:pt idx="240">
                    <c:v>8.6674890154888294E-3</c:v>
                  </c:pt>
                  <c:pt idx="243">
                    <c:v>8.7972849941446215E-3</c:v>
                  </c:pt>
                  <c:pt idx="246">
                    <c:v>1.7295426209061774E-2</c:v>
                  </c:pt>
                  <c:pt idx="249">
                    <c:v>6.0957012256349372E-3</c:v>
                  </c:pt>
                  <c:pt idx="252">
                    <c:v>1.7744975298634457E-2</c:v>
                  </c:pt>
                  <c:pt idx="255">
                    <c:v>1.7244882732466816E-2</c:v>
                  </c:pt>
                  <c:pt idx="258">
                    <c:v>9.9989455325647774E-3</c:v>
                  </c:pt>
                  <c:pt idx="261">
                    <c:v>1.1398040684745429E-2</c:v>
                  </c:pt>
                  <c:pt idx="264">
                    <c:v>1.0734480905005443E-2</c:v>
                  </c:pt>
                  <c:pt idx="267">
                    <c:v>7.2567364112486729E-3</c:v>
                  </c:pt>
                  <c:pt idx="270">
                    <c:v>3.8531631388333829E-3</c:v>
                  </c:pt>
                  <c:pt idx="273">
                    <c:v>1.1183321926538809E-2</c:v>
                  </c:pt>
                  <c:pt idx="276">
                    <c:v>9.2329557908189981E-3</c:v>
                  </c:pt>
                  <c:pt idx="279">
                    <c:v>1.6580058998229178E-2</c:v>
                  </c:pt>
                  <c:pt idx="282">
                    <c:v>3.6766949488827032E-3</c:v>
                  </c:pt>
                  <c:pt idx="285">
                    <c:v>8.4632833927775607E-3</c:v>
                  </c:pt>
                  <c:pt idx="288">
                    <c:v>3.6804086022708526E-3</c:v>
                  </c:pt>
                  <c:pt idx="291">
                    <c:v>1.0407594229228942E-2</c:v>
                  </c:pt>
                  <c:pt idx="294">
                    <c:v>1.2203230700297576E-2</c:v>
                  </c:pt>
                  <c:pt idx="297">
                    <c:v>9.4009964160898952E-3</c:v>
                  </c:pt>
                  <c:pt idx="300">
                    <c:v>7.0773389962335079E-3</c:v>
                  </c:pt>
                  <c:pt idx="303">
                    <c:v>1.0827418094332766E-2</c:v>
                  </c:pt>
                  <c:pt idx="306">
                    <c:v>1.6876648065722769E-2</c:v>
                  </c:pt>
                  <c:pt idx="309">
                    <c:v>1.6218984040002566E-2</c:v>
                  </c:pt>
                  <c:pt idx="312">
                    <c:v>1.4671032609168846E-2</c:v>
                  </c:pt>
                  <c:pt idx="315">
                    <c:v>1.2657325904290738E-2</c:v>
                  </c:pt>
                  <c:pt idx="318">
                    <c:v>1.4409315464752402E-3</c:v>
                  </c:pt>
                  <c:pt idx="321">
                    <c:v>1.2320593493445648E-2</c:v>
                  </c:pt>
                  <c:pt idx="324">
                    <c:v>1.0428299283464133E-2</c:v>
                  </c:pt>
                  <c:pt idx="327">
                    <c:v>2.1440098541685822E-2</c:v>
                  </c:pt>
                  <c:pt idx="330">
                    <c:v>1.531904831847548E-2</c:v>
                  </c:pt>
                  <c:pt idx="333">
                    <c:v>2.035229870818793E-2</c:v>
                  </c:pt>
                  <c:pt idx="336">
                    <c:v>1.2621470114222384E-2</c:v>
                  </c:pt>
                  <c:pt idx="339">
                    <c:v>1.53560275653815E-2</c:v>
                  </c:pt>
                  <c:pt idx="342">
                    <c:v>2.269349363905428E-2</c:v>
                  </c:pt>
                  <c:pt idx="345">
                    <c:v>2.5807635388515323E-2</c:v>
                  </c:pt>
                  <c:pt idx="348">
                    <c:v>2.1440821738772559E-2</c:v>
                  </c:pt>
                  <c:pt idx="351">
                    <c:v>2.1427127737840841E-2</c:v>
                  </c:pt>
                  <c:pt idx="354">
                    <c:v>6.1838976795671229E-3</c:v>
                  </c:pt>
                  <c:pt idx="357">
                    <c:v>1.8677032593170842E-2</c:v>
                  </c:pt>
                  <c:pt idx="360">
                    <c:v>8.2347545189154197E-3</c:v>
                  </c:pt>
                  <c:pt idx="363">
                    <c:v>1.9185202558062449E-2</c:v>
                  </c:pt>
                  <c:pt idx="366">
                    <c:v>1.356903264193309E-2</c:v>
                  </c:pt>
                  <c:pt idx="369">
                    <c:v>6.885786084066236E-4</c:v>
                  </c:pt>
                  <c:pt idx="372">
                    <c:v>5.8425395822991159E-3</c:v>
                  </c:pt>
                  <c:pt idx="375">
                    <c:v>9.6220328680043637E-3</c:v>
                  </c:pt>
                  <c:pt idx="378">
                    <c:v>8.4799809339580635E-3</c:v>
                  </c:pt>
                  <c:pt idx="381">
                    <c:v>1.7446926225702351E-2</c:v>
                  </c:pt>
                  <c:pt idx="384">
                    <c:v>4.9413384177904003E-3</c:v>
                  </c:pt>
                  <c:pt idx="387">
                    <c:v>5.8478597283061866E-3</c:v>
                  </c:pt>
                  <c:pt idx="390">
                    <c:v>1.3953086626129032E-2</c:v>
                  </c:pt>
                  <c:pt idx="393">
                    <c:v>5.9563978585917953E-3</c:v>
                  </c:pt>
                  <c:pt idx="396">
                    <c:v>1.020958311775666E-2</c:v>
                  </c:pt>
                  <c:pt idx="399">
                    <c:v>4.8990554397786495E-3</c:v>
                  </c:pt>
                  <c:pt idx="402">
                    <c:v>2.0979919042074503E-2</c:v>
                  </c:pt>
                  <c:pt idx="405">
                    <c:v>6.2739994721469714E-3</c:v>
                  </c:pt>
                  <c:pt idx="408">
                    <c:v>1.8248816366107437E-2</c:v>
                  </c:pt>
                  <c:pt idx="411">
                    <c:v>2.1124297143487483E-2</c:v>
                  </c:pt>
                  <c:pt idx="414">
                    <c:v>5.9971356279860284E-4</c:v>
                  </c:pt>
                  <c:pt idx="417">
                    <c:v>2.1416608357233868E-2</c:v>
                  </c:pt>
                  <c:pt idx="420">
                    <c:v>9.1343409500991256E-3</c:v>
                  </c:pt>
                  <c:pt idx="423">
                    <c:v>6.248154960711249E-3</c:v>
                  </c:pt>
                  <c:pt idx="426">
                    <c:v>6.6966205431862194E-3</c:v>
                  </c:pt>
                  <c:pt idx="429">
                    <c:v>5.9477227279534986E-3</c:v>
                  </c:pt>
                  <c:pt idx="432">
                    <c:v>7.672187106260781E-3</c:v>
                  </c:pt>
                  <c:pt idx="435">
                    <c:v>6.1753269220221644E-3</c:v>
                  </c:pt>
                  <c:pt idx="438">
                    <c:v>9.4960155328679217E-3</c:v>
                  </c:pt>
                  <c:pt idx="441">
                    <c:v>2.0970548852838666E-2</c:v>
                  </c:pt>
                  <c:pt idx="444">
                    <c:v>1.5558502820822981E-2</c:v>
                  </c:pt>
                  <c:pt idx="447">
                    <c:v>1.0841316488180331E-2</c:v>
                  </c:pt>
                  <c:pt idx="450">
                    <c:v>1.9005604764232843E-2</c:v>
                  </c:pt>
                  <c:pt idx="453">
                    <c:v>5.9455255543480407E-3</c:v>
                  </c:pt>
                  <c:pt idx="456">
                    <c:v>5.3725989320179109E-3</c:v>
                  </c:pt>
                  <c:pt idx="459">
                    <c:v>1.4369801838956009E-2</c:v>
                  </c:pt>
                  <c:pt idx="462">
                    <c:v>6.6347417556635868E-3</c:v>
                  </c:pt>
                  <c:pt idx="465">
                    <c:v>6.3238223136781492E-3</c:v>
                  </c:pt>
                  <c:pt idx="468">
                    <c:v>9.2863390808870395E-3</c:v>
                  </c:pt>
                  <c:pt idx="471">
                    <c:v>9.4627366697269313E-3</c:v>
                  </c:pt>
                  <c:pt idx="474">
                    <c:v>9.4526019445059107E-3</c:v>
                  </c:pt>
                  <c:pt idx="477">
                    <c:v>6.159041831678677E-3</c:v>
                  </c:pt>
                  <c:pt idx="480">
                    <c:v>8.3371314653784556E-3</c:v>
                  </c:pt>
                  <c:pt idx="483">
                    <c:v>1.442234665418619E-2</c:v>
                  </c:pt>
                  <c:pt idx="486">
                    <c:v>1.7292470311083077E-2</c:v>
                  </c:pt>
                  <c:pt idx="489">
                    <c:v>1.2248845531530165E-2</c:v>
                  </c:pt>
                  <c:pt idx="492">
                    <c:v>2.5458783399018776E-3</c:v>
                  </c:pt>
                  <c:pt idx="495">
                    <c:v>9.8280116760071628E-3</c:v>
                  </c:pt>
                  <c:pt idx="498">
                    <c:v>1.1114604092494292E-2</c:v>
                  </c:pt>
                  <c:pt idx="501">
                    <c:v>8.3529056982015112E-3</c:v>
                  </c:pt>
                  <c:pt idx="504">
                    <c:v>8.6088320204407241E-3</c:v>
                  </c:pt>
                  <c:pt idx="507">
                    <c:v>9.4068099504183555E-3</c:v>
                  </c:pt>
                  <c:pt idx="510">
                    <c:v>1.2785046983308375E-2</c:v>
                  </c:pt>
                  <c:pt idx="513">
                    <c:v>1.0639921056625557E-2</c:v>
                  </c:pt>
                  <c:pt idx="516">
                    <c:v>9.0179446651915893E-3</c:v>
                  </c:pt>
                  <c:pt idx="519">
                    <c:v>2.959002258213712E-2</c:v>
                  </c:pt>
                  <c:pt idx="522">
                    <c:v>2.2015232596267025E-2</c:v>
                  </c:pt>
                  <c:pt idx="525">
                    <c:v>1.0001621426010479E-2</c:v>
                  </c:pt>
                  <c:pt idx="528">
                    <c:v>7.1606370673200238E-3</c:v>
                  </c:pt>
                  <c:pt idx="531">
                    <c:v>1.8059262433152139E-2</c:v>
                  </c:pt>
                  <c:pt idx="534">
                    <c:v>4.8807382309303555E-3</c:v>
                  </c:pt>
                  <c:pt idx="537">
                    <c:v>1.225337274460934E-2</c:v>
                  </c:pt>
                  <c:pt idx="540">
                    <c:v>1.548212416527394E-2</c:v>
                  </c:pt>
                  <c:pt idx="543">
                    <c:v>1.2848160465477779E-2</c:v>
                  </c:pt>
                  <c:pt idx="546">
                    <c:v>1.5880398414760674E-2</c:v>
                  </c:pt>
                  <c:pt idx="549">
                    <c:v>2.6415652269067204E-2</c:v>
                  </c:pt>
                  <c:pt idx="552">
                    <c:v>8.5325374622942686E-3</c:v>
                  </c:pt>
                  <c:pt idx="555">
                    <c:v>5.5154870639262492E-3</c:v>
                  </c:pt>
                  <c:pt idx="558">
                    <c:v>2.5971980012047674E-2</c:v>
                  </c:pt>
                  <c:pt idx="561">
                    <c:v>1.6657779233848903E-2</c:v>
                  </c:pt>
                  <c:pt idx="564">
                    <c:v>1.2737547399303212E-2</c:v>
                  </c:pt>
                  <c:pt idx="567">
                    <c:v>1.5839916212123582E-2</c:v>
                  </c:pt>
                  <c:pt idx="570">
                    <c:v>9.5366110345452317E-3</c:v>
                  </c:pt>
                  <c:pt idx="573">
                    <c:v>4.0643108824145154E-3</c:v>
                  </c:pt>
                  <c:pt idx="576">
                    <c:v>2.11802427938181E-2</c:v>
                  </c:pt>
                  <c:pt idx="579">
                    <c:v>1.2180979698536211E-2</c:v>
                  </c:pt>
                  <c:pt idx="582">
                    <c:v>2.1428047629365718E-2</c:v>
                  </c:pt>
                  <c:pt idx="585">
                    <c:v>9.7991278892782582E-3</c:v>
                  </c:pt>
                  <c:pt idx="588">
                    <c:v>1.910564412003115E-2</c:v>
                  </c:pt>
                  <c:pt idx="591">
                    <c:v>1.3511062540369979E-2</c:v>
                  </c:pt>
                  <c:pt idx="594">
                    <c:v>1.0964948456620672E-2</c:v>
                  </c:pt>
                  <c:pt idx="597">
                    <c:v>1.8125568503447095E-2</c:v>
                  </c:pt>
                  <c:pt idx="600">
                    <c:v>1.1186428556301954E-2</c:v>
                  </c:pt>
                  <c:pt idx="603">
                    <c:v>2.8763785786327746E-2</c:v>
                  </c:pt>
                  <c:pt idx="606">
                    <c:v>1.250342269348422E-2</c:v>
                  </c:pt>
                  <c:pt idx="609">
                    <c:v>1.4506731722484619E-2</c:v>
                  </c:pt>
                  <c:pt idx="612">
                    <c:v>1.9337448450258202E-2</c:v>
                  </c:pt>
                  <c:pt idx="615">
                    <c:v>1.1502418841770862E-2</c:v>
                  </c:pt>
                  <c:pt idx="618">
                    <c:v>1.4486368506822259E-2</c:v>
                  </c:pt>
                  <c:pt idx="621">
                    <c:v>1.6137707014227686E-2</c:v>
                  </c:pt>
                  <c:pt idx="624">
                    <c:v>1.3126488812049536E-2</c:v>
                  </c:pt>
                  <c:pt idx="627">
                    <c:v>1.6017224552948614E-2</c:v>
                  </c:pt>
                  <c:pt idx="630">
                    <c:v>2.4476156654551728E-2</c:v>
                  </c:pt>
                  <c:pt idx="633">
                    <c:v>1.209523228302707E-2</c:v>
                  </c:pt>
                  <c:pt idx="636">
                    <c:v>2.3609959703784236E-2</c:v>
                  </c:pt>
                  <c:pt idx="639">
                    <c:v>1.129618176406914E-2</c:v>
                  </c:pt>
                  <c:pt idx="642">
                    <c:v>6.4172101523407533E-3</c:v>
                  </c:pt>
                  <c:pt idx="645">
                    <c:v>1.8888793892782578E-2</c:v>
                  </c:pt>
                  <c:pt idx="648">
                    <c:v>6.3259152714939659E-3</c:v>
                  </c:pt>
                  <c:pt idx="651">
                    <c:v>1.8985103231487731E-2</c:v>
                  </c:pt>
                  <c:pt idx="654">
                    <c:v>1.8111620434014496E-2</c:v>
                  </c:pt>
                  <c:pt idx="657">
                    <c:v>6.0450866404504547E-3</c:v>
                  </c:pt>
                  <c:pt idx="660">
                    <c:v>1.3856288638944806E-2</c:v>
                  </c:pt>
                  <c:pt idx="663">
                    <c:v>1.8926008271469428E-2</c:v>
                  </c:pt>
                  <c:pt idx="666">
                    <c:v>1.3922857604009027E-2</c:v>
                  </c:pt>
                  <c:pt idx="669">
                    <c:v>2.5753293997955437E-2</c:v>
                  </c:pt>
                  <c:pt idx="672">
                    <c:v>8.2882988786318786E-3</c:v>
                  </c:pt>
                  <c:pt idx="675">
                    <c:v>1.4592545596461922E-2</c:v>
                  </c:pt>
                  <c:pt idx="678">
                    <c:v>3.8206751590845692E-3</c:v>
                  </c:pt>
                  <c:pt idx="681">
                    <c:v>8.2255570254457268E-3</c:v>
                  </c:pt>
                  <c:pt idx="684">
                    <c:v>4.8551406516042905E-3</c:v>
                  </c:pt>
                  <c:pt idx="687">
                    <c:v>1.8755998090293397E-2</c:v>
                  </c:pt>
                  <c:pt idx="690">
                    <c:v>1.0888127281314698E-2</c:v>
                  </c:pt>
                  <c:pt idx="693">
                    <c:v>1.2943360189572208E-2</c:v>
                  </c:pt>
                  <c:pt idx="696">
                    <c:v>2.0708238452836716E-2</c:v>
                  </c:pt>
                  <c:pt idx="699">
                    <c:v>4.2450837873764507E-3</c:v>
                  </c:pt>
                  <c:pt idx="702">
                    <c:v>8.3180663968987038E-3</c:v>
                  </c:pt>
                  <c:pt idx="705">
                    <c:v>1.1924920279638433E-2</c:v>
                  </c:pt>
                  <c:pt idx="708">
                    <c:v>1.7065751862556176E-2</c:v>
                  </c:pt>
                  <c:pt idx="711">
                    <c:v>1.9142197101352375E-3</c:v>
                  </c:pt>
                  <c:pt idx="714">
                    <c:v>6.8480083789698538E-3</c:v>
                  </c:pt>
                  <c:pt idx="717">
                    <c:v>8.0678536642984078E-3</c:v>
                  </c:pt>
                  <c:pt idx="720">
                    <c:v>1.6394266687812166E-2</c:v>
                  </c:pt>
                  <c:pt idx="723">
                    <c:v>8.8206811774562063E-3</c:v>
                  </c:pt>
                  <c:pt idx="726">
                    <c:v>2.8905186758588536E-3</c:v>
                  </c:pt>
                  <c:pt idx="729">
                    <c:v>7.6000781680683081E-3</c:v>
                  </c:pt>
                  <c:pt idx="732">
                    <c:v>1.8424739071048746E-2</c:v>
                  </c:pt>
                  <c:pt idx="735">
                    <c:v>5.5529520902649881E-3</c:v>
                  </c:pt>
                  <c:pt idx="738">
                    <c:v>1.244867751097303E-2</c:v>
                  </c:pt>
                  <c:pt idx="741">
                    <c:v>6.2264693749686968E-3</c:v>
                  </c:pt>
                  <c:pt idx="744">
                    <c:v>1.2729099663708681E-2</c:v>
                  </c:pt>
                  <c:pt idx="747">
                    <c:v>1.2073746690416656E-2</c:v>
                  </c:pt>
                  <c:pt idx="750">
                    <c:v>7.8903148132624598E-3</c:v>
                  </c:pt>
                  <c:pt idx="753">
                    <c:v>1.1421027958195041E-2</c:v>
                  </c:pt>
                  <c:pt idx="756">
                    <c:v>1.038094115445789E-2</c:v>
                  </c:pt>
                  <c:pt idx="759">
                    <c:v>3.5079981249815126E-3</c:v>
                  </c:pt>
                  <c:pt idx="762">
                    <c:v>1.2485651833800473E-2</c:v>
                  </c:pt>
                  <c:pt idx="765">
                    <c:v>2.2594033208996625E-2</c:v>
                  </c:pt>
                  <c:pt idx="768">
                    <c:v>4.6423388377964062E-3</c:v>
                  </c:pt>
                  <c:pt idx="771">
                    <c:v>6.9693340656076033E-3</c:v>
                  </c:pt>
                  <c:pt idx="774">
                    <c:v>1.6116171163216321E-2</c:v>
                  </c:pt>
                  <c:pt idx="777">
                    <c:v>6.3694811857520055E-3</c:v>
                  </c:pt>
                  <c:pt idx="780">
                    <c:v>8.7029224177691145E-3</c:v>
                  </c:pt>
                  <c:pt idx="783">
                    <c:v>9.3924165040396544E-3</c:v>
                  </c:pt>
                  <c:pt idx="786">
                    <c:v>1.552725838164554E-2</c:v>
                  </c:pt>
                  <c:pt idx="789">
                    <c:v>1.2519107577999514E-2</c:v>
                  </c:pt>
                  <c:pt idx="792">
                    <c:v>7.2320797702897848E-3</c:v>
                  </c:pt>
                  <c:pt idx="795">
                    <c:v>1.2831309746865067E-2</c:v>
                  </c:pt>
                  <c:pt idx="798">
                    <c:v>1.5917813262231524E-2</c:v>
                  </c:pt>
                  <c:pt idx="801">
                    <c:v>8.0791976539580871E-3</c:v>
                  </c:pt>
                  <c:pt idx="804">
                    <c:v>7.8660848547561432E-3</c:v>
                  </c:pt>
                  <c:pt idx="807">
                    <c:v>3.0480089259966991E-3</c:v>
                  </c:pt>
                  <c:pt idx="810">
                    <c:v>1.933078769736735E-2</c:v>
                  </c:pt>
                  <c:pt idx="813">
                    <c:v>1.6281788555134839E-2</c:v>
                  </c:pt>
                  <c:pt idx="816">
                    <c:v>7.2261993991440884E-3</c:v>
                  </c:pt>
                  <c:pt idx="819">
                    <c:v>3.8745185765136068E-3</c:v>
                  </c:pt>
                  <c:pt idx="822">
                    <c:v>7.2313903615876304E-3</c:v>
                  </c:pt>
                  <c:pt idx="825">
                    <c:v>4.9442614010887006E-3</c:v>
                  </c:pt>
                  <c:pt idx="828">
                    <c:v>1.1767148058980394E-3</c:v>
                  </c:pt>
                  <c:pt idx="831">
                    <c:v>9.8322150682711301E-3</c:v>
                  </c:pt>
                  <c:pt idx="834">
                    <c:v>9.3435410907215192E-3</c:v>
                  </c:pt>
                  <c:pt idx="837">
                    <c:v>8.2601717303027056E-3</c:v>
                  </c:pt>
                  <c:pt idx="840">
                    <c:v>1.3558468674922079E-2</c:v>
                  </c:pt>
                  <c:pt idx="843">
                    <c:v>8.5403685416438006E-3</c:v>
                  </c:pt>
                  <c:pt idx="846">
                    <c:v>1.776374681090322E-2</c:v>
                  </c:pt>
                  <c:pt idx="849">
                    <c:v>1.5137794091172609E-2</c:v>
                  </c:pt>
                  <c:pt idx="852">
                    <c:v>1.5996482608328061E-2</c:v>
                  </c:pt>
                  <c:pt idx="855">
                    <c:v>5.327054644963281E-3</c:v>
                  </c:pt>
                  <c:pt idx="858">
                    <c:v>1.3855892079553282E-2</c:v>
                  </c:pt>
                  <c:pt idx="861">
                    <c:v>1.1789111276884258E-2</c:v>
                  </c:pt>
                  <c:pt idx="864">
                    <c:v>3.9832341865803089E-3</c:v>
                  </c:pt>
                  <c:pt idx="867">
                    <c:v>4.2965332958871342E-3</c:v>
                  </c:pt>
                  <c:pt idx="870">
                    <c:v>6.7968934657506629E-3</c:v>
                  </c:pt>
                  <c:pt idx="873">
                    <c:v>2.576494785986472E-3</c:v>
                  </c:pt>
                  <c:pt idx="876">
                    <c:v>4.4721789983619255E-3</c:v>
                  </c:pt>
                  <c:pt idx="879">
                    <c:v>4.7637452050181004E-3</c:v>
                  </c:pt>
                  <c:pt idx="882">
                    <c:v>1.5764351143786416E-2</c:v>
                  </c:pt>
                  <c:pt idx="885">
                    <c:v>1.3661666071261002E-2</c:v>
                  </c:pt>
                  <c:pt idx="888">
                    <c:v>1.68846273699935E-3</c:v>
                  </c:pt>
                  <c:pt idx="891">
                    <c:v>6.0238643051143586E-3</c:v>
                  </c:pt>
                  <c:pt idx="894">
                    <c:v>3.7284009322858156E-3</c:v>
                  </c:pt>
                  <c:pt idx="897">
                    <c:v>1.1035795499435978E-2</c:v>
                  </c:pt>
                  <c:pt idx="900">
                    <c:v>9.972851261220609E-3</c:v>
                  </c:pt>
                  <c:pt idx="903">
                    <c:v>1.9901200534479146E-2</c:v>
                  </c:pt>
                  <c:pt idx="906">
                    <c:v>5.757569813695804E-3</c:v>
                  </c:pt>
                  <c:pt idx="909">
                    <c:v>1.4243680533522787E-2</c:v>
                  </c:pt>
                  <c:pt idx="912">
                    <c:v>6.2608518723110381E-3</c:v>
                  </c:pt>
                  <c:pt idx="915">
                    <c:v>1.3842932992198329E-2</c:v>
                  </c:pt>
                  <c:pt idx="918">
                    <c:v>9.2379854113597316E-3</c:v>
                  </c:pt>
                  <c:pt idx="921">
                    <c:v>4.2302401920333325E-3</c:v>
                  </c:pt>
                  <c:pt idx="924">
                    <c:v>1.8988563825641569E-2</c:v>
                  </c:pt>
                  <c:pt idx="927">
                    <c:v>7.4468390034290845E-3</c:v>
                  </c:pt>
                  <c:pt idx="930">
                    <c:v>2.272361386977435E-3</c:v>
                  </c:pt>
                </c:numCache>
              </c:numRef>
            </c:plus>
            <c:minus>
              <c:numRef>
                <c:f>'1B'!$U$4:$U$2000</c:f>
                <c:numCache>
                  <c:formatCode>General</c:formatCode>
                  <c:ptCount val="1997"/>
                  <c:pt idx="0">
                    <c:v>1.0278775365114987E-2</c:v>
                  </c:pt>
                  <c:pt idx="3">
                    <c:v>2.1389479117246905E-3</c:v>
                  </c:pt>
                  <c:pt idx="6">
                    <c:v>2.3550111741997247E-3</c:v>
                  </c:pt>
                  <c:pt idx="9">
                    <c:v>1.0031968200887862E-2</c:v>
                  </c:pt>
                  <c:pt idx="12">
                    <c:v>8.4645622583825551E-3</c:v>
                  </c:pt>
                  <c:pt idx="15">
                    <c:v>1.315978641986434E-3</c:v>
                  </c:pt>
                  <c:pt idx="18">
                    <c:v>1.8024991740171224E-2</c:v>
                  </c:pt>
                  <c:pt idx="21">
                    <c:v>1.1371069574841717E-3</c:v>
                  </c:pt>
                  <c:pt idx="24">
                    <c:v>1.7936378000294177E-2</c:v>
                  </c:pt>
                  <c:pt idx="27">
                    <c:v>3.1760807821867485E-3</c:v>
                  </c:pt>
                  <c:pt idx="30">
                    <c:v>1.0163128407231815E-2</c:v>
                  </c:pt>
                  <c:pt idx="33">
                    <c:v>4.4522380267783702E-3</c:v>
                  </c:pt>
                  <c:pt idx="36">
                    <c:v>1.1040897981962589E-2</c:v>
                  </c:pt>
                  <c:pt idx="39">
                    <c:v>1.1996606425901212E-2</c:v>
                  </c:pt>
                  <c:pt idx="42">
                    <c:v>6.6132999918780922E-3</c:v>
                  </c:pt>
                  <c:pt idx="45">
                    <c:v>2.9047608636679947E-2</c:v>
                  </c:pt>
                  <c:pt idx="48">
                    <c:v>1.831253557415867E-2</c:v>
                  </c:pt>
                  <c:pt idx="51">
                    <c:v>5.9388189315995061E-3</c:v>
                  </c:pt>
                  <c:pt idx="54">
                    <c:v>5.9034032393171735E-3</c:v>
                  </c:pt>
                  <c:pt idx="57">
                    <c:v>1.8489832537957721E-2</c:v>
                  </c:pt>
                  <c:pt idx="60">
                    <c:v>1.1297563107608514E-2</c:v>
                  </c:pt>
                  <c:pt idx="63">
                    <c:v>6.5959410159578871E-3</c:v>
                  </c:pt>
                  <c:pt idx="66">
                    <c:v>1.6866207349118666E-2</c:v>
                  </c:pt>
                  <c:pt idx="69">
                    <c:v>1.9214386565375243E-2</c:v>
                  </c:pt>
                  <c:pt idx="72">
                    <c:v>3.0483039447199685E-3</c:v>
                  </c:pt>
                  <c:pt idx="75">
                    <c:v>1.4013599455036903E-3</c:v>
                  </c:pt>
                  <c:pt idx="78">
                    <c:v>1.5880155665227907E-2</c:v>
                  </c:pt>
                  <c:pt idx="81">
                    <c:v>2.0652940943501508E-2</c:v>
                  </c:pt>
                  <c:pt idx="84">
                    <c:v>1.8644850447557582E-2</c:v>
                  </c:pt>
                  <c:pt idx="87">
                    <c:v>9.2730964058708593E-3</c:v>
                  </c:pt>
                  <c:pt idx="90">
                    <c:v>1.2977562973686975E-2</c:v>
                  </c:pt>
                  <c:pt idx="93">
                    <c:v>1.1335284009561665E-2</c:v>
                  </c:pt>
                  <c:pt idx="96">
                    <c:v>6.7377104473080422E-3</c:v>
                  </c:pt>
                  <c:pt idx="99">
                    <c:v>1.0594384706729318E-2</c:v>
                  </c:pt>
                  <c:pt idx="102">
                    <c:v>8.4708459700625731E-3</c:v>
                  </c:pt>
                  <c:pt idx="105">
                    <c:v>4.5119313753895548E-3</c:v>
                  </c:pt>
                  <c:pt idx="108">
                    <c:v>1.2100039930626198E-2</c:v>
                  </c:pt>
                  <c:pt idx="111">
                    <c:v>1.0584275285588607E-2</c:v>
                  </c:pt>
                  <c:pt idx="114">
                    <c:v>4.677762125920506E-3</c:v>
                  </c:pt>
                  <c:pt idx="117">
                    <c:v>1.8437068857252301E-2</c:v>
                  </c:pt>
                  <c:pt idx="120">
                    <c:v>1.2743779905467495E-2</c:v>
                  </c:pt>
                  <c:pt idx="123">
                    <c:v>5.9644661907813437E-3</c:v>
                  </c:pt>
                  <c:pt idx="126">
                    <c:v>1.2528620548721305E-2</c:v>
                  </c:pt>
                  <c:pt idx="129">
                    <c:v>1.2147601347766173E-2</c:v>
                  </c:pt>
                  <c:pt idx="132">
                    <c:v>8.187488770013459E-3</c:v>
                  </c:pt>
                  <c:pt idx="135">
                    <c:v>4.2153631511711274E-3</c:v>
                  </c:pt>
                  <c:pt idx="138">
                    <c:v>1.5917348424958375E-2</c:v>
                  </c:pt>
                  <c:pt idx="141">
                    <c:v>1.1020842867926432E-2</c:v>
                  </c:pt>
                  <c:pt idx="144">
                    <c:v>2.1865465871092431E-2</c:v>
                  </c:pt>
                  <c:pt idx="147">
                    <c:v>1.5185420211646905E-2</c:v>
                  </c:pt>
                  <c:pt idx="150">
                    <c:v>7.8777244348966387E-3</c:v>
                  </c:pt>
                  <c:pt idx="153">
                    <c:v>2.0400146311492586E-2</c:v>
                  </c:pt>
                  <c:pt idx="156">
                    <c:v>9.8558380745282365E-3</c:v>
                  </c:pt>
                  <c:pt idx="159">
                    <c:v>6.9630314453922055E-3</c:v>
                  </c:pt>
                  <c:pt idx="162">
                    <c:v>1.3741406409822165E-2</c:v>
                  </c:pt>
                  <c:pt idx="165">
                    <c:v>1.1594437533107344E-2</c:v>
                  </c:pt>
                  <c:pt idx="168">
                    <c:v>1.0813063397802431E-2</c:v>
                  </c:pt>
                  <c:pt idx="171">
                    <c:v>8.8093920519331185E-3</c:v>
                  </c:pt>
                  <c:pt idx="174">
                    <c:v>1.4312518004935763E-2</c:v>
                  </c:pt>
                  <c:pt idx="177">
                    <c:v>1.8081223741553298E-2</c:v>
                  </c:pt>
                  <c:pt idx="180">
                    <c:v>1.6986353312771398E-2</c:v>
                  </c:pt>
                  <c:pt idx="183">
                    <c:v>6.1120523081920038E-3</c:v>
                  </c:pt>
                  <c:pt idx="186">
                    <c:v>1.118236759526324E-2</c:v>
                  </c:pt>
                  <c:pt idx="189">
                    <c:v>9.6733710694543104E-3</c:v>
                  </c:pt>
                  <c:pt idx="192">
                    <c:v>1.5587276604536827E-2</c:v>
                  </c:pt>
                  <c:pt idx="195">
                    <c:v>6.6279873022137741E-3</c:v>
                  </c:pt>
                  <c:pt idx="198">
                    <c:v>1.3837609869592524E-2</c:v>
                  </c:pt>
                  <c:pt idx="201">
                    <c:v>1.6678207413440092E-2</c:v>
                  </c:pt>
                  <c:pt idx="204">
                    <c:v>8.8124381645607649E-3</c:v>
                  </c:pt>
                  <c:pt idx="207">
                    <c:v>2.6438606178832518E-2</c:v>
                  </c:pt>
                  <c:pt idx="210">
                    <c:v>9.6111532032526273E-3</c:v>
                  </c:pt>
                  <c:pt idx="213">
                    <c:v>1.2441899136499512E-2</c:v>
                  </c:pt>
                  <c:pt idx="216">
                    <c:v>1.2677371365008136E-2</c:v>
                  </c:pt>
                  <c:pt idx="219">
                    <c:v>1.1939857158741556E-2</c:v>
                  </c:pt>
                  <c:pt idx="222">
                    <c:v>1.0107520913895406E-2</c:v>
                  </c:pt>
                  <c:pt idx="225">
                    <c:v>1.0602132268909775E-2</c:v>
                  </c:pt>
                  <c:pt idx="228">
                    <c:v>1.155629975038874E-2</c:v>
                  </c:pt>
                  <c:pt idx="231">
                    <c:v>7.3611595390974775E-3</c:v>
                  </c:pt>
                  <c:pt idx="234">
                    <c:v>1.2533564250095894E-2</c:v>
                  </c:pt>
                  <c:pt idx="237">
                    <c:v>7.3829603455032389E-3</c:v>
                  </c:pt>
                  <c:pt idx="240">
                    <c:v>8.6674890154888294E-3</c:v>
                  </c:pt>
                  <c:pt idx="243">
                    <c:v>8.7972849941446215E-3</c:v>
                  </c:pt>
                  <c:pt idx="246">
                    <c:v>1.7295426209061774E-2</c:v>
                  </c:pt>
                  <c:pt idx="249">
                    <c:v>6.0957012256349372E-3</c:v>
                  </c:pt>
                  <c:pt idx="252">
                    <c:v>1.7744975298634457E-2</c:v>
                  </c:pt>
                  <c:pt idx="255">
                    <c:v>1.7244882732466816E-2</c:v>
                  </c:pt>
                  <c:pt idx="258">
                    <c:v>9.9989455325647774E-3</c:v>
                  </c:pt>
                  <c:pt idx="261">
                    <c:v>1.1398040684745429E-2</c:v>
                  </c:pt>
                  <c:pt idx="264">
                    <c:v>1.0734480905005443E-2</c:v>
                  </c:pt>
                  <c:pt idx="267">
                    <c:v>7.2567364112486729E-3</c:v>
                  </c:pt>
                  <c:pt idx="270">
                    <c:v>3.8531631388333829E-3</c:v>
                  </c:pt>
                  <c:pt idx="273">
                    <c:v>1.1183321926538809E-2</c:v>
                  </c:pt>
                  <c:pt idx="276">
                    <c:v>9.2329557908189981E-3</c:v>
                  </c:pt>
                  <c:pt idx="279">
                    <c:v>1.6580058998229178E-2</c:v>
                  </c:pt>
                  <c:pt idx="282">
                    <c:v>3.6766949488827032E-3</c:v>
                  </c:pt>
                  <c:pt idx="285">
                    <c:v>8.4632833927775607E-3</c:v>
                  </c:pt>
                  <c:pt idx="288">
                    <c:v>3.6804086022708526E-3</c:v>
                  </c:pt>
                  <c:pt idx="291">
                    <c:v>1.0407594229228942E-2</c:v>
                  </c:pt>
                  <c:pt idx="294">
                    <c:v>1.2203230700297576E-2</c:v>
                  </c:pt>
                  <c:pt idx="297">
                    <c:v>9.4009964160898952E-3</c:v>
                  </c:pt>
                  <c:pt idx="300">
                    <c:v>7.0773389962335079E-3</c:v>
                  </c:pt>
                  <c:pt idx="303">
                    <c:v>1.0827418094332766E-2</c:v>
                  </c:pt>
                  <c:pt idx="306">
                    <c:v>1.6876648065722769E-2</c:v>
                  </c:pt>
                  <c:pt idx="309">
                    <c:v>1.6218984040002566E-2</c:v>
                  </c:pt>
                  <c:pt idx="312">
                    <c:v>1.4671032609168846E-2</c:v>
                  </c:pt>
                  <c:pt idx="315">
                    <c:v>1.2657325904290738E-2</c:v>
                  </c:pt>
                  <c:pt idx="318">
                    <c:v>1.4409315464752402E-3</c:v>
                  </c:pt>
                  <c:pt idx="321">
                    <c:v>1.2320593493445648E-2</c:v>
                  </c:pt>
                  <c:pt idx="324">
                    <c:v>1.0428299283464133E-2</c:v>
                  </c:pt>
                  <c:pt idx="327">
                    <c:v>2.1440098541685822E-2</c:v>
                  </c:pt>
                  <c:pt idx="330">
                    <c:v>1.531904831847548E-2</c:v>
                  </c:pt>
                  <c:pt idx="333">
                    <c:v>2.035229870818793E-2</c:v>
                  </c:pt>
                  <c:pt idx="336">
                    <c:v>1.2621470114222384E-2</c:v>
                  </c:pt>
                  <c:pt idx="339">
                    <c:v>1.53560275653815E-2</c:v>
                  </c:pt>
                  <c:pt idx="342">
                    <c:v>2.269349363905428E-2</c:v>
                  </c:pt>
                  <c:pt idx="345">
                    <c:v>2.5807635388515323E-2</c:v>
                  </c:pt>
                  <c:pt idx="348">
                    <c:v>2.1440821738772559E-2</c:v>
                  </c:pt>
                  <c:pt idx="351">
                    <c:v>2.1427127737840841E-2</c:v>
                  </c:pt>
                  <c:pt idx="354">
                    <c:v>6.1838976795671229E-3</c:v>
                  </c:pt>
                  <c:pt idx="357">
                    <c:v>1.8677032593170842E-2</c:v>
                  </c:pt>
                  <c:pt idx="360">
                    <c:v>8.2347545189154197E-3</c:v>
                  </c:pt>
                  <c:pt idx="363">
                    <c:v>1.9185202558062449E-2</c:v>
                  </c:pt>
                  <c:pt idx="366">
                    <c:v>1.356903264193309E-2</c:v>
                  </c:pt>
                  <c:pt idx="369">
                    <c:v>6.885786084066236E-4</c:v>
                  </c:pt>
                  <c:pt idx="372">
                    <c:v>5.8425395822991159E-3</c:v>
                  </c:pt>
                  <c:pt idx="375">
                    <c:v>9.6220328680043637E-3</c:v>
                  </c:pt>
                  <c:pt idx="378">
                    <c:v>8.4799809339580635E-3</c:v>
                  </c:pt>
                  <c:pt idx="381">
                    <c:v>1.7446926225702351E-2</c:v>
                  </c:pt>
                  <c:pt idx="384">
                    <c:v>4.9413384177904003E-3</c:v>
                  </c:pt>
                  <c:pt idx="387">
                    <c:v>5.8478597283061866E-3</c:v>
                  </c:pt>
                  <c:pt idx="390">
                    <c:v>1.3953086626129032E-2</c:v>
                  </c:pt>
                  <c:pt idx="393">
                    <c:v>5.9563978585917953E-3</c:v>
                  </c:pt>
                  <c:pt idx="396">
                    <c:v>1.020958311775666E-2</c:v>
                  </c:pt>
                  <c:pt idx="399">
                    <c:v>4.8990554397786495E-3</c:v>
                  </c:pt>
                  <c:pt idx="402">
                    <c:v>2.0979919042074503E-2</c:v>
                  </c:pt>
                  <c:pt idx="405">
                    <c:v>6.2739994721469714E-3</c:v>
                  </c:pt>
                  <c:pt idx="408">
                    <c:v>1.8248816366107437E-2</c:v>
                  </c:pt>
                  <c:pt idx="411">
                    <c:v>2.1124297143487483E-2</c:v>
                  </c:pt>
                  <c:pt idx="414">
                    <c:v>5.9971356279860284E-4</c:v>
                  </c:pt>
                  <c:pt idx="417">
                    <c:v>2.1416608357233868E-2</c:v>
                  </c:pt>
                  <c:pt idx="420">
                    <c:v>9.1343409500991256E-3</c:v>
                  </c:pt>
                  <c:pt idx="423">
                    <c:v>6.248154960711249E-3</c:v>
                  </c:pt>
                  <c:pt idx="426">
                    <c:v>6.6966205431862194E-3</c:v>
                  </c:pt>
                  <c:pt idx="429">
                    <c:v>5.9477227279534986E-3</c:v>
                  </c:pt>
                  <c:pt idx="432">
                    <c:v>7.672187106260781E-3</c:v>
                  </c:pt>
                  <c:pt idx="435">
                    <c:v>6.1753269220221644E-3</c:v>
                  </c:pt>
                  <c:pt idx="438">
                    <c:v>9.4960155328679217E-3</c:v>
                  </c:pt>
                  <c:pt idx="441">
                    <c:v>2.0970548852838666E-2</c:v>
                  </c:pt>
                  <c:pt idx="444">
                    <c:v>1.5558502820822981E-2</c:v>
                  </c:pt>
                  <c:pt idx="447">
                    <c:v>1.0841316488180331E-2</c:v>
                  </c:pt>
                  <c:pt idx="450">
                    <c:v>1.9005604764232843E-2</c:v>
                  </c:pt>
                  <c:pt idx="453">
                    <c:v>5.9455255543480407E-3</c:v>
                  </c:pt>
                  <c:pt idx="456">
                    <c:v>5.3725989320179109E-3</c:v>
                  </c:pt>
                  <c:pt idx="459">
                    <c:v>1.4369801838956009E-2</c:v>
                  </c:pt>
                  <c:pt idx="462">
                    <c:v>6.6347417556635868E-3</c:v>
                  </c:pt>
                  <c:pt idx="465">
                    <c:v>6.3238223136781492E-3</c:v>
                  </c:pt>
                  <c:pt idx="468">
                    <c:v>9.2863390808870395E-3</c:v>
                  </c:pt>
                  <c:pt idx="471">
                    <c:v>9.4627366697269313E-3</c:v>
                  </c:pt>
                  <c:pt idx="474">
                    <c:v>9.4526019445059107E-3</c:v>
                  </c:pt>
                  <c:pt idx="477">
                    <c:v>6.159041831678677E-3</c:v>
                  </c:pt>
                  <c:pt idx="480">
                    <c:v>8.3371314653784556E-3</c:v>
                  </c:pt>
                  <c:pt idx="483">
                    <c:v>1.442234665418619E-2</c:v>
                  </c:pt>
                  <c:pt idx="486">
                    <c:v>1.7292470311083077E-2</c:v>
                  </c:pt>
                  <c:pt idx="489">
                    <c:v>1.2248845531530165E-2</c:v>
                  </c:pt>
                  <c:pt idx="492">
                    <c:v>2.5458783399018776E-3</c:v>
                  </c:pt>
                  <c:pt idx="495">
                    <c:v>9.8280116760071628E-3</c:v>
                  </c:pt>
                  <c:pt idx="498">
                    <c:v>1.1114604092494292E-2</c:v>
                  </c:pt>
                  <c:pt idx="501">
                    <c:v>8.3529056982015112E-3</c:v>
                  </c:pt>
                  <c:pt idx="504">
                    <c:v>8.6088320204407241E-3</c:v>
                  </c:pt>
                  <c:pt idx="507">
                    <c:v>9.4068099504183555E-3</c:v>
                  </c:pt>
                  <c:pt idx="510">
                    <c:v>1.2785046983308375E-2</c:v>
                  </c:pt>
                  <c:pt idx="513">
                    <c:v>1.0639921056625557E-2</c:v>
                  </c:pt>
                  <c:pt idx="516">
                    <c:v>9.0179446651915893E-3</c:v>
                  </c:pt>
                  <c:pt idx="519">
                    <c:v>2.959002258213712E-2</c:v>
                  </c:pt>
                  <c:pt idx="522">
                    <c:v>2.2015232596267025E-2</c:v>
                  </c:pt>
                  <c:pt idx="525">
                    <c:v>1.0001621426010479E-2</c:v>
                  </c:pt>
                  <c:pt idx="528">
                    <c:v>7.1606370673200238E-3</c:v>
                  </c:pt>
                  <c:pt idx="531">
                    <c:v>1.8059262433152139E-2</c:v>
                  </c:pt>
                  <c:pt idx="534">
                    <c:v>4.8807382309303555E-3</c:v>
                  </c:pt>
                  <c:pt idx="537">
                    <c:v>1.225337274460934E-2</c:v>
                  </c:pt>
                  <c:pt idx="540">
                    <c:v>1.548212416527394E-2</c:v>
                  </c:pt>
                  <c:pt idx="543">
                    <c:v>1.2848160465477779E-2</c:v>
                  </c:pt>
                  <c:pt idx="546">
                    <c:v>1.5880398414760674E-2</c:v>
                  </c:pt>
                  <c:pt idx="549">
                    <c:v>2.6415652269067204E-2</c:v>
                  </c:pt>
                  <c:pt idx="552">
                    <c:v>8.5325374622942686E-3</c:v>
                  </c:pt>
                  <c:pt idx="555">
                    <c:v>5.5154870639262492E-3</c:v>
                  </c:pt>
                  <c:pt idx="558">
                    <c:v>2.5971980012047674E-2</c:v>
                  </c:pt>
                  <c:pt idx="561">
                    <c:v>1.6657779233848903E-2</c:v>
                  </c:pt>
                  <c:pt idx="564">
                    <c:v>1.2737547399303212E-2</c:v>
                  </c:pt>
                  <c:pt idx="567">
                    <c:v>1.5839916212123582E-2</c:v>
                  </c:pt>
                  <c:pt idx="570">
                    <c:v>9.5366110345452317E-3</c:v>
                  </c:pt>
                  <c:pt idx="573">
                    <c:v>4.0643108824145154E-3</c:v>
                  </c:pt>
                  <c:pt idx="576">
                    <c:v>2.11802427938181E-2</c:v>
                  </c:pt>
                  <c:pt idx="579">
                    <c:v>1.2180979698536211E-2</c:v>
                  </c:pt>
                  <c:pt idx="582">
                    <c:v>2.1428047629365718E-2</c:v>
                  </c:pt>
                  <c:pt idx="585">
                    <c:v>9.7991278892782582E-3</c:v>
                  </c:pt>
                  <c:pt idx="588">
                    <c:v>1.910564412003115E-2</c:v>
                  </c:pt>
                  <c:pt idx="591">
                    <c:v>1.3511062540369979E-2</c:v>
                  </c:pt>
                  <c:pt idx="594">
                    <c:v>1.0964948456620672E-2</c:v>
                  </c:pt>
                  <c:pt idx="597">
                    <c:v>1.8125568503447095E-2</c:v>
                  </c:pt>
                  <c:pt idx="600">
                    <c:v>1.1186428556301954E-2</c:v>
                  </c:pt>
                  <c:pt idx="603">
                    <c:v>2.8763785786327746E-2</c:v>
                  </c:pt>
                  <c:pt idx="606">
                    <c:v>1.250342269348422E-2</c:v>
                  </c:pt>
                  <c:pt idx="609">
                    <c:v>1.4506731722484619E-2</c:v>
                  </c:pt>
                  <c:pt idx="612">
                    <c:v>1.9337448450258202E-2</c:v>
                  </c:pt>
                  <c:pt idx="615">
                    <c:v>1.1502418841770862E-2</c:v>
                  </c:pt>
                  <c:pt idx="618">
                    <c:v>1.4486368506822259E-2</c:v>
                  </c:pt>
                  <c:pt idx="621">
                    <c:v>1.6137707014227686E-2</c:v>
                  </c:pt>
                  <c:pt idx="624">
                    <c:v>1.3126488812049536E-2</c:v>
                  </c:pt>
                  <c:pt idx="627">
                    <c:v>1.6017224552948614E-2</c:v>
                  </c:pt>
                  <c:pt idx="630">
                    <c:v>2.4476156654551728E-2</c:v>
                  </c:pt>
                  <c:pt idx="633">
                    <c:v>1.209523228302707E-2</c:v>
                  </c:pt>
                  <c:pt idx="636">
                    <c:v>2.3609959703784236E-2</c:v>
                  </c:pt>
                  <c:pt idx="639">
                    <c:v>1.129618176406914E-2</c:v>
                  </c:pt>
                  <c:pt idx="642">
                    <c:v>6.4172101523407533E-3</c:v>
                  </c:pt>
                  <c:pt idx="645">
                    <c:v>1.8888793892782578E-2</c:v>
                  </c:pt>
                  <c:pt idx="648">
                    <c:v>6.3259152714939659E-3</c:v>
                  </c:pt>
                  <c:pt idx="651">
                    <c:v>1.8985103231487731E-2</c:v>
                  </c:pt>
                  <c:pt idx="654">
                    <c:v>1.8111620434014496E-2</c:v>
                  </c:pt>
                  <c:pt idx="657">
                    <c:v>6.0450866404504547E-3</c:v>
                  </c:pt>
                  <c:pt idx="660">
                    <c:v>1.3856288638944806E-2</c:v>
                  </c:pt>
                  <c:pt idx="663">
                    <c:v>1.8926008271469428E-2</c:v>
                  </c:pt>
                  <c:pt idx="666">
                    <c:v>1.3922857604009027E-2</c:v>
                  </c:pt>
                  <c:pt idx="669">
                    <c:v>2.5753293997955437E-2</c:v>
                  </c:pt>
                  <c:pt idx="672">
                    <c:v>8.2882988786318786E-3</c:v>
                  </c:pt>
                  <c:pt idx="675">
                    <c:v>1.4592545596461922E-2</c:v>
                  </c:pt>
                  <c:pt idx="678">
                    <c:v>3.8206751590845692E-3</c:v>
                  </c:pt>
                  <c:pt idx="681">
                    <c:v>8.2255570254457268E-3</c:v>
                  </c:pt>
                  <c:pt idx="684">
                    <c:v>4.8551406516042905E-3</c:v>
                  </c:pt>
                  <c:pt idx="687">
                    <c:v>1.8755998090293397E-2</c:v>
                  </c:pt>
                  <c:pt idx="690">
                    <c:v>1.0888127281314698E-2</c:v>
                  </c:pt>
                  <c:pt idx="693">
                    <c:v>1.2943360189572208E-2</c:v>
                  </c:pt>
                  <c:pt idx="696">
                    <c:v>2.0708238452836716E-2</c:v>
                  </c:pt>
                  <c:pt idx="699">
                    <c:v>4.2450837873764507E-3</c:v>
                  </c:pt>
                  <c:pt idx="702">
                    <c:v>8.3180663968987038E-3</c:v>
                  </c:pt>
                  <c:pt idx="705">
                    <c:v>1.1924920279638433E-2</c:v>
                  </c:pt>
                  <c:pt idx="708">
                    <c:v>1.7065751862556176E-2</c:v>
                  </c:pt>
                  <c:pt idx="711">
                    <c:v>1.9142197101352375E-3</c:v>
                  </c:pt>
                  <c:pt idx="714">
                    <c:v>6.8480083789698538E-3</c:v>
                  </c:pt>
                  <c:pt idx="717">
                    <c:v>8.0678536642984078E-3</c:v>
                  </c:pt>
                  <c:pt idx="720">
                    <c:v>1.6394266687812166E-2</c:v>
                  </c:pt>
                  <c:pt idx="723">
                    <c:v>8.8206811774562063E-3</c:v>
                  </c:pt>
                  <c:pt idx="726">
                    <c:v>2.8905186758588536E-3</c:v>
                  </c:pt>
                  <c:pt idx="729">
                    <c:v>7.6000781680683081E-3</c:v>
                  </c:pt>
                  <c:pt idx="732">
                    <c:v>1.8424739071048746E-2</c:v>
                  </c:pt>
                  <c:pt idx="735">
                    <c:v>5.5529520902649881E-3</c:v>
                  </c:pt>
                  <c:pt idx="738">
                    <c:v>1.244867751097303E-2</c:v>
                  </c:pt>
                  <c:pt idx="741">
                    <c:v>6.2264693749686968E-3</c:v>
                  </c:pt>
                  <c:pt idx="744">
                    <c:v>1.2729099663708681E-2</c:v>
                  </c:pt>
                  <c:pt idx="747">
                    <c:v>1.2073746690416656E-2</c:v>
                  </c:pt>
                  <c:pt idx="750">
                    <c:v>7.8903148132624598E-3</c:v>
                  </c:pt>
                  <c:pt idx="753">
                    <c:v>1.1421027958195041E-2</c:v>
                  </c:pt>
                  <c:pt idx="756">
                    <c:v>1.038094115445789E-2</c:v>
                  </c:pt>
                  <c:pt idx="759">
                    <c:v>3.5079981249815126E-3</c:v>
                  </c:pt>
                  <c:pt idx="762">
                    <c:v>1.2485651833800473E-2</c:v>
                  </c:pt>
                  <c:pt idx="765">
                    <c:v>2.2594033208996625E-2</c:v>
                  </c:pt>
                  <c:pt idx="768">
                    <c:v>4.6423388377964062E-3</c:v>
                  </c:pt>
                  <c:pt idx="771">
                    <c:v>6.9693340656076033E-3</c:v>
                  </c:pt>
                  <c:pt idx="774">
                    <c:v>1.6116171163216321E-2</c:v>
                  </c:pt>
                  <c:pt idx="777">
                    <c:v>6.3694811857520055E-3</c:v>
                  </c:pt>
                  <c:pt idx="780">
                    <c:v>8.7029224177691145E-3</c:v>
                  </c:pt>
                  <c:pt idx="783">
                    <c:v>9.3924165040396544E-3</c:v>
                  </c:pt>
                  <c:pt idx="786">
                    <c:v>1.552725838164554E-2</c:v>
                  </c:pt>
                  <c:pt idx="789">
                    <c:v>1.2519107577999514E-2</c:v>
                  </c:pt>
                  <c:pt idx="792">
                    <c:v>7.2320797702897848E-3</c:v>
                  </c:pt>
                  <c:pt idx="795">
                    <c:v>1.2831309746865067E-2</c:v>
                  </c:pt>
                  <c:pt idx="798">
                    <c:v>1.5917813262231524E-2</c:v>
                  </c:pt>
                  <c:pt idx="801">
                    <c:v>8.0791976539580871E-3</c:v>
                  </c:pt>
                  <c:pt idx="804">
                    <c:v>7.8660848547561432E-3</c:v>
                  </c:pt>
                  <c:pt idx="807">
                    <c:v>3.0480089259966991E-3</c:v>
                  </c:pt>
                  <c:pt idx="810">
                    <c:v>1.933078769736735E-2</c:v>
                  </c:pt>
                  <c:pt idx="813">
                    <c:v>1.6281788555134839E-2</c:v>
                  </c:pt>
                  <c:pt idx="816">
                    <c:v>7.2261993991440884E-3</c:v>
                  </c:pt>
                  <c:pt idx="819">
                    <c:v>3.8745185765136068E-3</c:v>
                  </c:pt>
                  <c:pt idx="822">
                    <c:v>7.2313903615876304E-3</c:v>
                  </c:pt>
                  <c:pt idx="825">
                    <c:v>4.9442614010887006E-3</c:v>
                  </c:pt>
                  <c:pt idx="828">
                    <c:v>1.1767148058980394E-3</c:v>
                  </c:pt>
                  <c:pt idx="831">
                    <c:v>9.8322150682711301E-3</c:v>
                  </c:pt>
                  <c:pt idx="834">
                    <c:v>9.3435410907215192E-3</c:v>
                  </c:pt>
                  <c:pt idx="837">
                    <c:v>8.2601717303027056E-3</c:v>
                  </c:pt>
                  <c:pt idx="840">
                    <c:v>1.3558468674922079E-2</c:v>
                  </c:pt>
                  <c:pt idx="843">
                    <c:v>8.5403685416438006E-3</c:v>
                  </c:pt>
                  <c:pt idx="846">
                    <c:v>1.776374681090322E-2</c:v>
                  </c:pt>
                  <c:pt idx="849">
                    <c:v>1.5137794091172609E-2</c:v>
                  </c:pt>
                  <c:pt idx="852">
                    <c:v>1.5996482608328061E-2</c:v>
                  </c:pt>
                  <c:pt idx="855">
                    <c:v>5.327054644963281E-3</c:v>
                  </c:pt>
                  <c:pt idx="858">
                    <c:v>1.3855892079553282E-2</c:v>
                  </c:pt>
                  <c:pt idx="861">
                    <c:v>1.1789111276884258E-2</c:v>
                  </c:pt>
                  <c:pt idx="864">
                    <c:v>3.9832341865803089E-3</c:v>
                  </c:pt>
                  <c:pt idx="867">
                    <c:v>4.2965332958871342E-3</c:v>
                  </c:pt>
                  <c:pt idx="870">
                    <c:v>6.7968934657506629E-3</c:v>
                  </c:pt>
                  <c:pt idx="873">
                    <c:v>2.576494785986472E-3</c:v>
                  </c:pt>
                  <c:pt idx="876">
                    <c:v>4.4721789983619255E-3</c:v>
                  </c:pt>
                  <c:pt idx="879">
                    <c:v>4.7637452050181004E-3</c:v>
                  </c:pt>
                  <c:pt idx="882">
                    <c:v>1.5764351143786416E-2</c:v>
                  </c:pt>
                  <c:pt idx="885">
                    <c:v>1.3661666071261002E-2</c:v>
                  </c:pt>
                  <c:pt idx="888">
                    <c:v>1.68846273699935E-3</c:v>
                  </c:pt>
                  <c:pt idx="891">
                    <c:v>6.0238643051143586E-3</c:v>
                  </c:pt>
                  <c:pt idx="894">
                    <c:v>3.7284009322858156E-3</c:v>
                  </c:pt>
                  <c:pt idx="897">
                    <c:v>1.1035795499435978E-2</c:v>
                  </c:pt>
                  <c:pt idx="900">
                    <c:v>9.972851261220609E-3</c:v>
                  </c:pt>
                  <c:pt idx="903">
                    <c:v>1.9901200534479146E-2</c:v>
                  </c:pt>
                  <c:pt idx="906">
                    <c:v>5.757569813695804E-3</c:v>
                  </c:pt>
                  <c:pt idx="909">
                    <c:v>1.4243680533522787E-2</c:v>
                  </c:pt>
                  <c:pt idx="912">
                    <c:v>6.2608518723110381E-3</c:v>
                  </c:pt>
                  <c:pt idx="915">
                    <c:v>1.3842932992198329E-2</c:v>
                  </c:pt>
                  <c:pt idx="918">
                    <c:v>9.2379854113597316E-3</c:v>
                  </c:pt>
                  <c:pt idx="921">
                    <c:v>4.2302401920333325E-3</c:v>
                  </c:pt>
                  <c:pt idx="924">
                    <c:v>1.8988563825641569E-2</c:v>
                  </c:pt>
                  <c:pt idx="927">
                    <c:v>7.4468390034290845E-3</c:v>
                  </c:pt>
                  <c:pt idx="930">
                    <c:v>2.272361386977435E-3</c:v>
                  </c:pt>
                </c:numCache>
              </c:numRef>
            </c:minus>
            <c:spPr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c:spPr>
          </c:errBars>
          <c:xVal>
            <c:numRef>
              <c:f>'1B'!$P$4:$P$20001</c:f>
              <c:numCache>
                <c:formatCode>General</c:formatCode>
                <c:ptCount val="19998"/>
                <c:pt idx="0">
                  <c:v>37.869</c:v>
                </c:pt>
                <c:pt idx="1">
                  <c:v>42.177999999999997</c:v>
                </c:pt>
                <c:pt idx="2">
                  <c:v>46.488</c:v>
                </c:pt>
                <c:pt idx="3">
                  <c:v>50.798000000000002</c:v>
                </c:pt>
                <c:pt idx="4">
                  <c:v>55.108000000000004</c:v>
                </c:pt>
                <c:pt idx="5">
                  <c:v>59.417999999999999</c:v>
                </c:pt>
                <c:pt idx="6">
                  <c:v>63.725999999999999</c:v>
                </c:pt>
                <c:pt idx="7">
                  <c:v>68.034999999999997</c:v>
                </c:pt>
                <c:pt idx="8">
                  <c:v>77.712000000000003</c:v>
                </c:pt>
                <c:pt idx="9">
                  <c:v>87.715000000000003</c:v>
                </c:pt>
                <c:pt idx="10">
                  <c:v>97.730999999999995</c:v>
                </c:pt>
                <c:pt idx="11">
                  <c:v>107.746</c:v>
                </c:pt>
                <c:pt idx="12">
                  <c:v>117.746</c:v>
                </c:pt>
                <c:pt idx="13">
                  <c:v>127.745</c:v>
                </c:pt>
                <c:pt idx="14">
                  <c:v>137.744</c:v>
                </c:pt>
                <c:pt idx="15">
                  <c:v>147.745</c:v>
                </c:pt>
                <c:pt idx="16">
                  <c:v>157.744</c:v>
                </c:pt>
                <c:pt idx="17">
                  <c:v>167.72200000000001</c:v>
                </c:pt>
                <c:pt idx="18">
                  <c:v>177.71700000000001</c:v>
                </c:pt>
                <c:pt idx="19">
                  <c:v>187.71700000000001</c:v>
                </c:pt>
                <c:pt idx="20">
                  <c:v>197.71700000000001</c:v>
                </c:pt>
                <c:pt idx="21">
                  <c:v>207.71700000000001</c:v>
                </c:pt>
                <c:pt idx="22">
                  <c:v>217.71799999999999</c:v>
                </c:pt>
                <c:pt idx="23">
                  <c:v>227.71799999999999</c:v>
                </c:pt>
                <c:pt idx="24">
                  <c:v>237.74</c:v>
                </c:pt>
                <c:pt idx="25">
                  <c:v>247.74</c:v>
                </c:pt>
                <c:pt idx="26">
                  <c:v>257.73900000000003</c:v>
                </c:pt>
                <c:pt idx="27">
                  <c:v>267.73900000000003</c:v>
                </c:pt>
                <c:pt idx="28">
                  <c:v>277.738</c:v>
                </c:pt>
                <c:pt idx="29">
                  <c:v>287.73900000000003</c:v>
                </c:pt>
                <c:pt idx="30">
                  <c:v>297.73899999999998</c:v>
                </c:pt>
                <c:pt idx="31">
                  <c:v>307.738</c:v>
                </c:pt>
                <c:pt idx="32">
                  <c:v>317.738</c:v>
                </c:pt>
                <c:pt idx="33">
                  <c:v>327.72699999999998</c:v>
                </c:pt>
                <c:pt idx="34">
                  <c:v>337.72199999999998</c:v>
                </c:pt>
                <c:pt idx="35">
                  <c:v>347.721</c:v>
                </c:pt>
                <c:pt idx="36">
                  <c:v>357.72199999999998</c:v>
                </c:pt>
                <c:pt idx="37">
                  <c:v>367.721</c:v>
                </c:pt>
                <c:pt idx="38">
                  <c:v>377.72</c:v>
                </c:pt>
                <c:pt idx="39">
                  <c:v>387.72300000000001</c:v>
                </c:pt>
                <c:pt idx="40">
                  <c:v>397.74400000000003</c:v>
                </c:pt>
                <c:pt idx="41">
                  <c:v>407.74299999999999</c:v>
                </c:pt>
                <c:pt idx="42">
                  <c:v>417.74299999999999</c:v>
                </c:pt>
                <c:pt idx="43">
                  <c:v>427.74299999999999</c:v>
                </c:pt>
                <c:pt idx="44">
                  <c:v>437.74200000000002</c:v>
                </c:pt>
                <c:pt idx="45">
                  <c:v>447.74200000000002</c:v>
                </c:pt>
                <c:pt idx="46">
                  <c:v>457.74200000000002</c:v>
                </c:pt>
                <c:pt idx="47">
                  <c:v>467.73200000000003</c:v>
                </c:pt>
                <c:pt idx="48">
                  <c:v>477.72300000000001</c:v>
                </c:pt>
                <c:pt idx="49">
                  <c:v>487.72500000000002</c:v>
                </c:pt>
                <c:pt idx="50">
                  <c:v>497.72500000000002</c:v>
                </c:pt>
                <c:pt idx="51">
                  <c:v>507.72500000000002</c:v>
                </c:pt>
                <c:pt idx="52">
                  <c:v>517.726</c:v>
                </c:pt>
                <c:pt idx="53">
                  <c:v>527.726</c:v>
                </c:pt>
                <c:pt idx="54">
                  <c:v>537.73599999999999</c:v>
                </c:pt>
                <c:pt idx="55">
                  <c:v>547.75099999999998</c:v>
                </c:pt>
                <c:pt idx="56">
                  <c:v>557.75099999999998</c:v>
                </c:pt>
                <c:pt idx="57">
                  <c:v>567.75</c:v>
                </c:pt>
                <c:pt idx="58">
                  <c:v>577.74900000000002</c:v>
                </c:pt>
                <c:pt idx="59">
                  <c:v>587.75</c:v>
                </c:pt>
                <c:pt idx="60">
                  <c:v>597.75</c:v>
                </c:pt>
                <c:pt idx="61">
                  <c:v>607.74900000000002</c:v>
                </c:pt>
                <c:pt idx="62">
                  <c:v>617.75</c:v>
                </c:pt>
                <c:pt idx="63">
                  <c:v>627.73500000000001</c:v>
                </c:pt>
                <c:pt idx="64">
                  <c:v>637.72799999999995</c:v>
                </c:pt>
                <c:pt idx="65">
                  <c:v>647.72900000000004</c:v>
                </c:pt>
                <c:pt idx="66">
                  <c:v>657.72900000000004</c:v>
                </c:pt>
                <c:pt idx="67">
                  <c:v>667.73400000000004</c:v>
                </c:pt>
                <c:pt idx="68">
                  <c:v>677.73</c:v>
                </c:pt>
                <c:pt idx="69">
                  <c:v>687.73</c:v>
                </c:pt>
                <c:pt idx="70">
                  <c:v>697.75599999999997</c:v>
                </c:pt>
                <c:pt idx="71">
                  <c:v>707.75599999999997</c:v>
                </c:pt>
                <c:pt idx="72">
                  <c:v>717.75599999999997</c:v>
                </c:pt>
                <c:pt idx="73">
                  <c:v>727.755</c:v>
                </c:pt>
                <c:pt idx="74">
                  <c:v>737.75400000000002</c:v>
                </c:pt>
                <c:pt idx="75">
                  <c:v>747.75400000000002</c:v>
                </c:pt>
                <c:pt idx="76">
                  <c:v>757.75400000000002</c:v>
                </c:pt>
                <c:pt idx="77">
                  <c:v>767.73699999999997</c:v>
                </c:pt>
                <c:pt idx="78">
                  <c:v>777.73199999999997</c:v>
                </c:pt>
                <c:pt idx="79">
                  <c:v>787.73400000000004</c:v>
                </c:pt>
                <c:pt idx="80">
                  <c:v>797.73400000000004</c:v>
                </c:pt>
                <c:pt idx="81">
                  <c:v>807.73299999999995</c:v>
                </c:pt>
                <c:pt idx="82">
                  <c:v>817.73199999999997</c:v>
                </c:pt>
                <c:pt idx="83">
                  <c:v>827.73500000000001</c:v>
                </c:pt>
                <c:pt idx="84">
                  <c:v>837.75</c:v>
                </c:pt>
                <c:pt idx="85">
                  <c:v>847.76499999999999</c:v>
                </c:pt>
                <c:pt idx="86">
                  <c:v>857.76499999999999</c:v>
                </c:pt>
                <c:pt idx="87">
                  <c:v>867.76499999999999</c:v>
                </c:pt>
                <c:pt idx="88">
                  <c:v>877.76499999999999</c:v>
                </c:pt>
                <c:pt idx="89">
                  <c:v>887.76499999999999</c:v>
                </c:pt>
                <c:pt idx="90">
                  <c:v>897.76400000000001</c:v>
                </c:pt>
                <c:pt idx="91">
                  <c:v>907.76400000000001</c:v>
                </c:pt>
                <c:pt idx="92">
                  <c:v>917.76300000000003</c:v>
                </c:pt>
                <c:pt idx="93">
                  <c:v>927.74099999999999</c:v>
                </c:pt>
                <c:pt idx="94">
                  <c:v>937.73599999999999</c:v>
                </c:pt>
                <c:pt idx="95">
                  <c:v>947.73500000000001</c:v>
                </c:pt>
                <c:pt idx="96">
                  <c:v>957.73500000000001</c:v>
                </c:pt>
                <c:pt idx="97">
                  <c:v>967.73400000000004</c:v>
                </c:pt>
                <c:pt idx="98">
                  <c:v>977.73599999999999</c:v>
                </c:pt>
                <c:pt idx="99">
                  <c:v>987.73599999999999</c:v>
                </c:pt>
                <c:pt idx="100">
                  <c:v>997.75099999999998</c:v>
                </c:pt>
                <c:pt idx="101">
                  <c:v>1007.7670000000001</c:v>
                </c:pt>
                <c:pt idx="102">
                  <c:v>1017.766</c:v>
                </c:pt>
                <c:pt idx="103">
                  <c:v>1027.7660000000001</c:v>
                </c:pt>
                <c:pt idx="104">
                  <c:v>1037.7660000000001</c:v>
                </c:pt>
                <c:pt idx="105">
                  <c:v>1047.7649999999999</c:v>
                </c:pt>
                <c:pt idx="106">
                  <c:v>1057.7649999999999</c:v>
                </c:pt>
                <c:pt idx="107">
                  <c:v>1067.7449999999999</c:v>
                </c:pt>
                <c:pt idx="108">
                  <c:v>1077.739</c:v>
                </c:pt>
                <c:pt idx="109">
                  <c:v>1087.74</c:v>
                </c:pt>
                <c:pt idx="110">
                  <c:v>1097.7380000000001</c:v>
                </c:pt>
                <c:pt idx="111">
                  <c:v>1107.741</c:v>
                </c:pt>
                <c:pt idx="112">
                  <c:v>1117.741</c:v>
                </c:pt>
                <c:pt idx="113">
                  <c:v>1127.74</c:v>
                </c:pt>
                <c:pt idx="114">
                  <c:v>1137.761</c:v>
                </c:pt>
                <c:pt idx="115">
                  <c:v>1147.76</c:v>
                </c:pt>
                <c:pt idx="116">
                  <c:v>1157.76</c:v>
                </c:pt>
                <c:pt idx="117">
                  <c:v>1167.76</c:v>
                </c:pt>
                <c:pt idx="118">
                  <c:v>1177.76</c:v>
                </c:pt>
                <c:pt idx="119">
                  <c:v>1187.76</c:v>
                </c:pt>
                <c:pt idx="120">
                  <c:v>1197.7750000000001</c:v>
                </c:pt>
                <c:pt idx="121">
                  <c:v>1207.76</c:v>
                </c:pt>
                <c:pt idx="122">
                  <c:v>1217.7739999999999</c:v>
                </c:pt>
                <c:pt idx="123">
                  <c:v>1227.748</c:v>
                </c:pt>
                <c:pt idx="124">
                  <c:v>1237.7439999999999</c:v>
                </c:pt>
                <c:pt idx="125">
                  <c:v>1247.742</c:v>
                </c:pt>
                <c:pt idx="126">
                  <c:v>1257.7429999999999</c:v>
                </c:pt>
                <c:pt idx="127">
                  <c:v>1267.7439999999999</c:v>
                </c:pt>
                <c:pt idx="128">
                  <c:v>1277.7449999999999</c:v>
                </c:pt>
                <c:pt idx="129">
                  <c:v>1287.7460000000001</c:v>
                </c:pt>
                <c:pt idx="130">
                  <c:v>1297.7639999999999</c:v>
                </c:pt>
                <c:pt idx="131">
                  <c:v>1307.7639999999999</c:v>
                </c:pt>
                <c:pt idx="132">
                  <c:v>1317.7629999999999</c:v>
                </c:pt>
                <c:pt idx="133">
                  <c:v>1327.7629999999999</c:v>
                </c:pt>
                <c:pt idx="134">
                  <c:v>1337.778</c:v>
                </c:pt>
                <c:pt idx="135">
                  <c:v>1347.778</c:v>
                </c:pt>
                <c:pt idx="136">
                  <c:v>1357.778</c:v>
                </c:pt>
                <c:pt idx="137">
                  <c:v>1367.7539999999999</c:v>
                </c:pt>
                <c:pt idx="138">
                  <c:v>1377.7470000000001</c:v>
                </c:pt>
                <c:pt idx="139">
                  <c:v>1387.748</c:v>
                </c:pt>
                <c:pt idx="140">
                  <c:v>1397.7470000000001</c:v>
                </c:pt>
                <c:pt idx="141">
                  <c:v>1407.7470000000001</c:v>
                </c:pt>
                <c:pt idx="142">
                  <c:v>1417.7470000000001</c:v>
                </c:pt>
                <c:pt idx="143">
                  <c:v>1427.748</c:v>
                </c:pt>
                <c:pt idx="144">
                  <c:v>1437.7729999999999</c:v>
                </c:pt>
                <c:pt idx="145">
                  <c:v>1447.7719999999999</c:v>
                </c:pt>
                <c:pt idx="146">
                  <c:v>1457.7729999999999</c:v>
                </c:pt>
                <c:pt idx="147">
                  <c:v>1467.7729999999999</c:v>
                </c:pt>
                <c:pt idx="148">
                  <c:v>1477.7719999999999</c:v>
                </c:pt>
                <c:pt idx="149">
                  <c:v>1487.7719999999999</c:v>
                </c:pt>
                <c:pt idx="150">
                  <c:v>1497.7719999999999</c:v>
                </c:pt>
                <c:pt idx="151">
                  <c:v>1507.7719999999999</c:v>
                </c:pt>
                <c:pt idx="152">
                  <c:v>1517.7719999999999</c:v>
                </c:pt>
                <c:pt idx="153">
                  <c:v>1527.758</c:v>
                </c:pt>
                <c:pt idx="154">
                  <c:v>1537.75</c:v>
                </c:pt>
                <c:pt idx="155">
                  <c:v>1547.7529999999999</c:v>
                </c:pt>
                <c:pt idx="156">
                  <c:v>1557.751</c:v>
                </c:pt>
                <c:pt idx="157">
                  <c:v>1567.752</c:v>
                </c:pt>
                <c:pt idx="158">
                  <c:v>1577.751</c:v>
                </c:pt>
                <c:pt idx="159">
                  <c:v>1587.7529999999999</c:v>
                </c:pt>
                <c:pt idx="160">
                  <c:v>1597.7750000000001</c:v>
                </c:pt>
                <c:pt idx="161">
                  <c:v>1607.7750000000001</c:v>
                </c:pt>
                <c:pt idx="162">
                  <c:v>1617.7750000000001</c:v>
                </c:pt>
                <c:pt idx="163">
                  <c:v>1627.7739999999999</c:v>
                </c:pt>
                <c:pt idx="164">
                  <c:v>1637.7739999999999</c:v>
                </c:pt>
                <c:pt idx="165">
                  <c:v>1647.7739999999999</c:v>
                </c:pt>
                <c:pt idx="166">
                  <c:v>1657.7739999999999</c:v>
                </c:pt>
                <c:pt idx="167">
                  <c:v>1667.7619999999999</c:v>
                </c:pt>
                <c:pt idx="168">
                  <c:v>1677.7550000000001</c:v>
                </c:pt>
                <c:pt idx="169">
                  <c:v>1687.7570000000001</c:v>
                </c:pt>
                <c:pt idx="170">
                  <c:v>1697.7560000000001</c:v>
                </c:pt>
                <c:pt idx="171">
                  <c:v>1707.7560000000001</c:v>
                </c:pt>
                <c:pt idx="172">
                  <c:v>1717.7570000000001</c:v>
                </c:pt>
                <c:pt idx="173">
                  <c:v>1727.7570000000001</c:v>
                </c:pt>
                <c:pt idx="174">
                  <c:v>1737.7719999999999</c:v>
                </c:pt>
                <c:pt idx="175">
                  <c:v>1747.788</c:v>
                </c:pt>
                <c:pt idx="176">
                  <c:v>1757.787</c:v>
                </c:pt>
                <c:pt idx="177">
                  <c:v>1767.788</c:v>
                </c:pt>
                <c:pt idx="178">
                  <c:v>1777.788</c:v>
                </c:pt>
                <c:pt idx="179">
                  <c:v>1787.787</c:v>
                </c:pt>
                <c:pt idx="180">
                  <c:v>1797.787</c:v>
                </c:pt>
                <c:pt idx="181">
                  <c:v>1807.7860000000001</c:v>
                </c:pt>
                <c:pt idx="182">
                  <c:v>1817.7850000000001</c:v>
                </c:pt>
                <c:pt idx="183">
                  <c:v>1827.7660000000001</c:v>
                </c:pt>
                <c:pt idx="184">
                  <c:v>1837.759</c:v>
                </c:pt>
                <c:pt idx="185">
                  <c:v>1847.759</c:v>
                </c:pt>
                <c:pt idx="186">
                  <c:v>1857.759</c:v>
                </c:pt>
                <c:pt idx="187">
                  <c:v>1867.7619999999999</c:v>
                </c:pt>
                <c:pt idx="188">
                  <c:v>1877.761</c:v>
                </c:pt>
                <c:pt idx="189">
                  <c:v>1887.76</c:v>
                </c:pt>
                <c:pt idx="190">
                  <c:v>1897.771</c:v>
                </c:pt>
                <c:pt idx="191">
                  <c:v>1907.7860000000001</c:v>
                </c:pt>
                <c:pt idx="192">
                  <c:v>1917.7860000000001</c:v>
                </c:pt>
                <c:pt idx="193">
                  <c:v>1927.7860000000001</c:v>
                </c:pt>
                <c:pt idx="194">
                  <c:v>1937.7840000000001</c:v>
                </c:pt>
                <c:pt idx="195">
                  <c:v>1947.7850000000001</c:v>
                </c:pt>
                <c:pt idx="196">
                  <c:v>1957.7850000000001</c:v>
                </c:pt>
                <c:pt idx="197">
                  <c:v>1967.77</c:v>
                </c:pt>
                <c:pt idx="198">
                  <c:v>1977.7629999999999</c:v>
                </c:pt>
                <c:pt idx="199">
                  <c:v>1987.7629999999999</c:v>
                </c:pt>
                <c:pt idx="200">
                  <c:v>1997.7619999999999</c:v>
                </c:pt>
                <c:pt idx="201">
                  <c:v>2007.7629999999999</c:v>
                </c:pt>
                <c:pt idx="202">
                  <c:v>2017.7639999999999</c:v>
                </c:pt>
                <c:pt idx="203">
                  <c:v>2027.7639999999999</c:v>
                </c:pt>
                <c:pt idx="204">
                  <c:v>2037.7840000000001</c:v>
                </c:pt>
                <c:pt idx="205">
                  <c:v>2047.7829999999999</c:v>
                </c:pt>
                <c:pt idx="206">
                  <c:v>2057.7840000000001</c:v>
                </c:pt>
                <c:pt idx="207">
                  <c:v>2067.7840000000001</c:v>
                </c:pt>
                <c:pt idx="208">
                  <c:v>2077.7829999999999</c:v>
                </c:pt>
                <c:pt idx="209">
                  <c:v>2087.7820000000002</c:v>
                </c:pt>
                <c:pt idx="210">
                  <c:v>2097.7829999999999</c:v>
                </c:pt>
                <c:pt idx="211">
                  <c:v>2107.7979999999998</c:v>
                </c:pt>
                <c:pt idx="212">
                  <c:v>2117.7979999999998</c:v>
                </c:pt>
                <c:pt idx="213">
                  <c:v>2127.7730000000001</c:v>
                </c:pt>
                <c:pt idx="214">
                  <c:v>2137.7660000000001</c:v>
                </c:pt>
                <c:pt idx="215">
                  <c:v>2147.7669999999998</c:v>
                </c:pt>
                <c:pt idx="216">
                  <c:v>2157.7669999999998</c:v>
                </c:pt>
                <c:pt idx="217">
                  <c:v>2167.7689999999998</c:v>
                </c:pt>
                <c:pt idx="218">
                  <c:v>2177.7689999999998</c:v>
                </c:pt>
                <c:pt idx="219">
                  <c:v>2187.768</c:v>
                </c:pt>
                <c:pt idx="220">
                  <c:v>2197.7829999999999</c:v>
                </c:pt>
                <c:pt idx="221">
                  <c:v>2207.799</c:v>
                </c:pt>
                <c:pt idx="222">
                  <c:v>2217.7979999999998</c:v>
                </c:pt>
                <c:pt idx="223">
                  <c:v>2227.7979999999998</c:v>
                </c:pt>
                <c:pt idx="224">
                  <c:v>2237.7979999999998</c:v>
                </c:pt>
                <c:pt idx="225">
                  <c:v>2247.7979999999998</c:v>
                </c:pt>
                <c:pt idx="226">
                  <c:v>2257.7979999999998</c:v>
                </c:pt>
                <c:pt idx="227">
                  <c:v>2267.7779999999998</c:v>
                </c:pt>
                <c:pt idx="228">
                  <c:v>2277.77</c:v>
                </c:pt>
                <c:pt idx="229">
                  <c:v>2287.7710000000002</c:v>
                </c:pt>
                <c:pt idx="230">
                  <c:v>2297.77</c:v>
                </c:pt>
                <c:pt idx="231">
                  <c:v>2307.7719999999999</c:v>
                </c:pt>
                <c:pt idx="232">
                  <c:v>2317.7710000000002</c:v>
                </c:pt>
                <c:pt idx="233">
                  <c:v>2327.7719999999999</c:v>
                </c:pt>
                <c:pt idx="234">
                  <c:v>2337.7959999999998</c:v>
                </c:pt>
                <c:pt idx="235">
                  <c:v>2347.7959999999998</c:v>
                </c:pt>
                <c:pt idx="236">
                  <c:v>2357.7959999999998</c:v>
                </c:pt>
                <c:pt idx="237">
                  <c:v>2367.7959999999998</c:v>
                </c:pt>
                <c:pt idx="238">
                  <c:v>2377.7950000000001</c:v>
                </c:pt>
                <c:pt idx="239">
                  <c:v>2387.7950000000001</c:v>
                </c:pt>
                <c:pt idx="240">
                  <c:v>2397.7950000000001</c:v>
                </c:pt>
                <c:pt idx="241">
                  <c:v>2407.7950000000001</c:v>
                </c:pt>
                <c:pt idx="242">
                  <c:v>2417.7939999999999</c:v>
                </c:pt>
                <c:pt idx="243">
                  <c:v>2427.7800000000002</c:v>
                </c:pt>
                <c:pt idx="244">
                  <c:v>2437.7739999999999</c:v>
                </c:pt>
                <c:pt idx="245">
                  <c:v>2447.7730000000001</c:v>
                </c:pt>
                <c:pt idx="246">
                  <c:v>2457.7759999999998</c:v>
                </c:pt>
                <c:pt idx="247">
                  <c:v>2467.7750000000001</c:v>
                </c:pt>
                <c:pt idx="248">
                  <c:v>2477.7750000000001</c:v>
                </c:pt>
                <c:pt idx="249">
                  <c:v>2487.7739999999999</c:v>
                </c:pt>
                <c:pt idx="250">
                  <c:v>2497.7959999999998</c:v>
                </c:pt>
                <c:pt idx="251">
                  <c:v>2507.7950000000001</c:v>
                </c:pt>
                <c:pt idx="252">
                  <c:v>2517.7950000000001</c:v>
                </c:pt>
                <c:pt idx="253">
                  <c:v>2527.7950000000001</c:v>
                </c:pt>
                <c:pt idx="254">
                  <c:v>2537.7930000000001</c:v>
                </c:pt>
                <c:pt idx="255">
                  <c:v>2547.7930000000001</c:v>
                </c:pt>
                <c:pt idx="256">
                  <c:v>2557.7950000000001</c:v>
                </c:pt>
                <c:pt idx="257">
                  <c:v>2567.7849999999999</c:v>
                </c:pt>
                <c:pt idx="258">
                  <c:v>2577.779</c:v>
                </c:pt>
                <c:pt idx="259">
                  <c:v>2587.779</c:v>
                </c:pt>
                <c:pt idx="260">
                  <c:v>2597.779</c:v>
                </c:pt>
                <c:pt idx="261">
                  <c:v>2607.779</c:v>
                </c:pt>
                <c:pt idx="262">
                  <c:v>2617.7800000000002</c:v>
                </c:pt>
                <c:pt idx="263">
                  <c:v>2627.78</c:v>
                </c:pt>
                <c:pt idx="264">
                  <c:v>2637.7919999999999</c:v>
                </c:pt>
                <c:pt idx="265">
                  <c:v>2647.808</c:v>
                </c:pt>
                <c:pt idx="266">
                  <c:v>2657.808</c:v>
                </c:pt>
                <c:pt idx="267">
                  <c:v>2667.808</c:v>
                </c:pt>
                <c:pt idx="268">
                  <c:v>2677.808</c:v>
                </c:pt>
                <c:pt idx="269">
                  <c:v>2687.8069999999998</c:v>
                </c:pt>
                <c:pt idx="270">
                  <c:v>2697.8069999999998</c:v>
                </c:pt>
                <c:pt idx="271">
                  <c:v>2707.8069999999998</c:v>
                </c:pt>
                <c:pt idx="272">
                  <c:v>2717.806</c:v>
                </c:pt>
                <c:pt idx="273">
                  <c:v>2727.7869999999998</c:v>
                </c:pt>
                <c:pt idx="274">
                  <c:v>2737.7820000000002</c:v>
                </c:pt>
                <c:pt idx="275">
                  <c:v>2747.7829999999999</c:v>
                </c:pt>
                <c:pt idx="276">
                  <c:v>2757.7829999999999</c:v>
                </c:pt>
                <c:pt idx="277">
                  <c:v>2767.7820000000002</c:v>
                </c:pt>
                <c:pt idx="278">
                  <c:v>2777.7840000000001</c:v>
                </c:pt>
                <c:pt idx="279">
                  <c:v>2787.7849999999999</c:v>
                </c:pt>
                <c:pt idx="280">
                  <c:v>2797.806</c:v>
                </c:pt>
                <c:pt idx="281">
                  <c:v>2807.806</c:v>
                </c:pt>
                <c:pt idx="282">
                  <c:v>2817.806</c:v>
                </c:pt>
                <c:pt idx="283">
                  <c:v>2827.806</c:v>
                </c:pt>
                <c:pt idx="284">
                  <c:v>2837.806</c:v>
                </c:pt>
                <c:pt idx="285">
                  <c:v>2847.8069999999998</c:v>
                </c:pt>
                <c:pt idx="286">
                  <c:v>2857.806</c:v>
                </c:pt>
                <c:pt idx="287">
                  <c:v>2867.7919999999999</c:v>
                </c:pt>
                <c:pt idx="288">
                  <c:v>2877.7849999999999</c:v>
                </c:pt>
                <c:pt idx="289">
                  <c:v>2887.788</c:v>
                </c:pt>
                <c:pt idx="290">
                  <c:v>2897.7840000000001</c:v>
                </c:pt>
                <c:pt idx="291">
                  <c:v>2907.7840000000001</c:v>
                </c:pt>
                <c:pt idx="292">
                  <c:v>2917.7869999999998</c:v>
                </c:pt>
                <c:pt idx="293">
                  <c:v>2927.7869999999998</c:v>
                </c:pt>
                <c:pt idx="294">
                  <c:v>2937.8049999999998</c:v>
                </c:pt>
                <c:pt idx="295">
                  <c:v>2947.806</c:v>
                </c:pt>
                <c:pt idx="296">
                  <c:v>2957.806</c:v>
                </c:pt>
                <c:pt idx="297">
                  <c:v>2967.8049999999998</c:v>
                </c:pt>
                <c:pt idx="298">
                  <c:v>2977.8049999999998</c:v>
                </c:pt>
                <c:pt idx="299">
                  <c:v>2987.8049999999998</c:v>
                </c:pt>
                <c:pt idx="300">
                  <c:v>2997.82</c:v>
                </c:pt>
                <c:pt idx="301">
                  <c:v>3007.82</c:v>
                </c:pt>
                <c:pt idx="302">
                  <c:v>3017.819</c:v>
                </c:pt>
                <c:pt idx="303">
                  <c:v>3027.7959999999998</c:v>
                </c:pt>
                <c:pt idx="304">
                  <c:v>3037.79</c:v>
                </c:pt>
                <c:pt idx="305">
                  <c:v>3047.7910000000002</c:v>
                </c:pt>
                <c:pt idx="306">
                  <c:v>3057.7910000000002</c:v>
                </c:pt>
                <c:pt idx="307">
                  <c:v>3067.79</c:v>
                </c:pt>
                <c:pt idx="308">
                  <c:v>3077.79</c:v>
                </c:pt>
                <c:pt idx="309">
                  <c:v>3087.7919999999999</c:v>
                </c:pt>
                <c:pt idx="310">
                  <c:v>3097.8020000000001</c:v>
                </c:pt>
                <c:pt idx="311">
                  <c:v>3107.8180000000002</c:v>
                </c:pt>
                <c:pt idx="312">
                  <c:v>3117.817</c:v>
                </c:pt>
                <c:pt idx="313">
                  <c:v>3127.817</c:v>
                </c:pt>
                <c:pt idx="314">
                  <c:v>3137.8159999999998</c:v>
                </c:pt>
                <c:pt idx="315">
                  <c:v>3147.8180000000002</c:v>
                </c:pt>
                <c:pt idx="316">
                  <c:v>3157.817</c:v>
                </c:pt>
                <c:pt idx="317">
                  <c:v>3167.8</c:v>
                </c:pt>
                <c:pt idx="318">
                  <c:v>3177.7939999999999</c:v>
                </c:pt>
                <c:pt idx="319">
                  <c:v>3187.7950000000001</c:v>
                </c:pt>
                <c:pt idx="320">
                  <c:v>3197.7939999999999</c:v>
                </c:pt>
                <c:pt idx="321">
                  <c:v>3207.7939999999999</c:v>
                </c:pt>
                <c:pt idx="322">
                  <c:v>3217.7939999999999</c:v>
                </c:pt>
                <c:pt idx="323">
                  <c:v>3227.7939999999999</c:v>
                </c:pt>
                <c:pt idx="324">
                  <c:v>3237.8180000000002</c:v>
                </c:pt>
                <c:pt idx="325">
                  <c:v>3247.8180000000002</c:v>
                </c:pt>
                <c:pt idx="326">
                  <c:v>3257.8180000000002</c:v>
                </c:pt>
                <c:pt idx="327">
                  <c:v>3267.817</c:v>
                </c:pt>
                <c:pt idx="328">
                  <c:v>3277.817</c:v>
                </c:pt>
                <c:pt idx="329">
                  <c:v>3287.817</c:v>
                </c:pt>
                <c:pt idx="330">
                  <c:v>3297.817</c:v>
                </c:pt>
                <c:pt idx="331">
                  <c:v>3307.8159999999998</c:v>
                </c:pt>
                <c:pt idx="332">
                  <c:v>3317.8159999999998</c:v>
                </c:pt>
                <c:pt idx="333">
                  <c:v>3327.8040000000001</c:v>
                </c:pt>
                <c:pt idx="334">
                  <c:v>3337.797</c:v>
                </c:pt>
                <c:pt idx="335">
                  <c:v>3347.799</c:v>
                </c:pt>
                <c:pt idx="336">
                  <c:v>3357.797</c:v>
                </c:pt>
                <c:pt idx="337">
                  <c:v>3367.799</c:v>
                </c:pt>
                <c:pt idx="338">
                  <c:v>3377.7979999999998</c:v>
                </c:pt>
                <c:pt idx="339">
                  <c:v>3387.799</c:v>
                </c:pt>
                <c:pt idx="340">
                  <c:v>3397.8139999999999</c:v>
                </c:pt>
                <c:pt idx="341">
                  <c:v>3407.8290000000002</c:v>
                </c:pt>
                <c:pt idx="342">
                  <c:v>3417.8290000000002</c:v>
                </c:pt>
                <c:pt idx="343">
                  <c:v>3427.8290000000002</c:v>
                </c:pt>
                <c:pt idx="344">
                  <c:v>3437.83</c:v>
                </c:pt>
                <c:pt idx="345">
                  <c:v>3447.83</c:v>
                </c:pt>
                <c:pt idx="346">
                  <c:v>3457.8290000000002</c:v>
                </c:pt>
                <c:pt idx="347">
                  <c:v>3467.806</c:v>
                </c:pt>
                <c:pt idx="348">
                  <c:v>3477.8009999999999</c:v>
                </c:pt>
                <c:pt idx="349">
                  <c:v>3487.8029999999999</c:v>
                </c:pt>
                <c:pt idx="350">
                  <c:v>3497.8020000000001</c:v>
                </c:pt>
                <c:pt idx="351">
                  <c:v>3507.8029999999999</c:v>
                </c:pt>
                <c:pt idx="352">
                  <c:v>3517.8029999999999</c:v>
                </c:pt>
                <c:pt idx="353">
                  <c:v>3527.8020000000001</c:v>
                </c:pt>
                <c:pt idx="354">
                  <c:v>3537.8159999999998</c:v>
                </c:pt>
                <c:pt idx="355">
                  <c:v>3547.8319999999999</c:v>
                </c:pt>
                <c:pt idx="356">
                  <c:v>3557.8319999999999</c:v>
                </c:pt>
                <c:pt idx="357">
                  <c:v>3567.8319999999999</c:v>
                </c:pt>
                <c:pt idx="358">
                  <c:v>3577.8310000000001</c:v>
                </c:pt>
                <c:pt idx="359">
                  <c:v>3587.8310000000001</c:v>
                </c:pt>
                <c:pt idx="360">
                  <c:v>3597.8310000000001</c:v>
                </c:pt>
                <c:pt idx="361">
                  <c:v>3607.83</c:v>
                </c:pt>
                <c:pt idx="362">
                  <c:v>3617.83</c:v>
                </c:pt>
                <c:pt idx="363">
                  <c:v>3627.8110000000001</c:v>
                </c:pt>
                <c:pt idx="364">
                  <c:v>3637.8049999999998</c:v>
                </c:pt>
                <c:pt idx="365">
                  <c:v>3647.8049999999998</c:v>
                </c:pt>
                <c:pt idx="366">
                  <c:v>3657.8069999999998</c:v>
                </c:pt>
                <c:pt idx="367">
                  <c:v>3667.806</c:v>
                </c:pt>
                <c:pt idx="368">
                  <c:v>3677.8069999999998</c:v>
                </c:pt>
                <c:pt idx="369">
                  <c:v>3687.8069999999998</c:v>
                </c:pt>
                <c:pt idx="370">
                  <c:v>3697.8270000000002</c:v>
                </c:pt>
                <c:pt idx="371">
                  <c:v>3707.828</c:v>
                </c:pt>
                <c:pt idx="372">
                  <c:v>3717.8270000000002</c:v>
                </c:pt>
                <c:pt idx="373">
                  <c:v>3727.8270000000002</c:v>
                </c:pt>
                <c:pt idx="374">
                  <c:v>3737.8270000000002</c:v>
                </c:pt>
                <c:pt idx="375">
                  <c:v>3747.8270000000002</c:v>
                </c:pt>
                <c:pt idx="376">
                  <c:v>3757.8270000000002</c:v>
                </c:pt>
                <c:pt idx="377">
                  <c:v>3767.8159999999998</c:v>
                </c:pt>
                <c:pt idx="378">
                  <c:v>3777.8090000000002</c:v>
                </c:pt>
                <c:pt idx="379">
                  <c:v>3787.808</c:v>
                </c:pt>
                <c:pt idx="380">
                  <c:v>3797.8090000000002</c:v>
                </c:pt>
                <c:pt idx="381">
                  <c:v>3807.81</c:v>
                </c:pt>
                <c:pt idx="382">
                  <c:v>3817.8090000000002</c:v>
                </c:pt>
                <c:pt idx="383">
                  <c:v>3827.8110000000001</c:v>
                </c:pt>
                <c:pt idx="384">
                  <c:v>3837.83</c:v>
                </c:pt>
                <c:pt idx="385">
                  <c:v>3847.83</c:v>
                </c:pt>
                <c:pt idx="386">
                  <c:v>3857.8290000000002</c:v>
                </c:pt>
                <c:pt idx="387">
                  <c:v>3867.8290000000002</c:v>
                </c:pt>
                <c:pt idx="388">
                  <c:v>3877.828</c:v>
                </c:pt>
                <c:pt idx="389">
                  <c:v>3887.828</c:v>
                </c:pt>
                <c:pt idx="390">
                  <c:v>3897.828</c:v>
                </c:pt>
                <c:pt idx="391">
                  <c:v>3907.8429999999998</c:v>
                </c:pt>
                <c:pt idx="392">
                  <c:v>3917.8429999999998</c:v>
                </c:pt>
                <c:pt idx="393">
                  <c:v>3927.819</c:v>
                </c:pt>
                <c:pt idx="394">
                  <c:v>3937.8119999999999</c:v>
                </c:pt>
                <c:pt idx="395">
                  <c:v>3947.8130000000001</c:v>
                </c:pt>
                <c:pt idx="396">
                  <c:v>3957.8119999999999</c:v>
                </c:pt>
                <c:pt idx="397">
                  <c:v>3967.8119999999999</c:v>
                </c:pt>
                <c:pt idx="398">
                  <c:v>3977.8139999999999</c:v>
                </c:pt>
                <c:pt idx="399">
                  <c:v>3987.8150000000001</c:v>
                </c:pt>
                <c:pt idx="400">
                  <c:v>3997.8380000000002</c:v>
                </c:pt>
                <c:pt idx="401">
                  <c:v>4007.8389999999999</c:v>
                </c:pt>
                <c:pt idx="402">
                  <c:v>4017.837</c:v>
                </c:pt>
                <c:pt idx="403">
                  <c:v>4027.8389999999999</c:v>
                </c:pt>
                <c:pt idx="404">
                  <c:v>4037.8380000000002</c:v>
                </c:pt>
                <c:pt idx="405">
                  <c:v>4047.837</c:v>
                </c:pt>
                <c:pt idx="406">
                  <c:v>4057.8380000000002</c:v>
                </c:pt>
                <c:pt idx="407">
                  <c:v>4067.8229999999999</c:v>
                </c:pt>
                <c:pt idx="408">
                  <c:v>4077.8159999999998</c:v>
                </c:pt>
                <c:pt idx="409">
                  <c:v>4087.8159999999998</c:v>
                </c:pt>
                <c:pt idx="410">
                  <c:v>4097.8159999999998</c:v>
                </c:pt>
                <c:pt idx="411">
                  <c:v>4107.8159999999998</c:v>
                </c:pt>
                <c:pt idx="412">
                  <c:v>4117.817</c:v>
                </c:pt>
                <c:pt idx="413">
                  <c:v>4127.82</c:v>
                </c:pt>
                <c:pt idx="414">
                  <c:v>4137.8419999999996</c:v>
                </c:pt>
                <c:pt idx="415">
                  <c:v>4147.8459999999995</c:v>
                </c:pt>
                <c:pt idx="416">
                  <c:v>4157.8419999999996</c:v>
                </c:pt>
                <c:pt idx="417">
                  <c:v>4167.8410000000003</c:v>
                </c:pt>
                <c:pt idx="418">
                  <c:v>4177.8410000000003</c:v>
                </c:pt>
                <c:pt idx="419">
                  <c:v>4187.84</c:v>
                </c:pt>
                <c:pt idx="420">
                  <c:v>4197.84</c:v>
                </c:pt>
                <c:pt idx="421">
                  <c:v>4207.84</c:v>
                </c:pt>
                <c:pt idx="422">
                  <c:v>4217.84</c:v>
                </c:pt>
                <c:pt idx="423">
                  <c:v>4227.8270000000002</c:v>
                </c:pt>
                <c:pt idx="424">
                  <c:v>4237.82</c:v>
                </c:pt>
                <c:pt idx="425">
                  <c:v>4247.8190000000004</c:v>
                </c:pt>
                <c:pt idx="426">
                  <c:v>4257.82</c:v>
                </c:pt>
                <c:pt idx="427">
                  <c:v>4267.8220000000001</c:v>
                </c:pt>
                <c:pt idx="428">
                  <c:v>4277.8220000000001</c:v>
                </c:pt>
                <c:pt idx="429">
                  <c:v>4287.8220000000001</c:v>
                </c:pt>
                <c:pt idx="430">
                  <c:v>4297.835</c:v>
                </c:pt>
                <c:pt idx="431">
                  <c:v>4307.8509999999997</c:v>
                </c:pt>
                <c:pt idx="432">
                  <c:v>4317.8500000000004</c:v>
                </c:pt>
                <c:pt idx="433">
                  <c:v>4327.8500000000004</c:v>
                </c:pt>
                <c:pt idx="434">
                  <c:v>4337.8490000000002</c:v>
                </c:pt>
                <c:pt idx="435">
                  <c:v>4347.8500000000004</c:v>
                </c:pt>
                <c:pt idx="436">
                  <c:v>4357.8490000000002</c:v>
                </c:pt>
                <c:pt idx="437">
                  <c:v>4367.8289999999997</c:v>
                </c:pt>
                <c:pt idx="438">
                  <c:v>4377.8230000000003</c:v>
                </c:pt>
                <c:pt idx="439">
                  <c:v>4387.8230000000003</c:v>
                </c:pt>
                <c:pt idx="440">
                  <c:v>4397.8249999999998</c:v>
                </c:pt>
                <c:pt idx="441">
                  <c:v>4407.8239999999996</c:v>
                </c:pt>
                <c:pt idx="442">
                  <c:v>4417.8249999999998</c:v>
                </c:pt>
                <c:pt idx="443">
                  <c:v>4427.8239999999996</c:v>
                </c:pt>
                <c:pt idx="444">
                  <c:v>4437.8379999999997</c:v>
                </c:pt>
                <c:pt idx="445">
                  <c:v>4447.8540000000003</c:v>
                </c:pt>
                <c:pt idx="446">
                  <c:v>4457.8540000000003</c:v>
                </c:pt>
                <c:pt idx="447">
                  <c:v>4467.8540000000003</c:v>
                </c:pt>
                <c:pt idx="448">
                  <c:v>4477.8530000000001</c:v>
                </c:pt>
                <c:pt idx="449">
                  <c:v>4487.8540000000003</c:v>
                </c:pt>
                <c:pt idx="450">
                  <c:v>4497.8530000000001</c:v>
                </c:pt>
                <c:pt idx="451">
                  <c:v>4507.8530000000001</c:v>
                </c:pt>
                <c:pt idx="452">
                  <c:v>4517.8540000000003</c:v>
                </c:pt>
                <c:pt idx="453">
                  <c:v>4527.8360000000002</c:v>
                </c:pt>
                <c:pt idx="454">
                  <c:v>4537.83</c:v>
                </c:pt>
                <c:pt idx="455">
                  <c:v>4547.8289999999997</c:v>
                </c:pt>
                <c:pt idx="456">
                  <c:v>4557.8280000000004</c:v>
                </c:pt>
                <c:pt idx="457">
                  <c:v>4567.8289999999997</c:v>
                </c:pt>
                <c:pt idx="458">
                  <c:v>4577.8289999999997</c:v>
                </c:pt>
                <c:pt idx="459">
                  <c:v>4587.8280000000004</c:v>
                </c:pt>
                <c:pt idx="460">
                  <c:v>4597.8469999999998</c:v>
                </c:pt>
                <c:pt idx="461">
                  <c:v>4607.8620000000001</c:v>
                </c:pt>
                <c:pt idx="462">
                  <c:v>4617.8469999999998</c:v>
                </c:pt>
                <c:pt idx="463">
                  <c:v>4627.8620000000001</c:v>
                </c:pt>
                <c:pt idx="464">
                  <c:v>4637.8620000000001</c:v>
                </c:pt>
                <c:pt idx="465">
                  <c:v>4647.8620000000001</c:v>
                </c:pt>
                <c:pt idx="466">
                  <c:v>4657.8609999999999</c:v>
                </c:pt>
                <c:pt idx="467">
                  <c:v>4667.8370000000004</c:v>
                </c:pt>
                <c:pt idx="468">
                  <c:v>4677.8310000000001</c:v>
                </c:pt>
                <c:pt idx="469">
                  <c:v>4687.8320000000003</c:v>
                </c:pt>
                <c:pt idx="470">
                  <c:v>4697.8310000000001</c:v>
                </c:pt>
                <c:pt idx="471">
                  <c:v>4707.8310000000001</c:v>
                </c:pt>
                <c:pt idx="472">
                  <c:v>4717.8320000000003</c:v>
                </c:pt>
                <c:pt idx="473">
                  <c:v>4727.8329999999996</c:v>
                </c:pt>
                <c:pt idx="474">
                  <c:v>4737.8509999999997</c:v>
                </c:pt>
                <c:pt idx="475">
                  <c:v>4747.866</c:v>
                </c:pt>
                <c:pt idx="476">
                  <c:v>4757.866</c:v>
                </c:pt>
                <c:pt idx="477">
                  <c:v>4767.8649999999998</c:v>
                </c:pt>
                <c:pt idx="478">
                  <c:v>4777.8649999999998</c:v>
                </c:pt>
                <c:pt idx="479">
                  <c:v>4787.8630000000003</c:v>
                </c:pt>
                <c:pt idx="480">
                  <c:v>4797.8639999999996</c:v>
                </c:pt>
                <c:pt idx="481">
                  <c:v>4807.8639999999996</c:v>
                </c:pt>
                <c:pt idx="482">
                  <c:v>4817.8639999999996</c:v>
                </c:pt>
                <c:pt idx="483">
                  <c:v>4827.8429999999998</c:v>
                </c:pt>
                <c:pt idx="484">
                  <c:v>4837.8360000000002</c:v>
                </c:pt>
                <c:pt idx="485">
                  <c:v>4847.8370000000004</c:v>
                </c:pt>
                <c:pt idx="486">
                  <c:v>4857.8370000000004</c:v>
                </c:pt>
                <c:pt idx="487">
                  <c:v>4867.8360000000002</c:v>
                </c:pt>
                <c:pt idx="488">
                  <c:v>4877.8360000000002</c:v>
                </c:pt>
                <c:pt idx="489">
                  <c:v>4887.8360000000002</c:v>
                </c:pt>
                <c:pt idx="490">
                  <c:v>4897.8590000000004</c:v>
                </c:pt>
                <c:pt idx="491">
                  <c:v>4907.8580000000002</c:v>
                </c:pt>
                <c:pt idx="492">
                  <c:v>4917.8590000000004</c:v>
                </c:pt>
                <c:pt idx="493">
                  <c:v>4927.8590000000004</c:v>
                </c:pt>
                <c:pt idx="494">
                  <c:v>4937.8580000000002</c:v>
                </c:pt>
                <c:pt idx="495">
                  <c:v>4947.8580000000002</c:v>
                </c:pt>
                <c:pt idx="496">
                  <c:v>4957.8580000000002</c:v>
                </c:pt>
                <c:pt idx="497">
                  <c:v>4967.8450000000003</c:v>
                </c:pt>
                <c:pt idx="498">
                  <c:v>4977.8370000000004</c:v>
                </c:pt>
                <c:pt idx="499">
                  <c:v>4987.8389999999999</c:v>
                </c:pt>
                <c:pt idx="500">
                  <c:v>4997.8410000000003</c:v>
                </c:pt>
                <c:pt idx="501">
                  <c:v>5007.8410000000003</c:v>
                </c:pt>
                <c:pt idx="502">
                  <c:v>5017.8410000000003</c:v>
                </c:pt>
                <c:pt idx="503">
                  <c:v>5027.8410000000003</c:v>
                </c:pt>
                <c:pt idx="504">
                  <c:v>5037.8649999999998</c:v>
                </c:pt>
                <c:pt idx="505">
                  <c:v>5047.8639999999996</c:v>
                </c:pt>
                <c:pt idx="506">
                  <c:v>5057.8639999999996</c:v>
                </c:pt>
                <c:pt idx="507">
                  <c:v>5067.8630000000003</c:v>
                </c:pt>
                <c:pt idx="508">
                  <c:v>5077.8630000000003</c:v>
                </c:pt>
                <c:pt idx="509">
                  <c:v>5087.8630000000003</c:v>
                </c:pt>
                <c:pt idx="510">
                  <c:v>5097.8630000000003</c:v>
                </c:pt>
                <c:pt idx="511">
                  <c:v>5107.8630000000003</c:v>
                </c:pt>
                <c:pt idx="512">
                  <c:v>5117.8630000000003</c:v>
                </c:pt>
                <c:pt idx="513">
                  <c:v>5127.8500000000004</c:v>
                </c:pt>
                <c:pt idx="514">
                  <c:v>5137.8440000000001</c:v>
                </c:pt>
                <c:pt idx="515">
                  <c:v>5147.8429999999998</c:v>
                </c:pt>
                <c:pt idx="516">
                  <c:v>5157.8429999999998</c:v>
                </c:pt>
                <c:pt idx="517">
                  <c:v>5167.8429999999998</c:v>
                </c:pt>
                <c:pt idx="518">
                  <c:v>5177.8440000000001</c:v>
                </c:pt>
                <c:pt idx="519">
                  <c:v>5187.8450000000003</c:v>
                </c:pt>
                <c:pt idx="520">
                  <c:v>5197.8549999999996</c:v>
                </c:pt>
                <c:pt idx="521">
                  <c:v>5207.8710000000001</c:v>
                </c:pt>
                <c:pt idx="522">
                  <c:v>5217.8710000000001</c:v>
                </c:pt>
                <c:pt idx="523">
                  <c:v>5227.8710000000001</c:v>
                </c:pt>
                <c:pt idx="524">
                  <c:v>5237.87</c:v>
                </c:pt>
                <c:pt idx="525">
                  <c:v>5247.87</c:v>
                </c:pt>
                <c:pt idx="526">
                  <c:v>5257.8689999999997</c:v>
                </c:pt>
                <c:pt idx="527">
                  <c:v>5267.8519999999999</c:v>
                </c:pt>
                <c:pt idx="528">
                  <c:v>5277.8440000000001</c:v>
                </c:pt>
                <c:pt idx="529">
                  <c:v>5287.8459999999995</c:v>
                </c:pt>
                <c:pt idx="530">
                  <c:v>5297.8469999999998</c:v>
                </c:pt>
                <c:pt idx="531">
                  <c:v>5307.8469999999998</c:v>
                </c:pt>
                <c:pt idx="532">
                  <c:v>5317.8469999999998</c:v>
                </c:pt>
                <c:pt idx="533">
                  <c:v>5327.8490000000002</c:v>
                </c:pt>
                <c:pt idx="534">
                  <c:v>5337.8609999999999</c:v>
                </c:pt>
                <c:pt idx="535">
                  <c:v>5347.8760000000002</c:v>
                </c:pt>
                <c:pt idx="536">
                  <c:v>5357.8760000000002</c:v>
                </c:pt>
                <c:pt idx="537">
                  <c:v>5367.8760000000002</c:v>
                </c:pt>
                <c:pt idx="538">
                  <c:v>5377.875</c:v>
                </c:pt>
                <c:pt idx="539">
                  <c:v>5387.875</c:v>
                </c:pt>
                <c:pt idx="540">
                  <c:v>5397.875</c:v>
                </c:pt>
                <c:pt idx="541">
                  <c:v>5407.875</c:v>
                </c:pt>
                <c:pt idx="542">
                  <c:v>5417.8760000000002</c:v>
                </c:pt>
                <c:pt idx="543">
                  <c:v>5427.8590000000004</c:v>
                </c:pt>
                <c:pt idx="544">
                  <c:v>5437.85</c:v>
                </c:pt>
                <c:pt idx="545">
                  <c:v>5447.85</c:v>
                </c:pt>
                <c:pt idx="546">
                  <c:v>5457.8509999999997</c:v>
                </c:pt>
                <c:pt idx="547">
                  <c:v>5467.85</c:v>
                </c:pt>
                <c:pt idx="548">
                  <c:v>5477.85</c:v>
                </c:pt>
                <c:pt idx="549">
                  <c:v>5487.8519999999999</c:v>
                </c:pt>
                <c:pt idx="550">
                  <c:v>5497.8680000000004</c:v>
                </c:pt>
                <c:pt idx="551">
                  <c:v>5507.8829999999998</c:v>
                </c:pt>
                <c:pt idx="552">
                  <c:v>5517.8829999999998</c:v>
                </c:pt>
                <c:pt idx="553">
                  <c:v>5527.8819999999996</c:v>
                </c:pt>
                <c:pt idx="554">
                  <c:v>5537.8810000000003</c:v>
                </c:pt>
                <c:pt idx="555">
                  <c:v>5547.8819999999996</c:v>
                </c:pt>
                <c:pt idx="556">
                  <c:v>5557.8819999999996</c:v>
                </c:pt>
                <c:pt idx="557">
                  <c:v>5567.8609999999999</c:v>
                </c:pt>
                <c:pt idx="558">
                  <c:v>5577.8549999999996</c:v>
                </c:pt>
                <c:pt idx="559">
                  <c:v>5587.8549999999996</c:v>
                </c:pt>
                <c:pt idx="560">
                  <c:v>5597.857</c:v>
                </c:pt>
                <c:pt idx="561">
                  <c:v>5607.8549999999996</c:v>
                </c:pt>
                <c:pt idx="562">
                  <c:v>5617.8559999999998</c:v>
                </c:pt>
                <c:pt idx="563">
                  <c:v>5627.8580000000002</c:v>
                </c:pt>
                <c:pt idx="564">
                  <c:v>5637.8720000000003</c:v>
                </c:pt>
                <c:pt idx="565">
                  <c:v>5647.8869999999997</c:v>
                </c:pt>
                <c:pt idx="566">
                  <c:v>5657.8869999999997</c:v>
                </c:pt>
                <c:pt idx="567">
                  <c:v>5667.8869999999997</c:v>
                </c:pt>
                <c:pt idx="568">
                  <c:v>5677.8860000000004</c:v>
                </c:pt>
                <c:pt idx="569">
                  <c:v>5687.8860000000004</c:v>
                </c:pt>
                <c:pt idx="570">
                  <c:v>5697.8869999999997</c:v>
                </c:pt>
                <c:pt idx="571">
                  <c:v>5707.8860000000004</c:v>
                </c:pt>
                <c:pt idx="572">
                  <c:v>5717.8850000000002</c:v>
                </c:pt>
                <c:pt idx="573">
                  <c:v>5727.866</c:v>
                </c:pt>
                <c:pt idx="574">
                  <c:v>5737.8580000000002</c:v>
                </c:pt>
                <c:pt idx="575">
                  <c:v>5747.8580000000002</c:v>
                </c:pt>
                <c:pt idx="576">
                  <c:v>5757.8590000000004</c:v>
                </c:pt>
                <c:pt idx="577">
                  <c:v>5767.8590000000004</c:v>
                </c:pt>
                <c:pt idx="578">
                  <c:v>5777.8590000000004</c:v>
                </c:pt>
                <c:pt idx="579">
                  <c:v>5787.8609999999999</c:v>
                </c:pt>
                <c:pt idx="580">
                  <c:v>5797.88</c:v>
                </c:pt>
                <c:pt idx="581">
                  <c:v>5807.88</c:v>
                </c:pt>
                <c:pt idx="582">
                  <c:v>5817.88</c:v>
                </c:pt>
                <c:pt idx="583">
                  <c:v>5827.88</c:v>
                </c:pt>
                <c:pt idx="584">
                  <c:v>5837.8789999999999</c:v>
                </c:pt>
                <c:pt idx="585">
                  <c:v>5847.8789999999999</c:v>
                </c:pt>
                <c:pt idx="586">
                  <c:v>5857.8789999999999</c:v>
                </c:pt>
                <c:pt idx="587">
                  <c:v>5867.8680000000004</c:v>
                </c:pt>
                <c:pt idx="588">
                  <c:v>5877.8630000000003</c:v>
                </c:pt>
                <c:pt idx="589">
                  <c:v>5887.8620000000001</c:v>
                </c:pt>
                <c:pt idx="590">
                  <c:v>5897.8620000000001</c:v>
                </c:pt>
                <c:pt idx="591">
                  <c:v>5907.8630000000003</c:v>
                </c:pt>
                <c:pt idx="592">
                  <c:v>5917.8649999999998</c:v>
                </c:pt>
                <c:pt idx="593">
                  <c:v>5927.8639999999996</c:v>
                </c:pt>
                <c:pt idx="594">
                  <c:v>5937.8850000000002</c:v>
                </c:pt>
                <c:pt idx="595">
                  <c:v>5947.884</c:v>
                </c:pt>
                <c:pt idx="596">
                  <c:v>5957.8829999999998</c:v>
                </c:pt>
                <c:pt idx="597">
                  <c:v>5967.884</c:v>
                </c:pt>
                <c:pt idx="598">
                  <c:v>5977.884</c:v>
                </c:pt>
                <c:pt idx="599">
                  <c:v>5987.8829999999998</c:v>
                </c:pt>
                <c:pt idx="600">
                  <c:v>5997.884</c:v>
                </c:pt>
                <c:pt idx="601">
                  <c:v>6007.884</c:v>
                </c:pt>
                <c:pt idx="602">
                  <c:v>6017.884</c:v>
                </c:pt>
                <c:pt idx="603">
                  <c:v>6027.8720000000003</c:v>
                </c:pt>
                <c:pt idx="604">
                  <c:v>6037.8670000000002</c:v>
                </c:pt>
                <c:pt idx="605">
                  <c:v>6047.866</c:v>
                </c:pt>
                <c:pt idx="606">
                  <c:v>6057.866</c:v>
                </c:pt>
                <c:pt idx="607">
                  <c:v>6067.866</c:v>
                </c:pt>
                <c:pt idx="608">
                  <c:v>6077.866</c:v>
                </c:pt>
                <c:pt idx="609">
                  <c:v>6087.8680000000004</c:v>
                </c:pt>
                <c:pt idx="610">
                  <c:v>6097.8919999999998</c:v>
                </c:pt>
                <c:pt idx="611">
                  <c:v>6107.8919999999998</c:v>
                </c:pt>
                <c:pt idx="612">
                  <c:v>6117.8919999999998</c:v>
                </c:pt>
                <c:pt idx="613">
                  <c:v>6127.8909999999996</c:v>
                </c:pt>
                <c:pt idx="614">
                  <c:v>6137.8909999999996</c:v>
                </c:pt>
                <c:pt idx="615">
                  <c:v>6147.89</c:v>
                </c:pt>
                <c:pt idx="616">
                  <c:v>6157.89</c:v>
                </c:pt>
                <c:pt idx="617">
                  <c:v>6167.875</c:v>
                </c:pt>
                <c:pt idx="618">
                  <c:v>6177.8680000000004</c:v>
                </c:pt>
                <c:pt idx="619">
                  <c:v>6187.8710000000001</c:v>
                </c:pt>
                <c:pt idx="620">
                  <c:v>6197.8689999999997</c:v>
                </c:pt>
                <c:pt idx="621">
                  <c:v>6207.8710000000001</c:v>
                </c:pt>
                <c:pt idx="622">
                  <c:v>6217.87</c:v>
                </c:pt>
                <c:pt idx="623">
                  <c:v>6266.8320000000003</c:v>
                </c:pt>
                <c:pt idx="624">
                  <c:v>6271.1450000000004</c:v>
                </c:pt>
                <c:pt idx="625">
                  <c:v>6275.4579999999996</c:v>
                </c:pt>
                <c:pt idx="626">
                  <c:v>6279.77</c:v>
                </c:pt>
                <c:pt idx="627">
                  <c:v>6284.0820000000003</c:v>
                </c:pt>
                <c:pt idx="628">
                  <c:v>6288.3959999999997</c:v>
                </c:pt>
                <c:pt idx="629">
                  <c:v>6292.7079999999996</c:v>
                </c:pt>
                <c:pt idx="630">
                  <c:v>6297.8950000000004</c:v>
                </c:pt>
                <c:pt idx="631">
                  <c:v>6307.8950000000004</c:v>
                </c:pt>
                <c:pt idx="632">
                  <c:v>6317.8950000000004</c:v>
                </c:pt>
                <c:pt idx="633">
                  <c:v>6327.88</c:v>
                </c:pt>
                <c:pt idx="634">
                  <c:v>6337.875</c:v>
                </c:pt>
                <c:pt idx="635">
                  <c:v>6347.8729999999996</c:v>
                </c:pt>
                <c:pt idx="636">
                  <c:v>6357.875</c:v>
                </c:pt>
                <c:pt idx="637">
                  <c:v>6367.8729999999996</c:v>
                </c:pt>
                <c:pt idx="638">
                  <c:v>6377.8739999999998</c:v>
                </c:pt>
                <c:pt idx="639">
                  <c:v>6387.875</c:v>
                </c:pt>
                <c:pt idx="640">
                  <c:v>6397.8909999999996</c:v>
                </c:pt>
                <c:pt idx="641">
                  <c:v>6407.9070000000002</c:v>
                </c:pt>
                <c:pt idx="642">
                  <c:v>6417.9059999999999</c:v>
                </c:pt>
                <c:pt idx="643">
                  <c:v>6427.9059999999999</c:v>
                </c:pt>
                <c:pt idx="644">
                  <c:v>6437.9059999999999</c:v>
                </c:pt>
                <c:pt idx="645">
                  <c:v>6447.9059999999999</c:v>
                </c:pt>
                <c:pt idx="646">
                  <c:v>6457.9049999999997</c:v>
                </c:pt>
                <c:pt idx="647">
                  <c:v>6467.8829999999998</c:v>
                </c:pt>
                <c:pt idx="648">
                  <c:v>6477.8770000000004</c:v>
                </c:pt>
                <c:pt idx="649">
                  <c:v>6487.8779999999997</c:v>
                </c:pt>
                <c:pt idx="650">
                  <c:v>6497.8770000000004</c:v>
                </c:pt>
                <c:pt idx="651">
                  <c:v>6507.8789999999999</c:v>
                </c:pt>
                <c:pt idx="652">
                  <c:v>6517.8779999999997</c:v>
                </c:pt>
                <c:pt idx="653">
                  <c:v>6527.8779999999997</c:v>
                </c:pt>
                <c:pt idx="654">
                  <c:v>6537.893</c:v>
                </c:pt>
                <c:pt idx="655">
                  <c:v>6547.9080000000004</c:v>
                </c:pt>
                <c:pt idx="656">
                  <c:v>6557.9080000000004</c:v>
                </c:pt>
                <c:pt idx="657">
                  <c:v>6567.9080000000004</c:v>
                </c:pt>
                <c:pt idx="658">
                  <c:v>6577.9080000000004</c:v>
                </c:pt>
                <c:pt idx="659">
                  <c:v>6587.9080000000004</c:v>
                </c:pt>
                <c:pt idx="660">
                  <c:v>6597.9080000000004</c:v>
                </c:pt>
                <c:pt idx="661">
                  <c:v>6607.9080000000004</c:v>
                </c:pt>
                <c:pt idx="662">
                  <c:v>6617.9070000000002</c:v>
                </c:pt>
                <c:pt idx="663">
                  <c:v>6627.8879999999999</c:v>
                </c:pt>
                <c:pt idx="664">
                  <c:v>6637.8829999999998</c:v>
                </c:pt>
                <c:pt idx="665">
                  <c:v>6647.8810000000003</c:v>
                </c:pt>
                <c:pt idx="666">
                  <c:v>6657.884</c:v>
                </c:pt>
                <c:pt idx="667">
                  <c:v>6667.8819999999996</c:v>
                </c:pt>
                <c:pt idx="668">
                  <c:v>6677.8829999999998</c:v>
                </c:pt>
                <c:pt idx="669">
                  <c:v>6687.8829999999998</c:v>
                </c:pt>
                <c:pt idx="670">
                  <c:v>6697.9009999999998</c:v>
                </c:pt>
                <c:pt idx="671">
                  <c:v>6707.915</c:v>
                </c:pt>
                <c:pt idx="672">
                  <c:v>6717.9</c:v>
                </c:pt>
                <c:pt idx="673">
                  <c:v>6727.9160000000002</c:v>
                </c:pt>
                <c:pt idx="674">
                  <c:v>6737.9139999999998</c:v>
                </c:pt>
                <c:pt idx="675">
                  <c:v>6747.915</c:v>
                </c:pt>
                <c:pt idx="676">
                  <c:v>6757.9139999999998</c:v>
                </c:pt>
                <c:pt idx="677">
                  <c:v>6767.8890000000001</c:v>
                </c:pt>
                <c:pt idx="678">
                  <c:v>6777.8869999999997</c:v>
                </c:pt>
                <c:pt idx="679">
                  <c:v>6787.8860000000004</c:v>
                </c:pt>
                <c:pt idx="680">
                  <c:v>6797.8860000000004</c:v>
                </c:pt>
                <c:pt idx="681">
                  <c:v>6807.8850000000002</c:v>
                </c:pt>
                <c:pt idx="682">
                  <c:v>6817.8869999999997</c:v>
                </c:pt>
                <c:pt idx="683">
                  <c:v>6827.8879999999999</c:v>
                </c:pt>
                <c:pt idx="684">
                  <c:v>6837.9059999999999</c:v>
                </c:pt>
                <c:pt idx="685">
                  <c:v>6847.9059999999999</c:v>
                </c:pt>
                <c:pt idx="686">
                  <c:v>6857.9059999999999</c:v>
                </c:pt>
                <c:pt idx="687">
                  <c:v>6867.9049999999997</c:v>
                </c:pt>
                <c:pt idx="688">
                  <c:v>6877.9049999999997</c:v>
                </c:pt>
                <c:pt idx="689">
                  <c:v>6887.9049999999997</c:v>
                </c:pt>
                <c:pt idx="690">
                  <c:v>6897.9049999999997</c:v>
                </c:pt>
                <c:pt idx="691">
                  <c:v>6907.92</c:v>
                </c:pt>
                <c:pt idx="692">
                  <c:v>6917.92</c:v>
                </c:pt>
                <c:pt idx="693">
                  <c:v>6927.8959999999997</c:v>
                </c:pt>
                <c:pt idx="694">
                  <c:v>6937.8969999999999</c:v>
                </c:pt>
                <c:pt idx="695">
                  <c:v>6947.8909999999996</c:v>
                </c:pt>
                <c:pt idx="696">
                  <c:v>6957.8890000000001</c:v>
                </c:pt>
                <c:pt idx="697">
                  <c:v>6967.8909999999996</c:v>
                </c:pt>
                <c:pt idx="698">
                  <c:v>6977.8919999999998</c:v>
                </c:pt>
                <c:pt idx="699">
                  <c:v>6987.8909999999996</c:v>
                </c:pt>
                <c:pt idx="700">
                  <c:v>6997.9139999999998</c:v>
                </c:pt>
                <c:pt idx="701">
                  <c:v>7007.9139999999998</c:v>
                </c:pt>
                <c:pt idx="702">
                  <c:v>7017.9139999999998</c:v>
                </c:pt>
                <c:pt idx="703">
                  <c:v>7027.9129999999996</c:v>
                </c:pt>
                <c:pt idx="704">
                  <c:v>7037.9129999999996</c:v>
                </c:pt>
                <c:pt idx="705">
                  <c:v>7047.9120000000003</c:v>
                </c:pt>
                <c:pt idx="706">
                  <c:v>7057.9120000000003</c:v>
                </c:pt>
                <c:pt idx="707">
                  <c:v>7067.8969999999999</c:v>
                </c:pt>
                <c:pt idx="708">
                  <c:v>7077.8950000000004</c:v>
                </c:pt>
                <c:pt idx="709">
                  <c:v>7087.8940000000002</c:v>
                </c:pt>
                <c:pt idx="710">
                  <c:v>7097.893</c:v>
                </c:pt>
                <c:pt idx="711">
                  <c:v>7107.9009999999998</c:v>
                </c:pt>
                <c:pt idx="712">
                  <c:v>7117.8919999999998</c:v>
                </c:pt>
                <c:pt idx="713">
                  <c:v>7127.8950000000004</c:v>
                </c:pt>
                <c:pt idx="714">
                  <c:v>7137.9189999999999</c:v>
                </c:pt>
                <c:pt idx="715">
                  <c:v>7147.9189999999999</c:v>
                </c:pt>
                <c:pt idx="716">
                  <c:v>7157.9179999999997</c:v>
                </c:pt>
                <c:pt idx="717">
                  <c:v>7167.9179999999997</c:v>
                </c:pt>
                <c:pt idx="718">
                  <c:v>7177.9189999999999</c:v>
                </c:pt>
                <c:pt idx="719">
                  <c:v>7187.9189999999999</c:v>
                </c:pt>
                <c:pt idx="720">
                  <c:v>7197.9179999999997</c:v>
                </c:pt>
                <c:pt idx="721">
                  <c:v>7207.9179999999997</c:v>
                </c:pt>
                <c:pt idx="722">
                  <c:v>7217.9170000000004</c:v>
                </c:pt>
                <c:pt idx="723">
                  <c:v>7227.9030000000002</c:v>
                </c:pt>
                <c:pt idx="724">
                  <c:v>7237.8959999999997</c:v>
                </c:pt>
                <c:pt idx="725">
                  <c:v>7247.8959999999997</c:v>
                </c:pt>
                <c:pt idx="726">
                  <c:v>7257.8959999999997</c:v>
                </c:pt>
                <c:pt idx="727">
                  <c:v>7267.8980000000001</c:v>
                </c:pt>
                <c:pt idx="728">
                  <c:v>7277.8980000000001</c:v>
                </c:pt>
                <c:pt idx="729">
                  <c:v>7287.8990000000003</c:v>
                </c:pt>
                <c:pt idx="730">
                  <c:v>7297.91</c:v>
                </c:pt>
                <c:pt idx="731">
                  <c:v>7307.9260000000004</c:v>
                </c:pt>
                <c:pt idx="732">
                  <c:v>7317.9250000000002</c:v>
                </c:pt>
                <c:pt idx="733">
                  <c:v>7327.9250000000002</c:v>
                </c:pt>
                <c:pt idx="734">
                  <c:v>7337.924</c:v>
                </c:pt>
                <c:pt idx="735">
                  <c:v>7347.9250000000002</c:v>
                </c:pt>
                <c:pt idx="736">
                  <c:v>7357.9250000000002</c:v>
                </c:pt>
                <c:pt idx="737">
                  <c:v>7367.9070000000002</c:v>
                </c:pt>
                <c:pt idx="738">
                  <c:v>7377.9</c:v>
                </c:pt>
                <c:pt idx="739">
                  <c:v>7387.8990000000003</c:v>
                </c:pt>
                <c:pt idx="740">
                  <c:v>7397.9</c:v>
                </c:pt>
                <c:pt idx="741">
                  <c:v>7407.9009999999998</c:v>
                </c:pt>
                <c:pt idx="742">
                  <c:v>7417.902</c:v>
                </c:pt>
                <c:pt idx="743">
                  <c:v>7427.9030000000002</c:v>
                </c:pt>
                <c:pt idx="744">
                  <c:v>7437.915</c:v>
                </c:pt>
                <c:pt idx="745">
                  <c:v>7447.9290000000001</c:v>
                </c:pt>
                <c:pt idx="746">
                  <c:v>7457.93</c:v>
                </c:pt>
                <c:pt idx="747">
                  <c:v>7467.93</c:v>
                </c:pt>
                <c:pt idx="748">
                  <c:v>7477.93</c:v>
                </c:pt>
                <c:pt idx="749">
                  <c:v>7487.9290000000001</c:v>
                </c:pt>
                <c:pt idx="750">
                  <c:v>7497.9290000000001</c:v>
                </c:pt>
                <c:pt idx="751">
                  <c:v>7507.9290000000001</c:v>
                </c:pt>
                <c:pt idx="752">
                  <c:v>7517.9290000000001</c:v>
                </c:pt>
                <c:pt idx="753">
                  <c:v>7527.9110000000001</c:v>
                </c:pt>
                <c:pt idx="754">
                  <c:v>7537.9030000000002</c:v>
                </c:pt>
                <c:pt idx="755">
                  <c:v>7547.9040000000005</c:v>
                </c:pt>
                <c:pt idx="756">
                  <c:v>7557.9040000000005</c:v>
                </c:pt>
                <c:pt idx="757">
                  <c:v>7567.9059999999999</c:v>
                </c:pt>
                <c:pt idx="758">
                  <c:v>7577.9049999999997</c:v>
                </c:pt>
                <c:pt idx="759">
                  <c:v>7587.9059999999999</c:v>
                </c:pt>
                <c:pt idx="760">
                  <c:v>7597.9219999999996</c:v>
                </c:pt>
                <c:pt idx="761">
                  <c:v>7607.9380000000001</c:v>
                </c:pt>
                <c:pt idx="762">
                  <c:v>7617.9369999999999</c:v>
                </c:pt>
                <c:pt idx="763">
                  <c:v>7627.9369999999999</c:v>
                </c:pt>
                <c:pt idx="764">
                  <c:v>7637.9359999999997</c:v>
                </c:pt>
                <c:pt idx="765">
                  <c:v>7647.9359999999997</c:v>
                </c:pt>
                <c:pt idx="766">
                  <c:v>7657.9359999999997</c:v>
                </c:pt>
                <c:pt idx="767">
                  <c:v>7667.915</c:v>
                </c:pt>
                <c:pt idx="768">
                  <c:v>7677.9080000000004</c:v>
                </c:pt>
                <c:pt idx="769">
                  <c:v>7687.9089999999997</c:v>
                </c:pt>
                <c:pt idx="770">
                  <c:v>7697.9089999999997</c:v>
                </c:pt>
                <c:pt idx="771">
                  <c:v>7707.9089999999997</c:v>
                </c:pt>
                <c:pt idx="772">
                  <c:v>7717.91</c:v>
                </c:pt>
                <c:pt idx="773">
                  <c:v>7727.9089999999997</c:v>
                </c:pt>
                <c:pt idx="774">
                  <c:v>7737.9269999999997</c:v>
                </c:pt>
                <c:pt idx="775">
                  <c:v>7747.9260000000004</c:v>
                </c:pt>
                <c:pt idx="776">
                  <c:v>7757.9260000000004</c:v>
                </c:pt>
                <c:pt idx="777">
                  <c:v>7767.9430000000002</c:v>
                </c:pt>
                <c:pt idx="778">
                  <c:v>7777.942</c:v>
                </c:pt>
                <c:pt idx="779">
                  <c:v>7787.942</c:v>
                </c:pt>
                <c:pt idx="780">
                  <c:v>7797.942</c:v>
                </c:pt>
                <c:pt idx="781">
                  <c:v>7807.9409999999998</c:v>
                </c:pt>
                <c:pt idx="782">
                  <c:v>7817.9409999999998</c:v>
                </c:pt>
                <c:pt idx="783">
                  <c:v>7827.9189999999999</c:v>
                </c:pt>
                <c:pt idx="784">
                  <c:v>7837.9110000000001</c:v>
                </c:pt>
                <c:pt idx="785">
                  <c:v>7847.9120000000003</c:v>
                </c:pt>
                <c:pt idx="786">
                  <c:v>7857.9129999999996</c:v>
                </c:pt>
                <c:pt idx="787">
                  <c:v>7867.9139999999998</c:v>
                </c:pt>
                <c:pt idx="788">
                  <c:v>7877.915</c:v>
                </c:pt>
                <c:pt idx="789">
                  <c:v>7887.915</c:v>
                </c:pt>
                <c:pt idx="790">
                  <c:v>7897.9340000000002</c:v>
                </c:pt>
                <c:pt idx="791">
                  <c:v>7907.9340000000002</c:v>
                </c:pt>
                <c:pt idx="792">
                  <c:v>7917.9489999999996</c:v>
                </c:pt>
                <c:pt idx="793">
                  <c:v>7927.9350000000004</c:v>
                </c:pt>
                <c:pt idx="794">
                  <c:v>7937.9319999999998</c:v>
                </c:pt>
                <c:pt idx="795">
                  <c:v>7947.9319999999998</c:v>
                </c:pt>
                <c:pt idx="796">
                  <c:v>7957.933</c:v>
                </c:pt>
                <c:pt idx="797">
                  <c:v>7967.9210000000003</c:v>
                </c:pt>
                <c:pt idx="798">
                  <c:v>7977.9170000000004</c:v>
                </c:pt>
                <c:pt idx="799">
                  <c:v>7987.9229999999998</c:v>
                </c:pt>
                <c:pt idx="800">
                  <c:v>7997.9170000000004</c:v>
                </c:pt>
                <c:pt idx="801">
                  <c:v>8007.9170000000004</c:v>
                </c:pt>
                <c:pt idx="802">
                  <c:v>8017.9160000000002</c:v>
                </c:pt>
                <c:pt idx="803">
                  <c:v>8027.9170000000004</c:v>
                </c:pt>
                <c:pt idx="804">
                  <c:v>8037.9390000000003</c:v>
                </c:pt>
                <c:pt idx="805">
                  <c:v>8047.9390000000003</c:v>
                </c:pt>
                <c:pt idx="806">
                  <c:v>8057.94</c:v>
                </c:pt>
                <c:pt idx="807">
                  <c:v>8067.9390000000003</c:v>
                </c:pt>
                <c:pt idx="808">
                  <c:v>8077.9390000000003</c:v>
                </c:pt>
                <c:pt idx="809">
                  <c:v>8087.9380000000001</c:v>
                </c:pt>
                <c:pt idx="810">
                  <c:v>8097.9380000000001</c:v>
                </c:pt>
                <c:pt idx="811">
                  <c:v>8107.9369999999999</c:v>
                </c:pt>
                <c:pt idx="812">
                  <c:v>8117.9369999999999</c:v>
                </c:pt>
                <c:pt idx="813">
                  <c:v>8127.9260000000004</c:v>
                </c:pt>
                <c:pt idx="814">
                  <c:v>8137.9189999999999</c:v>
                </c:pt>
                <c:pt idx="815">
                  <c:v>8147.9210000000003</c:v>
                </c:pt>
                <c:pt idx="816">
                  <c:v>8157.9210000000003</c:v>
                </c:pt>
                <c:pt idx="817">
                  <c:v>8167.92</c:v>
                </c:pt>
                <c:pt idx="818">
                  <c:v>8177.9210000000003</c:v>
                </c:pt>
                <c:pt idx="819">
                  <c:v>8187.9210000000003</c:v>
                </c:pt>
                <c:pt idx="820">
                  <c:v>8197.9449999999997</c:v>
                </c:pt>
                <c:pt idx="821">
                  <c:v>8207.9459999999999</c:v>
                </c:pt>
                <c:pt idx="822">
                  <c:v>8217.9449999999997</c:v>
                </c:pt>
                <c:pt idx="823">
                  <c:v>8227.9449999999997</c:v>
                </c:pt>
                <c:pt idx="824">
                  <c:v>8237.9439999999995</c:v>
                </c:pt>
                <c:pt idx="825">
                  <c:v>8247.9439999999995</c:v>
                </c:pt>
                <c:pt idx="826">
                  <c:v>8257.9449999999997</c:v>
                </c:pt>
                <c:pt idx="827">
                  <c:v>8267.93</c:v>
                </c:pt>
                <c:pt idx="828">
                  <c:v>8277.9230000000007</c:v>
                </c:pt>
                <c:pt idx="829">
                  <c:v>8287.9220000000005</c:v>
                </c:pt>
                <c:pt idx="830">
                  <c:v>8297.9240000000009</c:v>
                </c:pt>
                <c:pt idx="831">
                  <c:v>8307.9230000000007</c:v>
                </c:pt>
                <c:pt idx="832">
                  <c:v>8317.9240000000009</c:v>
                </c:pt>
                <c:pt idx="833">
                  <c:v>8327.9240000000009</c:v>
                </c:pt>
                <c:pt idx="834">
                  <c:v>8337.9369999999999</c:v>
                </c:pt>
                <c:pt idx="835">
                  <c:v>8347.9519999999993</c:v>
                </c:pt>
                <c:pt idx="836">
                  <c:v>8357.9529999999995</c:v>
                </c:pt>
                <c:pt idx="837">
                  <c:v>8367.9529999999995</c:v>
                </c:pt>
                <c:pt idx="838">
                  <c:v>8377.9529999999995</c:v>
                </c:pt>
                <c:pt idx="839">
                  <c:v>8387.9519999999993</c:v>
                </c:pt>
                <c:pt idx="840">
                  <c:v>8397.9509999999991</c:v>
                </c:pt>
                <c:pt idx="841">
                  <c:v>8407.9509999999991</c:v>
                </c:pt>
                <c:pt idx="842">
                  <c:v>8417.9509999999991</c:v>
                </c:pt>
                <c:pt idx="843">
                  <c:v>8427.9320000000007</c:v>
                </c:pt>
                <c:pt idx="844">
                  <c:v>8437.9269999999997</c:v>
                </c:pt>
                <c:pt idx="845">
                  <c:v>8447.9290000000001</c:v>
                </c:pt>
                <c:pt idx="846">
                  <c:v>8457.9290000000001</c:v>
                </c:pt>
                <c:pt idx="847">
                  <c:v>8467.9279999999999</c:v>
                </c:pt>
                <c:pt idx="848">
                  <c:v>8477.9290000000001</c:v>
                </c:pt>
                <c:pt idx="849">
                  <c:v>8487.9269999999997</c:v>
                </c:pt>
                <c:pt idx="850">
                  <c:v>8497.9419999999991</c:v>
                </c:pt>
                <c:pt idx="851">
                  <c:v>8507.9580000000005</c:v>
                </c:pt>
                <c:pt idx="852">
                  <c:v>8517.9580000000005</c:v>
                </c:pt>
                <c:pt idx="853">
                  <c:v>8527.9570000000003</c:v>
                </c:pt>
                <c:pt idx="854">
                  <c:v>8537.9599999999991</c:v>
                </c:pt>
                <c:pt idx="855">
                  <c:v>8547.9570000000003</c:v>
                </c:pt>
                <c:pt idx="856">
                  <c:v>8557.9560000000001</c:v>
                </c:pt>
                <c:pt idx="857">
                  <c:v>8567.9369999999999</c:v>
                </c:pt>
                <c:pt idx="858">
                  <c:v>8577.93</c:v>
                </c:pt>
                <c:pt idx="859">
                  <c:v>8587.93</c:v>
                </c:pt>
                <c:pt idx="860">
                  <c:v>8597.9330000000009</c:v>
                </c:pt>
                <c:pt idx="861">
                  <c:v>8607.9310000000005</c:v>
                </c:pt>
                <c:pt idx="862">
                  <c:v>8617.9320000000007</c:v>
                </c:pt>
                <c:pt idx="863">
                  <c:v>8627.9320000000007</c:v>
                </c:pt>
                <c:pt idx="864">
                  <c:v>8637.9500000000007</c:v>
                </c:pt>
                <c:pt idx="865">
                  <c:v>8647.9519999999993</c:v>
                </c:pt>
                <c:pt idx="866">
                  <c:v>8657.9509999999991</c:v>
                </c:pt>
                <c:pt idx="867">
                  <c:v>8667.9509999999991</c:v>
                </c:pt>
                <c:pt idx="868">
                  <c:v>8677.9660000000003</c:v>
                </c:pt>
                <c:pt idx="869">
                  <c:v>8687.9660000000003</c:v>
                </c:pt>
                <c:pt idx="870">
                  <c:v>8697.9650000000001</c:v>
                </c:pt>
                <c:pt idx="871">
                  <c:v>8707.9650000000001</c:v>
                </c:pt>
                <c:pt idx="872">
                  <c:v>8717.9650000000001</c:v>
                </c:pt>
                <c:pt idx="873">
                  <c:v>8727.9419999999991</c:v>
                </c:pt>
                <c:pt idx="874">
                  <c:v>8737.9339999999993</c:v>
                </c:pt>
                <c:pt idx="875">
                  <c:v>8747.9349999999995</c:v>
                </c:pt>
                <c:pt idx="876">
                  <c:v>8757.9380000000001</c:v>
                </c:pt>
                <c:pt idx="877">
                  <c:v>8767.9359999999997</c:v>
                </c:pt>
                <c:pt idx="878">
                  <c:v>8777.9349999999995</c:v>
                </c:pt>
                <c:pt idx="879">
                  <c:v>8787.9369999999999</c:v>
                </c:pt>
                <c:pt idx="880">
                  <c:v>8797.9549999999999</c:v>
                </c:pt>
                <c:pt idx="881">
                  <c:v>8807.9549999999999</c:v>
                </c:pt>
                <c:pt idx="882">
                  <c:v>8817.9539999999997</c:v>
                </c:pt>
                <c:pt idx="883">
                  <c:v>8827.9539999999997</c:v>
                </c:pt>
                <c:pt idx="884">
                  <c:v>8837.9689999999991</c:v>
                </c:pt>
                <c:pt idx="885">
                  <c:v>8847.9699999999993</c:v>
                </c:pt>
                <c:pt idx="886">
                  <c:v>8857.9699999999993</c:v>
                </c:pt>
                <c:pt idx="887">
                  <c:v>8867.9470000000001</c:v>
                </c:pt>
                <c:pt idx="888">
                  <c:v>8877.94</c:v>
                </c:pt>
                <c:pt idx="889">
                  <c:v>8887.9390000000003</c:v>
                </c:pt>
                <c:pt idx="890">
                  <c:v>8897.9390000000003</c:v>
                </c:pt>
                <c:pt idx="891">
                  <c:v>8907.9390000000003</c:v>
                </c:pt>
                <c:pt idx="892">
                  <c:v>8917.94</c:v>
                </c:pt>
                <c:pt idx="893">
                  <c:v>8927.94</c:v>
                </c:pt>
                <c:pt idx="894">
                  <c:v>8937.9609999999993</c:v>
                </c:pt>
                <c:pt idx="895">
                  <c:v>8947.9629999999997</c:v>
                </c:pt>
                <c:pt idx="896">
                  <c:v>8957.9619999999995</c:v>
                </c:pt>
                <c:pt idx="897">
                  <c:v>8967.9619999999995</c:v>
                </c:pt>
                <c:pt idx="898">
                  <c:v>8977.9609999999993</c:v>
                </c:pt>
                <c:pt idx="899">
                  <c:v>8987.9609999999993</c:v>
                </c:pt>
                <c:pt idx="900">
                  <c:v>8997.9609999999993</c:v>
                </c:pt>
                <c:pt idx="901">
                  <c:v>9007.9609999999993</c:v>
                </c:pt>
                <c:pt idx="902">
                  <c:v>9017.9599999999991</c:v>
                </c:pt>
                <c:pt idx="903">
                  <c:v>9027.9490000000005</c:v>
                </c:pt>
                <c:pt idx="904">
                  <c:v>9037.9439999999995</c:v>
                </c:pt>
                <c:pt idx="905">
                  <c:v>9047.9449999999997</c:v>
                </c:pt>
                <c:pt idx="906">
                  <c:v>9057.9439999999995</c:v>
                </c:pt>
                <c:pt idx="907">
                  <c:v>9067.9439999999995</c:v>
                </c:pt>
                <c:pt idx="908">
                  <c:v>9077.9449999999997</c:v>
                </c:pt>
                <c:pt idx="909">
                  <c:v>9087.9439999999995</c:v>
                </c:pt>
                <c:pt idx="910">
                  <c:v>9097.9650000000001</c:v>
                </c:pt>
                <c:pt idx="911">
                  <c:v>9107.9650000000001</c:v>
                </c:pt>
                <c:pt idx="912">
                  <c:v>9117.9650000000001</c:v>
                </c:pt>
                <c:pt idx="913">
                  <c:v>9127.9639999999999</c:v>
                </c:pt>
                <c:pt idx="914">
                  <c:v>9137.9639999999999</c:v>
                </c:pt>
                <c:pt idx="915">
                  <c:v>9147.9650000000001</c:v>
                </c:pt>
                <c:pt idx="916">
                  <c:v>9157.9639999999999</c:v>
                </c:pt>
                <c:pt idx="917">
                  <c:v>9167.9519999999993</c:v>
                </c:pt>
                <c:pt idx="918">
                  <c:v>9177.9449999999997</c:v>
                </c:pt>
                <c:pt idx="919">
                  <c:v>9187.9470000000001</c:v>
                </c:pt>
                <c:pt idx="920">
                  <c:v>9197.9449999999997</c:v>
                </c:pt>
                <c:pt idx="921">
                  <c:v>9207.9470000000001</c:v>
                </c:pt>
                <c:pt idx="922">
                  <c:v>9217.9480000000003</c:v>
                </c:pt>
                <c:pt idx="923">
                  <c:v>9227.9470000000001</c:v>
                </c:pt>
                <c:pt idx="924">
                  <c:v>9237.9599999999991</c:v>
                </c:pt>
                <c:pt idx="925">
                  <c:v>9247.9760000000006</c:v>
                </c:pt>
                <c:pt idx="926">
                  <c:v>9257.9760000000006</c:v>
                </c:pt>
                <c:pt idx="927">
                  <c:v>9267.9750000000004</c:v>
                </c:pt>
                <c:pt idx="928">
                  <c:v>9277.9740000000002</c:v>
                </c:pt>
                <c:pt idx="929">
                  <c:v>9287.9750000000004</c:v>
                </c:pt>
                <c:pt idx="930">
                  <c:v>9297.9740000000002</c:v>
                </c:pt>
                <c:pt idx="931">
                  <c:v>9307.973</c:v>
                </c:pt>
              </c:numCache>
            </c:numRef>
          </c:xVal>
          <c:yVal>
            <c:numRef>
              <c:f>'1B'!$T$4:$T$20001</c:f>
              <c:numCache>
                <c:formatCode>General</c:formatCode>
                <c:ptCount val="19998"/>
                <c:pt idx="0">
                  <c:v>0.61403914289952766</c:v>
                </c:pt>
                <c:pt idx="1">
                  <c:v>0.65089588917906627</c:v>
                </c:pt>
                <c:pt idx="2">
                  <c:v>0.68476269660285427</c:v>
                </c:pt>
                <c:pt idx="3">
                  <c:v>0.72950828155564207</c:v>
                </c:pt>
                <c:pt idx="4">
                  <c:v>0.72886429472517278</c:v>
                </c:pt>
                <c:pt idx="5">
                  <c:v>0.75614173690148034</c:v>
                </c:pt>
                <c:pt idx="6">
                  <c:v>0.77814078702090539</c:v>
                </c:pt>
                <c:pt idx="7">
                  <c:v>0.78697260641019884</c:v>
                </c:pt>
                <c:pt idx="8">
                  <c:v>0.8050272371929994</c:v>
                </c:pt>
                <c:pt idx="9">
                  <c:v>0.81019063160158356</c:v>
                </c:pt>
                <c:pt idx="10">
                  <c:v>0.80869566217370858</c:v>
                </c:pt>
                <c:pt idx="11">
                  <c:v>0.82227688443771318</c:v>
                </c:pt>
                <c:pt idx="12">
                  <c:v>0.82800376732295822</c:v>
                </c:pt>
                <c:pt idx="13">
                  <c:v>0.81775747685959799</c:v>
                </c:pt>
                <c:pt idx="14">
                  <c:v>0.84069950769506752</c:v>
                </c:pt>
                <c:pt idx="15">
                  <c:v>0.82919974286525833</c:v>
                </c:pt>
                <c:pt idx="16">
                  <c:v>0.81918344769849449</c:v>
                </c:pt>
                <c:pt idx="17">
                  <c:v>0.83902054202991538</c:v>
                </c:pt>
                <c:pt idx="18">
                  <c:v>0.83355815373575604</c:v>
                </c:pt>
                <c:pt idx="19">
                  <c:v>0.8354901142271639</c:v>
                </c:pt>
                <c:pt idx="20">
                  <c:v>0.83457013304077921</c:v>
                </c:pt>
                <c:pt idx="21">
                  <c:v>0.84393094161224391</c:v>
                </c:pt>
                <c:pt idx="22">
                  <c:v>0.83835355566978642</c:v>
                </c:pt>
                <c:pt idx="23">
                  <c:v>0.83814655990284992</c:v>
                </c:pt>
                <c:pt idx="24">
                  <c:v>0.83819255896216915</c:v>
                </c:pt>
                <c:pt idx="25">
                  <c:v>0.82919974286525822</c:v>
                </c:pt>
                <c:pt idx="26">
                  <c:v>0.83987152462732129</c:v>
                </c:pt>
                <c:pt idx="27">
                  <c:v>0.83592710529069658</c:v>
                </c:pt>
                <c:pt idx="28">
                  <c:v>0.84701287858663277</c:v>
                </c:pt>
                <c:pt idx="29">
                  <c:v>0.83367315138405418</c:v>
                </c:pt>
                <c:pt idx="30">
                  <c:v>0.83815805966767976</c:v>
                </c:pt>
                <c:pt idx="31">
                  <c:v>0.85422323113492327</c:v>
                </c:pt>
                <c:pt idx="32">
                  <c:v>0.84398844043639298</c:v>
                </c:pt>
                <c:pt idx="33">
                  <c:v>0.83520262010641877</c:v>
                </c:pt>
                <c:pt idx="34">
                  <c:v>0.83650209353218719</c:v>
                </c:pt>
                <c:pt idx="35">
                  <c:v>0.85436122831288097</c:v>
                </c:pt>
                <c:pt idx="36">
                  <c:v>0.84819735436410326</c:v>
                </c:pt>
                <c:pt idx="37">
                  <c:v>0.84035451475017331</c:v>
                </c:pt>
                <c:pt idx="38">
                  <c:v>0.84893333931321102</c:v>
                </c:pt>
                <c:pt idx="39">
                  <c:v>0.84620789504854621</c:v>
                </c:pt>
                <c:pt idx="40">
                  <c:v>0.84236697359538981</c:v>
                </c:pt>
                <c:pt idx="41">
                  <c:v>0.8408260051081955</c:v>
                </c:pt>
                <c:pt idx="42">
                  <c:v>0.85460272337430698</c:v>
                </c:pt>
                <c:pt idx="43">
                  <c:v>0.84627689363752501</c:v>
                </c:pt>
                <c:pt idx="44">
                  <c:v>0.84255096983266686</c:v>
                </c:pt>
                <c:pt idx="45">
                  <c:v>0.85224527158419605</c:v>
                </c:pt>
                <c:pt idx="46">
                  <c:v>0.83522561963607833</c:v>
                </c:pt>
                <c:pt idx="47">
                  <c:v>0.85431522925356174</c:v>
                </c:pt>
                <c:pt idx="48">
                  <c:v>0.84885284095940239</c:v>
                </c:pt>
                <c:pt idx="49">
                  <c:v>0.84289596277756118</c:v>
                </c:pt>
                <c:pt idx="50">
                  <c:v>0.84629989316718468</c:v>
                </c:pt>
                <c:pt idx="51">
                  <c:v>0.85316525277058075</c:v>
                </c:pt>
                <c:pt idx="52">
                  <c:v>0.84734637176669736</c:v>
                </c:pt>
                <c:pt idx="53">
                  <c:v>0.83743357448340172</c:v>
                </c:pt>
                <c:pt idx="54">
                  <c:v>0.85194627769862097</c:v>
                </c:pt>
                <c:pt idx="55">
                  <c:v>0.85261326405874993</c:v>
                </c:pt>
                <c:pt idx="56">
                  <c:v>0.84032001545568391</c:v>
                </c:pt>
                <c:pt idx="57">
                  <c:v>0.84646088987480195</c:v>
                </c:pt>
                <c:pt idx="58">
                  <c:v>0.85736266693346119</c:v>
                </c:pt>
                <c:pt idx="59">
                  <c:v>0.84634589222650403</c:v>
                </c:pt>
                <c:pt idx="60">
                  <c:v>0.8473233722370378</c:v>
                </c:pt>
                <c:pt idx="61">
                  <c:v>0.85402773513281638</c:v>
                </c:pt>
                <c:pt idx="62">
                  <c:v>0.85086529980461878</c:v>
                </c:pt>
                <c:pt idx="63">
                  <c:v>0.85489021749505223</c:v>
                </c:pt>
                <c:pt idx="64">
                  <c:v>0.84863434542763583</c:v>
                </c:pt>
                <c:pt idx="65">
                  <c:v>0.84557540798290665</c:v>
                </c:pt>
                <c:pt idx="66">
                  <c:v>0.8375945711910191</c:v>
                </c:pt>
                <c:pt idx="67">
                  <c:v>0.84297646113136981</c:v>
                </c:pt>
                <c:pt idx="68">
                  <c:v>0.8513482899274708</c:v>
                </c:pt>
                <c:pt idx="69">
                  <c:v>0.8568221779864601</c:v>
                </c:pt>
                <c:pt idx="70">
                  <c:v>0.84243597218436894</c:v>
                </c:pt>
                <c:pt idx="71">
                  <c:v>0.85659218268986381</c:v>
                </c:pt>
                <c:pt idx="72">
                  <c:v>0.85835164670882469</c:v>
                </c:pt>
                <c:pt idx="73">
                  <c:v>0.84897933837253026</c:v>
                </c:pt>
                <c:pt idx="74">
                  <c:v>0.84286146348307167</c:v>
                </c:pt>
                <c:pt idx="75">
                  <c:v>0.86904642800054732</c:v>
                </c:pt>
                <c:pt idx="76">
                  <c:v>0.82686529060480707</c:v>
                </c:pt>
                <c:pt idx="77">
                  <c:v>0.8359271052906968</c:v>
                </c:pt>
                <c:pt idx="78">
                  <c:v>0.84604689834092894</c:v>
                </c:pt>
                <c:pt idx="79">
                  <c:v>0.83660559141565549</c:v>
                </c:pt>
                <c:pt idx="80">
                  <c:v>0.87767125162290427</c:v>
                </c:pt>
                <c:pt idx="81">
                  <c:v>0.84900233790218993</c:v>
                </c:pt>
                <c:pt idx="82">
                  <c:v>0.86168657850946939</c:v>
                </c:pt>
                <c:pt idx="83">
                  <c:v>0.84441393173509594</c:v>
                </c:pt>
                <c:pt idx="84">
                  <c:v>0.85379773983622032</c:v>
                </c:pt>
                <c:pt idx="85">
                  <c:v>0.84111349922894074</c:v>
                </c:pt>
                <c:pt idx="86">
                  <c:v>0.85268226264772873</c:v>
                </c:pt>
                <c:pt idx="87">
                  <c:v>0.85041680897625638</c:v>
                </c:pt>
                <c:pt idx="88">
                  <c:v>0.86463051830590054</c:v>
                </c:pt>
                <c:pt idx="89">
                  <c:v>0.85544220620688305</c:v>
                </c:pt>
                <c:pt idx="90">
                  <c:v>0.84721987435356938</c:v>
                </c:pt>
                <c:pt idx="91">
                  <c:v>0.84878384237042337</c:v>
                </c:pt>
                <c:pt idx="92">
                  <c:v>0.85484421843573288</c:v>
                </c:pt>
                <c:pt idx="93">
                  <c:v>0.83649059376735746</c:v>
                </c:pt>
                <c:pt idx="94">
                  <c:v>0.86166357897980961</c:v>
                </c:pt>
                <c:pt idx="95">
                  <c:v>0.8537287412472413</c:v>
                </c:pt>
                <c:pt idx="96">
                  <c:v>0.86878193340946164</c:v>
                </c:pt>
                <c:pt idx="97">
                  <c:v>0.84296496136653998</c:v>
                </c:pt>
                <c:pt idx="98">
                  <c:v>0.85823664906052655</c:v>
                </c:pt>
                <c:pt idx="99">
                  <c:v>0.86405553006441005</c:v>
                </c:pt>
                <c:pt idx="100">
                  <c:v>0.84986482026442545</c:v>
                </c:pt>
                <c:pt idx="101">
                  <c:v>0.86414752818304874</c:v>
                </c:pt>
                <c:pt idx="102">
                  <c:v>0.85899563353929409</c:v>
                </c:pt>
                <c:pt idx="103">
                  <c:v>0.85272826170704796</c:v>
                </c:pt>
                <c:pt idx="104">
                  <c:v>0.84808235671580512</c:v>
                </c:pt>
                <c:pt idx="105">
                  <c:v>0.84597789975195015</c:v>
                </c:pt>
                <c:pt idx="106">
                  <c:v>0.85883463683167671</c:v>
                </c:pt>
                <c:pt idx="107">
                  <c:v>0.85604019397803299</c:v>
                </c:pt>
                <c:pt idx="108">
                  <c:v>0.8585931417702507</c:v>
                </c:pt>
                <c:pt idx="109">
                  <c:v>0.85009481556102173</c:v>
                </c:pt>
                <c:pt idx="110">
                  <c:v>0.8576386612893766</c:v>
                </c:pt>
                <c:pt idx="111">
                  <c:v>0.84548340986426818</c:v>
                </c:pt>
                <c:pt idx="112">
                  <c:v>0.85328025041887889</c:v>
                </c:pt>
                <c:pt idx="113">
                  <c:v>0.86720646562777792</c:v>
                </c:pt>
                <c:pt idx="114">
                  <c:v>0.87433631982225946</c:v>
                </c:pt>
                <c:pt idx="115">
                  <c:v>0.8562126904504801</c:v>
                </c:pt>
                <c:pt idx="116">
                  <c:v>0.85223377181936621</c:v>
                </c:pt>
                <c:pt idx="117">
                  <c:v>0.85225677134902578</c:v>
                </c:pt>
                <c:pt idx="118">
                  <c:v>0.85648868480639562</c:v>
                </c:pt>
                <c:pt idx="119">
                  <c:v>0.86795395034171552</c:v>
                </c:pt>
                <c:pt idx="120">
                  <c:v>0.86384853429747344</c:v>
                </c:pt>
                <c:pt idx="121">
                  <c:v>0.87350833675451334</c:v>
                </c:pt>
                <c:pt idx="122">
                  <c:v>0.85966261989942294</c:v>
                </c:pt>
                <c:pt idx="123">
                  <c:v>0.85765016105420633</c:v>
                </c:pt>
                <c:pt idx="124">
                  <c:v>0.86003061237397682</c:v>
                </c:pt>
                <c:pt idx="125">
                  <c:v>0.86397503171060153</c:v>
                </c:pt>
                <c:pt idx="126">
                  <c:v>0.85643118598224655</c:v>
                </c:pt>
                <c:pt idx="127">
                  <c:v>0.84964632473265922</c:v>
                </c:pt>
                <c:pt idx="128">
                  <c:v>0.86955241765305902</c:v>
                </c:pt>
                <c:pt idx="129">
                  <c:v>0.8478063623598896</c:v>
                </c:pt>
                <c:pt idx="130">
                  <c:v>0.8652975046660295</c:v>
                </c:pt>
                <c:pt idx="131">
                  <c:v>0.84755336753363386</c:v>
                </c:pt>
                <c:pt idx="132">
                  <c:v>0.85903013283378338</c:v>
                </c:pt>
                <c:pt idx="133">
                  <c:v>0.86530900443085923</c:v>
                </c:pt>
                <c:pt idx="134">
                  <c:v>0.86406702982923989</c:v>
                </c:pt>
                <c:pt idx="135">
                  <c:v>0.86028360720023267</c:v>
                </c:pt>
                <c:pt idx="136">
                  <c:v>0.86057110132097792</c:v>
                </c:pt>
                <c:pt idx="137">
                  <c:v>0.85247526688079223</c:v>
                </c:pt>
                <c:pt idx="138">
                  <c:v>0.87753325444494656</c:v>
                </c:pt>
                <c:pt idx="139">
                  <c:v>0.87814274198092646</c:v>
                </c:pt>
                <c:pt idx="140">
                  <c:v>0.8657344957295624</c:v>
                </c:pt>
                <c:pt idx="141">
                  <c:v>0.87419832264430186</c:v>
                </c:pt>
                <c:pt idx="142">
                  <c:v>0.86740196162988459</c:v>
                </c:pt>
                <c:pt idx="143">
                  <c:v>0.86476851548385814</c:v>
                </c:pt>
                <c:pt idx="144">
                  <c:v>0.86578049478888153</c:v>
                </c:pt>
                <c:pt idx="145">
                  <c:v>0.86397503171060153</c:v>
                </c:pt>
                <c:pt idx="146">
                  <c:v>0.85777665846733431</c:v>
                </c:pt>
                <c:pt idx="147">
                  <c:v>0.85719017046101398</c:v>
                </c:pt>
                <c:pt idx="148">
                  <c:v>0.87432482005742973</c:v>
                </c:pt>
                <c:pt idx="149">
                  <c:v>0.86756295833750185</c:v>
                </c:pt>
                <c:pt idx="150">
                  <c:v>0.86759745763199136</c:v>
                </c:pt>
                <c:pt idx="151">
                  <c:v>0.88281164650182886</c:v>
                </c:pt>
                <c:pt idx="152">
                  <c:v>0.86026060767057311</c:v>
                </c:pt>
                <c:pt idx="153">
                  <c:v>0.86735596257056535</c:v>
                </c:pt>
                <c:pt idx="154">
                  <c:v>0.85957062178078447</c:v>
                </c:pt>
                <c:pt idx="155">
                  <c:v>0.87818874104024569</c:v>
                </c:pt>
                <c:pt idx="156">
                  <c:v>0.87296784780751224</c:v>
                </c:pt>
                <c:pt idx="157">
                  <c:v>0.86174407733361846</c:v>
                </c:pt>
                <c:pt idx="158">
                  <c:v>0.86511350842875245</c:v>
                </c:pt>
                <c:pt idx="159">
                  <c:v>0.87385332969940765</c:v>
                </c:pt>
                <c:pt idx="160">
                  <c:v>0.8711853842588918</c:v>
                </c:pt>
                <c:pt idx="161">
                  <c:v>0.86809194751967311</c:v>
                </c:pt>
                <c:pt idx="162">
                  <c:v>0.87591178760394328</c:v>
                </c:pt>
                <c:pt idx="163">
                  <c:v>0.87943071564186504</c:v>
                </c:pt>
                <c:pt idx="164">
                  <c:v>0.86550450043296612</c:v>
                </c:pt>
                <c:pt idx="165">
                  <c:v>0.86643598138418065</c:v>
                </c:pt>
                <c:pt idx="166">
                  <c:v>0.86377953570849464</c:v>
                </c:pt>
                <c:pt idx="167">
                  <c:v>0.88120167942565564</c:v>
                </c:pt>
                <c:pt idx="168">
                  <c:v>0.88605458018383521</c:v>
                </c:pt>
                <c:pt idx="169">
                  <c:v>0.8758082897204752</c:v>
                </c:pt>
                <c:pt idx="170">
                  <c:v>0.8841801185165763</c:v>
                </c:pt>
                <c:pt idx="171">
                  <c:v>0.87652127513992328</c:v>
                </c:pt>
                <c:pt idx="172">
                  <c:v>0.86586099314269005</c:v>
                </c:pt>
                <c:pt idx="173">
                  <c:v>0.86612548773377573</c:v>
                </c:pt>
                <c:pt idx="174">
                  <c:v>0.87744125632630821</c:v>
                </c:pt>
                <c:pt idx="175">
                  <c:v>0.87698126573311563</c:v>
                </c:pt>
                <c:pt idx="176">
                  <c:v>0.87104738708093399</c:v>
                </c:pt>
                <c:pt idx="177">
                  <c:v>0.86816094610865202</c:v>
                </c:pt>
                <c:pt idx="178">
                  <c:v>0.87762525256358492</c:v>
                </c:pt>
                <c:pt idx="179">
                  <c:v>0.87770575091739367</c:v>
                </c:pt>
                <c:pt idx="180">
                  <c:v>0.8734278384007047</c:v>
                </c:pt>
                <c:pt idx="181">
                  <c:v>0.86542400207915737</c:v>
                </c:pt>
                <c:pt idx="182">
                  <c:v>0.89029799340603477</c:v>
                </c:pt>
                <c:pt idx="183">
                  <c:v>0.88373162768821378</c:v>
                </c:pt>
                <c:pt idx="184">
                  <c:v>0.86565399737575355</c:v>
                </c:pt>
                <c:pt idx="185">
                  <c:v>0.88782554396762592</c:v>
                </c:pt>
                <c:pt idx="186">
                  <c:v>0.8817306686078269</c:v>
                </c:pt>
                <c:pt idx="187">
                  <c:v>0.884318115694534</c:v>
                </c:pt>
                <c:pt idx="188">
                  <c:v>0.88549109170717466</c:v>
                </c:pt>
                <c:pt idx="189">
                  <c:v>0.87402582617185465</c:v>
                </c:pt>
                <c:pt idx="190">
                  <c:v>0.88045419471171815</c:v>
                </c:pt>
                <c:pt idx="191">
                  <c:v>0.87058739648774175</c:v>
                </c:pt>
                <c:pt idx="192">
                  <c:v>0.87377283134559891</c:v>
                </c:pt>
                <c:pt idx="193">
                  <c:v>0.87468131276715377</c:v>
                </c:pt>
                <c:pt idx="194">
                  <c:v>0.8808106874214422</c:v>
                </c:pt>
                <c:pt idx="195">
                  <c:v>0.89155146777248395</c:v>
                </c:pt>
                <c:pt idx="196">
                  <c:v>0.89393191909225445</c:v>
                </c:pt>
                <c:pt idx="197">
                  <c:v>0.8987848198504339</c:v>
                </c:pt>
                <c:pt idx="198">
                  <c:v>0.88711255854817761</c:v>
                </c:pt>
                <c:pt idx="199">
                  <c:v>0.89678386077004724</c:v>
                </c:pt>
                <c:pt idx="200">
                  <c:v>0.89237945084023018</c:v>
                </c:pt>
                <c:pt idx="201">
                  <c:v>0.89364442497150931</c:v>
                </c:pt>
                <c:pt idx="202">
                  <c:v>0.87047239883944361</c:v>
                </c:pt>
                <c:pt idx="203">
                  <c:v>0.88391562392549072</c:v>
                </c:pt>
                <c:pt idx="204">
                  <c:v>0.87798174527330908</c:v>
                </c:pt>
                <c:pt idx="205">
                  <c:v>0.89463340474687281</c:v>
                </c:pt>
                <c:pt idx="206">
                  <c:v>0.88098318389388941</c:v>
                </c:pt>
                <c:pt idx="207">
                  <c:v>0.89090748094201466</c:v>
                </c:pt>
                <c:pt idx="208">
                  <c:v>0.88795204138075368</c:v>
                </c:pt>
                <c:pt idx="209">
                  <c:v>0.89488639957312854</c:v>
                </c:pt>
                <c:pt idx="210">
                  <c:v>0.87564729301285782</c:v>
                </c:pt>
                <c:pt idx="211">
                  <c:v>0.89226445319193226</c:v>
                </c:pt>
                <c:pt idx="212">
                  <c:v>0.89727835065772898</c:v>
                </c:pt>
                <c:pt idx="213">
                  <c:v>0.91315952588769544</c:v>
                </c:pt>
                <c:pt idx="214">
                  <c:v>0.88904451903958559</c:v>
                </c:pt>
                <c:pt idx="215">
                  <c:v>0.89599037699679041</c:v>
                </c:pt>
                <c:pt idx="216">
                  <c:v>0.88882602350781925</c:v>
                </c:pt>
                <c:pt idx="217">
                  <c:v>0.88451361169664067</c:v>
                </c:pt>
                <c:pt idx="218">
                  <c:v>0.8926554451961457</c:v>
                </c:pt>
                <c:pt idx="219">
                  <c:v>0.89409291579987171</c:v>
                </c:pt>
                <c:pt idx="220">
                  <c:v>0.89611687440991827</c:v>
                </c:pt>
                <c:pt idx="221">
                  <c:v>0.88646857171770821</c:v>
                </c:pt>
                <c:pt idx="222">
                  <c:v>0.89040149128950308</c:v>
                </c:pt>
                <c:pt idx="223">
                  <c:v>0.88528409594023794</c:v>
                </c:pt>
                <c:pt idx="224">
                  <c:v>0.90100427446258724</c:v>
                </c:pt>
                <c:pt idx="225">
                  <c:v>0.9041897093204444</c:v>
                </c:pt>
                <c:pt idx="226">
                  <c:v>0.89389741979776505</c:v>
                </c:pt>
                <c:pt idx="227">
                  <c:v>0.88424911710555509</c:v>
                </c:pt>
                <c:pt idx="228">
                  <c:v>0.89542688852012964</c:v>
                </c:pt>
                <c:pt idx="229">
                  <c:v>0.88917101645271346</c:v>
                </c:pt>
                <c:pt idx="230">
                  <c:v>0.89695635724249423</c:v>
                </c:pt>
                <c:pt idx="231">
                  <c:v>0.9062711667546397</c:v>
                </c:pt>
                <c:pt idx="232">
                  <c:v>0.90441970461704047</c:v>
                </c:pt>
                <c:pt idx="233">
                  <c:v>0.92524577872382496</c:v>
                </c:pt>
                <c:pt idx="234">
                  <c:v>0.910353583269222</c:v>
                </c:pt>
                <c:pt idx="235">
                  <c:v>0.89314993508382745</c:v>
                </c:pt>
                <c:pt idx="236">
                  <c:v>0.90818012771638801</c:v>
                </c:pt>
                <c:pt idx="237">
                  <c:v>0.9083066251295161</c:v>
                </c:pt>
                <c:pt idx="238">
                  <c:v>0.90175175917652473</c:v>
                </c:pt>
                <c:pt idx="239">
                  <c:v>0.916747452514596</c:v>
                </c:pt>
                <c:pt idx="240">
                  <c:v>0.92431429777261043</c:v>
                </c:pt>
                <c:pt idx="241">
                  <c:v>0.88039669588756908</c:v>
                </c:pt>
                <c:pt idx="242">
                  <c:v>0.90247624436080276</c:v>
                </c:pt>
                <c:pt idx="243">
                  <c:v>0.91724194240227774</c:v>
                </c:pt>
                <c:pt idx="244">
                  <c:v>0.89601337652644997</c:v>
                </c:pt>
                <c:pt idx="245">
                  <c:v>0.89954380432920134</c:v>
                </c:pt>
                <c:pt idx="246">
                  <c:v>0.91817342335349228</c:v>
                </c:pt>
                <c:pt idx="247">
                  <c:v>0.89712885371494144</c:v>
                </c:pt>
                <c:pt idx="248">
                  <c:v>0.90332722695820866</c:v>
                </c:pt>
                <c:pt idx="249">
                  <c:v>0.90203925329726997</c:v>
                </c:pt>
                <c:pt idx="250">
                  <c:v>0.91176805434328856</c:v>
                </c:pt>
                <c:pt idx="251">
                  <c:v>0.91931190007164343</c:v>
                </c:pt>
                <c:pt idx="252">
                  <c:v>0.89434591062612767</c:v>
                </c:pt>
                <c:pt idx="253">
                  <c:v>0.91731094099125665</c:v>
                </c:pt>
                <c:pt idx="254">
                  <c:v>0.91223954470131075</c:v>
                </c:pt>
                <c:pt idx="255">
                  <c:v>0.93828651204082869</c:v>
                </c:pt>
                <c:pt idx="256">
                  <c:v>0.91188305199158659</c:v>
                </c:pt>
                <c:pt idx="257">
                  <c:v>0.90530518650893577</c:v>
                </c:pt>
                <c:pt idx="258">
                  <c:v>0.91626446239174408</c:v>
                </c:pt>
                <c:pt idx="259">
                  <c:v>0.92514228084035677</c:v>
                </c:pt>
                <c:pt idx="260">
                  <c:v>0.90757064018040834</c:v>
                </c:pt>
                <c:pt idx="261">
                  <c:v>0.92813221969610715</c:v>
                </c:pt>
                <c:pt idx="262">
                  <c:v>0.91140006186873468</c:v>
                </c:pt>
                <c:pt idx="263">
                  <c:v>0.90905410984345369</c:v>
                </c:pt>
                <c:pt idx="264">
                  <c:v>0.92600476320259251</c:v>
                </c:pt>
                <c:pt idx="265">
                  <c:v>0.91881741018396168</c:v>
                </c:pt>
                <c:pt idx="266">
                  <c:v>0.93978148146870399</c:v>
                </c:pt>
                <c:pt idx="267">
                  <c:v>0.92818971852025622</c:v>
                </c:pt>
                <c:pt idx="268">
                  <c:v>0.91663245486629785</c:v>
                </c:pt>
                <c:pt idx="269">
                  <c:v>0.93305411904326541</c:v>
                </c:pt>
                <c:pt idx="270">
                  <c:v>0.92585526625980485</c:v>
                </c:pt>
                <c:pt idx="271">
                  <c:v>0.92900620182317262</c:v>
                </c:pt>
                <c:pt idx="272">
                  <c:v>0.92538377590178278</c:v>
                </c:pt>
                <c:pt idx="273">
                  <c:v>0.93521607483126967</c:v>
                </c:pt>
                <c:pt idx="274">
                  <c:v>0.91982938948898474</c:v>
                </c:pt>
                <c:pt idx="275">
                  <c:v>0.91708094569466037</c:v>
                </c:pt>
                <c:pt idx="276">
                  <c:v>0.92393480553322682</c:v>
                </c:pt>
                <c:pt idx="277">
                  <c:v>0.93981598076319328</c:v>
                </c:pt>
                <c:pt idx="278">
                  <c:v>0.92609676132123087</c:v>
                </c:pt>
                <c:pt idx="279">
                  <c:v>0.93106465972770847</c:v>
                </c:pt>
                <c:pt idx="280">
                  <c:v>0.91091707174588266</c:v>
                </c:pt>
                <c:pt idx="281">
                  <c:v>0.90613316957668211</c:v>
                </c:pt>
                <c:pt idx="282">
                  <c:v>0.91836891935559917</c:v>
                </c:pt>
                <c:pt idx="283">
                  <c:v>0.93874650263402104</c:v>
                </c:pt>
                <c:pt idx="284">
                  <c:v>0.92391180600356704</c:v>
                </c:pt>
                <c:pt idx="285">
                  <c:v>0.92278482905024595</c:v>
                </c:pt>
                <c:pt idx="286">
                  <c:v>0.92961568935915251</c:v>
                </c:pt>
                <c:pt idx="287">
                  <c:v>0.9288337053507254</c:v>
                </c:pt>
                <c:pt idx="288">
                  <c:v>0.93488258165120508</c:v>
                </c:pt>
                <c:pt idx="289">
                  <c:v>0.92583226673014529</c:v>
                </c:pt>
                <c:pt idx="290">
                  <c:v>0.92245133587018147</c:v>
                </c:pt>
                <c:pt idx="291">
                  <c:v>0.91798942711621534</c:v>
                </c:pt>
                <c:pt idx="292">
                  <c:v>0.92992618300955743</c:v>
                </c:pt>
                <c:pt idx="293">
                  <c:v>0.95084425523498028</c:v>
                </c:pt>
                <c:pt idx="294">
                  <c:v>0.92807472087195819</c:v>
                </c:pt>
                <c:pt idx="295">
                  <c:v>0.93981598076319328</c:v>
                </c:pt>
                <c:pt idx="296">
                  <c:v>0.9458763568285028</c:v>
                </c:pt>
                <c:pt idx="297">
                  <c:v>0.94304741468036968</c:v>
                </c:pt>
                <c:pt idx="298">
                  <c:v>0.94328890974179569</c:v>
                </c:pt>
                <c:pt idx="299">
                  <c:v>0.93627405319561208</c:v>
                </c:pt>
                <c:pt idx="300">
                  <c:v>0.93911449510857503</c:v>
                </c:pt>
                <c:pt idx="301">
                  <c:v>0.94158694454698388</c:v>
                </c:pt>
                <c:pt idx="302">
                  <c:v>0.93162814820436912</c:v>
                </c:pt>
                <c:pt idx="303">
                  <c:v>0.92883370535072551</c:v>
                </c:pt>
                <c:pt idx="304">
                  <c:v>0.94055196571230104</c:v>
                </c:pt>
                <c:pt idx="305">
                  <c:v>0.92594726437844344</c:v>
                </c:pt>
                <c:pt idx="306">
                  <c:v>0.93553806824650432</c:v>
                </c:pt>
                <c:pt idx="307">
                  <c:v>0.93786102074212574</c:v>
                </c:pt>
                <c:pt idx="308">
                  <c:v>0.95067175876253318</c:v>
                </c:pt>
                <c:pt idx="309">
                  <c:v>0.94747482413984629</c:v>
                </c:pt>
                <c:pt idx="310">
                  <c:v>0.9344455905876724</c:v>
                </c:pt>
                <c:pt idx="311">
                  <c:v>0.93692953979091109</c:v>
                </c:pt>
                <c:pt idx="312">
                  <c:v>0.93535407200922727</c:v>
                </c:pt>
                <c:pt idx="313">
                  <c:v>0.94075896147923765</c:v>
                </c:pt>
                <c:pt idx="314">
                  <c:v>0.94462288246205361</c:v>
                </c:pt>
                <c:pt idx="315">
                  <c:v>0.94335790833077449</c:v>
                </c:pt>
                <c:pt idx="316">
                  <c:v>0.95690463130028991</c:v>
                </c:pt>
                <c:pt idx="317">
                  <c:v>0.94317391209349755</c:v>
                </c:pt>
                <c:pt idx="318">
                  <c:v>0.95322470655475089</c:v>
                </c:pt>
                <c:pt idx="319">
                  <c:v>0.94480687869933044</c:v>
                </c:pt>
                <c:pt idx="320">
                  <c:v>0.9507407573515122</c:v>
                </c:pt>
                <c:pt idx="321">
                  <c:v>0.95818110519639876</c:v>
                </c:pt>
                <c:pt idx="322">
                  <c:v>0.9610215471093615</c:v>
                </c:pt>
                <c:pt idx="323">
                  <c:v>0.95918158473659199</c:v>
                </c:pt>
                <c:pt idx="324">
                  <c:v>0.94983227592995723</c:v>
                </c:pt>
                <c:pt idx="325">
                  <c:v>0.95177573618619482</c:v>
                </c:pt>
                <c:pt idx="326">
                  <c:v>0.94928028721812641</c:v>
                </c:pt>
                <c:pt idx="327">
                  <c:v>0.94786581614405974</c:v>
                </c:pt>
                <c:pt idx="328">
                  <c:v>0.94595685518231143</c:v>
                </c:pt>
                <c:pt idx="329">
                  <c:v>0.97811019764645801</c:v>
                </c:pt>
                <c:pt idx="330">
                  <c:v>0.94348440574390235</c:v>
                </c:pt>
                <c:pt idx="331">
                  <c:v>0.96218302335717221</c:v>
                </c:pt>
                <c:pt idx="332">
                  <c:v>0.95245422231115373</c:v>
                </c:pt>
                <c:pt idx="333">
                  <c:v>0.96726591941194806</c:v>
                </c:pt>
                <c:pt idx="334">
                  <c:v>0.95631814329396958</c:v>
                </c:pt>
                <c:pt idx="335">
                  <c:v>0.95752561860109953</c:v>
                </c:pt>
                <c:pt idx="336">
                  <c:v>0.96158503558602215</c:v>
                </c:pt>
                <c:pt idx="337">
                  <c:v>0.94404789422056312</c:v>
                </c:pt>
                <c:pt idx="338">
                  <c:v>0.95704262847824761</c:v>
                </c:pt>
                <c:pt idx="339">
                  <c:v>0.94589935635816236</c:v>
                </c:pt>
                <c:pt idx="340">
                  <c:v>0.9611250449928298</c:v>
                </c:pt>
                <c:pt idx="341">
                  <c:v>0.96168853346949046</c:v>
                </c:pt>
                <c:pt idx="342">
                  <c:v>0.95179873571585449</c:v>
                </c:pt>
                <c:pt idx="343">
                  <c:v>0.98183612145131616</c:v>
                </c:pt>
                <c:pt idx="344">
                  <c:v>0.9484983032096993</c:v>
                </c:pt>
                <c:pt idx="345">
                  <c:v>0.96313750383804653</c:v>
                </c:pt>
                <c:pt idx="346">
                  <c:v>0.95386869338522018</c:v>
                </c:pt>
                <c:pt idx="347">
                  <c:v>0.95305221008230367</c:v>
                </c:pt>
                <c:pt idx="348">
                  <c:v>0.95741062095280149</c:v>
                </c:pt>
                <c:pt idx="349">
                  <c:v>0.96053855698650947</c:v>
                </c:pt>
                <c:pt idx="350">
                  <c:v>0.9529947112581546</c:v>
                </c:pt>
                <c:pt idx="351">
                  <c:v>0.96777190906445953</c:v>
                </c:pt>
                <c:pt idx="352">
                  <c:v>0.95777861342735537</c:v>
                </c:pt>
                <c:pt idx="353">
                  <c:v>0.96908288225505768</c:v>
                </c:pt>
                <c:pt idx="354">
                  <c:v>0.95256921995945165</c:v>
                </c:pt>
                <c:pt idx="355">
                  <c:v>0.95865259555442073</c:v>
                </c:pt>
                <c:pt idx="356">
                  <c:v>0.96636893775522281</c:v>
                </c:pt>
                <c:pt idx="357">
                  <c:v>0.94847530368003963</c:v>
                </c:pt>
                <c:pt idx="358">
                  <c:v>0.95519116634064838</c:v>
                </c:pt>
                <c:pt idx="359">
                  <c:v>0.94703783307631351</c:v>
                </c:pt>
                <c:pt idx="360">
                  <c:v>0.94373740057015831</c:v>
                </c:pt>
                <c:pt idx="361">
                  <c:v>0.95578915411179832</c:v>
                </c:pt>
                <c:pt idx="362">
                  <c:v>0.94389839727777558</c:v>
                </c:pt>
                <c:pt idx="363">
                  <c:v>0.95270721713740947</c:v>
                </c:pt>
                <c:pt idx="364">
                  <c:v>0.96362049396089844</c:v>
                </c:pt>
                <c:pt idx="365">
                  <c:v>0.96076855228310576</c:v>
                </c:pt>
                <c:pt idx="366">
                  <c:v>0.95805460778327067</c:v>
                </c:pt>
                <c:pt idx="367">
                  <c:v>0.94595685518231143</c:v>
                </c:pt>
                <c:pt idx="368">
                  <c:v>0.97254431146883036</c:v>
                </c:pt>
                <c:pt idx="369">
                  <c:v>0.97583324421015583</c:v>
                </c:pt>
                <c:pt idx="370">
                  <c:v>0.94091995818685514</c:v>
                </c:pt>
                <c:pt idx="371">
                  <c:v>0.98000765884337648</c:v>
                </c:pt>
                <c:pt idx="372">
                  <c:v>0.97016386014905986</c:v>
                </c:pt>
                <c:pt idx="373">
                  <c:v>0.9618725297067674</c:v>
                </c:pt>
                <c:pt idx="374">
                  <c:v>0.97620123668470971</c:v>
                </c:pt>
                <c:pt idx="375">
                  <c:v>0.9709573439223167</c:v>
                </c:pt>
                <c:pt idx="376">
                  <c:v>0.9643909782044956</c:v>
                </c:pt>
                <c:pt idx="377">
                  <c:v>0.96417248267272926</c:v>
                </c:pt>
                <c:pt idx="378">
                  <c:v>0.98346908805714917</c:v>
                </c:pt>
                <c:pt idx="379">
                  <c:v>0.95749111930661002</c:v>
                </c:pt>
                <c:pt idx="380">
                  <c:v>0.97675322539654064</c:v>
                </c:pt>
                <c:pt idx="381">
                  <c:v>0.96387348878715418</c:v>
                </c:pt>
                <c:pt idx="382">
                  <c:v>0.96612744269379691</c:v>
                </c:pt>
                <c:pt idx="383">
                  <c:v>0.9603775602788921</c:v>
                </c:pt>
                <c:pt idx="384">
                  <c:v>0.97069284933123112</c:v>
                </c:pt>
                <c:pt idx="385">
                  <c:v>0.96581694904339199</c:v>
                </c:pt>
                <c:pt idx="386">
                  <c:v>0.96632293869590358</c:v>
                </c:pt>
                <c:pt idx="387">
                  <c:v>0.96382748972783505</c:v>
                </c:pt>
                <c:pt idx="388">
                  <c:v>0.95070625805702269</c:v>
                </c:pt>
                <c:pt idx="389">
                  <c:v>0.94254142502785809</c:v>
                </c:pt>
                <c:pt idx="390">
                  <c:v>0.9585030986116333</c:v>
                </c:pt>
                <c:pt idx="391">
                  <c:v>0.95913558567727286</c:v>
                </c:pt>
                <c:pt idx="392">
                  <c:v>0.96321800219185505</c:v>
                </c:pt>
                <c:pt idx="393">
                  <c:v>0.94771631920127231</c:v>
                </c:pt>
                <c:pt idx="394">
                  <c:v>0.96465547279558128</c:v>
                </c:pt>
                <c:pt idx="395">
                  <c:v>0.96065355463480773</c:v>
                </c:pt>
                <c:pt idx="396">
                  <c:v>0.96253951606689636</c:v>
                </c:pt>
                <c:pt idx="397">
                  <c:v>0.95243122278149406</c:v>
                </c:pt>
                <c:pt idx="398">
                  <c:v>0.96079155181276532</c:v>
                </c:pt>
                <c:pt idx="399">
                  <c:v>0.96071105345895669</c:v>
                </c:pt>
                <c:pt idx="400">
                  <c:v>0.97814469694094752</c:v>
                </c:pt>
                <c:pt idx="401">
                  <c:v>0.98660852385568709</c:v>
                </c:pt>
                <c:pt idx="402">
                  <c:v>0.96662193258147866</c:v>
                </c:pt>
                <c:pt idx="403">
                  <c:v>0.95162623924340739</c:v>
                </c:pt>
                <c:pt idx="404">
                  <c:v>0.95233922466285559</c:v>
                </c:pt>
                <c:pt idx="405">
                  <c:v>0.94669284013141919</c:v>
                </c:pt>
                <c:pt idx="406">
                  <c:v>0.95483467363092422</c:v>
                </c:pt>
                <c:pt idx="407">
                  <c:v>0.96692092646705363</c:v>
                </c:pt>
                <c:pt idx="408">
                  <c:v>0.96188402947159723</c:v>
                </c:pt>
                <c:pt idx="409">
                  <c:v>0.96080305157759527</c:v>
                </c:pt>
                <c:pt idx="410">
                  <c:v>0.97751220987530785</c:v>
                </c:pt>
                <c:pt idx="411">
                  <c:v>0.95386869338522018</c:v>
                </c:pt>
                <c:pt idx="412">
                  <c:v>0.97531575479281452</c:v>
                </c:pt>
                <c:pt idx="413">
                  <c:v>0.95573165528764925</c:v>
                </c:pt>
                <c:pt idx="414">
                  <c:v>0.96126304217078751</c:v>
                </c:pt>
                <c:pt idx="415">
                  <c:v>0.95246572207598346</c:v>
                </c:pt>
                <c:pt idx="416">
                  <c:v>0.95463917762881734</c:v>
                </c:pt>
                <c:pt idx="417">
                  <c:v>0.96849639424873768</c:v>
                </c:pt>
                <c:pt idx="418">
                  <c:v>0.96390798808164357</c:v>
                </c:pt>
                <c:pt idx="419">
                  <c:v>0.96210252500336357</c:v>
                </c:pt>
                <c:pt idx="420">
                  <c:v>0.98053664802554785</c:v>
                </c:pt>
                <c:pt idx="421">
                  <c:v>0.96900238390124915</c:v>
                </c:pt>
                <c:pt idx="422">
                  <c:v>0.97587924326947506</c:v>
                </c:pt>
                <c:pt idx="423">
                  <c:v>0.9525807197242816</c:v>
                </c:pt>
                <c:pt idx="424">
                  <c:v>0.95145374277096018</c:v>
                </c:pt>
                <c:pt idx="425">
                  <c:v>0.97213031993495724</c:v>
                </c:pt>
                <c:pt idx="426">
                  <c:v>0.96303400595457811</c:v>
                </c:pt>
                <c:pt idx="427">
                  <c:v>0.96733491800092686</c:v>
                </c:pt>
                <c:pt idx="428">
                  <c:v>0.98479156101257725</c:v>
                </c:pt>
                <c:pt idx="429">
                  <c:v>0.97145183380999856</c:v>
                </c:pt>
                <c:pt idx="430">
                  <c:v>0.95907808685312379</c:v>
                </c:pt>
                <c:pt idx="431">
                  <c:v>0.96516146244809276</c:v>
                </c:pt>
                <c:pt idx="432">
                  <c:v>0.97713271763592424</c:v>
                </c:pt>
                <c:pt idx="433">
                  <c:v>0.95749111930661002</c:v>
                </c:pt>
                <c:pt idx="434">
                  <c:v>0.95018876863968116</c:v>
                </c:pt>
                <c:pt idx="435">
                  <c:v>0.96518446197775243</c:v>
                </c:pt>
                <c:pt idx="436">
                  <c:v>0.96872638954533363</c:v>
                </c:pt>
                <c:pt idx="437">
                  <c:v>0.97398178207255659</c:v>
                </c:pt>
                <c:pt idx="438">
                  <c:v>0.96352849584225997</c:v>
                </c:pt>
                <c:pt idx="439">
                  <c:v>0.97264780935229866</c:v>
                </c:pt>
                <c:pt idx="440">
                  <c:v>0.97038235568082631</c:v>
                </c:pt>
                <c:pt idx="441">
                  <c:v>0.98193961933478446</c:v>
                </c:pt>
                <c:pt idx="442">
                  <c:v>0.9559501508194157</c:v>
                </c:pt>
                <c:pt idx="443">
                  <c:v>0.97916817601080053</c:v>
                </c:pt>
                <c:pt idx="444">
                  <c:v>0.96846189495424806</c:v>
                </c:pt>
                <c:pt idx="445">
                  <c:v>0.9729008041785544</c:v>
                </c:pt>
                <c:pt idx="446">
                  <c:v>0.95950357815182674</c:v>
                </c:pt>
                <c:pt idx="447">
                  <c:v>0.96812840177418369</c:v>
                </c:pt>
                <c:pt idx="448">
                  <c:v>0.94594535541748159</c:v>
                </c:pt>
                <c:pt idx="449">
                  <c:v>0.98016865555099386</c:v>
                </c:pt>
                <c:pt idx="450">
                  <c:v>0.95095925288327843</c:v>
                </c:pt>
                <c:pt idx="451">
                  <c:v>0.94418589139852083</c:v>
                </c:pt>
                <c:pt idx="452">
                  <c:v>0.95429418468392324</c:v>
                </c:pt>
                <c:pt idx="453">
                  <c:v>0.94717583025427121</c:v>
                </c:pt>
                <c:pt idx="454">
                  <c:v>0.96103304687419133</c:v>
                </c:pt>
                <c:pt idx="455">
                  <c:v>0.96451747561762369</c:v>
                </c:pt>
                <c:pt idx="456">
                  <c:v>0.95321320678992105</c:v>
                </c:pt>
                <c:pt idx="457">
                  <c:v>0.95095925288327843</c:v>
                </c:pt>
                <c:pt idx="458">
                  <c:v>0.98446956759734261</c:v>
                </c:pt>
                <c:pt idx="459">
                  <c:v>0.98038715108276031</c:v>
                </c:pt>
                <c:pt idx="460">
                  <c:v>0.96464397303075133</c:v>
                </c:pt>
                <c:pt idx="461">
                  <c:v>0.95984857109672106</c:v>
                </c:pt>
                <c:pt idx="462">
                  <c:v>0.97641973221647615</c:v>
                </c:pt>
                <c:pt idx="463">
                  <c:v>0.94581885800435384</c:v>
                </c:pt>
                <c:pt idx="464">
                  <c:v>0.95411018844664619</c:v>
                </c:pt>
                <c:pt idx="465">
                  <c:v>0.94585335729884312</c:v>
                </c:pt>
                <c:pt idx="466">
                  <c:v>0.95467367692330685</c:v>
                </c:pt>
                <c:pt idx="467">
                  <c:v>0.97954766825018424</c:v>
                </c:pt>
                <c:pt idx="468">
                  <c:v>0.9569391305947792</c:v>
                </c:pt>
                <c:pt idx="469">
                  <c:v>0.95814660590190925</c:v>
                </c:pt>
                <c:pt idx="470">
                  <c:v>0.9851480537223013</c:v>
                </c:pt>
                <c:pt idx="471">
                  <c:v>0.97416577830983353</c:v>
                </c:pt>
                <c:pt idx="472">
                  <c:v>0.96466697256041112</c:v>
                </c:pt>
                <c:pt idx="473">
                  <c:v>0.97073884839055025</c:v>
                </c:pt>
                <c:pt idx="474">
                  <c:v>0.97816769647060708</c:v>
                </c:pt>
                <c:pt idx="475">
                  <c:v>0.97091134486299746</c:v>
                </c:pt>
                <c:pt idx="476">
                  <c:v>0.96901388366607888</c:v>
                </c:pt>
                <c:pt idx="477">
                  <c:v>0.98189362027546545</c:v>
                </c:pt>
                <c:pt idx="478">
                  <c:v>0.96717392129330948</c:v>
                </c:pt>
                <c:pt idx="479">
                  <c:v>0.95819260496122849</c:v>
                </c:pt>
                <c:pt idx="480">
                  <c:v>0.96044655886787111</c:v>
                </c:pt>
                <c:pt idx="481">
                  <c:v>0.9694968737889309</c:v>
                </c:pt>
                <c:pt idx="482">
                  <c:v>0.95022326793417067</c:v>
                </c:pt>
                <c:pt idx="483">
                  <c:v>0.94939528486642433</c:v>
                </c:pt>
                <c:pt idx="484">
                  <c:v>0.95400669056317788</c:v>
                </c:pt>
                <c:pt idx="485">
                  <c:v>0.96375849113885614</c:v>
                </c:pt>
                <c:pt idx="486">
                  <c:v>0.95335120396787876</c:v>
                </c:pt>
                <c:pt idx="487">
                  <c:v>0.96073405298861625</c:v>
                </c:pt>
                <c:pt idx="488">
                  <c:v>0.96623094057726522</c:v>
                </c:pt>
                <c:pt idx="489">
                  <c:v>0.94190893796221864</c:v>
                </c:pt>
                <c:pt idx="490">
                  <c:v>0.94790031543854925</c:v>
                </c:pt>
                <c:pt idx="491">
                  <c:v>0.95584665293594739</c:v>
                </c:pt>
                <c:pt idx="492">
                  <c:v>0.97050885309395418</c:v>
                </c:pt>
                <c:pt idx="493">
                  <c:v>0.96381598996300522</c:v>
                </c:pt>
                <c:pt idx="494">
                  <c:v>0.97328029641793812</c:v>
                </c:pt>
                <c:pt idx="495">
                  <c:v>0.96081455134242499</c:v>
                </c:pt>
                <c:pt idx="496">
                  <c:v>0.96264301395036467</c:v>
                </c:pt>
                <c:pt idx="497">
                  <c:v>0.95649063976641668</c:v>
                </c:pt>
                <c:pt idx="498">
                  <c:v>0.9460143540064605</c:v>
                </c:pt>
                <c:pt idx="499">
                  <c:v>0.95744512024729078</c:v>
                </c:pt>
                <c:pt idx="500">
                  <c:v>0.96562145304128533</c:v>
                </c:pt>
                <c:pt idx="501">
                  <c:v>0.97576424562117703</c:v>
                </c:pt>
                <c:pt idx="502">
                  <c:v>0.97377478630561998</c:v>
                </c:pt>
                <c:pt idx="503">
                  <c:v>0.98383708053170305</c:v>
                </c:pt>
                <c:pt idx="504">
                  <c:v>0.96394248737613308</c:v>
                </c:pt>
                <c:pt idx="505">
                  <c:v>0.95979107227257199</c:v>
                </c:pt>
                <c:pt idx="506">
                  <c:v>0.95412168821147603</c:v>
                </c:pt>
                <c:pt idx="507">
                  <c:v>0.97532725455764424</c:v>
                </c:pt>
                <c:pt idx="508">
                  <c:v>0.96654143422767003</c:v>
                </c:pt>
                <c:pt idx="509">
                  <c:v>0.97267080888195834</c:v>
                </c:pt>
                <c:pt idx="510">
                  <c:v>0.96328700078083396</c:v>
                </c:pt>
                <c:pt idx="511">
                  <c:v>0.96567895186543418</c:v>
                </c:pt>
                <c:pt idx="512">
                  <c:v>0.95592715128975614</c:v>
                </c:pt>
                <c:pt idx="513">
                  <c:v>0.95450118045085963</c:v>
                </c:pt>
                <c:pt idx="514">
                  <c:v>0.94694583495767493</c:v>
                </c:pt>
                <c:pt idx="515">
                  <c:v>0.96727741917677779</c:v>
                </c:pt>
                <c:pt idx="516">
                  <c:v>0.96903688319573844</c:v>
                </c:pt>
                <c:pt idx="517">
                  <c:v>0.96252801630206652</c:v>
                </c:pt>
                <c:pt idx="518">
                  <c:v>0.95498417057371165</c:v>
                </c:pt>
                <c:pt idx="519">
                  <c:v>0.96267751324485396</c:v>
                </c:pt>
                <c:pt idx="520">
                  <c:v>0.95463917762881734</c:v>
                </c:pt>
                <c:pt idx="521">
                  <c:v>0.9743267750174508</c:v>
                </c:pt>
                <c:pt idx="522">
                  <c:v>0.98437756947870403</c:v>
                </c:pt>
                <c:pt idx="523">
                  <c:v>0.94518637093871416</c:v>
                </c:pt>
                <c:pt idx="524">
                  <c:v>0.98045614967173922</c:v>
                </c:pt>
                <c:pt idx="525">
                  <c:v>0.94962528016302061</c:v>
                </c:pt>
                <c:pt idx="526">
                  <c:v>0.96674842999460653</c:v>
                </c:pt>
                <c:pt idx="527">
                  <c:v>0.95946907885733734</c:v>
                </c:pt>
                <c:pt idx="528">
                  <c:v>0.97478676561064326</c:v>
                </c:pt>
                <c:pt idx="529">
                  <c:v>0.94703783307631351</c:v>
                </c:pt>
                <c:pt idx="530">
                  <c:v>0.97545375197077211</c:v>
                </c:pt>
                <c:pt idx="531">
                  <c:v>0.97518925737968642</c:v>
                </c:pt>
                <c:pt idx="532">
                  <c:v>0.95708862753756685</c:v>
                </c:pt>
                <c:pt idx="533">
                  <c:v>0.9656789518654344</c:v>
                </c:pt>
                <c:pt idx="534">
                  <c:v>0.97359079006834304</c:v>
                </c:pt>
                <c:pt idx="535">
                  <c:v>0.9552371653999675</c:v>
                </c:pt>
                <c:pt idx="536">
                  <c:v>0.9859645370252178</c:v>
                </c:pt>
                <c:pt idx="537">
                  <c:v>0.96764541165133167</c:v>
                </c:pt>
                <c:pt idx="538">
                  <c:v>0.97341829359589582</c:v>
                </c:pt>
                <c:pt idx="539">
                  <c:v>0.95504166939786073</c:v>
                </c:pt>
                <c:pt idx="540">
                  <c:v>0.96253951606689636</c:v>
                </c:pt>
                <c:pt idx="541">
                  <c:v>0.95828460307986685</c:v>
                </c:pt>
                <c:pt idx="542">
                  <c:v>0.94703783307631351</c:v>
                </c:pt>
                <c:pt idx="543">
                  <c:v>0.96621944081243527</c:v>
                </c:pt>
                <c:pt idx="544">
                  <c:v>0.96175753205846937</c:v>
                </c:pt>
                <c:pt idx="545">
                  <c:v>0.95340870279202783</c:v>
                </c:pt>
                <c:pt idx="546">
                  <c:v>0.94159844431181383</c:v>
                </c:pt>
                <c:pt idx="547">
                  <c:v>0.97169332887142446</c:v>
                </c:pt>
                <c:pt idx="548">
                  <c:v>0.96351699607743013</c:v>
                </c:pt>
                <c:pt idx="549">
                  <c:v>0.95787061154599373</c:v>
                </c:pt>
                <c:pt idx="550">
                  <c:v>0.96441397773415527</c:v>
                </c:pt>
                <c:pt idx="551">
                  <c:v>0.95634114282362914</c:v>
                </c:pt>
                <c:pt idx="552">
                  <c:v>0.9691173815495473</c:v>
                </c:pt>
                <c:pt idx="553">
                  <c:v>0.95309820914162291</c:v>
                </c:pt>
                <c:pt idx="554">
                  <c:v>0.94962528016302061</c:v>
                </c:pt>
                <c:pt idx="555">
                  <c:v>0.9449563756421181</c:v>
                </c:pt>
                <c:pt idx="556">
                  <c:v>0.9458763568285028</c:v>
                </c:pt>
                <c:pt idx="557">
                  <c:v>0.93458358776563022</c:v>
                </c:pt>
                <c:pt idx="558">
                  <c:v>0.95140774371164094</c:v>
                </c:pt>
                <c:pt idx="559">
                  <c:v>0.9320651392679018</c:v>
                </c:pt>
                <c:pt idx="560">
                  <c:v>0.9467618387203981</c:v>
                </c:pt>
                <c:pt idx="561">
                  <c:v>0.96042355933821144</c:v>
                </c:pt>
                <c:pt idx="562">
                  <c:v>0.96236701959444915</c:v>
                </c:pt>
                <c:pt idx="563">
                  <c:v>0.96203352641438478</c:v>
                </c:pt>
                <c:pt idx="564">
                  <c:v>0.96127454193561734</c:v>
                </c:pt>
                <c:pt idx="565">
                  <c:v>0.97388978395391812</c:v>
                </c:pt>
                <c:pt idx="566">
                  <c:v>0.94700333378182411</c:v>
                </c:pt>
                <c:pt idx="567">
                  <c:v>0.94045996759366268</c:v>
                </c:pt>
                <c:pt idx="568">
                  <c:v>0.95578915411179832</c:v>
                </c:pt>
                <c:pt idx="569">
                  <c:v>0.93112215855185754</c:v>
                </c:pt>
                <c:pt idx="570">
                  <c:v>0.94358790362737066</c:v>
                </c:pt>
                <c:pt idx="571">
                  <c:v>0.94909629098084924</c:v>
                </c:pt>
                <c:pt idx="572">
                  <c:v>0.96260851465587516</c:v>
                </c:pt>
                <c:pt idx="573">
                  <c:v>0.95350070091066641</c:v>
                </c:pt>
                <c:pt idx="574">
                  <c:v>0.95392619220936925</c:v>
                </c:pt>
                <c:pt idx="575">
                  <c:v>0.96296500736559931</c:v>
                </c:pt>
                <c:pt idx="576">
                  <c:v>0.94701483354665383</c:v>
                </c:pt>
                <c:pt idx="577">
                  <c:v>0.94760132155297416</c:v>
                </c:pt>
                <c:pt idx="578">
                  <c:v>0.96557545398196598</c:v>
                </c:pt>
                <c:pt idx="579">
                  <c:v>0.95114324912055537</c:v>
                </c:pt>
                <c:pt idx="580">
                  <c:v>0.9493492858071052</c:v>
                </c:pt>
                <c:pt idx="581">
                  <c:v>0.94535886741116137</c:v>
                </c:pt>
                <c:pt idx="582">
                  <c:v>0.93919499346238366</c:v>
                </c:pt>
                <c:pt idx="583">
                  <c:v>0.95856059743578237</c:v>
                </c:pt>
                <c:pt idx="584">
                  <c:v>0.94239192808507066</c:v>
                </c:pt>
                <c:pt idx="585">
                  <c:v>0.95496117104405209</c:v>
                </c:pt>
                <c:pt idx="586">
                  <c:v>0.94770481943644247</c:v>
                </c:pt>
                <c:pt idx="587">
                  <c:v>0.94466888152137285</c:v>
                </c:pt>
                <c:pt idx="588">
                  <c:v>0.94979777663546772</c:v>
                </c:pt>
                <c:pt idx="589">
                  <c:v>0.94183993937323962</c:v>
                </c:pt>
                <c:pt idx="590">
                  <c:v>0.94627884859754607</c:v>
                </c:pt>
                <c:pt idx="591">
                  <c:v>0.94384089845362651</c:v>
                </c:pt>
                <c:pt idx="592">
                  <c:v>0.95647914000158696</c:v>
                </c:pt>
                <c:pt idx="593">
                  <c:v>0.96387348878715418</c:v>
                </c:pt>
                <c:pt idx="594">
                  <c:v>0.95220122748489777</c:v>
                </c:pt>
                <c:pt idx="595">
                  <c:v>0.94520937046837383</c:v>
                </c:pt>
                <c:pt idx="596">
                  <c:v>0.97233731570189386</c:v>
                </c:pt>
                <c:pt idx="597">
                  <c:v>0.96589744739720063</c:v>
                </c:pt>
                <c:pt idx="598">
                  <c:v>0.9449563756421181</c:v>
                </c:pt>
                <c:pt idx="599">
                  <c:v>0.94984377569478695</c:v>
                </c:pt>
                <c:pt idx="600">
                  <c:v>0.95882509202686794</c:v>
                </c:pt>
                <c:pt idx="601">
                  <c:v>0.9575141188362698</c:v>
                </c:pt>
                <c:pt idx="602">
                  <c:v>0.94607185283060957</c:v>
                </c:pt>
                <c:pt idx="603">
                  <c:v>0.96805940318520489</c:v>
                </c:pt>
                <c:pt idx="604">
                  <c:v>0.95988307039121035</c:v>
                </c:pt>
                <c:pt idx="605">
                  <c:v>0.95852609814129297</c:v>
                </c:pt>
                <c:pt idx="606">
                  <c:v>0.96335599936981275</c:v>
                </c:pt>
                <c:pt idx="607">
                  <c:v>0.97475226631615375</c:v>
                </c:pt>
                <c:pt idx="608">
                  <c:v>0.95995206898018937</c:v>
                </c:pt>
                <c:pt idx="609">
                  <c:v>0.971060841805785</c:v>
                </c:pt>
                <c:pt idx="610">
                  <c:v>0.95310970890645275</c:v>
                </c:pt>
                <c:pt idx="611">
                  <c:v>0.95636414235328882</c:v>
                </c:pt>
                <c:pt idx="612">
                  <c:v>0.95159173994891788</c:v>
                </c:pt>
                <c:pt idx="613">
                  <c:v>0.96028556216025374</c:v>
                </c:pt>
                <c:pt idx="614">
                  <c:v>0.94925728768846662</c:v>
                </c:pt>
                <c:pt idx="615">
                  <c:v>0.95885959132135745</c:v>
                </c:pt>
                <c:pt idx="616">
                  <c:v>0.94875129803595515</c:v>
                </c:pt>
                <c:pt idx="617">
                  <c:v>0.93973548240938465</c:v>
                </c:pt>
                <c:pt idx="618">
                  <c:v>0.95268421760774979</c:v>
                </c:pt>
                <c:pt idx="619">
                  <c:v>0.94127645089657908</c:v>
                </c:pt>
                <c:pt idx="620">
                  <c:v>0.94067846312542913</c:v>
                </c:pt>
                <c:pt idx="621">
                  <c:v>0.95769811507354674</c:v>
                </c:pt>
                <c:pt idx="622">
                  <c:v>0.95228172583870652</c:v>
                </c:pt>
                <c:pt idx="623">
                  <c:v>1.0292841511391091</c:v>
                </c:pt>
                <c:pt idx="624">
                  <c:v>0.9892304702368836</c:v>
                </c:pt>
                <c:pt idx="625">
                  <c:v>0.96544895656883811</c:v>
                </c:pt>
                <c:pt idx="626">
                  <c:v>0.98279060193219037</c:v>
                </c:pt>
                <c:pt idx="627">
                  <c:v>0.97989266119507834</c:v>
                </c:pt>
                <c:pt idx="628">
                  <c:v>0.96425298102653789</c:v>
                </c:pt>
                <c:pt idx="629">
                  <c:v>0.95254622042979209</c:v>
                </c:pt>
                <c:pt idx="630">
                  <c:v>0.98087014120561233</c:v>
                </c:pt>
                <c:pt idx="631">
                  <c:v>0.99747580161985683</c:v>
                </c:pt>
                <c:pt idx="632">
                  <c:v>0.97507425973138828</c:v>
                </c:pt>
                <c:pt idx="633">
                  <c:v>0.97899567953835331</c:v>
                </c:pt>
                <c:pt idx="634">
                  <c:v>0.98379108147238392</c:v>
                </c:pt>
                <c:pt idx="635">
                  <c:v>0.98214661510172119</c:v>
                </c:pt>
                <c:pt idx="636">
                  <c:v>0.98400957700415015</c:v>
                </c:pt>
                <c:pt idx="637">
                  <c:v>0.98656252479636786</c:v>
                </c:pt>
                <c:pt idx="638">
                  <c:v>0.95381119456107111</c:v>
                </c:pt>
                <c:pt idx="639">
                  <c:v>0.95960707603529494</c:v>
                </c:pt>
                <c:pt idx="640">
                  <c:v>0.96147003793772401</c:v>
                </c:pt>
                <c:pt idx="641">
                  <c:v>0.95486917292541362</c:v>
                </c:pt>
                <c:pt idx="642">
                  <c:v>0.96198752735506554</c:v>
                </c:pt>
                <c:pt idx="643">
                  <c:v>0.97176232746040325</c:v>
                </c:pt>
                <c:pt idx="644">
                  <c:v>0.97271680794127757</c:v>
                </c:pt>
                <c:pt idx="645">
                  <c:v>0.98252610734110479</c:v>
                </c:pt>
                <c:pt idx="646">
                  <c:v>0.97575274585634719</c:v>
                </c:pt>
                <c:pt idx="647">
                  <c:v>0.96487396832734762</c:v>
                </c:pt>
                <c:pt idx="648">
                  <c:v>0.96118254381697887</c:v>
                </c:pt>
                <c:pt idx="649">
                  <c:v>0.9652419608019015</c:v>
                </c:pt>
                <c:pt idx="650">
                  <c:v>0.96179203135295877</c:v>
                </c:pt>
                <c:pt idx="651">
                  <c:v>0.95402969009283767</c:v>
                </c:pt>
                <c:pt idx="652">
                  <c:v>0.95872159414339964</c:v>
                </c:pt>
                <c:pt idx="653">
                  <c:v>0.95729562330450335</c:v>
                </c:pt>
                <c:pt idx="654">
                  <c:v>0.96869189025084435</c:v>
                </c:pt>
                <c:pt idx="655">
                  <c:v>0.95451268021568947</c:v>
                </c:pt>
                <c:pt idx="656">
                  <c:v>0.94726782837290957</c:v>
                </c:pt>
                <c:pt idx="657">
                  <c:v>0.93643504990322946</c:v>
                </c:pt>
                <c:pt idx="658">
                  <c:v>0.96259701489104543</c:v>
                </c:pt>
                <c:pt idx="659">
                  <c:v>0.95190223359932291</c:v>
                </c:pt>
                <c:pt idx="660">
                  <c:v>0.94899279309738116</c:v>
                </c:pt>
                <c:pt idx="661">
                  <c:v>0.96554095468747647</c:v>
                </c:pt>
                <c:pt idx="662">
                  <c:v>0.94511737234973536</c:v>
                </c:pt>
                <c:pt idx="663">
                  <c:v>0.95144224300613045</c:v>
                </c:pt>
                <c:pt idx="664">
                  <c:v>0.96516146244809287</c:v>
                </c:pt>
                <c:pt idx="665">
                  <c:v>0.94923428815880706</c:v>
                </c:pt>
                <c:pt idx="666">
                  <c:v>0.96670243093528718</c:v>
                </c:pt>
                <c:pt idx="667">
                  <c:v>0.94597985471197099</c:v>
                </c:pt>
                <c:pt idx="668">
                  <c:v>0.96321800219185505</c:v>
                </c:pt>
                <c:pt idx="669">
                  <c:v>0.96151603699704324</c:v>
                </c:pt>
                <c:pt idx="670">
                  <c:v>0.95790511084048313</c:v>
                </c:pt>
                <c:pt idx="671">
                  <c:v>0.94798081379235788</c:v>
                </c:pt>
                <c:pt idx="672">
                  <c:v>0.94859030132833766</c:v>
                </c:pt>
                <c:pt idx="673">
                  <c:v>0.94386389798328618</c:v>
                </c:pt>
                <c:pt idx="674">
                  <c:v>0.95413318797630575</c:v>
                </c:pt>
                <c:pt idx="675">
                  <c:v>0.95900908826414499</c:v>
                </c:pt>
                <c:pt idx="676">
                  <c:v>0.95261521901877089</c:v>
                </c:pt>
                <c:pt idx="677">
                  <c:v>0.97253281170400052</c:v>
                </c:pt>
                <c:pt idx="678">
                  <c:v>0.94287491820792246</c:v>
                </c:pt>
                <c:pt idx="679">
                  <c:v>0.95396069150385865</c:v>
                </c:pt>
                <c:pt idx="680">
                  <c:v>0.95324770608441056</c:v>
                </c:pt>
                <c:pt idx="681">
                  <c:v>0.94867079968214629</c:v>
                </c:pt>
                <c:pt idx="682">
                  <c:v>0.94095445748134443</c:v>
                </c:pt>
                <c:pt idx="683">
                  <c:v>0.96322950195668489</c:v>
                </c:pt>
                <c:pt idx="684">
                  <c:v>0.95308670937679307</c:v>
                </c:pt>
                <c:pt idx="685">
                  <c:v>0.9449563756421181</c:v>
                </c:pt>
                <c:pt idx="686">
                  <c:v>0.93666504519982563</c:v>
                </c:pt>
                <c:pt idx="687">
                  <c:v>0.93906849604925569</c:v>
                </c:pt>
                <c:pt idx="688">
                  <c:v>0.95459317856949821</c:v>
                </c:pt>
                <c:pt idx="689">
                  <c:v>0.9567321348278427</c:v>
                </c:pt>
                <c:pt idx="690">
                  <c:v>0.92815521922576671</c:v>
                </c:pt>
                <c:pt idx="691">
                  <c:v>0.95521416587030783</c:v>
                </c:pt>
                <c:pt idx="692">
                  <c:v>0.95887109108618718</c:v>
                </c:pt>
                <c:pt idx="693">
                  <c:v>0.9517297371268757</c:v>
                </c:pt>
                <c:pt idx="694">
                  <c:v>0.95321320678992105</c:v>
                </c:pt>
                <c:pt idx="695">
                  <c:v>0.97232581593706391</c:v>
                </c:pt>
                <c:pt idx="696">
                  <c:v>0.95967607462427384</c:v>
                </c:pt>
                <c:pt idx="697">
                  <c:v>0.9557776543469686</c:v>
                </c:pt>
                <c:pt idx="698">
                  <c:v>0.95920458426625166</c:v>
                </c:pt>
                <c:pt idx="699">
                  <c:v>0.95569715599315985</c:v>
                </c:pt>
                <c:pt idx="700">
                  <c:v>0.94323141091764684</c:v>
                </c:pt>
                <c:pt idx="701">
                  <c:v>0.94749782366950586</c:v>
                </c:pt>
                <c:pt idx="702">
                  <c:v>0.94187443866772913</c:v>
                </c:pt>
                <c:pt idx="703">
                  <c:v>0.93354860893094738</c:v>
                </c:pt>
                <c:pt idx="704">
                  <c:v>0.97255581123366019</c:v>
                </c:pt>
                <c:pt idx="705">
                  <c:v>0.95259221948911144</c:v>
                </c:pt>
                <c:pt idx="706">
                  <c:v>0.95908958661795352</c:v>
                </c:pt>
                <c:pt idx="707">
                  <c:v>0.93445709035250213</c:v>
                </c:pt>
                <c:pt idx="708">
                  <c:v>0.96241301865376838</c:v>
                </c:pt>
                <c:pt idx="709">
                  <c:v>0.94771631920127231</c:v>
                </c:pt>
                <c:pt idx="710">
                  <c:v>0.95695063035960926</c:v>
                </c:pt>
                <c:pt idx="711">
                  <c:v>0.9578591117811639</c:v>
                </c:pt>
                <c:pt idx="712">
                  <c:v>0.95120074794470444</c:v>
                </c:pt>
                <c:pt idx="713">
                  <c:v>0.95379969479624138</c:v>
                </c:pt>
                <c:pt idx="714">
                  <c:v>0.95248872160564302</c:v>
                </c:pt>
                <c:pt idx="715">
                  <c:v>0.95268421760774979</c:v>
                </c:pt>
                <c:pt idx="716">
                  <c:v>0.93667654496465536</c:v>
                </c:pt>
                <c:pt idx="717">
                  <c:v>0.96321800219185505</c:v>
                </c:pt>
                <c:pt idx="718">
                  <c:v>0.94226543067194257</c:v>
                </c:pt>
                <c:pt idx="719">
                  <c:v>0.94371440104049864</c:v>
                </c:pt>
                <c:pt idx="720">
                  <c:v>0.95406418938732696</c:v>
                </c:pt>
                <c:pt idx="721">
                  <c:v>0.93129465502430475</c:v>
                </c:pt>
                <c:pt idx="722">
                  <c:v>0.94817630979446454</c:v>
                </c:pt>
                <c:pt idx="723">
                  <c:v>0.96299950666008882</c:v>
                </c:pt>
                <c:pt idx="724">
                  <c:v>0.94806131214616662</c:v>
                </c:pt>
                <c:pt idx="725">
                  <c:v>0.96264301395036467</c:v>
                </c:pt>
                <c:pt idx="726">
                  <c:v>0.94916528956982826</c:v>
                </c:pt>
                <c:pt idx="727">
                  <c:v>0.95148824206544969</c:v>
                </c:pt>
                <c:pt idx="728">
                  <c:v>0.95170673759721602</c:v>
                </c:pt>
                <c:pt idx="729">
                  <c:v>0.95330520490855963</c:v>
                </c:pt>
                <c:pt idx="730">
                  <c:v>0.94746332437501646</c:v>
                </c:pt>
                <c:pt idx="731">
                  <c:v>0.94152944572283481</c:v>
                </c:pt>
                <c:pt idx="732">
                  <c:v>0.94323141091764662</c:v>
                </c:pt>
                <c:pt idx="733">
                  <c:v>0.96152753676187308</c:v>
                </c:pt>
                <c:pt idx="734">
                  <c:v>0.94857880156350793</c:v>
                </c:pt>
                <c:pt idx="735">
                  <c:v>0.94673883919073842</c:v>
                </c:pt>
                <c:pt idx="736">
                  <c:v>0.94090845842202508</c:v>
                </c:pt>
                <c:pt idx="737">
                  <c:v>0.94478387916967099</c:v>
                </c:pt>
                <c:pt idx="738">
                  <c:v>0.94923428815880706</c:v>
                </c:pt>
                <c:pt idx="739">
                  <c:v>0.9418629389028994</c:v>
                </c:pt>
                <c:pt idx="740">
                  <c:v>0.93467558588426858</c:v>
                </c:pt>
                <c:pt idx="741">
                  <c:v>0.95907808685312379</c:v>
                </c:pt>
                <c:pt idx="742">
                  <c:v>0.94300141562105055</c:v>
                </c:pt>
                <c:pt idx="743">
                  <c:v>0.94208143443466585</c:v>
                </c:pt>
                <c:pt idx="744">
                  <c:v>0.93648104896254869</c:v>
                </c:pt>
                <c:pt idx="745">
                  <c:v>0.94133394972072804</c:v>
                </c:pt>
                <c:pt idx="746">
                  <c:v>0.93817151439253055</c:v>
                </c:pt>
                <c:pt idx="747">
                  <c:v>0.94244942690921973</c:v>
                </c:pt>
                <c:pt idx="748">
                  <c:v>0.92806322110712836</c:v>
                </c:pt>
                <c:pt idx="749">
                  <c:v>0.94114995348345121</c:v>
                </c:pt>
                <c:pt idx="750">
                  <c:v>0.93997697747081066</c:v>
                </c:pt>
                <c:pt idx="751">
                  <c:v>0.94630184812720575</c:v>
                </c:pt>
                <c:pt idx="752">
                  <c:v>0.94019547300257711</c:v>
                </c:pt>
                <c:pt idx="753">
                  <c:v>0.94330040950662541</c:v>
                </c:pt>
                <c:pt idx="754">
                  <c:v>0.94188593843255897</c:v>
                </c:pt>
                <c:pt idx="755">
                  <c:v>0.94724482884325012</c:v>
                </c:pt>
                <c:pt idx="756">
                  <c:v>0.95225872630904684</c:v>
                </c:pt>
                <c:pt idx="757">
                  <c:v>0.94562336200224684</c:v>
                </c:pt>
                <c:pt idx="758">
                  <c:v>0.94277142032445438</c:v>
                </c:pt>
                <c:pt idx="759">
                  <c:v>0.94195493702153776</c:v>
                </c:pt>
                <c:pt idx="760">
                  <c:v>0.94811881097031547</c:v>
                </c:pt>
                <c:pt idx="761">
                  <c:v>0.94707233237080291</c:v>
                </c:pt>
                <c:pt idx="762">
                  <c:v>0.94668134036658946</c:v>
                </c:pt>
                <c:pt idx="763">
                  <c:v>0.95266121807809012</c:v>
                </c:pt>
                <c:pt idx="764">
                  <c:v>0.94725632860807985</c:v>
                </c:pt>
                <c:pt idx="765">
                  <c:v>0.94842930462072028</c:v>
                </c:pt>
                <c:pt idx="766">
                  <c:v>0.93214563762171065</c:v>
                </c:pt>
                <c:pt idx="767">
                  <c:v>0.94162144384147339</c:v>
                </c:pt>
                <c:pt idx="768">
                  <c:v>0.94439288716545733</c:v>
                </c:pt>
                <c:pt idx="769">
                  <c:v>0.94402489469090345</c:v>
                </c:pt>
                <c:pt idx="770">
                  <c:v>0.93970098311489514</c:v>
                </c:pt>
                <c:pt idx="771">
                  <c:v>0.9489122947435723</c:v>
                </c:pt>
                <c:pt idx="772">
                  <c:v>0.95736462189348226</c:v>
                </c:pt>
                <c:pt idx="773">
                  <c:v>0.94500237470143722</c:v>
                </c:pt>
                <c:pt idx="774">
                  <c:v>0.94188593843255897</c:v>
                </c:pt>
                <c:pt idx="775">
                  <c:v>0.92776422722155327</c:v>
                </c:pt>
                <c:pt idx="776">
                  <c:v>0.92890270393970431</c:v>
                </c:pt>
                <c:pt idx="777">
                  <c:v>0.93999997700047022</c:v>
                </c:pt>
                <c:pt idx="778">
                  <c:v>0.92713174015591371</c:v>
                </c:pt>
                <c:pt idx="779">
                  <c:v>0.94505987352558629</c:v>
                </c:pt>
                <c:pt idx="780">
                  <c:v>0.94448488528409591</c:v>
                </c:pt>
                <c:pt idx="781">
                  <c:v>0.95085575499981012</c:v>
                </c:pt>
                <c:pt idx="782">
                  <c:v>0.94625584906788651</c:v>
                </c:pt>
                <c:pt idx="783">
                  <c:v>0.94706083260597307</c:v>
                </c:pt>
                <c:pt idx="784">
                  <c:v>0.95266121807809023</c:v>
                </c:pt>
                <c:pt idx="785">
                  <c:v>0.96488546809217735</c:v>
                </c:pt>
                <c:pt idx="786">
                  <c:v>0.9453013685870123</c:v>
                </c:pt>
                <c:pt idx="787">
                  <c:v>0.94294391679690148</c:v>
                </c:pt>
                <c:pt idx="788">
                  <c:v>0.93958598546659722</c:v>
                </c:pt>
                <c:pt idx="789">
                  <c:v>0.93998847723564039</c:v>
                </c:pt>
                <c:pt idx="790">
                  <c:v>0.95064875923287362</c:v>
                </c:pt>
                <c:pt idx="791">
                  <c:v>0.93556106777616377</c:v>
                </c:pt>
                <c:pt idx="792">
                  <c:v>0.93935599017000093</c:v>
                </c:pt>
                <c:pt idx="793">
                  <c:v>0.9535007009106663</c:v>
                </c:pt>
                <c:pt idx="794">
                  <c:v>0.95205173054211034</c:v>
                </c:pt>
                <c:pt idx="795">
                  <c:v>0.95408718891698652</c:v>
                </c:pt>
                <c:pt idx="796">
                  <c:v>0.94986677522444651</c:v>
                </c:pt>
                <c:pt idx="797">
                  <c:v>0.94121895207243</c:v>
                </c:pt>
                <c:pt idx="798">
                  <c:v>0.93413509693726748</c:v>
                </c:pt>
                <c:pt idx="799">
                  <c:v>0.93626255343078224</c:v>
                </c:pt>
                <c:pt idx="800">
                  <c:v>0.94215043302364465</c:v>
                </c:pt>
                <c:pt idx="801">
                  <c:v>0.9441743916336911</c:v>
                </c:pt>
                <c:pt idx="802">
                  <c:v>0.9443468881061382</c:v>
                </c:pt>
                <c:pt idx="803">
                  <c:v>0.93697553885023044</c:v>
                </c:pt>
                <c:pt idx="804">
                  <c:v>0.93999997700047022</c:v>
                </c:pt>
                <c:pt idx="805">
                  <c:v>0.9484293046207205</c:v>
                </c:pt>
                <c:pt idx="806">
                  <c:v>0.9426449229113264</c:v>
                </c:pt>
                <c:pt idx="807">
                  <c:v>0.93157064938022005</c:v>
                </c:pt>
                <c:pt idx="808">
                  <c:v>0.95360419879413472</c:v>
                </c:pt>
                <c:pt idx="809">
                  <c:v>0.93733203155995459</c:v>
                </c:pt>
                <c:pt idx="810">
                  <c:v>0.94162144384147339</c:v>
                </c:pt>
                <c:pt idx="811">
                  <c:v>0.94440438693028728</c:v>
                </c:pt>
                <c:pt idx="812">
                  <c:v>0.93008717971717481</c:v>
                </c:pt>
                <c:pt idx="813">
                  <c:v>0.93798751815525361</c:v>
                </c:pt>
                <c:pt idx="814">
                  <c:v>0.93850500757259503</c:v>
                </c:pt>
                <c:pt idx="815">
                  <c:v>0.94616385094924815</c:v>
                </c:pt>
                <c:pt idx="816">
                  <c:v>0.9261427603805501</c:v>
                </c:pt>
                <c:pt idx="817">
                  <c:v>0.95849159884680357</c:v>
                </c:pt>
                <c:pt idx="818">
                  <c:v>0.94011497464876825</c:v>
                </c:pt>
                <c:pt idx="819">
                  <c:v>0.93553806824650432</c:v>
                </c:pt>
                <c:pt idx="820">
                  <c:v>0.93780352191797667</c:v>
                </c:pt>
                <c:pt idx="821">
                  <c:v>0.946221349773397</c:v>
                </c:pt>
                <c:pt idx="822">
                  <c:v>0.94357640386254094</c:v>
                </c:pt>
                <c:pt idx="823">
                  <c:v>0.9304321726620689</c:v>
                </c:pt>
                <c:pt idx="824">
                  <c:v>0.93965498405557601</c:v>
                </c:pt>
                <c:pt idx="825">
                  <c:v>0.93316911669156355</c:v>
                </c:pt>
                <c:pt idx="826">
                  <c:v>0.94756682225848465</c:v>
                </c:pt>
                <c:pt idx="827">
                  <c:v>0.93551506871684464</c:v>
                </c:pt>
                <c:pt idx="828">
                  <c:v>0.95669763553335319</c:v>
                </c:pt>
                <c:pt idx="829">
                  <c:v>0.95674363459267253</c:v>
                </c:pt>
                <c:pt idx="830">
                  <c:v>0.94576135918020476</c:v>
                </c:pt>
                <c:pt idx="831">
                  <c:v>0.94765882037712323</c:v>
                </c:pt>
                <c:pt idx="832">
                  <c:v>0.94650884389414236</c:v>
                </c:pt>
                <c:pt idx="833">
                  <c:v>0.9487052989766358</c:v>
                </c:pt>
                <c:pt idx="834">
                  <c:v>0.93292762163013754</c:v>
                </c:pt>
                <c:pt idx="835">
                  <c:v>0.93508957741814169</c:v>
                </c:pt>
                <c:pt idx="836">
                  <c:v>0.93372110540339437</c:v>
                </c:pt>
                <c:pt idx="837">
                  <c:v>0.93902249698993645</c:v>
                </c:pt>
                <c:pt idx="838">
                  <c:v>0.9411499534834511</c:v>
                </c:pt>
                <c:pt idx="839">
                  <c:v>0.96179203135295877</c:v>
                </c:pt>
                <c:pt idx="840">
                  <c:v>0.93922949275687306</c:v>
                </c:pt>
                <c:pt idx="841">
                  <c:v>0.93794151909593448</c:v>
                </c:pt>
                <c:pt idx="842">
                  <c:v>0.93162814820436912</c:v>
                </c:pt>
                <c:pt idx="843">
                  <c:v>0.93711353602818814</c:v>
                </c:pt>
                <c:pt idx="844">
                  <c:v>0.94369140151083908</c:v>
                </c:pt>
                <c:pt idx="845">
                  <c:v>0.9452668692925229</c:v>
                </c:pt>
                <c:pt idx="846">
                  <c:v>0.94150644619317525</c:v>
                </c:pt>
                <c:pt idx="847">
                  <c:v>0.94180544007875033</c:v>
                </c:pt>
                <c:pt idx="848">
                  <c:v>0.93418109599658683</c:v>
                </c:pt>
                <c:pt idx="849">
                  <c:v>0.93855100663191438</c:v>
                </c:pt>
                <c:pt idx="850">
                  <c:v>0.95246572207598346</c:v>
                </c:pt>
                <c:pt idx="851">
                  <c:v>0.92265833163711797</c:v>
                </c:pt>
                <c:pt idx="852">
                  <c:v>0.93132915431879404</c:v>
                </c:pt>
                <c:pt idx="853">
                  <c:v>0.93170864655817776</c:v>
                </c:pt>
                <c:pt idx="854">
                  <c:v>0.93126015572981524</c:v>
                </c:pt>
                <c:pt idx="855">
                  <c:v>0.92738473498216945</c:v>
                </c:pt>
                <c:pt idx="856">
                  <c:v>0.94255292479268793</c:v>
                </c:pt>
                <c:pt idx="857">
                  <c:v>0.93772302356416803</c:v>
                </c:pt>
                <c:pt idx="858">
                  <c:v>0.95227022607387679</c:v>
                </c:pt>
                <c:pt idx="859">
                  <c:v>0.96089504969623363</c:v>
                </c:pt>
                <c:pt idx="860">
                  <c:v>0.957617616719738</c:v>
                </c:pt>
                <c:pt idx="861">
                  <c:v>0.95830760260952663</c:v>
                </c:pt>
                <c:pt idx="862">
                  <c:v>0.96335599936981275</c:v>
                </c:pt>
                <c:pt idx="863">
                  <c:v>0.94877429756561471</c:v>
                </c:pt>
                <c:pt idx="864">
                  <c:v>0.94967127922233985</c:v>
                </c:pt>
                <c:pt idx="865">
                  <c:v>0.96549495562815724</c:v>
                </c:pt>
                <c:pt idx="866">
                  <c:v>0.95475417527711548</c:v>
                </c:pt>
                <c:pt idx="867">
                  <c:v>0.95062575970321406</c:v>
                </c:pt>
                <c:pt idx="868">
                  <c:v>0.94281741938377361</c:v>
                </c:pt>
                <c:pt idx="869">
                  <c:v>0.93499757929950322</c:v>
                </c:pt>
                <c:pt idx="870">
                  <c:v>0.94131095019106859</c:v>
                </c:pt>
                <c:pt idx="871">
                  <c:v>0.95149974183027952</c:v>
                </c:pt>
                <c:pt idx="872">
                  <c:v>0.96243601818342805</c:v>
                </c:pt>
                <c:pt idx="873">
                  <c:v>0.94627884859754607</c:v>
                </c:pt>
                <c:pt idx="874">
                  <c:v>0.96472447138456008</c:v>
                </c:pt>
                <c:pt idx="875">
                  <c:v>0.94365690221634957</c:v>
                </c:pt>
                <c:pt idx="876">
                  <c:v>0.94919978886431766</c:v>
                </c:pt>
                <c:pt idx="877">
                  <c:v>0.93326111481020213</c:v>
                </c:pt>
                <c:pt idx="878">
                  <c:v>0.95423668585977417</c:v>
                </c:pt>
                <c:pt idx="879">
                  <c:v>0.94994727357825537</c:v>
                </c:pt>
                <c:pt idx="880">
                  <c:v>0.93382460328686268</c:v>
                </c:pt>
                <c:pt idx="881">
                  <c:v>0.95696213012443898</c:v>
                </c:pt>
                <c:pt idx="882">
                  <c:v>0.94794631449786848</c:v>
                </c:pt>
                <c:pt idx="883">
                  <c:v>0.94491037658279886</c:v>
                </c:pt>
                <c:pt idx="884">
                  <c:v>0.93803351721457284</c:v>
                </c:pt>
                <c:pt idx="885">
                  <c:v>0.9607455527534462</c:v>
                </c:pt>
                <c:pt idx="886">
                  <c:v>0.93965498405557601</c:v>
                </c:pt>
                <c:pt idx="887">
                  <c:v>0.94725632860807985</c:v>
                </c:pt>
                <c:pt idx="888">
                  <c:v>0.94566936106156618</c:v>
                </c:pt>
                <c:pt idx="889">
                  <c:v>0.94189743819738891</c:v>
                </c:pt>
                <c:pt idx="890">
                  <c:v>0.94612935165475853</c:v>
                </c:pt>
                <c:pt idx="891">
                  <c:v>0.95396069150385865</c:v>
                </c:pt>
                <c:pt idx="892">
                  <c:v>0.94157544478215416</c:v>
                </c:pt>
                <c:pt idx="893">
                  <c:v>0.95696213012443898</c:v>
                </c:pt>
                <c:pt idx="894">
                  <c:v>0.95190223359932269</c:v>
                </c:pt>
                <c:pt idx="895">
                  <c:v>0.96349399654777057</c:v>
                </c:pt>
                <c:pt idx="896">
                  <c:v>0.94519787070354411</c:v>
                </c:pt>
                <c:pt idx="897">
                  <c:v>0.92818971852025622</c:v>
                </c:pt>
                <c:pt idx="898">
                  <c:v>0.93658454684601689</c:v>
                </c:pt>
                <c:pt idx="899">
                  <c:v>0.95382269432590094</c:v>
                </c:pt>
                <c:pt idx="900">
                  <c:v>0.93986197982251252</c:v>
                </c:pt>
                <c:pt idx="901">
                  <c:v>0.93980448099836345</c:v>
                </c:pt>
                <c:pt idx="902">
                  <c:v>0.9416559431359629</c:v>
                </c:pt>
                <c:pt idx="903">
                  <c:v>0.93609005695833514</c:v>
                </c:pt>
                <c:pt idx="904">
                  <c:v>0.93389360187584158</c:v>
                </c:pt>
                <c:pt idx="905">
                  <c:v>0.95769811507354674</c:v>
                </c:pt>
                <c:pt idx="906">
                  <c:v>0.91483849155284769</c:v>
                </c:pt>
                <c:pt idx="907">
                  <c:v>0.94100045654066367</c:v>
                </c:pt>
                <c:pt idx="908">
                  <c:v>0.94367990174600924</c:v>
                </c:pt>
                <c:pt idx="909">
                  <c:v>0.94664684107209995</c:v>
                </c:pt>
                <c:pt idx="910">
                  <c:v>0.94689983589835591</c:v>
                </c:pt>
                <c:pt idx="911">
                  <c:v>0.94013797417842804</c:v>
                </c:pt>
                <c:pt idx="912">
                  <c:v>0.95198273195313143</c:v>
                </c:pt>
                <c:pt idx="913">
                  <c:v>0.92456729259886627</c:v>
                </c:pt>
                <c:pt idx="914">
                  <c:v>0.9632640012511744</c:v>
                </c:pt>
                <c:pt idx="915">
                  <c:v>0.94880879686010411</c:v>
                </c:pt>
                <c:pt idx="916">
                  <c:v>0.94382939868879667</c:v>
                </c:pt>
                <c:pt idx="917">
                  <c:v>0.95437468303773176</c:v>
                </c:pt>
                <c:pt idx="918">
                  <c:v>0.96565595233577461</c:v>
                </c:pt>
                <c:pt idx="919">
                  <c:v>0.95064875923287362</c:v>
                </c:pt>
                <c:pt idx="920">
                  <c:v>0.93494008047535415</c:v>
                </c:pt>
                <c:pt idx="921">
                  <c:v>0.94908479121601952</c:v>
                </c:pt>
                <c:pt idx="922">
                  <c:v>0.94614085141958837</c:v>
                </c:pt>
                <c:pt idx="923">
                  <c:v>0.92310682246548048</c:v>
                </c:pt>
                <c:pt idx="924">
                  <c:v>0.95373069620726236</c:v>
                </c:pt>
                <c:pt idx="925">
                  <c:v>0.93865450451538257</c:v>
                </c:pt>
                <c:pt idx="926">
                  <c:v>0.9552716646944569</c:v>
                </c:pt>
                <c:pt idx="927">
                  <c:v>0.93760802591586989</c:v>
                </c:pt>
                <c:pt idx="928">
                  <c:v>0.95618014611601188</c:v>
                </c:pt>
                <c:pt idx="929">
                  <c:v>0.94730232766739908</c:v>
                </c:pt>
                <c:pt idx="930">
                  <c:v>0.95191373336415275</c:v>
                </c:pt>
                <c:pt idx="931">
                  <c:v>0.94648584436448269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CEC9-0649-BB55-CC39E5F6DDD6}"/>
            </c:ext>
          </c:extLst>
        </c:ser>
        <c:ser>
          <c:idx val="0"/>
          <c:order val="1"/>
          <c:tx>
            <c:strRef>
              <c:f>'1B'!$AA$3</c:f>
              <c:strCache>
                <c:ptCount val="1"/>
                <c:pt idx="0">
                  <c:v>G-actin</c:v>
                </c:pt>
              </c:strCache>
            </c:strRef>
          </c:tx>
          <c:spPr>
            <a:ln w="12700">
              <a:solidFill>
                <a:srgbClr val="0070C0"/>
              </a:solidFill>
            </a:ln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Ref>
                <c:f>'1B'!$AB$4:$AB$2000</c:f>
                <c:numCache>
                  <c:formatCode>General</c:formatCode>
                  <c:ptCount val="1997"/>
                  <c:pt idx="0">
                    <c:v>1.2052787104523198E-2</c:v>
                  </c:pt>
                  <c:pt idx="3">
                    <c:v>4.0170637380539066E-3</c:v>
                  </c:pt>
                  <c:pt idx="6">
                    <c:v>4.9363842608356693E-3</c:v>
                  </c:pt>
                  <c:pt idx="9">
                    <c:v>1.0076272108598494E-2</c:v>
                  </c:pt>
                  <c:pt idx="12">
                    <c:v>5.7515242319231023E-3</c:v>
                  </c:pt>
                  <c:pt idx="15">
                    <c:v>4.4313145210489483E-3</c:v>
                  </c:pt>
                  <c:pt idx="18">
                    <c:v>5.7328050885269086E-3</c:v>
                  </c:pt>
                  <c:pt idx="21">
                    <c:v>9.8092534950314034E-3</c:v>
                  </c:pt>
                  <c:pt idx="24">
                    <c:v>1.6769121739421921E-3</c:v>
                  </c:pt>
                  <c:pt idx="27">
                    <c:v>1.1365276342468436E-2</c:v>
                  </c:pt>
                  <c:pt idx="30">
                    <c:v>6.3065415951986618E-3</c:v>
                  </c:pt>
                  <c:pt idx="33">
                    <c:v>7.7371045918002632E-3</c:v>
                  </c:pt>
                  <c:pt idx="36">
                    <c:v>1.2980860424874558E-2</c:v>
                  </c:pt>
                  <c:pt idx="39">
                    <c:v>1.0796808782996102E-2</c:v>
                  </c:pt>
                  <c:pt idx="42">
                    <c:v>3.7089476458125156E-3</c:v>
                  </c:pt>
                  <c:pt idx="45">
                    <c:v>5.5133330331103379E-3</c:v>
                  </c:pt>
                  <c:pt idx="48">
                    <c:v>9.9115484395629755E-3</c:v>
                  </c:pt>
                  <c:pt idx="51">
                    <c:v>6.3034972522888096E-4</c:v>
                  </c:pt>
                  <c:pt idx="54">
                    <c:v>3.7115727485330305E-3</c:v>
                  </c:pt>
                  <c:pt idx="57">
                    <c:v>6.2252975036729222E-3</c:v>
                  </c:pt>
                  <c:pt idx="60">
                    <c:v>3.342051873179183E-3</c:v>
                  </c:pt>
                  <c:pt idx="63">
                    <c:v>1.1781845469341735E-2</c:v>
                  </c:pt>
                  <c:pt idx="66">
                    <c:v>3.7525212813118501E-3</c:v>
                  </c:pt>
                  <c:pt idx="69">
                    <c:v>2.566467986620166E-3</c:v>
                  </c:pt>
                  <c:pt idx="72">
                    <c:v>9.7729477235792492E-3</c:v>
                  </c:pt>
                  <c:pt idx="75">
                    <c:v>4.2591966687372468E-3</c:v>
                  </c:pt>
                  <c:pt idx="78">
                    <c:v>3.6821250349219526E-3</c:v>
                  </c:pt>
                  <c:pt idx="81">
                    <c:v>1.1759357735040285E-2</c:v>
                  </c:pt>
                  <c:pt idx="84">
                    <c:v>1.0465660383022164E-2</c:v>
                  </c:pt>
                  <c:pt idx="87">
                    <c:v>9.5473239639351521E-3</c:v>
                  </c:pt>
                  <c:pt idx="90">
                    <c:v>7.4393381254590869E-3</c:v>
                  </c:pt>
                  <c:pt idx="93">
                    <c:v>1.268781821860138E-2</c:v>
                  </c:pt>
                  <c:pt idx="96">
                    <c:v>3.3624354690470451E-3</c:v>
                  </c:pt>
                  <c:pt idx="99">
                    <c:v>3.8575993260587848E-3</c:v>
                  </c:pt>
                  <c:pt idx="102">
                    <c:v>7.8946182054025395E-3</c:v>
                  </c:pt>
                  <c:pt idx="105">
                    <c:v>6.5508831007059232E-3</c:v>
                  </c:pt>
                  <c:pt idx="108">
                    <c:v>6.9063808778833113E-3</c:v>
                  </c:pt>
                  <c:pt idx="111">
                    <c:v>7.1831519847570585E-3</c:v>
                  </c:pt>
                  <c:pt idx="114">
                    <c:v>4.3626050528939994E-3</c:v>
                  </c:pt>
                  <c:pt idx="117">
                    <c:v>3.3253812513175745E-4</c:v>
                  </c:pt>
                  <c:pt idx="120">
                    <c:v>6.9657445491408928E-3</c:v>
                  </c:pt>
                  <c:pt idx="123">
                    <c:v>4.7048500610143134E-3</c:v>
                  </c:pt>
                  <c:pt idx="126">
                    <c:v>3.5035763760658525E-3</c:v>
                  </c:pt>
                  <c:pt idx="129">
                    <c:v>1.3202105664905251E-3</c:v>
                  </c:pt>
                  <c:pt idx="132">
                    <c:v>4.312804165305782E-3</c:v>
                  </c:pt>
                  <c:pt idx="135">
                    <c:v>5.629467768460546E-3</c:v>
                  </c:pt>
                  <c:pt idx="138">
                    <c:v>3.5787665392609021E-3</c:v>
                  </c:pt>
                  <c:pt idx="141">
                    <c:v>2.5527247802807468E-3</c:v>
                  </c:pt>
                  <c:pt idx="144">
                    <c:v>9.432908010967158E-3</c:v>
                  </c:pt>
                  <c:pt idx="147">
                    <c:v>1.2325132764601657E-2</c:v>
                  </c:pt>
                  <c:pt idx="150">
                    <c:v>5.9328477067669069E-3</c:v>
                  </c:pt>
                  <c:pt idx="153">
                    <c:v>7.2607933308594689E-3</c:v>
                  </c:pt>
                  <c:pt idx="156">
                    <c:v>1.3759741765605059E-2</c:v>
                  </c:pt>
                  <c:pt idx="159">
                    <c:v>4.0598728777616324E-3</c:v>
                  </c:pt>
                  <c:pt idx="162">
                    <c:v>9.9806365544640894E-4</c:v>
                  </c:pt>
                  <c:pt idx="165">
                    <c:v>6.5653786979730702E-3</c:v>
                  </c:pt>
                  <c:pt idx="168">
                    <c:v>4.0202771601267921E-3</c:v>
                  </c:pt>
                  <c:pt idx="171">
                    <c:v>4.509350773492851E-3</c:v>
                  </c:pt>
                  <c:pt idx="174">
                    <c:v>1.3498850856470752E-2</c:v>
                  </c:pt>
                  <c:pt idx="177">
                    <c:v>1.124682932478103E-2</c:v>
                  </c:pt>
                  <c:pt idx="180">
                    <c:v>1.1413026119525421E-2</c:v>
                  </c:pt>
                  <c:pt idx="183">
                    <c:v>1.2109541713015202E-2</c:v>
                  </c:pt>
                  <c:pt idx="186">
                    <c:v>1.0871126096662066E-2</c:v>
                  </c:pt>
                  <c:pt idx="189">
                    <c:v>5.952425242689058E-3</c:v>
                  </c:pt>
                  <c:pt idx="192">
                    <c:v>3.211812262493177E-3</c:v>
                  </c:pt>
                  <c:pt idx="195">
                    <c:v>5.9521652989789368E-3</c:v>
                  </c:pt>
                  <c:pt idx="198">
                    <c:v>8.545419378678502E-3</c:v>
                  </c:pt>
                  <c:pt idx="201">
                    <c:v>1.4980982870889026E-2</c:v>
                  </c:pt>
                  <c:pt idx="204">
                    <c:v>4.6204831538499205E-3</c:v>
                  </c:pt>
                  <c:pt idx="207">
                    <c:v>6.0383642298962505E-3</c:v>
                  </c:pt>
                  <c:pt idx="210">
                    <c:v>6.4904207124374278E-3</c:v>
                  </c:pt>
                  <c:pt idx="213">
                    <c:v>4.8414746076741759E-3</c:v>
                  </c:pt>
                  <c:pt idx="216">
                    <c:v>2.275974293774271E-3</c:v>
                  </c:pt>
                  <c:pt idx="219">
                    <c:v>3.4320564077556129E-3</c:v>
                  </c:pt>
                  <c:pt idx="222">
                    <c:v>9.3164008158968664E-3</c:v>
                  </c:pt>
                  <c:pt idx="225">
                    <c:v>4.0505689748329653E-3</c:v>
                  </c:pt>
                  <c:pt idx="228">
                    <c:v>1.2119131799280547E-3</c:v>
                  </c:pt>
                  <c:pt idx="231">
                    <c:v>5.1479515133653932E-3</c:v>
                  </c:pt>
                  <c:pt idx="234">
                    <c:v>3.7101240925868461E-3</c:v>
                  </c:pt>
                  <c:pt idx="237">
                    <c:v>8.9378735697428716E-3</c:v>
                  </c:pt>
                  <c:pt idx="240">
                    <c:v>4.0341494641735901E-3</c:v>
                  </c:pt>
                  <c:pt idx="243">
                    <c:v>4.1161350037880106E-3</c:v>
                  </c:pt>
                  <c:pt idx="246">
                    <c:v>5.5969875241046229E-3</c:v>
                  </c:pt>
                  <c:pt idx="249">
                    <c:v>1.537694871629413E-3</c:v>
                  </c:pt>
                  <c:pt idx="252">
                    <c:v>4.0667417210225364E-3</c:v>
                  </c:pt>
                  <c:pt idx="255">
                    <c:v>8.6700912566324076E-3</c:v>
                  </c:pt>
                  <c:pt idx="258">
                    <c:v>3.7353174577896258E-3</c:v>
                  </c:pt>
                  <c:pt idx="261">
                    <c:v>2.8847565211945086E-3</c:v>
                  </c:pt>
                  <c:pt idx="264">
                    <c:v>1.0014616205614878E-2</c:v>
                  </c:pt>
                  <c:pt idx="267">
                    <c:v>1.6117614318486063E-2</c:v>
                  </c:pt>
                  <c:pt idx="270">
                    <c:v>4.0778187166157515E-3</c:v>
                  </c:pt>
                  <c:pt idx="273">
                    <c:v>1.5476261144097142E-3</c:v>
                  </c:pt>
                  <c:pt idx="276">
                    <c:v>6.8637162116632639E-3</c:v>
                  </c:pt>
                  <c:pt idx="279">
                    <c:v>4.0423610132878677E-3</c:v>
                  </c:pt>
                  <c:pt idx="282">
                    <c:v>2.3494357276585658E-3</c:v>
                  </c:pt>
                  <c:pt idx="285">
                    <c:v>4.6817065165128992E-3</c:v>
                  </c:pt>
                  <c:pt idx="288">
                    <c:v>3.9845098700363492E-3</c:v>
                  </c:pt>
                  <c:pt idx="291">
                    <c:v>2.1419339231757983E-3</c:v>
                  </c:pt>
                  <c:pt idx="294">
                    <c:v>6.879587521274569E-3</c:v>
                  </c:pt>
                  <c:pt idx="297">
                    <c:v>6.9228707487108028E-3</c:v>
                  </c:pt>
                  <c:pt idx="300">
                    <c:v>6.8724743097962398E-3</c:v>
                  </c:pt>
                  <c:pt idx="303">
                    <c:v>5.2819221060099227E-3</c:v>
                  </c:pt>
                  <c:pt idx="306">
                    <c:v>1.1732403647005346E-3</c:v>
                  </c:pt>
                  <c:pt idx="309">
                    <c:v>9.3623955881382715E-3</c:v>
                  </c:pt>
                  <c:pt idx="312">
                    <c:v>5.520797321524106E-3</c:v>
                  </c:pt>
                  <c:pt idx="315">
                    <c:v>4.0123912178501005E-3</c:v>
                  </c:pt>
                  <c:pt idx="318">
                    <c:v>5.2375626840789847E-3</c:v>
                  </c:pt>
                  <c:pt idx="321">
                    <c:v>6.6749710111455082E-3</c:v>
                  </c:pt>
                  <c:pt idx="324">
                    <c:v>3.322383163375599E-3</c:v>
                  </c:pt>
                  <c:pt idx="327">
                    <c:v>1.2628622608683299E-2</c:v>
                  </c:pt>
                  <c:pt idx="330">
                    <c:v>2.5271891667243656E-3</c:v>
                  </c:pt>
                  <c:pt idx="333">
                    <c:v>1.2459500327216633E-3</c:v>
                  </c:pt>
                  <c:pt idx="336">
                    <c:v>2.1581903118419003E-3</c:v>
                  </c:pt>
                  <c:pt idx="339">
                    <c:v>3.7039364375927039E-3</c:v>
                  </c:pt>
                  <c:pt idx="342">
                    <c:v>3.999928173643896E-3</c:v>
                  </c:pt>
                  <c:pt idx="345">
                    <c:v>2.0153084408486431E-3</c:v>
                  </c:pt>
                  <c:pt idx="348">
                    <c:v>6.0292729628106945E-3</c:v>
                  </c:pt>
                  <c:pt idx="351">
                    <c:v>3.3324344252334036E-3</c:v>
                  </c:pt>
                  <c:pt idx="354">
                    <c:v>3.9283706671234707E-3</c:v>
                  </c:pt>
                  <c:pt idx="357">
                    <c:v>4.0081570420925222E-3</c:v>
                  </c:pt>
                  <c:pt idx="360">
                    <c:v>9.0831327652134554E-4</c:v>
                  </c:pt>
                  <c:pt idx="363">
                    <c:v>4.180082893399272E-3</c:v>
                  </c:pt>
                  <c:pt idx="366">
                    <c:v>3.4437560266092709E-3</c:v>
                  </c:pt>
                  <c:pt idx="369">
                    <c:v>6.8193429938230065E-3</c:v>
                  </c:pt>
                  <c:pt idx="372">
                    <c:v>4.824759054636577E-3</c:v>
                  </c:pt>
                  <c:pt idx="375">
                    <c:v>9.0926044407966446E-3</c:v>
                  </c:pt>
                  <c:pt idx="378">
                    <c:v>9.1948605295470807E-3</c:v>
                  </c:pt>
                  <c:pt idx="381">
                    <c:v>3.2208271084795534E-3</c:v>
                  </c:pt>
                  <c:pt idx="384">
                    <c:v>7.0266046526098573E-3</c:v>
                  </c:pt>
                  <c:pt idx="387">
                    <c:v>4.1975998878500285E-3</c:v>
                  </c:pt>
                  <c:pt idx="390">
                    <c:v>6.4071565922504464E-3</c:v>
                  </c:pt>
                  <c:pt idx="393">
                    <c:v>8.2042500225106892E-3</c:v>
                  </c:pt>
                  <c:pt idx="396">
                    <c:v>9.9591482345132262E-4</c:v>
                  </c:pt>
                  <c:pt idx="399">
                    <c:v>4.531979700457032E-3</c:v>
                  </c:pt>
                  <c:pt idx="402">
                    <c:v>4.3719315543222946E-3</c:v>
                  </c:pt>
                  <c:pt idx="405">
                    <c:v>6.2324586810038433E-3</c:v>
                  </c:pt>
                  <c:pt idx="408">
                    <c:v>5.8438597198028353E-3</c:v>
                  </c:pt>
                  <c:pt idx="411">
                    <c:v>5.778234070179954E-3</c:v>
                  </c:pt>
                  <c:pt idx="414">
                    <c:v>6.5982238454052062E-3</c:v>
                  </c:pt>
                  <c:pt idx="417">
                    <c:v>3.3550293394124429E-3</c:v>
                  </c:pt>
                  <c:pt idx="420">
                    <c:v>4.1845128665266105E-3</c:v>
                  </c:pt>
                  <c:pt idx="423">
                    <c:v>1.08617533697738E-2</c:v>
                  </c:pt>
                  <c:pt idx="426">
                    <c:v>2.6563682627211323E-3</c:v>
                  </c:pt>
                  <c:pt idx="429">
                    <c:v>7.9950992493425087E-3</c:v>
                  </c:pt>
                  <c:pt idx="432">
                    <c:v>6.2775339224129091E-3</c:v>
                  </c:pt>
                  <c:pt idx="435">
                    <c:v>1.1985573774112575E-2</c:v>
                  </c:pt>
                  <c:pt idx="438">
                    <c:v>1.0432891826430373E-2</c:v>
                  </c:pt>
                  <c:pt idx="441">
                    <c:v>7.3862649324323414E-3</c:v>
                  </c:pt>
                  <c:pt idx="444">
                    <c:v>8.9797067361264832E-3</c:v>
                  </c:pt>
                  <c:pt idx="447">
                    <c:v>6.184206261943089E-3</c:v>
                  </c:pt>
                  <c:pt idx="450">
                    <c:v>3.4340768255277897E-3</c:v>
                  </c:pt>
                  <c:pt idx="453">
                    <c:v>2.0151214150979199E-3</c:v>
                  </c:pt>
                  <c:pt idx="456">
                    <c:v>4.1139336237259539E-3</c:v>
                  </c:pt>
                  <c:pt idx="459">
                    <c:v>4.6122486012316671E-3</c:v>
                  </c:pt>
                  <c:pt idx="462">
                    <c:v>5.8456494522894885E-3</c:v>
                  </c:pt>
                  <c:pt idx="465">
                    <c:v>5.2460988157373893E-3</c:v>
                  </c:pt>
                  <c:pt idx="468">
                    <c:v>5.3141518200103075E-3</c:v>
                  </c:pt>
                  <c:pt idx="471">
                    <c:v>5.2871610476953879E-3</c:v>
                  </c:pt>
                  <c:pt idx="474">
                    <c:v>6.6409074889263783E-3</c:v>
                  </c:pt>
                  <c:pt idx="477">
                    <c:v>1.0190931655691153E-2</c:v>
                  </c:pt>
                  <c:pt idx="480">
                    <c:v>5.9502753668562482E-3</c:v>
                  </c:pt>
                  <c:pt idx="483">
                    <c:v>8.5558520052301853E-3</c:v>
                  </c:pt>
                  <c:pt idx="486">
                    <c:v>7.0457426190528218E-3</c:v>
                  </c:pt>
                  <c:pt idx="489">
                    <c:v>2.3741790176919943E-3</c:v>
                  </c:pt>
                  <c:pt idx="492">
                    <c:v>6.5073895344862865E-3</c:v>
                  </c:pt>
                  <c:pt idx="495">
                    <c:v>4.7385239727665987E-3</c:v>
                  </c:pt>
                  <c:pt idx="498">
                    <c:v>5.9074896353665703E-3</c:v>
                  </c:pt>
                  <c:pt idx="501">
                    <c:v>5.784847968343278E-3</c:v>
                  </c:pt>
                  <c:pt idx="504">
                    <c:v>7.0819226870672068E-4</c:v>
                  </c:pt>
                  <c:pt idx="507">
                    <c:v>3.7018382452867122E-3</c:v>
                  </c:pt>
                  <c:pt idx="510">
                    <c:v>3.4939039255797001E-3</c:v>
                  </c:pt>
                  <c:pt idx="513">
                    <c:v>6.1939273844416028E-3</c:v>
                  </c:pt>
                  <c:pt idx="516">
                    <c:v>8.1146311513770782E-3</c:v>
                  </c:pt>
                  <c:pt idx="519">
                    <c:v>1.7113253621460938E-3</c:v>
                  </c:pt>
                  <c:pt idx="522">
                    <c:v>7.3787816945740442E-3</c:v>
                  </c:pt>
                  <c:pt idx="525">
                    <c:v>6.1269532921292714E-3</c:v>
                  </c:pt>
                  <c:pt idx="528">
                    <c:v>1.1677098132198236E-3</c:v>
                  </c:pt>
                  <c:pt idx="531">
                    <c:v>8.3301410323518947E-4</c:v>
                  </c:pt>
                  <c:pt idx="534">
                    <c:v>7.0461958862700841E-3</c:v>
                  </c:pt>
                  <c:pt idx="537">
                    <c:v>4.8680392590153519E-3</c:v>
                  </c:pt>
                  <c:pt idx="540">
                    <c:v>4.2621204985257514E-3</c:v>
                  </c:pt>
                  <c:pt idx="543">
                    <c:v>9.5419965825682025E-3</c:v>
                  </c:pt>
                  <c:pt idx="546">
                    <c:v>4.4895690165388099E-3</c:v>
                  </c:pt>
                  <c:pt idx="549">
                    <c:v>8.3640271989005987E-3</c:v>
                  </c:pt>
                  <c:pt idx="552">
                    <c:v>1.0669218109463259E-2</c:v>
                  </c:pt>
                  <c:pt idx="555">
                    <c:v>4.8394925029985091E-3</c:v>
                  </c:pt>
                  <c:pt idx="558">
                    <c:v>1.7384316625971099E-3</c:v>
                  </c:pt>
                  <c:pt idx="561">
                    <c:v>4.5692501990623269E-3</c:v>
                  </c:pt>
                  <c:pt idx="564">
                    <c:v>5.3538425731462693E-3</c:v>
                  </c:pt>
                  <c:pt idx="567">
                    <c:v>5.3965811103915094E-3</c:v>
                  </c:pt>
                  <c:pt idx="570">
                    <c:v>2.5341028004453982E-3</c:v>
                  </c:pt>
                  <c:pt idx="573">
                    <c:v>3.4491951108042186E-3</c:v>
                  </c:pt>
                  <c:pt idx="576">
                    <c:v>3.6280872308424314E-3</c:v>
                  </c:pt>
                  <c:pt idx="579">
                    <c:v>2.2545901176158878E-3</c:v>
                  </c:pt>
                  <c:pt idx="582">
                    <c:v>5.3927912673729476E-3</c:v>
                  </c:pt>
                  <c:pt idx="585">
                    <c:v>5.7783839759860262E-3</c:v>
                  </c:pt>
                  <c:pt idx="588">
                    <c:v>3.301690228589609E-3</c:v>
                  </c:pt>
                  <c:pt idx="591">
                    <c:v>9.206951094578383E-3</c:v>
                  </c:pt>
                  <c:pt idx="594">
                    <c:v>6.3155520139060554E-3</c:v>
                  </c:pt>
                  <c:pt idx="597">
                    <c:v>9.0631812014811408E-3</c:v>
                  </c:pt>
                  <c:pt idx="600">
                    <c:v>8.4972064256058511E-3</c:v>
                  </c:pt>
                  <c:pt idx="603">
                    <c:v>6.4176157010538224E-3</c:v>
                  </c:pt>
                  <c:pt idx="606">
                    <c:v>4.9196054424521102E-3</c:v>
                  </c:pt>
                  <c:pt idx="609">
                    <c:v>6.0330717889736625E-3</c:v>
                  </c:pt>
                  <c:pt idx="612">
                    <c:v>7.6402363077829674E-3</c:v>
                  </c:pt>
                  <c:pt idx="615">
                    <c:v>3.8186144444178221E-3</c:v>
                  </c:pt>
                  <c:pt idx="618">
                    <c:v>1.1349438813412395E-2</c:v>
                  </c:pt>
                  <c:pt idx="621">
                    <c:v>3.7288276061964768E-3</c:v>
                  </c:pt>
                  <c:pt idx="624">
                    <c:v>1.0338403706923096E-3</c:v>
                  </c:pt>
                  <c:pt idx="627">
                    <c:v>9.7963322928020635E-3</c:v>
                  </c:pt>
                  <c:pt idx="630">
                    <c:v>1.9733505977567061E-3</c:v>
                  </c:pt>
                  <c:pt idx="633">
                    <c:v>1.7835349305238073E-3</c:v>
                  </c:pt>
                  <c:pt idx="636">
                    <c:v>7.0885784516754417E-3</c:v>
                  </c:pt>
                  <c:pt idx="639">
                    <c:v>4.9976989638194401E-3</c:v>
                  </c:pt>
                  <c:pt idx="642">
                    <c:v>2.6220116970296641E-3</c:v>
                  </c:pt>
                  <c:pt idx="645">
                    <c:v>8.3652461470002399E-3</c:v>
                  </c:pt>
                  <c:pt idx="648">
                    <c:v>7.0678202976295042E-3</c:v>
                  </c:pt>
                  <c:pt idx="651">
                    <c:v>3.6958263674402754E-3</c:v>
                  </c:pt>
                  <c:pt idx="654">
                    <c:v>3.3932742907682276E-3</c:v>
                  </c:pt>
                  <c:pt idx="657">
                    <c:v>7.9932530933340407E-3</c:v>
                  </c:pt>
                  <c:pt idx="660">
                    <c:v>5.3273793471958842E-3</c:v>
                  </c:pt>
                  <c:pt idx="663">
                    <c:v>4.759605128151911E-3</c:v>
                  </c:pt>
                  <c:pt idx="666">
                    <c:v>3.3931690632204663E-3</c:v>
                  </c:pt>
                  <c:pt idx="669">
                    <c:v>4.8479493820367571E-3</c:v>
                  </c:pt>
                  <c:pt idx="672">
                    <c:v>9.781124215472425E-3</c:v>
                  </c:pt>
                  <c:pt idx="675">
                    <c:v>8.926477839837247E-3</c:v>
                  </c:pt>
                  <c:pt idx="678">
                    <c:v>1.8016388355413021E-3</c:v>
                  </c:pt>
                  <c:pt idx="681">
                    <c:v>1.6877482848141382E-3</c:v>
                  </c:pt>
                  <c:pt idx="684">
                    <c:v>1.1695028968577418E-2</c:v>
                  </c:pt>
                  <c:pt idx="687">
                    <c:v>1.7681422268644115E-3</c:v>
                  </c:pt>
                  <c:pt idx="690">
                    <c:v>2.6729740791080815E-3</c:v>
                  </c:pt>
                  <c:pt idx="693">
                    <c:v>4.308291240104933E-3</c:v>
                  </c:pt>
                  <c:pt idx="696">
                    <c:v>5.0849691020728805E-3</c:v>
                  </c:pt>
                  <c:pt idx="699">
                    <c:v>3.6841393317741215E-3</c:v>
                  </c:pt>
                  <c:pt idx="702">
                    <c:v>2.6498185727781847E-3</c:v>
                  </c:pt>
                  <c:pt idx="705">
                    <c:v>2.9262075259417521E-3</c:v>
                  </c:pt>
                  <c:pt idx="708">
                    <c:v>2.8045634860238214E-3</c:v>
                  </c:pt>
                  <c:pt idx="711">
                    <c:v>4.0968868894758429E-3</c:v>
                  </c:pt>
                  <c:pt idx="714">
                    <c:v>9.297259315787211E-3</c:v>
                  </c:pt>
                  <c:pt idx="717">
                    <c:v>7.9503089165089431E-3</c:v>
                  </c:pt>
                  <c:pt idx="720">
                    <c:v>9.916444585846354E-3</c:v>
                  </c:pt>
                  <c:pt idx="723">
                    <c:v>1.1127120928451206E-2</c:v>
                  </c:pt>
                  <c:pt idx="726">
                    <c:v>2.828320110757147E-3</c:v>
                  </c:pt>
                  <c:pt idx="729">
                    <c:v>2.6393548657290744E-3</c:v>
                  </c:pt>
                  <c:pt idx="732">
                    <c:v>1.9756746585134414E-3</c:v>
                  </c:pt>
                  <c:pt idx="735">
                    <c:v>1.2434309117529347E-2</c:v>
                  </c:pt>
                  <c:pt idx="738">
                    <c:v>6.383986391308473E-3</c:v>
                  </c:pt>
                  <c:pt idx="741">
                    <c:v>6.4089014782550803E-3</c:v>
                  </c:pt>
                  <c:pt idx="744">
                    <c:v>6.4072494721946014E-3</c:v>
                  </c:pt>
                  <c:pt idx="747">
                    <c:v>2.6925414404406758E-3</c:v>
                  </c:pt>
                  <c:pt idx="750">
                    <c:v>4.81808569011057E-3</c:v>
                  </c:pt>
                  <c:pt idx="753">
                    <c:v>2.4000174504918235E-3</c:v>
                  </c:pt>
                  <c:pt idx="756">
                    <c:v>4.7835343560919527E-3</c:v>
                  </c:pt>
                  <c:pt idx="759">
                    <c:v>1.2116089082780349E-2</c:v>
                  </c:pt>
                  <c:pt idx="762">
                    <c:v>5.9062795524476262E-3</c:v>
                  </c:pt>
                  <c:pt idx="765">
                    <c:v>6.4471992365101143E-3</c:v>
                  </c:pt>
                  <c:pt idx="768">
                    <c:v>3.7715072019085722E-3</c:v>
                  </c:pt>
                  <c:pt idx="771">
                    <c:v>7.0176563686972513E-3</c:v>
                  </c:pt>
                  <c:pt idx="774">
                    <c:v>5.709691605088431E-3</c:v>
                  </c:pt>
                  <c:pt idx="777">
                    <c:v>5.5379647344841543E-3</c:v>
                  </c:pt>
                  <c:pt idx="780">
                    <c:v>2.6740820827466454E-3</c:v>
                  </c:pt>
                  <c:pt idx="783">
                    <c:v>6.9668626753168136E-3</c:v>
                  </c:pt>
                  <c:pt idx="786">
                    <c:v>5.1369024719955126E-3</c:v>
                  </c:pt>
                  <c:pt idx="789">
                    <c:v>3.6736986448171324E-3</c:v>
                  </c:pt>
                  <c:pt idx="792">
                    <c:v>5.1851251116428222E-3</c:v>
                  </c:pt>
                  <c:pt idx="795">
                    <c:v>6.0693520002069769E-3</c:v>
                  </c:pt>
                  <c:pt idx="798">
                    <c:v>4.9212717907778361E-3</c:v>
                  </c:pt>
                  <c:pt idx="801">
                    <c:v>1.0566815898606171E-2</c:v>
                  </c:pt>
                  <c:pt idx="804">
                    <c:v>9.0057358899467005E-3</c:v>
                  </c:pt>
                  <c:pt idx="807">
                    <c:v>1.0446089062041279E-2</c:v>
                  </c:pt>
                  <c:pt idx="810">
                    <c:v>2.9386071165684313E-3</c:v>
                  </c:pt>
                  <c:pt idx="813">
                    <c:v>5.0838716199356094E-4</c:v>
                  </c:pt>
                  <c:pt idx="816">
                    <c:v>2.4595168909230082E-3</c:v>
                  </c:pt>
                  <c:pt idx="819">
                    <c:v>5.4207626292166276E-3</c:v>
                  </c:pt>
                  <c:pt idx="822">
                    <c:v>8.8247781423967178E-3</c:v>
                  </c:pt>
                  <c:pt idx="825">
                    <c:v>3.692728124238316E-3</c:v>
                  </c:pt>
                  <c:pt idx="828">
                    <c:v>6.7057868020695167E-3</c:v>
                  </c:pt>
                  <c:pt idx="831">
                    <c:v>8.4708667336429195E-3</c:v>
                  </c:pt>
                  <c:pt idx="834">
                    <c:v>2.9003512626318956E-3</c:v>
                  </c:pt>
                  <c:pt idx="837">
                    <c:v>3.329123127893921E-3</c:v>
                  </c:pt>
                  <c:pt idx="840">
                    <c:v>8.0540045266640683E-3</c:v>
                  </c:pt>
                  <c:pt idx="843">
                    <c:v>8.2609022301126482E-3</c:v>
                  </c:pt>
                  <c:pt idx="846">
                    <c:v>1.1271818710615269E-2</c:v>
                  </c:pt>
                  <c:pt idx="849">
                    <c:v>3.9392459111844969E-3</c:v>
                  </c:pt>
                  <c:pt idx="852">
                    <c:v>4.9762100160764787E-3</c:v>
                  </c:pt>
                  <c:pt idx="855">
                    <c:v>5.4335506556597033E-4</c:v>
                  </c:pt>
                  <c:pt idx="858">
                    <c:v>9.0162401837846212E-3</c:v>
                  </c:pt>
                  <c:pt idx="861">
                    <c:v>6.4995099042472046E-3</c:v>
                  </c:pt>
                  <c:pt idx="864">
                    <c:v>4.8943597607758547E-3</c:v>
                  </c:pt>
                  <c:pt idx="867">
                    <c:v>7.3132256025944479E-3</c:v>
                  </c:pt>
                  <c:pt idx="870">
                    <c:v>4.7244036137479607E-3</c:v>
                  </c:pt>
                  <c:pt idx="873">
                    <c:v>5.4699522024021681E-3</c:v>
                  </c:pt>
                  <c:pt idx="876">
                    <c:v>6.8839007154257613E-3</c:v>
                  </c:pt>
                  <c:pt idx="879">
                    <c:v>1.2876333923682542E-2</c:v>
                  </c:pt>
                  <c:pt idx="882">
                    <c:v>7.6072712319699082E-3</c:v>
                  </c:pt>
                  <c:pt idx="885">
                    <c:v>5.6444143552867709E-3</c:v>
                  </c:pt>
                  <c:pt idx="888">
                    <c:v>6.4026554612817256E-3</c:v>
                  </c:pt>
                  <c:pt idx="891">
                    <c:v>4.7208375113141831E-3</c:v>
                  </c:pt>
                  <c:pt idx="894">
                    <c:v>5.7304308953326725E-3</c:v>
                  </c:pt>
                  <c:pt idx="897">
                    <c:v>3.1149080379639176E-3</c:v>
                  </c:pt>
                  <c:pt idx="900">
                    <c:v>2.9292406752379741E-3</c:v>
                  </c:pt>
                  <c:pt idx="903">
                    <c:v>3.9082757373534232E-3</c:v>
                  </c:pt>
                  <c:pt idx="906">
                    <c:v>1.5406891205684546E-3</c:v>
                  </c:pt>
                  <c:pt idx="909">
                    <c:v>3.1386477761906864E-3</c:v>
                  </c:pt>
                  <c:pt idx="912">
                    <c:v>2.8046860820797872E-3</c:v>
                  </c:pt>
                  <c:pt idx="915">
                    <c:v>4.0281509470614868E-3</c:v>
                  </c:pt>
                  <c:pt idx="918">
                    <c:v>4.8377077777575954E-3</c:v>
                  </c:pt>
                  <c:pt idx="921">
                    <c:v>4.5871982445760857E-3</c:v>
                  </c:pt>
                  <c:pt idx="924">
                    <c:v>4.6511920170787266E-3</c:v>
                  </c:pt>
                  <c:pt idx="927">
                    <c:v>7.7291577381659905E-3</c:v>
                  </c:pt>
                  <c:pt idx="930">
                    <c:v>1.2131550934557089E-2</c:v>
                  </c:pt>
                </c:numCache>
              </c:numRef>
            </c:plus>
            <c:minus>
              <c:numRef>
                <c:f>'1B'!$AB$4:$AB$2000</c:f>
                <c:numCache>
                  <c:formatCode>General</c:formatCode>
                  <c:ptCount val="1997"/>
                  <c:pt idx="0">
                    <c:v>1.2052787104523198E-2</c:v>
                  </c:pt>
                  <c:pt idx="3">
                    <c:v>4.0170637380539066E-3</c:v>
                  </c:pt>
                  <c:pt idx="6">
                    <c:v>4.9363842608356693E-3</c:v>
                  </c:pt>
                  <c:pt idx="9">
                    <c:v>1.0076272108598494E-2</c:v>
                  </c:pt>
                  <c:pt idx="12">
                    <c:v>5.7515242319231023E-3</c:v>
                  </c:pt>
                  <c:pt idx="15">
                    <c:v>4.4313145210489483E-3</c:v>
                  </c:pt>
                  <c:pt idx="18">
                    <c:v>5.7328050885269086E-3</c:v>
                  </c:pt>
                  <c:pt idx="21">
                    <c:v>9.8092534950314034E-3</c:v>
                  </c:pt>
                  <c:pt idx="24">
                    <c:v>1.6769121739421921E-3</c:v>
                  </c:pt>
                  <c:pt idx="27">
                    <c:v>1.1365276342468436E-2</c:v>
                  </c:pt>
                  <c:pt idx="30">
                    <c:v>6.3065415951986618E-3</c:v>
                  </c:pt>
                  <c:pt idx="33">
                    <c:v>7.7371045918002632E-3</c:v>
                  </c:pt>
                  <c:pt idx="36">
                    <c:v>1.2980860424874558E-2</c:v>
                  </c:pt>
                  <c:pt idx="39">
                    <c:v>1.0796808782996102E-2</c:v>
                  </c:pt>
                  <c:pt idx="42">
                    <c:v>3.7089476458125156E-3</c:v>
                  </c:pt>
                  <c:pt idx="45">
                    <c:v>5.5133330331103379E-3</c:v>
                  </c:pt>
                  <c:pt idx="48">
                    <c:v>9.9115484395629755E-3</c:v>
                  </c:pt>
                  <c:pt idx="51">
                    <c:v>6.3034972522888096E-4</c:v>
                  </c:pt>
                  <c:pt idx="54">
                    <c:v>3.7115727485330305E-3</c:v>
                  </c:pt>
                  <c:pt idx="57">
                    <c:v>6.2252975036729222E-3</c:v>
                  </c:pt>
                  <c:pt idx="60">
                    <c:v>3.342051873179183E-3</c:v>
                  </c:pt>
                  <c:pt idx="63">
                    <c:v>1.1781845469341735E-2</c:v>
                  </c:pt>
                  <c:pt idx="66">
                    <c:v>3.7525212813118501E-3</c:v>
                  </c:pt>
                  <c:pt idx="69">
                    <c:v>2.566467986620166E-3</c:v>
                  </c:pt>
                  <c:pt idx="72">
                    <c:v>9.7729477235792492E-3</c:v>
                  </c:pt>
                  <c:pt idx="75">
                    <c:v>4.2591966687372468E-3</c:v>
                  </c:pt>
                  <c:pt idx="78">
                    <c:v>3.6821250349219526E-3</c:v>
                  </c:pt>
                  <c:pt idx="81">
                    <c:v>1.1759357735040285E-2</c:v>
                  </c:pt>
                  <c:pt idx="84">
                    <c:v>1.0465660383022164E-2</c:v>
                  </c:pt>
                  <c:pt idx="87">
                    <c:v>9.5473239639351521E-3</c:v>
                  </c:pt>
                  <c:pt idx="90">
                    <c:v>7.4393381254590869E-3</c:v>
                  </c:pt>
                  <c:pt idx="93">
                    <c:v>1.268781821860138E-2</c:v>
                  </c:pt>
                  <c:pt idx="96">
                    <c:v>3.3624354690470451E-3</c:v>
                  </c:pt>
                  <c:pt idx="99">
                    <c:v>3.8575993260587848E-3</c:v>
                  </c:pt>
                  <c:pt idx="102">
                    <c:v>7.8946182054025395E-3</c:v>
                  </c:pt>
                  <c:pt idx="105">
                    <c:v>6.5508831007059232E-3</c:v>
                  </c:pt>
                  <c:pt idx="108">
                    <c:v>6.9063808778833113E-3</c:v>
                  </c:pt>
                  <c:pt idx="111">
                    <c:v>7.1831519847570585E-3</c:v>
                  </c:pt>
                  <c:pt idx="114">
                    <c:v>4.3626050528939994E-3</c:v>
                  </c:pt>
                  <c:pt idx="117">
                    <c:v>3.3253812513175745E-4</c:v>
                  </c:pt>
                  <c:pt idx="120">
                    <c:v>6.9657445491408928E-3</c:v>
                  </c:pt>
                  <c:pt idx="123">
                    <c:v>4.7048500610143134E-3</c:v>
                  </c:pt>
                  <c:pt idx="126">
                    <c:v>3.5035763760658525E-3</c:v>
                  </c:pt>
                  <c:pt idx="129">
                    <c:v>1.3202105664905251E-3</c:v>
                  </c:pt>
                  <c:pt idx="132">
                    <c:v>4.312804165305782E-3</c:v>
                  </c:pt>
                  <c:pt idx="135">
                    <c:v>5.629467768460546E-3</c:v>
                  </c:pt>
                  <c:pt idx="138">
                    <c:v>3.5787665392609021E-3</c:v>
                  </c:pt>
                  <c:pt idx="141">
                    <c:v>2.5527247802807468E-3</c:v>
                  </c:pt>
                  <c:pt idx="144">
                    <c:v>9.432908010967158E-3</c:v>
                  </c:pt>
                  <c:pt idx="147">
                    <c:v>1.2325132764601657E-2</c:v>
                  </c:pt>
                  <c:pt idx="150">
                    <c:v>5.9328477067669069E-3</c:v>
                  </c:pt>
                  <c:pt idx="153">
                    <c:v>7.2607933308594689E-3</c:v>
                  </c:pt>
                  <c:pt idx="156">
                    <c:v>1.3759741765605059E-2</c:v>
                  </c:pt>
                  <c:pt idx="159">
                    <c:v>4.0598728777616324E-3</c:v>
                  </c:pt>
                  <c:pt idx="162">
                    <c:v>9.9806365544640894E-4</c:v>
                  </c:pt>
                  <c:pt idx="165">
                    <c:v>6.5653786979730702E-3</c:v>
                  </c:pt>
                  <c:pt idx="168">
                    <c:v>4.0202771601267921E-3</c:v>
                  </c:pt>
                  <c:pt idx="171">
                    <c:v>4.509350773492851E-3</c:v>
                  </c:pt>
                  <c:pt idx="174">
                    <c:v>1.3498850856470752E-2</c:v>
                  </c:pt>
                  <c:pt idx="177">
                    <c:v>1.124682932478103E-2</c:v>
                  </c:pt>
                  <c:pt idx="180">
                    <c:v>1.1413026119525421E-2</c:v>
                  </c:pt>
                  <c:pt idx="183">
                    <c:v>1.2109541713015202E-2</c:v>
                  </c:pt>
                  <c:pt idx="186">
                    <c:v>1.0871126096662066E-2</c:v>
                  </c:pt>
                  <c:pt idx="189">
                    <c:v>5.952425242689058E-3</c:v>
                  </c:pt>
                  <c:pt idx="192">
                    <c:v>3.211812262493177E-3</c:v>
                  </c:pt>
                  <c:pt idx="195">
                    <c:v>5.9521652989789368E-3</c:v>
                  </c:pt>
                  <c:pt idx="198">
                    <c:v>8.545419378678502E-3</c:v>
                  </c:pt>
                  <c:pt idx="201">
                    <c:v>1.4980982870889026E-2</c:v>
                  </c:pt>
                  <c:pt idx="204">
                    <c:v>4.6204831538499205E-3</c:v>
                  </c:pt>
                  <c:pt idx="207">
                    <c:v>6.0383642298962505E-3</c:v>
                  </c:pt>
                  <c:pt idx="210">
                    <c:v>6.4904207124374278E-3</c:v>
                  </c:pt>
                  <c:pt idx="213">
                    <c:v>4.8414746076741759E-3</c:v>
                  </c:pt>
                  <c:pt idx="216">
                    <c:v>2.275974293774271E-3</c:v>
                  </c:pt>
                  <c:pt idx="219">
                    <c:v>3.4320564077556129E-3</c:v>
                  </c:pt>
                  <c:pt idx="222">
                    <c:v>9.3164008158968664E-3</c:v>
                  </c:pt>
                  <c:pt idx="225">
                    <c:v>4.0505689748329653E-3</c:v>
                  </c:pt>
                  <c:pt idx="228">
                    <c:v>1.2119131799280547E-3</c:v>
                  </c:pt>
                  <c:pt idx="231">
                    <c:v>5.1479515133653932E-3</c:v>
                  </c:pt>
                  <c:pt idx="234">
                    <c:v>3.7101240925868461E-3</c:v>
                  </c:pt>
                  <c:pt idx="237">
                    <c:v>8.9378735697428716E-3</c:v>
                  </c:pt>
                  <c:pt idx="240">
                    <c:v>4.0341494641735901E-3</c:v>
                  </c:pt>
                  <c:pt idx="243">
                    <c:v>4.1161350037880106E-3</c:v>
                  </c:pt>
                  <c:pt idx="246">
                    <c:v>5.5969875241046229E-3</c:v>
                  </c:pt>
                  <c:pt idx="249">
                    <c:v>1.537694871629413E-3</c:v>
                  </c:pt>
                  <c:pt idx="252">
                    <c:v>4.0667417210225364E-3</c:v>
                  </c:pt>
                  <c:pt idx="255">
                    <c:v>8.6700912566324076E-3</c:v>
                  </c:pt>
                  <c:pt idx="258">
                    <c:v>3.7353174577896258E-3</c:v>
                  </c:pt>
                  <c:pt idx="261">
                    <c:v>2.8847565211945086E-3</c:v>
                  </c:pt>
                  <c:pt idx="264">
                    <c:v>1.0014616205614878E-2</c:v>
                  </c:pt>
                  <c:pt idx="267">
                    <c:v>1.6117614318486063E-2</c:v>
                  </c:pt>
                  <c:pt idx="270">
                    <c:v>4.0778187166157515E-3</c:v>
                  </c:pt>
                  <c:pt idx="273">
                    <c:v>1.5476261144097142E-3</c:v>
                  </c:pt>
                  <c:pt idx="276">
                    <c:v>6.8637162116632639E-3</c:v>
                  </c:pt>
                  <c:pt idx="279">
                    <c:v>4.0423610132878677E-3</c:v>
                  </c:pt>
                  <c:pt idx="282">
                    <c:v>2.3494357276585658E-3</c:v>
                  </c:pt>
                  <c:pt idx="285">
                    <c:v>4.6817065165128992E-3</c:v>
                  </c:pt>
                  <c:pt idx="288">
                    <c:v>3.9845098700363492E-3</c:v>
                  </c:pt>
                  <c:pt idx="291">
                    <c:v>2.1419339231757983E-3</c:v>
                  </c:pt>
                  <c:pt idx="294">
                    <c:v>6.879587521274569E-3</c:v>
                  </c:pt>
                  <c:pt idx="297">
                    <c:v>6.9228707487108028E-3</c:v>
                  </c:pt>
                  <c:pt idx="300">
                    <c:v>6.8724743097962398E-3</c:v>
                  </c:pt>
                  <c:pt idx="303">
                    <c:v>5.2819221060099227E-3</c:v>
                  </c:pt>
                  <c:pt idx="306">
                    <c:v>1.1732403647005346E-3</c:v>
                  </c:pt>
                  <c:pt idx="309">
                    <c:v>9.3623955881382715E-3</c:v>
                  </c:pt>
                  <c:pt idx="312">
                    <c:v>5.520797321524106E-3</c:v>
                  </c:pt>
                  <c:pt idx="315">
                    <c:v>4.0123912178501005E-3</c:v>
                  </c:pt>
                  <c:pt idx="318">
                    <c:v>5.2375626840789847E-3</c:v>
                  </c:pt>
                  <c:pt idx="321">
                    <c:v>6.6749710111455082E-3</c:v>
                  </c:pt>
                  <c:pt idx="324">
                    <c:v>3.322383163375599E-3</c:v>
                  </c:pt>
                  <c:pt idx="327">
                    <c:v>1.2628622608683299E-2</c:v>
                  </c:pt>
                  <c:pt idx="330">
                    <c:v>2.5271891667243656E-3</c:v>
                  </c:pt>
                  <c:pt idx="333">
                    <c:v>1.2459500327216633E-3</c:v>
                  </c:pt>
                  <c:pt idx="336">
                    <c:v>2.1581903118419003E-3</c:v>
                  </c:pt>
                  <c:pt idx="339">
                    <c:v>3.7039364375927039E-3</c:v>
                  </c:pt>
                  <c:pt idx="342">
                    <c:v>3.999928173643896E-3</c:v>
                  </c:pt>
                  <c:pt idx="345">
                    <c:v>2.0153084408486431E-3</c:v>
                  </c:pt>
                  <c:pt idx="348">
                    <c:v>6.0292729628106945E-3</c:v>
                  </c:pt>
                  <c:pt idx="351">
                    <c:v>3.3324344252334036E-3</c:v>
                  </c:pt>
                  <c:pt idx="354">
                    <c:v>3.9283706671234707E-3</c:v>
                  </c:pt>
                  <c:pt idx="357">
                    <c:v>4.0081570420925222E-3</c:v>
                  </c:pt>
                  <c:pt idx="360">
                    <c:v>9.0831327652134554E-4</c:v>
                  </c:pt>
                  <c:pt idx="363">
                    <c:v>4.180082893399272E-3</c:v>
                  </c:pt>
                  <c:pt idx="366">
                    <c:v>3.4437560266092709E-3</c:v>
                  </c:pt>
                  <c:pt idx="369">
                    <c:v>6.8193429938230065E-3</c:v>
                  </c:pt>
                  <c:pt idx="372">
                    <c:v>4.824759054636577E-3</c:v>
                  </c:pt>
                  <c:pt idx="375">
                    <c:v>9.0926044407966446E-3</c:v>
                  </c:pt>
                  <c:pt idx="378">
                    <c:v>9.1948605295470807E-3</c:v>
                  </c:pt>
                  <c:pt idx="381">
                    <c:v>3.2208271084795534E-3</c:v>
                  </c:pt>
                  <c:pt idx="384">
                    <c:v>7.0266046526098573E-3</c:v>
                  </c:pt>
                  <c:pt idx="387">
                    <c:v>4.1975998878500285E-3</c:v>
                  </c:pt>
                  <c:pt idx="390">
                    <c:v>6.4071565922504464E-3</c:v>
                  </c:pt>
                  <c:pt idx="393">
                    <c:v>8.2042500225106892E-3</c:v>
                  </c:pt>
                  <c:pt idx="396">
                    <c:v>9.9591482345132262E-4</c:v>
                  </c:pt>
                  <c:pt idx="399">
                    <c:v>4.531979700457032E-3</c:v>
                  </c:pt>
                  <c:pt idx="402">
                    <c:v>4.3719315543222946E-3</c:v>
                  </c:pt>
                  <c:pt idx="405">
                    <c:v>6.2324586810038433E-3</c:v>
                  </c:pt>
                  <c:pt idx="408">
                    <c:v>5.8438597198028353E-3</c:v>
                  </c:pt>
                  <c:pt idx="411">
                    <c:v>5.778234070179954E-3</c:v>
                  </c:pt>
                  <c:pt idx="414">
                    <c:v>6.5982238454052062E-3</c:v>
                  </c:pt>
                  <c:pt idx="417">
                    <c:v>3.3550293394124429E-3</c:v>
                  </c:pt>
                  <c:pt idx="420">
                    <c:v>4.1845128665266105E-3</c:v>
                  </c:pt>
                  <c:pt idx="423">
                    <c:v>1.08617533697738E-2</c:v>
                  </c:pt>
                  <c:pt idx="426">
                    <c:v>2.6563682627211323E-3</c:v>
                  </c:pt>
                  <c:pt idx="429">
                    <c:v>7.9950992493425087E-3</c:v>
                  </c:pt>
                  <c:pt idx="432">
                    <c:v>6.2775339224129091E-3</c:v>
                  </c:pt>
                  <c:pt idx="435">
                    <c:v>1.1985573774112575E-2</c:v>
                  </c:pt>
                  <c:pt idx="438">
                    <c:v>1.0432891826430373E-2</c:v>
                  </c:pt>
                  <c:pt idx="441">
                    <c:v>7.3862649324323414E-3</c:v>
                  </c:pt>
                  <c:pt idx="444">
                    <c:v>8.9797067361264832E-3</c:v>
                  </c:pt>
                  <c:pt idx="447">
                    <c:v>6.184206261943089E-3</c:v>
                  </c:pt>
                  <c:pt idx="450">
                    <c:v>3.4340768255277897E-3</c:v>
                  </c:pt>
                  <c:pt idx="453">
                    <c:v>2.0151214150979199E-3</c:v>
                  </c:pt>
                  <c:pt idx="456">
                    <c:v>4.1139336237259539E-3</c:v>
                  </c:pt>
                  <c:pt idx="459">
                    <c:v>4.6122486012316671E-3</c:v>
                  </c:pt>
                  <c:pt idx="462">
                    <c:v>5.8456494522894885E-3</c:v>
                  </c:pt>
                  <c:pt idx="465">
                    <c:v>5.2460988157373893E-3</c:v>
                  </c:pt>
                  <c:pt idx="468">
                    <c:v>5.3141518200103075E-3</c:v>
                  </c:pt>
                  <c:pt idx="471">
                    <c:v>5.2871610476953879E-3</c:v>
                  </c:pt>
                  <c:pt idx="474">
                    <c:v>6.6409074889263783E-3</c:v>
                  </c:pt>
                  <c:pt idx="477">
                    <c:v>1.0190931655691153E-2</c:v>
                  </c:pt>
                  <c:pt idx="480">
                    <c:v>5.9502753668562482E-3</c:v>
                  </c:pt>
                  <c:pt idx="483">
                    <c:v>8.5558520052301853E-3</c:v>
                  </c:pt>
                  <c:pt idx="486">
                    <c:v>7.0457426190528218E-3</c:v>
                  </c:pt>
                  <c:pt idx="489">
                    <c:v>2.3741790176919943E-3</c:v>
                  </c:pt>
                  <c:pt idx="492">
                    <c:v>6.5073895344862865E-3</c:v>
                  </c:pt>
                  <c:pt idx="495">
                    <c:v>4.7385239727665987E-3</c:v>
                  </c:pt>
                  <c:pt idx="498">
                    <c:v>5.9074896353665703E-3</c:v>
                  </c:pt>
                  <c:pt idx="501">
                    <c:v>5.784847968343278E-3</c:v>
                  </c:pt>
                  <c:pt idx="504">
                    <c:v>7.0819226870672068E-4</c:v>
                  </c:pt>
                  <c:pt idx="507">
                    <c:v>3.7018382452867122E-3</c:v>
                  </c:pt>
                  <c:pt idx="510">
                    <c:v>3.4939039255797001E-3</c:v>
                  </c:pt>
                  <c:pt idx="513">
                    <c:v>6.1939273844416028E-3</c:v>
                  </c:pt>
                  <c:pt idx="516">
                    <c:v>8.1146311513770782E-3</c:v>
                  </c:pt>
                  <c:pt idx="519">
                    <c:v>1.7113253621460938E-3</c:v>
                  </c:pt>
                  <c:pt idx="522">
                    <c:v>7.3787816945740442E-3</c:v>
                  </c:pt>
                  <c:pt idx="525">
                    <c:v>6.1269532921292714E-3</c:v>
                  </c:pt>
                  <c:pt idx="528">
                    <c:v>1.1677098132198236E-3</c:v>
                  </c:pt>
                  <c:pt idx="531">
                    <c:v>8.3301410323518947E-4</c:v>
                  </c:pt>
                  <c:pt idx="534">
                    <c:v>7.0461958862700841E-3</c:v>
                  </c:pt>
                  <c:pt idx="537">
                    <c:v>4.8680392590153519E-3</c:v>
                  </c:pt>
                  <c:pt idx="540">
                    <c:v>4.2621204985257514E-3</c:v>
                  </c:pt>
                  <c:pt idx="543">
                    <c:v>9.5419965825682025E-3</c:v>
                  </c:pt>
                  <c:pt idx="546">
                    <c:v>4.4895690165388099E-3</c:v>
                  </c:pt>
                  <c:pt idx="549">
                    <c:v>8.3640271989005987E-3</c:v>
                  </c:pt>
                  <c:pt idx="552">
                    <c:v>1.0669218109463259E-2</c:v>
                  </c:pt>
                  <c:pt idx="555">
                    <c:v>4.8394925029985091E-3</c:v>
                  </c:pt>
                  <c:pt idx="558">
                    <c:v>1.7384316625971099E-3</c:v>
                  </c:pt>
                  <c:pt idx="561">
                    <c:v>4.5692501990623269E-3</c:v>
                  </c:pt>
                  <c:pt idx="564">
                    <c:v>5.3538425731462693E-3</c:v>
                  </c:pt>
                  <c:pt idx="567">
                    <c:v>5.3965811103915094E-3</c:v>
                  </c:pt>
                  <c:pt idx="570">
                    <c:v>2.5341028004453982E-3</c:v>
                  </c:pt>
                  <c:pt idx="573">
                    <c:v>3.4491951108042186E-3</c:v>
                  </c:pt>
                  <c:pt idx="576">
                    <c:v>3.6280872308424314E-3</c:v>
                  </c:pt>
                  <c:pt idx="579">
                    <c:v>2.2545901176158878E-3</c:v>
                  </c:pt>
                  <c:pt idx="582">
                    <c:v>5.3927912673729476E-3</c:v>
                  </c:pt>
                  <c:pt idx="585">
                    <c:v>5.7783839759860262E-3</c:v>
                  </c:pt>
                  <c:pt idx="588">
                    <c:v>3.301690228589609E-3</c:v>
                  </c:pt>
                  <c:pt idx="591">
                    <c:v>9.206951094578383E-3</c:v>
                  </c:pt>
                  <c:pt idx="594">
                    <c:v>6.3155520139060554E-3</c:v>
                  </c:pt>
                  <c:pt idx="597">
                    <c:v>9.0631812014811408E-3</c:v>
                  </c:pt>
                  <c:pt idx="600">
                    <c:v>8.4972064256058511E-3</c:v>
                  </c:pt>
                  <c:pt idx="603">
                    <c:v>6.4176157010538224E-3</c:v>
                  </c:pt>
                  <c:pt idx="606">
                    <c:v>4.9196054424521102E-3</c:v>
                  </c:pt>
                  <c:pt idx="609">
                    <c:v>6.0330717889736625E-3</c:v>
                  </c:pt>
                  <c:pt idx="612">
                    <c:v>7.6402363077829674E-3</c:v>
                  </c:pt>
                  <c:pt idx="615">
                    <c:v>3.8186144444178221E-3</c:v>
                  </c:pt>
                  <c:pt idx="618">
                    <c:v>1.1349438813412395E-2</c:v>
                  </c:pt>
                  <c:pt idx="621">
                    <c:v>3.7288276061964768E-3</c:v>
                  </c:pt>
                  <c:pt idx="624">
                    <c:v>1.0338403706923096E-3</c:v>
                  </c:pt>
                  <c:pt idx="627">
                    <c:v>9.7963322928020635E-3</c:v>
                  </c:pt>
                  <c:pt idx="630">
                    <c:v>1.9733505977567061E-3</c:v>
                  </c:pt>
                  <c:pt idx="633">
                    <c:v>1.7835349305238073E-3</c:v>
                  </c:pt>
                  <c:pt idx="636">
                    <c:v>7.0885784516754417E-3</c:v>
                  </c:pt>
                  <c:pt idx="639">
                    <c:v>4.9976989638194401E-3</c:v>
                  </c:pt>
                  <c:pt idx="642">
                    <c:v>2.6220116970296641E-3</c:v>
                  </c:pt>
                  <c:pt idx="645">
                    <c:v>8.3652461470002399E-3</c:v>
                  </c:pt>
                  <c:pt idx="648">
                    <c:v>7.0678202976295042E-3</c:v>
                  </c:pt>
                  <c:pt idx="651">
                    <c:v>3.6958263674402754E-3</c:v>
                  </c:pt>
                  <c:pt idx="654">
                    <c:v>3.3932742907682276E-3</c:v>
                  </c:pt>
                  <c:pt idx="657">
                    <c:v>7.9932530933340407E-3</c:v>
                  </c:pt>
                  <c:pt idx="660">
                    <c:v>5.3273793471958842E-3</c:v>
                  </c:pt>
                  <c:pt idx="663">
                    <c:v>4.759605128151911E-3</c:v>
                  </c:pt>
                  <c:pt idx="666">
                    <c:v>3.3931690632204663E-3</c:v>
                  </c:pt>
                  <c:pt idx="669">
                    <c:v>4.8479493820367571E-3</c:v>
                  </c:pt>
                  <c:pt idx="672">
                    <c:v>9.781124215472425E-3</c:v>
                  </c:pt>
                  <c:pt idx="675">
                    <c:v>8.926477839837247E-3</c:v>
                  </c:pt>
                  <c:pt idx="678">
                    <c:v>1.8016388355413021E-3</c:v>
                  </c:pt>
                  <c:pt idx="681">
                    <c:v>1.6877482848141382E-3</c:v>
                  </c:pt>
                  <c:pt idx="684">
                    <c:v>1.1695028968577418E-2</c:v>
                  </c:pt>
                  <c:pt idx="687">
                    <c:v>1.7681422268644115E-3</c:v>
                  </c:pt>
                  <c:pt idx="690">
                    <c:v>2.6729740791080815E-3</c:v>
                  </c:pt>
                  <c:pt idx="693">
                    <c:v>4.308291240104933E-3</c:v>
                  </c:pt>
                  <c:pt idx="696">
                    <c:v>5.0849691020728805E-3</c:v>
                  </c:pt>
                  <c:pt idx="699">
                    <c:v>3.6841393317741215E-3</c:v>
                  </c:pt>
                  <c:pt idx="702">
                    <c:v>2.6498185727781847E-3</c:v>
                  </c:pt>
                  <c:pt idx="705">
                    <c:v>2.9262075259417521E-3</c:v>
                  </c:pt>
                  <c:pt idx="708">
                    <c:v>2.8045634860238214E-3</c:v>
                  </c:pt>
                  <c:pt idx="711">
                    <c:v>4.0968868894758429E-3</c:v>
                  </c:pt>
                  <c:pt idx="714">
                    <c:v>9.297259315787211E-3</c:v>
                  </c:pt>
                  <c:pt idx="717">
                    <c:v>7.9503089165089431E-3</c:v>
                  </c:pt>
                  <c:pt idx="720">
                    <c:v>9.916444585846354E-3</c:v>
                  </c:pt>
                  <c:pt idx="723">
                    <c:v>1.1127120928451206E-2</c:v>
                  </c:pt>
                  <c:pt idx="726">
                    <c:v>2.828320110757147E-3</c:v>
                  </c:pt>
                  <c:pt idx="729">
                    <c:v>2.6393548657290744E-3</c:v>
                  </c:pt>
                  <c:pt idx="732">
                    <c:v>1.9756746585134414E-3</c:v>
                  </c:pt>
                  <c:pt idx="735">
                    <c:v>1.2434309117529347E-2</c:v>
                  </c:pt>
                  <c:pt idx="738">
                    <c:v>6.383986391308473E-3</c:v>
                  </c:pt>
                  <c:pt idx="741">
                    <c:v>6.4089014782550803E-3</c:v>
                  </c:pt>
                  <c:pt idx="744">
                    <c:v>6.4072494721946014E-3</c:v>
                  </c:pt>
                  <c:pt idx="747">
                    <c:v>2.6925414404406758E-3</c:v>
                  </c:pt>
                  <c:pt idx="750">
                    <c:v>4.81808569011057E-3</c:v>
                  </c:pt>
                  <c:pt idx="753">
                    <c:v>2.4000174504918235E-3</c:v>
                  </c:pt>
                  <c:pt idx="756">
                    <c:v>4.7835343560919527E-3</c:v>
                  </c:pt>
                  <c:pt idx="759">
                    <c:v>1.2116089082780349E-2</c:v>
                  </c:pt>
                  <c:pt idx="762">
                    <c:v>5.9062795524476262E-3</c:v>
                  </c:pt>
                  <c:pt idx="765">
                    <c:v>6.4471992365101143E-3</c:v>
                  </c:pt>
                  <c:pt idx="768">
                    <c:v>3.7715072019085722E-3</c:v>
                  </c:pt>
                  <c:pt idx="771">
                    <c:v>7.0176563686972513E-3</c:v>
                  </c:pt>
                  <c:pt idx="774">
                    <c:v>5.709691605088431E-3</c:v>
                  </c:pt>
                  <c:pt idx="777">
                    <c:v>5.5379647344841543E-3</c:v>
                  </c:pt>
                  <c:pt idx="780">
                    <c:v>2.6740820827466454E-3</c:v>
                  </c:pt>
                  <c:pt idx="783">
                    <c:v>6.9668626753168136E-3</c:v>
                  </c:pt>
                  <c:pt idx="786">
                    <c:v>5.1369024719955126E-3</c:v>
                  </c:pt>
                  <c:pt idx="789">
                    <c:v>3.6736986448171324E-3</c:v>
                  </c:pt>
                  <c:pt idx="792">
                    <c:v>5.1851251116428222E-3</c:v>
                  </c:pt>
                  <c:pt idx="795">
                    <c:v>6.0693520002069769E-3</c:v>
                  </c:pt>
                  <c:pt idx="798">
                    <c:v>4.9212717907778361E-3</c:v>
                  </c:pt>
                  <c:pt idx="801">
                    <c:v>1.0566815898606171E-2</c:v>
                  </c:pt>
                  <c:pt idx="804">
                    <c:v>9.0057358899467005E-3</c:v>
                  </c:pt>
                  <c:pt idx="807">
                    <c:v>1.0446089062041279E-2</c:v>
                  </c:pt>
                  <c:pt idx="810">
                    <c:v>2.9386071165684313E-3</c:v>
                  </c:pt>
                  <c:pt idx="813">
                    <c:v>5.0838716199356094E-4</c:v>
                  </c:pt>
                  <c:pt idx="816">
                    <c:v>2.4595168909230082E-3</c:v>
                  </c:pt>
                  <c:pt idx="819">
                    <c:v>5.4207626292166276E-3</c:v>
                  </c:pt>
                  <c:pt idx="822">
                    <c:v>8.8247781423967178E-3</c:v>
                  </c:pt>
                  <c:pt idx="825">
                    <c:v>3.692728124238316E-3</c:v>
                  </c:pt>
                  <c:pt idx="828">
                    <c:v>6.7057868020695167E-3</c:v>
                  </c:pt>
                  <c:pt idx="831">
                    <c:v>8.4708667336429195E-3</c:v>
                  </c:pt>
                  <c:pt idx="834">
                    <c:v>2.9003512626318956E-3</c:v>
                  </c:pt>
                  <c:pt idx="837">
                    <c:v>3.329123127893921E-3</c:v>
                  </c:pt>
                  <c:pt idx="840">
                    <c:v>8.0540045266640683E-3</c:v>
                  </c:pt>
                  <c:pt idx="843">
                    <c:v>8.2609022301126482E-3</c:v>
                  </c:pt>
                  <c:pt idx="846">
                    <c:v>1.1271818710615269E-2</c:v>
                  </c:pt>
                  <c:pt idx="849">
                    <c:v>3.9392459111844969E-3</c:v>
                  </c:pt>
                  <c:pt idx="852">
                    <c:v>4.9762100160764787E-3</c:v>
                  </c:pt>
                  <c:pt idx="855">
                    <c:v>5.4335506556597033E-4</c:v>
                  </c:pt>
                  <c:pt idx="858">
                    <c:v>9.0162401837846212E-3</c:v>
                  </c:pt>
                  <c:pt idx="861">
                    <c:v>6.4995099042472046E-3</c:v>
                  </c:pt>
                  <c:pt idx="864">
                    <c:v>4.8943597607758547E-3</c:v>
                  </c:pt>
                  <c:pt idx="867">
                    <c:v>7.3132256025944479E-3</c:v>
                  </c:pt>
                  <c:pt idx="870">
                    <c:v>4.7244036137479607E-3</c:v>
                  </c:pt>
                  <c:pt idx="873">
                    <c:v>5.4699522024021681E-3</c:v>
                  </c:pt>
                  <c:pt idx="876">
                    <c:v>6.8839007154257613E-3</c:v>
                  </c:pt>
                  <c:pt idx="879">
                    <c:v>1.2876333923682542E-2</c:v>
                  </c:pt>
                  <c:pt idx="882">
                    <c:v>7.6072712319699082E-3</c:v>
                  </c:pt>
                  <c:pt idx="885">
                    <c:v>5.6444143552867709E-3</c:v>
                  </c:pt>
                  <c:pt idx="888">
                    <c:v>6.4026554612817256E-3</c:v>
                  </c:pt>
                  <c:pt idx="891">
                    <c:v>4.7208375113141831E-3</c:v>
                  </c:pt>
                  <c:pt idx="894">
                    <c:v>5.7304308953326725E-3</c:v>
                  </c:pt>
                  <c:pt idx="897">
                    <c:v>3.1149080379639176E-3</c:v>
                  </c:pt>
                  <c:pt idx="900">
                    <c:v>2.9292406752379741E-3</c:v>
                  </c:pt>
                  <c:pt idx="903">
                    <c:v>3.9082757373534232E-3</c:v>
                  </c:pt>
                  <c:pt idx="906">
                    <c:v>1.5406891205684546E-3</c:v>
                  </c:pt>
                  <c:pt idx="909">
                    <c:v>3.1386477761906864E-3</c:v>
                  </c:pt>
                  <c:pt idx="912">
                    <c:v>2.8046860820797872E-3</c:v>
                  </c:pt>
                  <c:pt idx="915">
                    <c:v>4.0281509470614868E-3</c:v>
                  </c:pt>
                  <c:pt idx="918">
                    <c:v>4.8377077777575954E-3</c:v>
                  </c:pt>
                  <c:pt idx="921">
                    <c:v>4.5871982445760857E-3</c:v>
                  </c:pt>
                  <c:pt idx="924">
                    <c:v>4.6511920170787266E-3</c:v>
                  </c:pt>
                  <c:pt idx="927">
                    <c:v>7.7291577381659905E-3</c:v>
                  </c:pt>
                  <c:pt idx="930">
                    <c:v>1.2131550934557089E-2</c:v>
                  </c:pt>
                </c:numCache>
              </c:numRef>
            </c:minus>
            <c:spPr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c:spPr>
          </c:errBars>
          <c:xVal>
            <c:numRef>
              <c:f>'1B'!$W$4:$W$20000</c:f>
              <c:numCache>
                <c:formatCode>General</c:formatCode>
                <c:ptCount val="19997"/>
                <c:pt idx="0">
                  <c:v>37.008000000000003</c:v>
                </c:pt>
                <c:pt idx="1">
                  <c:v>41.317</c:v>
                </c:pt>
                <c:pt idx="2">
                  <c:v>45.627000000000002</c:v>
                </c:pt>
                <c:pt idx="3">
                  <c:v>49.936999999999998</c:v>
                </c:pt>
                <c:pt idx="4">
                  <c:v>54.247</c:v>
                </c:pt>
                <c:pt idx="5">
                  <c:v>58.557000000000002</c:v>
                </c:pt>
                <c:pt idx="6">
                  <c:v>62.864999999999995</c:v>
                </c:pt>
                <c:pt idx="7">
                  <c:v>67.174000000000007</c:v>
                </c:pt>
                <c:pt idx="8">
                  <c:v>76.850999999999999</c:v>
                </c:pt>
                <c:pt idx="9">
                  <c:v>86.853999999999999</c:v>
                </c:pt>
                <c:pt idx="10">
                  <c:v>96.87</c:v>
                </c:pt>
                <c:pt idx="11">
                  <c:v>106.88500000000001</c:v>
                </c:pt>
                <c:pt idx="12">
                  <c:v>116.88500000000001</c:v>
                </c:pt>
                <c:pt idx="13">
                  <c:v>126.884</c:v>
                </c:pt>
                <c:pt idx="14">
                  <c:v>136.88299999999998</c:v>
                </c:pt>
                <c:pt idx="15">
                  <c:v>146.88400000000001</c:v>
                </c:pt>
                <c:pt idx="16">
                  <c:v>156.88299999999998</c:v>
                </c:pt>
                <c:pt idx="17">
                  <c:v>166.86099999999999</c:v>
                </c:pt>
                <c:pt idx="18">
                  <c:v>176.85599999999999</c:v>
                </c:pt>
                <c:pt idx="19">
                  <c:v>186.85599999999999</c:v>
                </c:pt>
                <c:pt idx="20">
                  <c:v>196.85599999999999</c:v>
                </c:pt>
                <c:pt idx="21">
                  <c:v>206.85599999999999</c:v>
                </c:pt>
                <c:pt idx="22">
                  <c:v>216.857</c:v>
                </c:pt>
                <c:pt idx="23">
                  <c:v>226.857</c:v>
                </c:pt>
                <c:pt idx="24">
                  <c:v>236.87899999999999</c:v>
                </c:pt>
                <c:pt idx="25">
                  <c:v>246.87899999999999</c:v>
                </c:pt>
                <c:pt idx="26">
                  <c:v>256.87799999999999</c:v>
                </c:pt>
                <c:pt idx="27">
                  <c:v>266.87799999999999</c:v>
                </c:pt>
                <c:pt idx="28">
                  <c:v>276.87700000000001</c:v>
                </c:pt>
                <c:pt idx="29">
                  <c:v>286.87700000000001</c:v>
                </c:pt>
                <c:pt idx="30">
                  <c:v>296.87799999999999</c:v>
                </c:pt>
                <c:pt idx="31">
                  <c:v>306.87700000000001</c:v>
                </c:pt>
                <c:pt idx="32">
                  <c:v>316.87700000000001</c:v>
                </c:pt>
                <c:pt idx="33">
                  <c:v>326.86599999999999</c:v>
                </c:pt>
                <c:pt idx="34">
                  <c:v>336.86099999999999</c:v>
                </c:pt>
                <c:pt idx="35">
                  <c:v>346.86</c:v>
                </c:pt>
                <c:pt idx="36">
                  <c:v>356.86099999999999</c:v>
                </c:pt>
                <c:pt idx="37">
                  <c:v>366.86</c:v>
                </c:pt>
                <c:pt idx="38">
                  <c:v>376.85899999999998</c:v>
                </c:pt>
                <c:pt idx="39">
                  <c:v>386.86200000000002</c:v>
                </c:pt>
                <c:pt idx="40">
                  <c:v>396.88299999999998</c:v>
                </c:pt>
                <c:pt idx="41">
                  <c:v>406.88200000000001</c:v>
                </c:pt>
                <c:pt idx="42">
                  <c:v>416.88200000000001</c:v>
                </c:pt>
                <c:pt idx="43">
                  <c:v>426.88200000000001</c:v>
                </c:pt>
                <c:pt idx="44">
                  <c:v>436.88099999999997</c:v>
                </c:pt>
                <c:pt idx="45">
                  <c:v>446.88099999999997</c:v>
                </c:pt>
                <c:pt idx="46">
                  <c:v>456.88099999999997</c:v>
                </c:pt>
                <c:pt idx="47">
                  <c:v>466.87099999999998</c:v>
                </c:pt>
                <c:pt idx="48">
                  <c:v>476.86200000000002</c:v>
                </c:pt>
                <c:pt idx="49">
                  <c:v>486.86399999999998</c:v>
                </c:pt>
                <c:pt idx="50">
                  <c:v>496.86399999999998</c:v>
                </c:pt>
                <c:pt idx="51">
                  <c:v>506.86399999999998</c:v>
                </c:pt>
                <c:pt idx="52">
                  <c:v>516.86500000000001</c:v>
                </c:pt>
                <c:pt idx="53">
                  <c:v>526.86500000000001</c:v>
                </c:pt>
                <c:pt idx="54">
                  <c:v>536.875</c:v>
                </c:pt>
                <c:pt idx="55">
                  <c:v>546.89</c:v>
                </c:pt>
                <c:pt idx="56">
                  <c:v>556.89</c:v>
                </c:pt>
                <c:pt idx="57">
                  <c:v>566.88900000000001</c:v>
                </c:pt>
                <c:pt idx="58">
                  <c:v>576.88800000000003</c:v>
                </c:pt>
                <c:pt idx="59">
                  <c:v>586.88900000000001</c:v>
                </c:pt>
                <c:pt idx="60">
                  <c:v>596.88900000000001</c:v>
                </c:pt>
                <c:pt idx="61">
                  <c:v>606.88800000000003</c:v>
                </c:pt>
                <c:pt idx="62">
                  <c:v>616.88900000000001</c:v>
                </c:pt>
                <c:pt idx="63">
                  <c:v>626.87400000000002</c:v>
                </c:pt>
                <c:pt idx="64">
                  <c:v>636.86699999999996</c:v>
                </c:pt>
                <c:pt idx="65">
                  <c:v>646.86800000000005</c:v>
                </c:pt>
                <c:pt idx="66">
                  <c:v>656.86800000000005</c:v>
                </c:pt>
                <c:pt idx="67">
                  <c:v>666.87300000000005</c:v>
                </c:pt>
                <c:pt idx="68">
                  <c:v>676.86900000000003</c:v>
                </c:pt>
                <c:pt idx="69">
                  <c:v>686.86900000000003</c:v>
                </c:pt>
                <c:pt idx="70">
                  <c:v>696.89499999999998</c:v>
                </c:pt>
                <c:pt idx="71">
                  <c:v>706.89499999999998</c:v>
                </c:pt>
                <c:pt idx="72">
                  <c:v>716.89499999999998</c:v>
                </c:pt>
                <c:pt idx="73">
                  <c:v>726.89400000000001</c:v>
                </c:pt>
                <c:pt idx="74">
                  <c:v>736.89300000000003</c:v>
                </c:pt>
                <c:pt idx="75">
                  <c:v>746.89300000000003</c:v>
                </c:pt>
                <c:pt idx="76">
                  <c:v>756.89300000000003</c:v>
                </c:pt>
                <c:pt idx="77">
                  <c:v>766.87599999999998</c:v>
                </c:pt>
                <c:pt idx="78">
                  <c:v>776.87099999999998</c:v>
                </c:pt>
                <c:pt idx="79">
                  <c:v>786.87300000000005</c:v>
                </c:pt>
                <c:pt idx="80">
                  <c:v>796.87300000000005</c:v>
                </c:pt>
                <c:pt idx="81">
                  <c:v>806.87199999999996</c:v>
                </c:pt>
                <c:pt idx="82">
                  <c:v>816.87099999999998</c:v>
                </c:pt>
                <c:pt idx="83">
                  <c:v>826.87400000000002</c:v>
                </c:pt>
                <c:pt idx="84">
                  <c:v>836.88900000000001</c:v>
                </c:pt>
                <c:pt idx="85">
                  <c:v>846.904</c:v>
                </c:pt>
                <c:pt idx="86">
                  <c:v>856.904</c:v>
                </c:pt>
                <c:pt idx="87">
                  <c:v>866.904</c:v>
                </c:pt>
                <c:pt idx="88">
                  <c:v>876.90300000000002</c:v>
                </c:pt>
                <c:pt idx="89">
                  <c:v>886.904</c:v>
                </c:pt>
                <c:pt idx="90">
                  <c:v>896.90300000000002</c:v>
                </c:pt>
                <c:pt idx="91">
                  <c:v>906.90300000000002</c:v>
                </c:pt>
                <c:pt idx="92">
                  <c:v>916.90200000000004</c:v>
                </c:pt>
                <c:pt idx="93">
                  <c:v>926.88</c:v>
                </c:pt>
                <c:pt idx="94">
                  <c:v>936.875</c:v>
                </c:pt>
                <c:pt idx="95">
                  <c:v>946.87400000000002</c:v>
                </c:pt>
                <c:pt idx="96">
                  <c:v>956.87400000000002</c:v>
                </c:pt>
                <c:pt idx="97">
                  <c:v>966.87300000000005</c:v>
                </c:pt>
                <c:pt idx="98">
                  <c:v>976.875</c:v>
                </c:pt>
                <c:pt idx="99">
                  <c:v>986.875</c:v>
                </c:pt>
                <c:pt idx="100">
                  <c:v>996.89</c:v>
                </c:pt>
                <c:pt idx="101">
                  <c:v>1006.9059999999999</c:v>
                </c:pt>
                <c:pt idx="102">
                  <c:v>1016.905</c:v>
                </c:pt>
                <c:pt idx="103">
                  <c:v>1026.905</c:v>
                </c:pt>
                <c:pt idx="104">
                  <c:v>1036.905</c:v>
                </c:pt>
                <c:pt idx="105">
                  <c:v>1046.904</c:v>
                </c:pt>
                <c:pt idx="106">
                  <c:v>1056.904</c:v>
                </c:pt>
                <c:pt idx="107">
                  <c:v>1066.884</c:v>
                </c:pt>
                <c:pt idx="108">
                  <c:v>1076.8779999999999</c:v>
                </c:pt>
                <c:pt idx="109">
                  <c:v>1086.8789999999999</c:v>
                </c:pt>
                <c:pt idx="110">
                  <c:v>1096.877</c:v>
                </c:pt>
                <c:pt idx="111">
                  <c:v>1106.8800000000001</c:v>
                </c:pt>
                <c:pt idx="112">
                  <c:v>1116.8800000000001</c:v>
                </c:pt>
                <c:pt idx="113">
                  <c:v>1126.8789999999999</c:v>
                </c:pt>
                <c:pt idx="114">
                  <c:v>1136.9000000000001</c:v>
                </c:pt>
                <c:pt idx="115">
                  <c:v>1146.8989999999999</c:v>
                </c:pt>
                <c:pt idx="116">
                  <c:v>1156.8989999999999</c:v>
                </c:pt>
                <c:pt idx="117">
                  <c:v>1166.8989999999999</c:v>
                </c:pt>
                <c:pt idx="118">
                  <c:v>1176.8989999999999</c:v>
                </c:pt>
                <c:pt idx="119">
                  <c:v>1186.8989999999999</c:v>
                </c:pt>
                <c:pt idx="120">
                  <c:v>1196.914</c:v>
                </c:pt>
                <c:pt idx="121">
                  <c:v>1206.8989999999999</c:v>
                </c:pt>
                <c:pt idx="122">
                  <c:v>1216.913</c:v>
                </c:pt>
                <c:pt idx="123">
                  <c:v>1226.8869999999999</c:v>
                </c:pt>
                <c:pt idx="124">
                  <c:v>1236.883</c:v>
                </c:pt>
                <c:pt idx="125">
                  <c:v>1246.8810000000001</c:v>
                </c:pt>
                <c:pt idx="126">
                  <c:v>1256.8820000000001</c:v>
                </c:pt>
                <c:pt idx="127">
                  <c:v>1266.883</c:v>
                </c:pt>
                <c:pt idx="128">
                  <c:v>1276.884</c:v>
                </c:pt>
                <c:pt idx="129">
                  <c:v>1286.885</c:v>
                </c:pt>
                <c:pt idx="130">
                  <c:v>1296.903</c:v>
                </c:pt>
                <c:pt idx="131">
                  <c:v>1306.903</c:v>
                </c:pt>
                <c:pt idx="132">
                  <c:v>1316.902</c:v>
                </c:pt>
                <c:pt idx="133">
                  <c:v>1326.902</c:v>
                </c:pt>
                <c:pt idx="134">
                  <c:v>1336.9169999999999</c:v>
                </c:pt>
                <c:pt idx="135">
                  <c:v>1346.9169999999999</c:v>
                </c:pt>
                <c:pt idx="136">
                  <c:v>1356.9169999999999</c:v>
                </c:pt>
                <c:pt idx="137">
                  <c:v>1366.893</c:v>
                </c:pt>
                <c:pt idx="138">
                  <c:v>1376.886</c:v>
                </c:pt>
                <c:pt idx="139">
                  <c:v>1386.8869999999999</c:v>
                </c:pt>
                <c:pt idx="140">
                  <c:v>1396.886</c:v>
                </c:pt>
                <c:pt idx="141">
                  <c:v>1406.886</c:v>
                </c:pt>
                <c:pt idx="142">
                  <c:v>1416.886</c:v>
                </c:pt>
                <c:pt idx="143">
                  <c:v>1426.8869999999999</c:v>
                </c:pt>
                <c:pt idx="144">
                  <c:v>1436.912</c:v>
                </c:pt>
                <c:pt idx="145">
                  <c:v>1446.9110000000001</c:v>
                </c:pt>
                <c:pt idx="146">
                  <c:v>1456.912</c:v>
                </c:pt>
                <c:pt idx="147">
                  <c:v>1466.9110000000001</c:v>
                </c:pt>
                <c:pt idx="148">
                  <c:v>1476.9110000000001</c:v>
                </c:pt>
                <c:pt idx="149">
                  <c:v>1486.9110000000001</c:v>
                </c:pt>
                <c:pt idx="150">
                  <c:v>1496.9110000000001</c:v>
                </c:pt>
                <c:pt idx="151">
                  <c:v>1506.9110000000001</c:v>
                </c:pt>
                <c:pt idx="152">
                  <c:v>1516.9110000000001</c:v>
                </c:pt>
                <c:pt idx="153">
                  <c:v>1526.8969999999999</c:v>
                </c:pt>
                <c:pt idx="154">
                  <c:v>1536.8889999999999</c:v>
                </c:pt>
                <c:pt idx="155">
                  <c:v>1546.8920000000001</c:v>
                </c:pt>
                <c:pt idx="156">
                  <c:v>1556.89</c:v>
                </c:pt>
                <c:pt idx="157">
                  <c:v>1566.8910000000001</c:v>
                </c:pt>
                <c:pt idx="158">
                  <c:v>1576.89</c:v>
                </c:pt>
                <c:pt idx="159">
                  <c:v>1586.8920000000001</c:v>
                </c:pt>
                <c:pt idx="160">
                  <c:v>1596.914</c:v>
                </c:pt>
                <c:pt idx="161">
                  <c:v>1606.914</c:v>
                </c:pt>
                <c:pt idx="162">
                  <c:v>1616.914</c:v>
                </c:pt>
                <c:pt idx="163">
                  <c:v>1626.913</c:v>
                </c:pt>
                <c:pt idx="164">
                  <c:v>1636.913</c:v>
                </c:pt>
                <c:pt idx="165">
                  <c:v>1646.913</c:v>
                </c:pt>
                <c:pt idx="166">
                  <c:v>1656.913</c:v>
                </c:pt>
                <c:pt idx="167">
                  <c:v>1666.9010000000001</c:v>
                </c:pt>
                <c:pt idx="168">
                  <c:v>1676.894</c:v>
                </c:pt>
                <c:pt idx="169">
                  <c:v>1686.896</c:v>
                </c:pt>
                <c:pt idx="170">
                  <c:v>1696.895</c:v>
                </c:pt>
                <c:pt idx="171">
                  <c:v>1706.895</c:v>
                </c:pt>
                <c:pt idx="172">
                  <c:v>1716.896</c:v>
                </c:pt>
                <c:pt idx="173">
                  <c:v>1726.896</c:v>
                </c:pt>
                <c:pt idx="174">
                  <c:v>1736.9110000000001</c:v>
                </c:pt>
                <c:pt idx="175">
                  <c:v>1746.9269999999999</c:v>
                </c:pt>
                <c:pt idx="176">
                  <c:v>1756.9259999999999</c:v>
                </c:pt>
                <c:pt idx="177">
                  <c:v>1766.9269999999999</c:v>
                </c:pt>
                <c:pt idx="178">
                  <c:v>1776.9269999999999</c:v>
                </c:pt>
                <c:pt idx="179">
                  <c:v>1786.9259999999999</c:v>
                </c:pt>
                <c:pt idx="180">
                  <c:v>1796.9259999999999</c:v>
                </c:pt>
                <c:pt idx="181">
                  <c:v>1806.925</c:v>
                </c:pt>
                <c:pt idx="182">
                  <c:v>1816.924</c:v>
                </c:pt>
                <c:pt idx="183">
                  <c:v>1826.905</c:v>
                </c:pt>
                <c:pt idx="184">
                  <c:v>1836.8979999999999</c:v>
                </c:pt>
                <c:pt idx="185">
                  <c:v>1846.8979999999999</c:v>
                </c:pt>
                <c:pt idx="186">
                  <c:v>1856.8979999999999</c:v>
                </c:pt>
                <c:pt idx="187">
                  <c:v>1866.9010000000001</c:v>
                </c:pt>
                <c:pt idx="188">
                  <c:v>1876.9</c:v>
                </c:pt>
                <c:pt idx="189">
                  <c:v>1886.8989999999999</c:v>
                </c:pt>
                <c:pt idx="190">
                  <c:v>1896.91</c:v>
                </c:pt>
                <c:pt idx="191">
                  <c:v>1906.925</c:v>
                </c:pt>
                <c:pt idx="192">
                  <c:v>1916.925</c:v>
                </c:pt>
                <c:pt idx="193">
                  <c:v>1926.925</c:v>
                </c:pt>
                <c:pt idx="194">
                  <c:v>1936.923</c:v>
                </c:pt>
                <c:pt idx="195">
                  <c:v>1946.924</c:v>
                </c:pt>
                <c:pt idx="196">
                  <c:v>1956.924</c:v>
                </c:pt>
                <c:pt idx="197">
                  <c:v>1966.9090000000001</c:v>
                </c:pt>
                <c:pt idx="198">
                  <c:v>1976.902</c:v>
                </c:pt>
                <c:pt idx="199">
                  <c:v>1986.902</c:v>
                </c:pt>
                <c:pt idx="200">
                  <c:v>1996.9010000000001</c:v>
                </c:pt>
                <c:pt idx="201">
                  <c:v>2006.902</c:v>
                </c:pt>
                <c:pt idx="202">
                  <c:v>2016.903</c:v>
                </c:pt>
                <c:pt idx="203">
                  <c:v>2026.903</c:v>
                </c:pt>
                <c:pt idx="204">
                  <c:v>2036.923</c:v>
                </c:pt>
                <c:pt idx="205">
                  <c:v>2046.922</c:v>
                </c:pt>
                <c:pt idx="206">
                  <c:v>2056.922</c:v>
                </c:pt>
                <c:pt idx="207">
                  <c:v>2066.9229999999998</c:v>
                </c:pt>
                <c:pt idx="208">
                  <c:v>2076.922</c:v>
                </c:pt>
                <c:pt idx="209">
                  <c:v>2086.9209999999998</c:v>
                </c:pt>
                <c:pt idx="210">
                  <c:v>2096.922</c:v>
                </c:pt>
                <c:pt idx="211">
                  <c:v>2106.9369999999999</c:v>
                </c:pt>
                <c:pt idx="212">
                  <c:v>2116.9369999999999</c:v>
                </c:pt>
                <c:pt idx="213">
                  <c:v>2126.9119999999998</c:v>
                </c:pt>
                <c:pt idx="214">
                  <c:v>2136.9050000000002</c:v>
                </c:pt>
                <c:pt idx="215">
                  <c:v>2146.9059999999999</c:v>
                </c:pt>
                <c:pt idx="216">
                  <c:v>2156.9059999999999</c:v>
                </c:pt>
                <c:pt idx="217">
                  <c:v>2166.9079999999999</c:v>
                </c:pt>
                <c:pt idx="218">
                  <c:v>2176.9079999999999</c:v>
                </c:pt>
                <c:pt idx="219">
                  <c:v>2186.9070000000002</c:v>
                </c:pt>
                <c:pt idx="220">
                  <c:v>2196.922</c:v>
                </c:pt>
                <c:pt idx="221">
                  <c:v>2206.9380000000001</c:v>
                </c:pt>
                <c:pt idx="222">
                  <c:v>2216.9369999999999</c:v>
                </c:pt>
                <c:pt idx="223">
                  <c:v>2226.9369999999999</c:v>
                </c:pt>
                <c:pt idx="224">
                  <c:v>2236.9369999999999</c:v>
                </c:pt>
                <c:pt idx="225">
                  <c:v>2246.9369999999999</c:v>
                </c:pt>
                <c:pt idx="226">
                  <c:v>2256.9369999999999</c:v>
                </c:pt>
                <c:pt idx="227">
                  <c:v>2266.9169999999999</c:v>
                </c:pt>
                <c:pt idx="228">
                  <c:v>2276.9090000000001</c:v>
                </c:pt>
                <c:pt idx="229">
                  <c:v>2286.91</c:v>
                </c:pt>
                <c:pt idx="230">
                  <c:v>2296.9090000000001</c:v>
                </c:pt>
                <c:pt idx="231">
                  <c:v>2306.9110000000001</c:v>
                </c:pt>
                <c:pt idx="232">
                  <c:v>2316.91</c:v>
                </c:pt>
                <c:pt idx="233">
                  <c:v>2326.9110000000001</c:v>
                </c:pt>
                <c:pt idx="234">
                  <c:v>2336.9349999999999</c:v>
                </c:pt>
                <c:pt idx="235">
                  <c:v>2346.9349999999999</c:v>
                </c:pt>
                <c:pt idx="236">
                  <c:v>2356.9349999999999</c:v>
                </c:pt>
                <c:pt idx="237">
                  <c:v>2366.9349999999999</c:v>
                </c:pt>
                <c:pt idx="238">
                  <c:v>2376.9340000000002</c:v>
                </c:pt>
                <c:pt idx="239">
                  <c:v>2386.9340000000002</c:v>
                </c:pt>
                <c:pt idx="240">
                  <c:v>2396.9340000000002</c:v>
                </c:pt>
                <c:pt idx="241">
                  <c:v>2406.9340000000002</c:v>
                </c:pt>
                <c:pt idx="242">
                  <c:v>2416.933</c:v>
                </c:pt>
                <c:pt idx="243">
                  <c:v>2426.9189999999999</c:v>
                </c:pt>
                <c:pt idx="244">
                  <c:v>2436.913</c:v>
                </c:pt>
                <c:pt idx="245">
                  <c:v>2446.9119999999998</c:v>
                </c:pt>
                <c:pt idx="246">
                  <c:v>2456.915</c:v>
                </c:pt>
                <c:pt idx="247">
                  <c:v>2466.9140000000002</c:v>
                </c:pt>
                <c:pt idx="248">
                  <c:v>2476.9140000000002</c:v>
                </c:pt>
                <c:pt idx="249">
                  <c:v>2486.913</c:v>
                </c:pt>
                <c:pt idx="250">
                  <c:v>2496.9349999999999</c:v>
                </c:pt>
                <c:pt idx="251">
                  <c:v>2506.9340000000002</c:v>
                </c:pt>
                <c:pt idx="252">
                  <c:v>2516.9340000000002</c:v>
                </c:pt>
                <c:pt idx="253">
                  <c:v>2526.9340000000002</c:v>
                </c:pt>
                <c:pt idx="254">
                  <c:v>2536.9319999999998</c:v>
                </c:pt>
                <c:pt idx="255">
                  <c:v>2546.9319999999998</c:v>
                </c:pt>
                <c:pt idx="256">
                  <c:v>2556.9340000000002</c:v>
                </c:pt>
                <c:pt idx="257">
                  <c:v>2566.924</c:v>
                </c:pt>
                <c:pt idx="258">
                  <c:v>2576.9180000000001</c:v>
                </c:pt>
                <c:pt idx="259">
                  <c:v>2586.9180000000001</c:v>
                </c:pt>
                <c:pt idx="260">
                  <c:v>2596.9180000000001</c:v>
                </c:pt>
                <c:pt idx="261">
                  <c:v>2606.9180000000001</c:v>
                </c:pt>
                <c:pt idx="262">
                  <c:v>2616.9189999999999</c:v>
                </c:pt>
                <c:pt idx="263">
                  <c:v>2626.9189999999999</c:v>
                </c:pt>
                <c:pt idx="264">
                  <c:v>2636.931</c:v>
                </c:pt>
                <c:pt idx="265">
                  <c:v>2646.9470000000001</c:v>
                </c:pt>
                <c:pt idx="266">
                  <c:v>2656.9470000000001</c:v>
                </c:pt>
                <c:pt idx="267">
                  <c:v>2666.9470000000001</c:v>
                </c:pt>
                <c:pt idx="268">
                  <c:v>2676.9470000000001</c:v>
                </c:pt>
                <c:pt idx="269">
                  <c:v>2686.9459999999999</c:v>
                </c:pt>
                <c:pt idx="270">
                  <c:v>2696.9459999999999</c:v>
                </c:pt>
                <c:pt idx="271">
                  <c:v>2706.9459999999999</c:v>
                </c:pt>
                <c:pt idx="272">
                  <c:v>2716.9450000000002</c:v>
                </c:pt>
                <c:pt idx="273">
                  <c:v>2726.9259999999999</c:v>
                </c:pt>
                <c:pt idx="274">
                  <c:v>2736.9209999999998</c:v>
                </c:pt>
                <c:pt idx="275">
                  <c:v>2746.922</c:v>
                </c:pt>
                <c:pt idx="276">
                  <c:v>2756.922</c:v>
                </c:pt>
                <c:pt idx="277">
                  <c:v>2766.9209999999998</c:v>
                </c:pt>
                <c:pt idx="278">
                  <c:v>2776.9229999999998</c:v>
                </c:pt>
                <c:pt idx="279">
                  <c:v>2786.924</c:v>
                </c:pt>
                <c:pt idx="280">
                  <c:v>2796.9450000000002</c:v>
                </c:pt>
                <c:pt idx="281">
                  <c:v>2806.9450000000002</c:v>
                </c:pt>
                <c:pt idx="282">
                  <c:v>2816.9450000000002</c:v>
                </c:pt>
                <c:pt idx="283">
                  <c:v>2826.9450000000002</c:v>
                </c:pt>
                <c:pt idx="284">
                  <c:v>2836.9450000000002</c:v>
                </c:pt>
                <c:pt idx="285">
                  <c:v>2846.9459999999999</c:v>
                </c:pt>
                <c:pt idx="286">
                  <c:v>2856.9450000000002</c:v>
                </c:pt>
                <c:pt idx="287">
                  <c:v>2866.931</c:v>
                </c:pt>
                <c:pt idx="288">
                  <c:v>2876.924</c:v>
                </c:pt>
                <c:pt idx="289">
                  <c:v>2886.9270000000001</c:v>
                </c:pt>
                <c:pt idx="290">
                  <c:v>2896.9229999999998</c:v>
                </c:pt>
                <c:pt idx="291">
                  <c:v>2906.9229999999998</c:v>
                </c:pt>
                <c:pt idx="292">
                  <c:v>2916.9259999999999</c:v>
                </c:pt>
                <c:pt idx="293">
                  <c:v>2926.9259999999999</c:v>
                </c:pt>
                <c:pt idx="294">
                  <c:v>2936.944</c:v>
                </c:pt>
                <c:pt idx="295">
                  <c:v>2946.9450000000002</c:v>
                </c:pt>
                <c:pt idx="296">
                  <c:v>2956.9450000000002</c:v>
                </c:pt>
                <c:pt idx="297">
                  <c:v>2966.944</c:v>
                </c:pt>
                <c:pt idx="298">
                  <c:v>2976.944</c:v>
                </c:pt>
                <c:pt idx="299">
                  <c:v>2986.944</c:v>
                </c:pt>
                <c:pt idx="300">
                  <c:v>2996.9589999999998</c:v>
                </c:pt>
                <c:pt idx="301">
                  <c:v>3006.9589999999998</c:v>
                </c:pt>
                <c:pt idx="302">
                  <c:v>3016.9580000000001</c:v>
                </c:pt>
                <c:pt idx="303">
                  <c:v>3026.9349999999999</c:v>
                </c:pt>
                <c:pt idx="304">
                  <c:v>3036.9290000000001</c:v>
                </c:pt>
                <c:pt idx="305">
                  <c:v>3046.93</c:v>
                </c:pt>
                <c:pt idx="306">
                  <c:v>3056.93</c:v>
                </c:pt>
                <c:pt idx="307">
                  <c:v>3066.9290000000001</c:v>
                </c:pt>
                <c:pt idx="308">
                  <c:v>3076.9290000000001</c:v>
                </c:pt>
                <c:pt idx="309">
                  <c:v>3086.931</c:v>
                </c:pt>
                <c:pt idx="310">
                  <c:v>3096.9409999999998</c:v>
                </c:pt>
                <c:pt idx="311">
                  <c:v>3106.9569999999999</c:v>
                </c:pt>
                <c:pt idx="312">
                  <c:v>3116.9560000000001</c:v>
                </c:pt>
                <c:pt idx="313">
                  <c:v>3126.9560000000001</c:v>
                </c:pt>
                <c:pt idx="314">
                  <c:v>3136.9549999999999</c:v>
                </c:pt>
                <c:pt idx="315">
                  <c:v>3146.9569999999999</c:v>
                </c:pt>
                <c:pt idx="316">
                  <c:v>3156.9560000000001</c:v>
                </c:pt>
                <c:pt idx="317">
                  <c:v>3166.9389999999999</c:v>
                </c:pt>
                <c:pt idx="318">
                  <c:v>3176.933</c:v>
                </c:pt>
                <c:pt idx="319">
                  <c:v>3186.9340000000002</c:v>
                </c:pt>
                <c:pt idx="320">
                  <c:v>3196.933</c:v>
                </c:pt>
                <c:pt idx="321">
                  <c:v>3206.933</c:v>
                </c:pt>
                <c:pt idx="322">
                  <c:v>3216.933</c:v>
                </c:pt>
                <c:pt idx="323">
                  <c:v>3226.933</c:v>
                </c:pt>
                <c:pt idx="324">
                  <c:v>3236.9569999999999</c:v>
                </c:pt>
                <c:pt idx="325">
                  <c:v>3246.9569999999999</c:v>
                </c:pt>
                <c:pt idx="326">
                  <c:v>3256.9569999999999</c:v>
                </c:pt>
                <c:pt idx="327">
                  <c:v>3266.9560000000001</c:v>
                </c:pt>
                <c:pt idx="328">
                  <c:v>3276.9560000000001</c:v>
                </c:pt>
                <c:pt idx="329">
                  <c:v>3286.9560000000001</c:v>
                </c:pt>
                <c:pt idx="330">
                  <c:v>3296.9560000000001</c:v>
                </c:pt>
                <c:pt idx="331">
                  <c:v>3306.9549999999999</c:v>
                </c:pt>
                <c:pt idx="332">
                  <c:v>3316.9549999999999</c:v>
                </c:pt>
                <c:pt idx="333">
                  <c:v>3326.9430000000002</c:v>
                </c:pt>
                <c:pt idx="334">
                  <c:v>3336.9360000000001</c:v>
                </c:pt>
                <c:pt idx="335">
                  <c:v>3346.9380000000001</c:v>
                </c:pt>
                <c:pt idx="336">
                  <c:v>3356.9360000000001</c:v>
                </c:pt>
                <c:pt idx="337">
                  <c:v>3366.9380000000001</c:v>
                </c:pt>
                <c:pt idx="338">
                  <c:v>3376.9369999999999</c:v>
                </c:pt>
                <c:pt idx="339">
                  <c:v>3386.9380000000001</c:v>
                </c:pt>
                <c:pt idx="340">
                  <c:v>3396.953</c:v>
                </c:pt>
                <c:pt idx="341">
                  <c:v>3406.9679999999998</c:v>
                </c:pt>
                <c:pt idx="342">
                  <c:v>3416.9679999999998</c:v>
                </c:pt>
                <c:pt idx="343">
                  <c:v>3426.9679999999998</c:v>
                </c:pt>
                <c:pt idx="344">
                  <c:v>3436.9690000000001</c:v>
                </c:pt>
                <c:pt idx="345">
                  <c:v>3446.9690000000001</c:v>
                </c:pt>
                <c:pt idx="346">
                  <c:v>3456.9679999999998</c:v>
                </c:pt>
                <c:pt idx="347">
                  <c:v>3466.9450000000002</c:v>
                </c:pt>
                <c:pt idx="348">
                  <c:v>3476.94</c:v>
                </c:pt>
                <c:pt idx="349">
                  <c:v>3486.942</c:v>
                </c:pt>
                <c:pt idx="350">
                  <c:v>3496.9409999999998</c:v>
                </c:pt>
                <c:pt idx="351">
                  <c:v>3506.942</c:v>
                </c:pt>
                <c:pt idx="352">
                  <c:v>3516.942</c:v>
                </c:pt>
                <c:pt idx="353">
                  <c:v>3526.9409999999998</c:v>
                </c:pt>
                <c:pt idx="354">
                  <c:v>3536.9549999999999</c:v>
                </c:pt>
                <c:pt idx="355">
                  <c:v>3546.971</c:v>
                </c:pt>
                <c:pt idx="356">
                  <c:v>3556.971</c:v>
                </c:pt>
                <c:pt idx="357">
                  <c:v>3566.971</c:v>
                </c:pt>
                <c:pt idx="358">
                  <c:v>3576.97</c:v>
                </c:pt>
                <c:pt idx="359">
                  <c:v>3586.97</c:v>
                </c:pt>
                <c:pt idx="360">
                  <c:v>3596.97</c:v>
                </c:pt>
                <c:pt idx="361">
                  <c:v>3606.9690000000001</c:v>
                </c:pt>
                <c:pt idx="362">
                  <c:v>3616.9690000000001</c:v>
                </c:pt>
                <c:pt idx="363">
                  <c:v>3626.95</c:v>
                </c:pt>
                <c:pt idx="364">
                  <c:v>3636.944</c:v>
                </c:pt>
                <c:pt idx="365">
                  <c:v>3646.944</c:v>
                </c:pt>
                <c:pt idx="366">
                  <c:v>3656.9459999999999</c:v>
                </c:pt>
                <c:pt idx="367">
                  <c:v>3666.9450000000002</c:v>
                </c:pt>
                <c:pt idx="368">
                  <c:v>3676.9459999999999</c:v>
                </c:pt>
                <c:pt idx="369">
                  <c:v>3686.9459999999999</c:v>
                </c:pt>
                <c:pt idx="370">
                  <c:v>3696.9659999999999</c:v>
                </c:pt>
                <c:pt idx="371">
                  <c:v>3706.9670000000001</c:v>
                </c:pt>
                <c:pt idx="372">
                  <c:v>3716.9659999999999</c:v>
                </c:pt>
                <c:pt idx="373">
                  <c:v>3726.9659999999999</c:v>
                </c:pt>
                <c:pt idx="374">
                  <c:v>3736.9659999999999</c:v>
                </c:pt>
                <c:pt idx="375">
                  <c:v>3746.9659999999999</c:v>
                </c:pt>
                <c:pt idx="376">
                  <c:v>3756.9659999999999</c:v>
                </c:pt>
                <c:pt idx="377">
                  <c:v>3766.9549999999999</c:v>
                </c:pt>
                <c:pt idx="378">
                  <c:v>3776.9479999999999</c:v>
                </c:pt>
                <c:pt idx="379">
                  <c:v>3786.9470000000001</c:v>
                </c:pt>
                <c:pt idx="380">
                  <c:v>3796.9479999999999</c:v>
                </c:pt>
                <c:pt idx="381">
                  <c:v>3806.9490000000001</c:v>
                </c:pt>
                <c:pt idx="382">
                  <c:v>3816.9479999999999</c:v>
                </c:pt>
                <c:pt idx="383">
                  <c:v>3826.95</c:v>
                </c:pt>
                <c:pt idx="384">
                  <c:v>3836.9690000000001</c:v>
                </c:pt>
                <c:pt idx="385">
                  <c:v>3846.9690000000001</c:v>
                </c:pt>
                <c:pt idx="386">
                  <c:v>3856.9679999999998</c:v>
                </c:pt>
                <c:pt idx="387">
                  <c:v>3866.9679999999998</c:v>
                </c:pt>
                <c:pt idx="388">
                  <c:v>3876.9670000000001</c:v>
                </c:pt>
                <c:pt idx="389">
                  <c:v>3886.9670000000001</c:v>
                </c:pt>
                <c:pt idx="390">
                  <c:v>3896.9670000000001</c:v>
                </c:pt>
                <c:pt idx="391">
                  <c:v>3906.982</c:v>
                </c:pt>
                <c:pt idx="392">
                  <c:v>3916.982</c:v>
                </c:pt>
                <c:pt idx="393">
                  <c:v>3926.9580000000001</c:v>
                </c:pt>
                <c:pt idx="394">
                  <c:v>3936.951</c:v>
                </c:pt>
                <c:pt idx="395">
                  <c:v>3946.9520000000002</c:v>
                </c:pt>
                <c:pt idx="396">
                  <c:v>3956.951</c:v>
                </c:pt>
                <c:pt idx="397">
                  <c:v>3966.951</c:v>
                </c:pt>
                <c:pt idx="398">
                  <c:v>3976.953</c:v>
                </c:pt>
                <c:pt idx="399">
                  <c:v>3986.9540000000002</c:v>
                </c:pt>
                <c:pt idx="400">
                  <c:v>3996.9769999999999</c:v>
                </c:pt>
                <c:pt idx="401">
                  <c:v>4006.9780000000001</c:v>
                </c:pt>
                <c:pt idx="402">
                  <c:v>4016.9760000000001</c:v>
                </c:pt>
                <c:pt idx="403">
                  <c:v>4026.9780000000001</c:v>
                </c:pt>
                <c:pt idx="404">
                  <c:v>4036.9769999999999</c:v>
                </c:pt>
                <c:pt idx="405">
                  <c:v>4046.9760000000001</c:v>
                </c:pt>
                <c:pt idx="406">
                  <c:v>4056.9769999999999</c:v>
                </c:pt>
                <c:pt idx="407">
                  <c:v>4066.962</c:v>
                </c:pt>
                <c:pt idx="408">
                  <c:v>4076.9549999999999</c:v>
                </c:pt>
                <c:pt idx="409">
                  <c:v>4086.9549999999999</c:v>
                </c:pt>
                <c:pt idx="410">
                  <c:v>4096.9549999999999</c:v>
                </c:pt>
                <c:pt idx="411">
                  <c:v>4106.9549999999999</c:v>
                </c:pt>
                <c:pt idx="412">
                  <c:v>4116.9560000000001</c:v>
                </c:pt>
                <c:pt idx="413">
                  <c:v>4126.9589999999998</c:v>
                </c:pt>
                <c:pt idx="414">
                  <c:v>4136.9809999999998</c:v>
                </c:pt>
                <c:pt idx="415">
                  <c:v>4146.9849999999997</c:v>
                </c:pt>
                <c:pt idx="416">
                  <c:v>4156.9809999999998</c:v>
                </c:pt>
                <c:pt idx="417">
                  <c:v>4166.9799999999996</c:v>
                </c:pt>
                <c:pt idx="418">
                  <c:v>4176.9799999999996</c:v>
                </c:pt>
                <c:pt idx="419">
                  <c:v>4186.9790000000003</c:v>
                </c:pt>
                <c:pt idx="420">
                  <c:v>4196.9790000000003</c:v>
                </c:pt>
                <c:pt idx="421">
                  <c:v>4206.9790000000003</c:v>
                </c:pt>
                <c:pt idx="422">
                  <c:v>4216.9790000000003</c:v>
                </c:pt>
                <c:pt idx="423">
                  <c:v>4226.9660000000003</c:v>
                </c:pt>
                <c:pt idx="424">
                  <c:v>4236.9589999999998</c:v>
                </c:pt>
                <c:pt idx="425">
                  <c:v>4246.9579999999996</c:v>
                </c:pt>
                <c:pt idx="426">
                  <c:v>4256.9589999999998</c:v>
                </c:pt>
                <c:pt idx="427">
                  <c:v>4266.9610000000002</c:v>
                </c:pt>
                <c:pt idx="428">
                  <c:v>4276.9610000000002</c:v>
                </c:pt>
                <c:pt idx="429">
                  <c:v>4286.9610000000002</c:v>
                </c:pt>
                <c:pt idx="430">
                  <c:v>4296.9740000000002</c:v>
                </c:pt>
                <c:pt idx="431">
                  <c:v>4306.99</c:v>
                </c:pt>
                <c:pt idx="432">
                  <c:v>4316.9889999999996</c:v>
                </c:pt>
                <c:pt idx="433">
                  <c:v>4326.9889999999996</c:v>
                </c:pt>
                <c:pt idx="434">
                  <c:v>4336.9880000000003</c:v>
                </c:pt>
                <c:pt idx="435">
                  <c:v>4346.9889999999996</c:v>
                </c:pt>
                <c:pt idx="436">
                  <c:v>4356.9880000000003</c:v>
                </c:pt>
                <c:pt idx="437">
                  <c:v>4366.9679999999998</c:v>
                </c:pt>
                <c:pt idx="438">
                  <c:v>4376.9620000000004</c:v>
                </c:pt>
                <c:pt idx="439">
                  <c:v>4386.9620000000004</c:v>
                </c:pt>
                <c:pt idx="440">
                  <c:v>4396.9639999999999</c:v>
                </c:pt>
                <c:pt idx="441">
                  <c:v>4406.9629999999997</c:v>
                </c:pt>
                <c:pt idx="442">
                  <c:v>4416.9639999999999</c:v>
                </c:pt>
                <c:pt idx="443">
                  <c:v>4426.9629999999997</c:v>
                </c:pt>
                <c:pt idx="444">
                  <c:v>4436.9769999999999</c:v>
                </c:pt>
                <c:pt idx="445">
                  <c:v>4446.9930000000004</c:v>
                </c:pt>
                <c:pt idx="446">
                  <c:v>4456.9930000000004</c:v>
                </c:pt>
                <c:pt idx="447">
                  <c:v>4466.9930000000004</c:v>
                </c:pt>
                <c:pt idx="448">
                  <c:v>4476.9920000000002</c:v>
                </c:pt>
                <c:pt idx="449">
                  <c:v>4486.9930000000004</c:v>
                </c:pt>
                <c:pt idx="450">
                  <c:v>4496.9920000000002</c:v>
                </c:pt>
                <c:pt idx="451">
                  <c:v>4506.9920000000002</c:v>
                </c:pt>
                <c:pt idx="452">
                  <c:v>4516.9930000000004</c:v>
                </c:pt>
                <c:pt idx="453">
                  <c:v>4526.9750000000004</c:v>
                </c:pt>
                <c:pt idx="454">
                  <c:v>4536.9690000000001</c:v>
                </c:pt>
                <c:pt idx="455">
                  <c:v>4546.9679999999998</c:v>
                </c:pt>
                <c:pt idx="456">
                  <c:v>4556.9669999999996</c:v>
                </c:pt>
                <c:pt idx="457">
                  <c:v>4566.9679999999998</c:v>
                </c:pt>
                <c:pt idx="458">
                  <c:v>4576.9679999999998</c:v>
                </c:pt>
                <c:pt idx="459">
                  <c:v>4586.9669999999996</c:v>
                </c:pt>
                <c:pt idx="460">
                  <c:v>4596.9859999999999</c:v>
                </c:pt>
                <c:pt idx="461">
                  <c:v>4607.0010000000002</c:v>
                </c:pt>
                <c:pt idx="462">
                  <c:v>4616.9859999999999</c:v>
                </c:pt>
                <c:pt idx="463">
                  <c:v>4627.0010000000002</c:v>
                </c:pt>
                <c:pt idx="464">
                  <c:v>4637.0010000000002</c:v>
                </c:pt>
                <c:pt idx="465">
                  <c:v>4647.0010000000002</c:v>
                </c:pt>
                <c:pt idx="466">
                  <c:v>4657</c:v>
                </c:pt>
                <c:pt idx="467">
                  <c:v>4666.9759999999997</c:v>
                </c:pt>
                <c:pt idx="468">
                  <c:v>4676.97</c:v>
                </c:pt>
                <c:pt idx="469">
                  <c:v>4686.9709999999995</c:v>
                </c:pt>
                <c:pt idx="470">
                  <c:v>4696.97</c:v>
                </c:pt>
                <c:pt idx="471">
                  <c:v>4706.97</c:v>
                </c:pt>
                <c:pt idx="472">
                  <c:v>4716.9709999999995</c:v>
                </c:pt>
                <c:pt idx="473">
                  <c:v>4726.9719999999998</c:v>
                </c:pt>
                <c:pt idx="474">
                  <c:v>4736.99</c:v>
                </c:pt>
                <c:pt idx="475">
                  <c:v>4747.0050000000001</c:v>
                </c:pt>
                <c:pt idx="476">
                  <c:v>4757.0050000000001</c:v>
                </c:pt>
                <c:pt idx="477">
                  <c:v>4767.0039999999999</c:v>
                </c:pt>
                <c:pt idx="478">
                  <c:v>4777.0039999999999</c:v>
                </c:pt>
                <c:pt idx="479">
                  <c:v>4787.0020000000004</c:v>
                </c:pt>
                <c:pt idx="480">
                  <c:v>4797.0029999999997</c:v>
                </c:pt>
                <c:pt idx="481">
                  <c:v>4807.0029999999997</c:v>
                </c:pt>
                <c:pt idx="482">
                  <c:v>4817.0029999999997</c:v>
                </c:pt>
                <c:pt idx="483">
                  <c:v>4826.982</c:v>
                </c:pt>
                <c:pt idx="484">
                  <c:v>4836.9750000000004</c:v>
                </c:pt>
                <c:pt idx="485">
                  <c:v>4846.9759999999997</c:v>
                </c:pt>
                <c:pt idx="486">
                  <c:v>4856.9759999999997</c:v>
                </c:pt>
                <c:pt idx="487">
                  <c:v>4866.9750000000004</c:v>
                </c:pt>
                <c:pt idx="488">
                  <c:v>4876.9750000000004</c:v>
                </c:pt>
                <c:pt idx="489">
                  <c:v>4886.9750000000004</c:v>
                </c:pt>
                <c:pt idx="490">
                  <c:v>4896.9979999999996</c:v>
                </c:pt>
                <c:pt idx="491">
                  <c:v>4906.9970000000003</c:v>
                </c:pt>
                <c:pt idx="492">
                  <c:v>4916.9979999999996</c:v>
                </c:pt>
                <c:pt idx="493">
                  <c:v>4926.9979999999996</c:v>
                </c:pt>
                <c:pt idx="494">
                  <c:v>4936.9970000000003</c:v>
                </c:pt>
                <c:pt idx="495">
                  <c:v>4946.9970000000003</c:v>
                </c:pt>
                <c:pt idx="496">
                  <c:v>4956.9970000000003</c:v>
                </c:pt>
                <c:pt idx="497">
                  <c:v>4966.9840000000004</c:v>
                </c:pt>
                <c:pt idx="498">
                  <c:v>4976.9759999999997</c:v>
                </c:pt>
                <c:pt idx="499">
                  <c:v>4986.9780000000001</c:v>
                </c:pt>
                <c:pt idx="500">
                  <c:v>4996.9799999999996</c:v>
                </c:pt>
                <c:pt idx="501">
                  <c:v>5006.9799999999996</c:v>
                </c:pt>
                <c:pt idx="502">
                  <c:v>5016.9799999999996</c:v>
                </c:pt>
                <c:pt idx="503">
                  <c:v>5026.9799999999996</c:v>
                </c:pt>
                <c:pt idx="504">
                  <c:v>5037.0039999999999</c:v>
                </c:pt>
                <c:pt idx="505">
                  <c:v>5047.0029999999997</c:v>
                </c:pt>
                <c:pt idx="506">
                  <c:v>5057.0029999999997</c:v>
                </c:pt>
                <c:pt idx="507">
                  <c:v>5067.0020000000004</c:v>
                </c:pt>
                <c:pt idx="508">
                  <c:v>5077.0020000000004</c:v>
                </c:pt>
                <c:pt idx="509">
                  <c:v>5087.0020000000004</c:v>
                </c:pt>
                <c:pt idx="510">
                  <c:v>5097.0020000000004</c:v>
                </c:pt>
                <c:pt idx="511">
                  <c:v>5107.0020000000004</c:v>
                </c:pt>
                <c:pt idx="512">
                  <c:v>5117.0020000000004</c:v>
                </c:pt>
                <c:pt idx="513">
                  <c:v>5126.9889999999996</c:v>
                </c:pt>
                <c:pt idx="514">
                  <c:v>5136.9830000000002</c:v>
                </c:pt>
                <c:pt idx="515">
                  <c:v>5146.982</c:v>
                </c:pt>
                <c:pt idx="516">
                  <c:v>5156.982</c:v>
                </c:pt>
                <c:pt idx="517">
                  <c:v>5166.982</c:v>
                </c:pt>
                <c:pt idx="518">
                  <c:v>5176.9830000000002</c:v>
                </c:pt>
                <c:pt idx="519">
                  <c:v>5186.9840000000004</c:v>
                </c:pt>
                <c:pt idx="520">
                  <c:v>5196.9939999999997</c:v>
                </c:pt>
                <c:pt idx="521">
                  <c:v>5207.01</c:v>
                </c:pt>
                <c:pt idx="522">
                  <c:v>5217.01</c:v>
                </c:pt>
                <c:pt idx="523">
                  <c:v>5227.01</c:v>
                </c:pt>
                <c:pt idx="524">
                  <c:v>5237.009</c:v>
                </c:pt>
                <c:pt idx="525">
                  <c:v>5247.009</c:v>
                </c:pt>
                <c:pt idx="526">
                  <c:v>5257.0079999999998</c:v>
                </c:pt>
                <c:pt idx="527">
                  <c:v>5266.991</c:v>
                </c:pt>
                <c:pt idx="528">
                  <c:v>5276.9830000000002</c:v>
                </c:pt>
                <c:pt idx="529">
                  <c:v>5286.9849999999997</c:v>
                </c:pt>
                <c:pt idx="530">
                  <c:v>5296.9859999999999</c:v>
                </c:pt>
                <c:pt idx="531">
                  <c:v>5306.9859999999999</c:v>
                </c:pt>
                <c:pt idx="532">
                  <c:v>5316.9859999999999</c:v>
                </c:pt>
                <c:pt idx="533">
                  <c:v>5326.9880000000003</c:v>
                </c:pt>
                <c:pt idx="534">
                  <c:v>5337</c:v>
                </c:pt>
                <c:pt idx="535">
                  <c:v>5347.0150000000003</c:v>
                </c:pt>
                <c:pt idx="536">
                  <c:v>5357.0150000000003</c:v>
                </c:pt>
                <c:pt idx="537">
                  <c:v>5367.0150000000003</c:v>
                </c:pt>
                <c:pt idx="538">
                  <c:v>5377.0140000000001</c:v>
                </c:pt>
                <c:pt idx="539">
                  <c:v>5387.0140000000001</c:v>
                </c:pt>
                <c:pt idx="540">
                  <c:v>5397.0140000000001</c:v>
                </c:pt>
                <c:pt idx="541">
                  <c:v>5407.0140000000001</c:v>
                </c:pt>
                <c:pt idx="542">
                  <c:v>5417.0150000000003</c:v>
                </c:pt>
                <c:pt idx="543">
                  <c:v>5426.9979999999996</c:v>
                </c:pt>
                <c:pt idx="544">
                  <c:v>5436.9889999999996</c:v>
                </c:pt>
                <c:pt idx="545">
                  <c:v>5446.9889999999996</c:v>
                </c:pt>
                <c:pt idx="546">
                  <c:v>5456.99</c:v>
                </c:pt>
                <c:pt idx="547">
                  <c:v>5466.9889999999996</c:v>
                </c:pt>
                <c:pt idx="548">
                  <c:v>5476.9889999999996</c:v>
                </c:pt>
                <c:pt idx="549">
                  <c:v>5486.991</c:v>
                </c:pt>
                <c:pt idx="550">
                  <c:v>5497.0060000000003</c:v>
                </c:pt>
                <c:pt idx="551">
                  <c:v>5507.0219999999999</c:v>
                </c:pt>
                <c:pt idx="552">
                  <c:v>5517.0219999999999</c:v>
                </c:pt>
                <c:pt idx="553">
                  <c:v>5527.0209999999997</c:v>
                </c:pt>
                <c:pt idx="554">
                  <c:v>5537.02</c:v>
                </c:pt>
                <c:pt idx="555">
                  <c:v>5547.0209999999997</c:v>
                </c:pt>
                <c:pt idx="556">
                  <c:v>5557.0209999999997</c:v>
                </c:pt>
                <c:pt idx="557">
                  <c:v>5567</c:v>
                </c:pt>
                <c:pt idx="558">
                  <c:v>5576.9939999999997</c:v>
                </c:pt>
                <c:pt idx="559">
                  <c:v>5586.9939999999997</c:v>
                </c:pt>
                <c:pt idx="560">
                  <c:v>5596.9960000000001</c:v>
                </c:pt>
                <c:pt idx="561">
                  <c:v>5606.9939999999997</c:v>
                </c:pt>
                <c:pt idx="562">
                  <c:v>5616.9949999999999</c:v>
                </c:pt>
                <c:pt idx="563">
                  <c:v>5626.9970000000003</c:v>
                </c:pt>
                <c:pt idx="564">
                  <c:v>5637.0110000000004</c:v>
                </c:pt>
                <c:pt idx="565">
                  <c:v>5647.0259999999998</c:v>
                </c:pt>
                <c:pt idx="566">
                  <c:v>5657.0259999999998</c:v>
                </c:pt>
                <c:pt idx="567">
                  <c:v>5667.0259999999998</c:v>
                </c:pt>
                <c:pt idx="568">
                  <c:v>5677.0249999999996</c:v>
                </c:pt>
                <c:pt idx="569">
                  <c:v>5687.0249999999996</c:v>
                </c:pt>
                <c:pt idx="570">
                  <c:v>5697.0259999999998</c:v>
                </c:pt>
                <c:pt idx="571">
                  <c:v>5707.0249999999996</c:v>
                </c:pt>
                <c:pt idx="572">
                  <c:v>5717.0240000000003</c:v>
                </c:pt>
                <c:pt idx="573">
                  <c:v>5727.0050000000001</c:v>
                </c:pt>
                <c:pt idx="574">
                  <c:v>5736.9970000000003</c:v>
                </c:pt>
                <c:pt idx="575">
                  <c:v>5746.9970000000003</c:v>
                </c:pt>
                <c:pt idx="576">
                  <c:v>5756.9979999999996</c:v>
                </c:pt>
                <c:pt idx="577">
                  <c:v>5766.9979999999996</c:v>
                </c:pt>
                <c:pt idx="578">
                  <c:v>5776.9979999999996</c:v>
                </c:pt>
                <c:pt idx="579">
                  <c:v>5787</c:v>
                </c:pt>
                <c:pt idx="580">
                  <c:v>5797.0190000000002</c:v>
                </c:pt>
                <c:pt idx="581">
                  <c:v>5807.0190000000002</c:v>
                </c:pt>
                <c:pt idx="582">
                  <c:v>5817.0190000000002</c:v>
                </c:pt>
                <c:pt idx="583">
                  <c:v>5827.0190000000002</c:v>
                </c:pt>
                <c:pt idx="584">
                  <c:v>5837.018</c:v>
                </c:pt>
                <c:pt idx="585">
                  <c:v>5847.018</c:v>
                </c:pt>
                <c:pt idx="586">
                  <c:v>5857.018</c:v>
                </c:pt>
                <c:pt idx="587">
                  <c:v>5867.0069999999996</c:v>
                </c:pt>
                <c:pt idx="588">
                  <c:v>5877.0020000000004</c:v>
                </c:pt>
                <c:pt idx="589">
                  <c:v>5887.0010000000002</c:v>
                </c:pt>
                <c:pt idx="590">
                  <c:v>5897.0010000000002</c:v>
                </c:pt>
                <c:pt idx="591">
                  <c:v>5907.0020000000004</c:v>
                </c:pt>
                <c:pt idx="592">
                  <c:v>5917.0039999999999</c:v>
                </c:pt>
                <c:pt idx="593">
                  <c:v>5927.0029999999997</c:v>
                </c:pt>
                <c:pt idx="594">
                  <c:v>5937.0240000000003</c:v>
                </c:pt>
                <c:pt idx="595">
                  <c:v>5947.0230000000001</c:v>
                </c:pt>
                <c:pt idx="596">
                  <c:v>5957.0219999999999</c:v>
                </c:pt>
                <c:pt idx="597">
                  <c:v>5967.0230000000001</c:v>
                </c:pt>
                <c:pt idx="598">
                  <c:v>5977.0230000000001</c:v>
                </c:pt>
                <c:pt idx="599">
                  <c:v>5987.0219999999999</c:v>
                </c:pt>
                <c:pt idx="600">
                  <c:v>5997.0230000000001</c:v>
                </c:pt>
                <c:pt idx="601">
                  <c:v>6007.0230000000001</c:v>
                </c:pt>
                <c:pt idx="602">
                  <c:v>6017.0230000000001</c:v>
                </c:pt>
                <c:pt idx="603">
                  <c:v>6027.0110000000004</c:v>
                </c:pt>
                <c:pt idx="604">
                  <c:v>6037.0060000000003</c:v>
                </c:pt>
                <c:pt idx="605">
                  <c:v>6047.0050000000001</c:v>
                </c:pt>
                <c:pt idx="606">
                  <c:v>6057.0050000000001</c:v>
                </c:pt>
                <c:pt idx="607">
                  <c:v>6067.0050000000001</c:v>
                </c:pt>
                <c:pt idx="608">
                  <c:v>6077.0050000000001</c:v>
                </c:pt>
                <c:pt idx="609">
                  <c:v>6087.0060000000003</c:v>
                </c:pt>
                <c:pt idx="610">
                  <c:v>6097.0309999999999</c:v>
                </c:pt>
                <c:pt idx="611">
                  <c:v>6107.0309999999999</c:v>
                </c:pt>
                <c:pt idx="612">
                  <c:v>6117.0309999999999</c:v>
                </c:pt>
                <c:pt idx="613">
                  <c:v>6127.03</c:v>
                </c:pt>
                <c:pt idx="614">
                  <c:v>6137.03</c:v>
                </c:pt>
                <c:pt idx="615">
                  <c:v>6147.0290000000005</c:v>
                </c:pt>
                <c:pt idx="616">
                  <c:v>6157.0290000000005</c:v>
                </c:pt>
                <c:pt idx="617">
                  <c:v>6167.0140000000001</c:v>
                </c:pt>
                <c:pt idx="618">
                  <c:v>6177.0069999999996</c:v>
                </c:pt>
                <c:pt idx="619">
                  <c:v>6187.01</c:v>
                </c:pt>
                <c:pt idx="620">
                  <c:v>6197.0079999999998</c:v>
                </c:pt>
                <c:pt idx="621">
                  <c:v>6207.01</c:v>
                </c:pt>
                <c:pt idx="622">
                  <c:v>6217.009</c:v>
                </c:pt>
                <c:pt idx="623">
                  <c:v>6265.9709999999995</c:v>
                </c:pt>
                <c:pt idx="624">
                  <c:v>6270.2839999999997</c:v>
                </c:pt>
                <c:pt idx="625">
                  <c:v>6274.5969999999998</c:v>
                </c:pt>
                <c:pt idx="626">
                  <c:v>6278.9089999999997</c:v>
                </c:pt>
                <c:pt idx="627">
                  <c:v>6283.2209999999995</c:v>
                </c:pt>
                <c:pt idx="628">
                  <c:v>6287.5349999999999</c:v>
                </c:pt>
                <c:pt idx="629">
                  <c:v>6291.8469999999998</c:v>
                </c:pt>
                <c:pt idx="630">
                  <c:v>6297.0339999999997</c:v>
                </c:pt>
                <c:pt idx="631">
                  <c:v>6307.0339999999997</c:v>
                </c:pt>
                <c:pt idx="632">
                  <c:v>6317.0339999999997</c:v>
                </c:pt>
                <c:pt idx="633">
                  <c:v>6327.0190000000002</c:v>
                </c:pt>
                <c:pt idx="634">
                  <c:v>6337.0140000000001</c:v>
                </c:pt>
                <c:pt idx="635">
                  <c:v>6347.0119999999997</c:v>
                </c:pt>
                <c:pt idx="636">
                  <c:v>6357.0140000000001</c:v>
                </c:pt>
                <c:pt idx="637">
                  <c:v>6367.0119999999997</c:v>
                </c:pt>
                <c:pt idx="638">
                  <c:v>6377.0129999999999</c:v>
                </c:pt>
                <c:pt idx="639">
                  <c:v>6387.0140000000001</c:v>
                </c:pt>
                <c:pt idx="640">
                  <c:v>6397.03</c:v>
                </c:pt>
                <c:pt idx="641">
                  <c:v>6407.0460000000003</c:v>
                </c:pt>
                <c:pt idx="642">
                  <c:v>6417.0450000000001</c:v>
                </c:pt>
                <c:pt idx="643">
                  <c:v>6427.0450000000001</c:v>
                </c:pt>
                <c:pt idx="644">
                  <c:v>6437.0450000000001</c:v>
                </c:pt>
                <c:pt idx="645">
                  <c:v>6447.0450000000001</c:v>
                </c:pt>
                <c:pt idx="646">
                  <c:v>6457.0439999999999</c:v>
                </c:pt>
                <c:pt idx="647">
                  <c:v>6467.0219999999999</c:v>
                </c:pt>
                <c:pt idx="648">
                  <c:v>6477.0159999999996</c:v>
                </c:pt>
                <c:pt idx="649">
                  <c:v>6487.0169999999998</c:v>
                </c:pt>
                <c:pt idx="650">
                  <c:v>6497.0159999999996</c:v>
                </c:pt>
                <c:pt idx="651">
                  <c:v>6507.018</c:v>
                </c:pt>
                <c:pt idx="652">
                  <c:v>6517.0169999999998</c:v>
                </c:pt>
                <c:pt idx="653">
                  <c:v>6527.0169999999998</c:v>
                </c:pt>
                <c:pt idx="654">
                  <c:v>6537.0320000000002</c:v>
                </c:pt>
                <c:pt idx="655">
                  <c:v>6547.0469999999996</c:v>
                </c:pt>
                <c:pt idx="656">
                  <c:v>6557.0469999999996</c:v>
                </c:pt>
                <c:pt idx="657">
                  <c:v>6567.0469999999996</c:v>
                </c:pt>
                <c:pt idx="658">
                  <c:v>6577.0469999999996</c:v>
                </c:pt>
                <c:pt idx="659">
                  <c:v>6587.0469999999996</c:v>
                </c:pt>
                <c:pt idx="660">
                  <c:v>6597.0469999999996</c:v>
                </c:pt>
                <c:pt idx="661">
                  <c:v>6607.0469999999996</c:v>
                </c:pt>
                <c:pt idx="662">
                  <c:v>6617.0460000000003</c:v>
                </c:pt>
                <c:pt idx="663">
                  <c:v>6627.027</c:v>
                </c:pt>
                <c:pt idx="664">
                  <c:v>6637.0219999999999</c:v>
                </c:pt>
                <c:pt idx="665">
                  <c:v>6647.02</c:v>
                </c:pt>
                <c:pt idx="666">
                  <c:v>6657.0230000000001</c:v>
                </c:pt>
                <c:pt idx="667">
                  <c:v>6667.0209999999997</c:v>
                </c:pt>
                <c:pt idx="668">
                  <c:v>6677.0219999999999</c:v>
                </c:pt>
                <c:pt idx="669">
                  <c:v>6687.0219999999999</c:v>
                </c:pt>
                <c:pt idx="670">
                  <c:v>6697.04</c:v>
                </c:pt>
                <c:pt idx="671">
                  <c:v>6707.0540000000001</c:v>
                </c:pt>
                <c:pt idx="672">
                  <c:v>6717.0389999999998</c:v>
                </c:pt>
                <c:pt idx="673">
                  <c:v>6727.0550000000003</c:v>
                </c:pt>
                <c:pt idx="674">
                  <c:v>6737.0529999999999</c:v>
                </c:pt>
                <c:pt idx="675">
                  <c:v>6747.0540000000001</c:v>
                </c:pt>
                <c:pt idx="676">
                  <c:v>6757.0529999999999</c:v>
                </c:pt>
                <c:pt idx="677">
                  <c:v>6767.0280000000002</c:v>
                </c:pt>
                <c:pt idx="678">
                  <c:v>6777.0259999999998</c:v>
                </c:pt>
                <c:pt idx="679">
                  <c:v>6787.0249999999996</c:v>
                </c:pt>
                <c:pt idx="680">
                  <c:v>6797.0249999999996</c:v>
                </c:pt>
                <c:pt idx="681">
                  <c:v>6807.0240000000003</c:v>
                </c:pt>
                <c:pt idx="682">
                  <c:v>6817.0259999999998</c:v>
                </c:pt>
                <c:pt idx="683">
                  <c:v>6827.027</c:v>
                </c:pt>
                <c:pt idx="684">
                  <c:v>6837.0450000000001</c:v>
                </c:pt>
                <c:pt idx="685">
                  <c:v>6847.0450000000001</c:v>
                </c:pt>
                <c:pt idx="686">
                  <c:v>6857.0450000000001</c:v>
                </c:pt>
                <c:pt idx="687">
                  <c:v>6867.0439999999999</c:v>
                </c:pt>
                <c:pt idx="688">
                  <c:v>6877.0439999999999</c:v>
                </c:pt>
                <c:pt idx="689">
                  <c:v>6887.0439999999999</c:v>
                </c:pt>
                <c:pt idx="690">
                  <c:v>6897.0439999999999</c:v>
                </c:pt>
                <c:pt idx="691">
                  <c:v>6907.0590000000002</c:v>
                </c:pt>
                <c:pt idx="692">
                  <c:v>6917.0590000000002</c:v>
                </c:pt>
                <c:pt idx="693">
                  <c:v>6927.0349999999999</c:v>
                </c:pt>
                <c:pt idx="694">
                  <c:v>6937.0360000000001</c:v>
                </c:pt>
                <c:pt idx="695">
                  <c:v>6947.03</c:v>
                </c:pt>
                <c:pt idx="696">
                  <c:v>6957.0280000000002</c:v>
                </c:pt>
                <c:pt idx="697">
                  <c:v>6967.03</c:v>
                </c:pt>
                <c:pt idx="698">
                  <c:v>6977.0309999999999</c:v>
                </c:pt>
                <c:pt idx="699">
                  <c:v>6987.03</c:v>
                </c:pt>
                <c:pt idx="700">
                  <c:v>6997.0529999999999</c:v>
                </c:pt>
                <c:pt idx="701">
                  <c:v>7007.0529999999999</c:v>
                </c:pt>
                <c:pt idx="702">
                  <c:v>7017.0529999999999</c:v>
                </c:pt>
                <c:pt idx="703">
                  <c:v>7027.0519999999997</c:v>
                </c:pt>
                <c:pt idx="704">
                  <c:v>7037.0519999999997</c:v>
                </c:pt>
                <c:pt idx="705">
                  <c:v>7047.0510000000004</c:v>
                </c:pt>
                <c:pt idx="706">
                  <c:v>7057.0510000000004</c:v>
                </c:pt>
                <c:pt idx="707">
                  <c:v>7067.0360000000001</c:v>
                </c:pt>
                <c:pt idx="708">
                  <c:v>7077.0339999999997</c:v>
                </c:pt>
                <c:pt idx="709">
                  <c:v>7087.0330000000004</c:v>
                </c:pt>
                <c:pt idx="710">
                  <c:v>7097.0320000000002</c:v>
                </c:pt>
                <c:pt idx="711">
                  <c:v>7107.04</c:v>
                </c:pt>
                <c:pt idx="712">
                  <c:v>7117.0309999999999</c:v>
                </c:pt>
                <c:pt idx="713">
                  <c:v>7127.0339999999997</c:v>
                </c:pt>
                <c:pt idx="714">
                  <c:v>7137.058</c:v>
                </c:pt>
                <c:pt idx="715">
                  <c:v>7147.058</c:v>
                </c:pt>
                <c:pt idx="716">
                  <c:v>7157.0569999999998</c:v>
                </c:pt>
                <c:pt idx="717">
                  <c:v>7167.0569999999998</c:v>
                </c:pt>
                <c:pt idx="718">
                  <c:v>7177.058</c:v>
                </c:pt>
                <c:pt idx="719">
                  <c:v>7187.058</c:v>
                </c:pt>
                <c:pt idx="720">
                  <c:v>7197.0569999999998</c:v>
                </c:pt>
                <c:pt idx="721">
                  <c:v>7207.0569999999998</c:v>
                </c:pt>
                <c:pt idx="722">
                  <c:v>7217.0559999999996</c:v>
                </c:pt>
                <c:pt idx="723">
                  <c:v>7227.0420000000004</c:v>
                </c:pt>
                <c:pt idx="724">
                  <c:v>7237.0349999999999</c:v>
                </c:pt>
                <c:pt idx="725">
                  <c:v>7247.0349999999999</c:v>
                </c:pt>
                <c:pt idx="726">
                  <c:v>7257.0349999999999</c:v>
                </c:pt>
                <c:pt idx="727">
                  <c:v>7267.0360000000001</c:v>
                </c:pt>
                <c:pt idx="728">
                  <c:v>7277.0370000000003</c:v>
                </c:pt>
                <c:pt idx="729">
                  <c:v>7287.0379999999996</c:v>
                </c:pt>
                <c:pt idx="730">
                  <c:v>7297.049</c:v>
                </c:pt>
                <c:pt idx="731">
                  <c:v>7307.0649999999996</c:v>
                </c:pt>
                <c:pt idx="732">
                  <c:v>7317.0640000000003</c:v>
                </c:pt>
                <c:pt idx="733">
                  <c:v>7327.0640000000003</c:v>
                </c:pt>
                <c:pt idx="734">
                  <c:v>7337.0630000000001</c:v>
                </c:pt>
                <c:pt idx="735">
                  <c:v>7347.0640000000003</c:v>
                </c:pt>
                <c:pt idx="736">
                  <c:v>7357.0640000000003</c:v>
                </c:pt>
                <c:pt idx="737">
                  <c:v>7367.0460000000003</c:v>
                </c:pt>
                <c:pt idx="738">
                  <c:v>7377.0389999999998</c:v>
                </c:pt>
                <c:pt idx="739">
                  <c:v>7387.0379999999996</c:v>
                </c:pt>
                <c:pt idx="740">
                  <c:v>7397.0389999999998</c:v>
                </c:pt>
                <c:pt idx="741">
                  <c:v>7407.04</c:v>
                </c:pt>
                <c:pt idx="742">
                  <c:v>7417.0410000000002</c:v>
                </c:pt>
                <c:pt idx="743">
                  <c:v>7427.0420000000004</c:v>
                </c:pt>
                <c:pt idx="744">
                  <c:v>7437.0540000000001</c:v>
                </c:pt>
                <c:pt idx="745">
                  <c:v>7447.0680000000002</c:v>
                </c:pt>
                <c:pt idx="746">
                  <c:v>7457.0690000000004</c:v>
                </c:pt>
                <c:pt idx="747">
                  <c:v>7467.0690000000004</c:v>
                </c:pt>
                <c:pt idx="748">
                  <c:v>7477.0690000000004</c:v>
                </c:pt>
                <c:pt idx="749">
                  <c:v>7487.0680000000002</c:v>
                </c:pt>
                <c:pt idx="750">
                  <c:v>7497.0680000000002</c:v>
                </c:pt>
                <c:pt idx="751">
                  <c:v>7507.0680000000002</c:v>
                </c:pt>
                <c:pt idx="752">
                  <c:v>7517.0680000000002</c:v>
                </c:pt>
                <c:pt idx="753">
                  <c:v>7527.05</c:v>
                </c:pt>
                <c:pt idx="754">
                  <c:v>7537.0420000000004</c:v>
                </c:pt>
                <c:pt idx="755">
                  <c:v>7547.0429999999997</c:v>
                </c:pt>
                <c:pt idx="756">
                  <c:v>7557.0429999999997</c:v>
                </c:pt>
                <c:pt idx="757">
                  <c:v>7567.0450000000001</c:v>
                </c:pt>
                <c:pt idx="758">
                  <c:v>7577.0439999999999</c:v>
                </c:pt>
                <c:pt idx="759">
                  <c:v>7587.0450000000001</c:v>
                </c:pt>
                <c:pt idx="760">
                  <c:v>7597.0609999999997</c:v>
                </c:pt>
                <c:pt idx="761">
                  <c:v>7607.0770000000002</c:v>
                </c:pt>
                <c:pt idx="762">
                  <c:v>7617.076</c:v>
                </c:pt>
                <c:pt idx="763">
                  <c:v>7627.076</c:v>
                </c:pt>
                <c:pt idx="764">
                  <c:v>7637.0749999999998</c:v>
                </c:pt>
                <c:pt idx="765">
                  <c:v>7647.0749999999998</c:v>
                </c:pt>
                <c:pt idx="766">
                  <c:v>7657.0749999999998</c:v>
                </c:pt>
                <c:pt idx="767">
                  <c:v>7667.0540000000001</c:v>
                </c:pt>
                <c:pt idx="768">
                  <c:v>7677.0469999999996</c:v>
                </c:pt>
                <c:pt idx="769">
                  <c:v>7687.0479999999998</c:v>
                </c:pt>
                <c:pt idx="770">
                  <c:v>7697.0479999999998</c:v>
                </c:pt>
                <c:pt idx="771">
                  <c:v>7707.0479999999998</c:v>
                </c:pt>
                <c:pt idx="772">
                  <c:v>7717.049</c:v>
                </c:pt>
                <c:pt idx="773">
                  <c:v>7727.0479999999998</c:v>
                </c:pt>
                <c:pt idx="774">
                  <c:v>7737.0659999999998</c:v>
                </c:pt>
                <c:pt idx="775">
                  <c:v>7747.0649999999996</c:v>
                </c:pt>
                <c:pt idx="776">
                  <c:v>7757.0649999999996</c:v>
                </c:pt>
                <c:pt idx="777">
                  <c:v>7767.0820000000003</c:v>
                </c:pt>
                <c:pt idx="778">
                  <c:v>7777.0810000000001</c:v>
                </c:pt>
                <c:pt idx="779">
                  <c:v>7787.0810000000001</c:v>
                </c:pt>
                <c:pt idx="780">
                  <c:v>7797.0810000000001</c:v>
                </c:pt>
                <c:pt idx="781">
                  <c:v>7807.08</c:v>
                </c:pt>
                <c:pt idx="782">
                  <c:v>7817.08</c:v>
                </c:pt>
                <c:pt idx="783">
                  <c:v>7827.058</c:v>
                </c:pt>
                <c:pt idx="784">
                  <c:v>7837.05</c:v>
                </c:pt>
                <c:pt idx="785">
                  <c:v>7847.0510000000004</c:v>
                </c:pt>
                <c:pt idx="786">
                  <c:v>7857.0519999999997</c:v>
                </c:pt>
                <c:pt idx="787">
                  <c:v>7867.0529999999999</c:v>
                </c:pt>
                <c:pt idx="788">
                  <c:v>7877.0540000000001</c:v>
                </c:pt>
                <c:pt idx="789">
                  <c:v>7887.0540000000001</c:v>
                </c:pt>
                <c:pt idx="790">
                  <c:v>7897.0730000000003</c:v>
                </c:pt>
                <c:pt idx="791">
                  <c:v>7907.0730000000003</c:v>
                </c:pt>
                <c:pt idx="792">
                  <c:v>7917.0879999999997</c:v>
                </c:pt>
                <c:pt idx="793">
                  <c:v>7927.0739999999996</c:v>
                </c:pt>
                <c:pt idx="794">
                  <c:v>7937.0709999999999</c:v>
                </c:pt>
                <c:pt idx="795">
                  <c:v>7947.0709999999999</c:v>
                </c:pt>
                <c:pt idx="796">
                  <c:v>7957.0720000000001</c:v>
                </c:pt>
                <c:pt idx="797">
                  <c:v>7967.06</c:v>
                </c:pt>
                <c:pt idx="798">
                  <c:v>7977.0559999999996</c:v>
                </c:pt>
                <c:pt idx="799">
                  <c:v>7987.0619999999999</c:v>
                </c:pt>
                <c:pt idx="800">
                  <c:v>7997.0559999999996</c:v>
                </c:pt>
                <c:pt idx="801">
                  <c:v>8007.0559999999996</c:v>
                </c:pt>
                <c:pt idx="802">
                  <c:v>8017.0550000000003</c:v>
                </c:pt>
                <c:pt idx="803">
                  <c:v>8027.0559999999996</c:v>
                </c:pt>
                <c:pt idx="804">
                  <c:v>8037.0780000000004</c:v>
                </c:pt>
                <c:pt idx="805">
                  <c:v>8047.0780000000004</c:v>
                </c:pt>
                <c:pt idx="806">
                  <c:v>8057.0789999999997</c:v>
                </c:pt>
                <c:pt idx="807">
                  <c:v>8067.0780000000004</c:v>
                </c:pt>
                <c:pt idx="808">
                  <c:v>8077.0780000000004</c:v>
                </c:pt>
                <c:pt idx="809">
                  <c:v>8087.0770000000002</c:v>
                </c:pt>
                <c:pt idx="810">
                  <c:v>8097.0770000000002</c:v>
                </c:pt>
                <c:pt idx="811">
                  <c:v>8107.076</c:v>
                </c:pt>
                <c:pt idx="812">
                  <c:v>8117.076</c:v>
                </c:pt>
                <c:pt idx="813">
                  <c:v>8127.0649999999996</c:v>
                </c:pt>
                <c:pt idx="814">
                  <c:v>8137.058</c:v>
                </c:pt>
                <c:pt idx="815">
                  <c:v>8147.06</c:v>
                </c:pt>
                <c:pt idx="816">
                  <c:v>8157.06</c:v>
                </c:pt>
                <c:pt idx="817">
                  <c:v>8167.0590000000002</c:v>
                </c:pt>
                <c:pt idx="818">
                  <c:v>8177.06</c:v>
                </c:pt>
                <c:pt idx="819">
                  <c:v>8187.06</c:v>
                </c:pt>
                <c:pt idx="820">
                  <c:v>8197.0839999999989</c:v>
                </c:pt>
                <c:pt idx="821">
                  <c:v>8207.0849999999991</c:v>
                </c:pt>
                <c:pt idx="822">
                  <c:v>8217.0839999999989</c:v>
                </c:pt>
                <c:pt idx="823">
                  <c:v>8227.0840000000007</c:v>
                </c:pt>
                <c:pt idx="824">
                  <c:v>8237.0830000000005</c:v>
                </c:pt>
                <c:pt idx="825">
                  <c:v>8247.0830000000005</c:v>
                </c:pt>
                <c:pt idx="826">
                  <c:v>8257.0840000000007</c:v>
                </c:pt>
                <c:pt idx="827">
                  <c:v>8267.0689999999995</c:v>
                </c:pt>
                <c:pt idx="828">
                  <c:v>8277.0619999999999</c:v>
                </c:pt>
                <c:pt idx="829">
                  <c:v>8287.0609999999997</c:v>
                </c:pt>
                <c:pt idx="830">
                  <c:v>8297.0630000000001</c:v>
                </c:pt>
                <c:pt idx="831">
                  <c:v>8307.0619999999999</c:v>
                </c:pt>
                <c:pt idx="832">
                  <c:v>8317.0630000000001</c:v>
                </c:pt>
                <c:pt idx="833">
                  <c:v>8327.0630000000001</c:v>
                </c:pt>
                <c:pt idx="834">
                  <c:v>8337.0759999999991</c:v>
                </c:pt>
                <c:pt idx="835">
                  <c:v>8347.0910000000003</c:v>
                </c:pt>
                <c:pt idx="836">
                  <c:v>8357.0920000000006</c:v>
                </c:pt>
                <c:pt idx="837">
                  <c:v>8367.0920000000006</c:v>
                </c:pt>
                <c:pt idx="838">
                  <c:v>8377.0920000000006</c:v>
                </c:pt>
                <c:pt idx="839">
                  <c:v>8387.0910000000003</c:v>
                </c:pt>
                <c:pt idx="840">
                  <c:v>8397.09</c:v>
                </c:pt>
                <c:pt idx="841">
                  <c:v>8407.09</c:v>
                </c:pt>
                <c:pt idx="842">
                  <c:v>8417.09</c:v>
                </c:pt>
                <c:pt idx="843">
                  <c:v>8427.0709999999999</c:v>
                </c:pt>
                <c:pt idx="844">
                  <c:v>8437.0660000000007</c:v>
                </c:pt>
                <c:pt idx="845">
                  <c:v>8447.0679999999993</c:v>
                </c:pt>
                <c:pt idx="846">
                  <c:v>8457.0679999999993</c:v>
                </c:pt>
                <c:pt idx="847">
                  <c:v>8467.0669999999991</c:v>
                </c:pt>
                <c:pt idx="848">
                  <c:v>8477.0679999999993</c:v>
                </c:pt>
                <c:pt idx="849">
                  <c:v>8487.0660000000007</c:v>
                </c:pt>
                <c:pt idx="850">
                  <c:v>8497.0810000000001</c:v>
                </c:pt>
                <c:pt idx="851">
                  <c:v>8507.0969999999998</c:v>
                </c:pt>
                <c:pt idx="852">
                  <c:v>8517.0969999999998</c:v>
                </c:pt>
                <c:pt idx="853">
                  <c:v>8527.0959999999995</c:v>
                </c:pt>
                <c:pt idx="854">
                  <c:v>8537.0990000000002</c:v>
                </c:pt>
                <c:pt idx="855">
                  <c:v>8547.0959999999995</c:v>
                </c:pt>
                <c:pt idx="856">
                  <c:v>8557.0949999999993</c:v>
                </c:pt>
                <c:pt idx="857">
                  <c:v>8567.0759999999991</c:v>
                </c:pt>
                <c:pt idx="858">
                  <c:v>8577.0689999999995</c:v>
                </c:pt>
                <c:pt idx="859">
                  <c:v>8587.0689999999995</c:v>
                </c:pt>
                <c:pt idx="860">
                  <c:v>8597.0720000000001</c:v>
                </c:pt>
                <c:pt idx="861">
                  <c:v>8607.07</c:v>
                </c:pt>
                <c:pt idx="862">
                  <c:v>8617.0709999999999</c:v>
                </c:pt>
                <c:pt idx="863">
                  <c:v>8627.0709999999999</c:v>
                </c:pt>
                <c:pt idx="864">
                  <c:v>8637.0889999999999</c:v>
                </c:pt>
                <c:pt idx="865">
                  <c:v>8647.0910000000003</c:v>
                </c:pt>
                <c:pt idx="866">
                  <c:v>8657.09</c:v>
                </c:pt>
                <c:pt idx="867">
                  <c:v>8667.09</c:v>
                </c:pt>
                <c:pt idx="868">
                  <c:v>8677.1049999999996</c:v>
                </c:pt>
                <c:pt idx="869">
                  <c:v>8687.1049999999996</c:v>
                </c:pt>
                <c:pt idx="870">
                  <c:v>8697.1039999999994</c:v>
                </c:pt>
                <c:pt idx="871">
                  <c:v>8707.1039999999994</c:v>
                </c:pt>
                <c:pt idx="872">
                  <c:v>8717.1039999999994</c:v>
                </c:pt>
                <c:pt idx="873">
                  <c:v>8727.0810000000001</c:v>
                </c:pt>
                <c:pt idx="874">
                  <c:v>8737.0730000000003</c:v>
                </c:pt>
                <c:pt idx="875">
                  <c:v>8747.0740000000005</c:v>
                </c:pt>
                <c:pt idx="876">
                  <c:v>8757.0769999999993</c:v>
                </c:pt>
                <c:pt idx="877">
                  <c:v>8767.0750000000007</c:v>
                </c:pt>
                <c:pt idx="878">
                  <c:v>8777.0740000000005</c:v>
                </c:pt>
                <c:pt idx="879">
                  <c:v>8787.0759999999991</c:v>
                </c:pt>
                <c:pt idx="880">
                  <c:v>8797.0939999999991</c:v>
                </c:pt>
                <c:pt idx="881">
                  <c:v>8807.0939999999991</c:v>
                </c:pt>
                <c:pt idx="882">
                  <c:v>8817.0930000000008</c:v>
                </c:pt>
                <c:pt idx="883">
                  <c:v>8827.0930000000008</c:v>
                </c:pt>
                <c:pt idx="884">
                  <c:v>8837.1080000000002</c:v>
                </c:pt>
                <c:pt idx="885">
                  <c:v>8847.1090000000004</c:v>
                </c:pt>
                <c:pt idx="886">
                  <c:v>8857.1090000000004</c:v>
                </c:pt>
                <c:pt idx="887">
                  <c:v>8867.0859999999993</c:v>
                </c:pt>
                <c:pt idx="888">
                  <c:v>8877.0789999999997</c:v>
                </c:pt>
                <c:pt idx="889">
                  <c:v>8887.0779999999995</c:v>
                </c:pt>
                <c:pt idx="890">
                  <c:v>8897.0779999999995</c:v>
                </c:pt>
                <c:pt idx="891">
                  <c:v>8907.0779999999995</c:v>
                </c:pt>
                <c:pt idx="892">
                  <c:v>8917.0789999999997</c:v>
                </c:pt>
                <c:pt idx="893">
                  <c:v>8927.0789999999997</c:v>
                </c:pt>
                <c:pt idx="894">
                  <c:v>8937.1</c:v>
                </c:pt>
                <c:pt idx="895">
                  <c:v>8947.1020000000008</c:v>
                </c:pt>
                <c:pt idx="896">
                  <c:v>8957.1010000000006</c:v>
                </c:pt>
                <c:pt idx="897">
                  <c:v>8967.1010000000006</c:v>
                </c:pt>
                <c:pt idx="898">
                  <c:v>8977.1</c:v>
                </c:pt>
                <c:pt idx="899">
                  <c:v>8987.1</c:v>
                </c:pt>
                <c:pt idx="900">
                  <c:v>8997.1</c:v>
                </c:pt>
                <c:pt idx="901">
                  <c:v>9007.1</c:v>
                </c:pt>
                <c:pt idx="902">
                  <c:v>9017.0990000000002</c:v>
                </c:pt>
                <c:pt idx="903">
                  <c:v>9027.0879999999997</c:v>
                </c:pt>
                <c:pt idx="904">
                  <c:v>9037.0830000000005</c:v>
                </c:pt>
                <c:pt idx="905">
                  <c:v>9047.0840000000007</c:v>
                </c:pt>
                <c:pt idx="906">
                  <c:v>9057.0830000000005</c:v>
                </c:pt>
                <c:pt idx="907">
                  <c:v>9067.0830000000005</c:v>
                </c:pt>
                <c:pt idx="908">
                  <c:v>9077.0840000000007</c:v>
                </c:pt>
                <c:pt idx="909">
                  <c:v>9087.0830000000005</c:v>
                </c:pt>
                <c:pt idx="910">
                  <c:v>9097.1039999999994</c:v>
                </c:pt>
                <c:pt idx="911">
                  <c:v>9107.1039999999994</c:v>
                </c:pt>
                <c:pt idx="912">
                  <c:v>9117.1039999999994</c:v>
                </c:pt>
                <c:pt idx="913">
                  <c:v>9127.1029999999992</c:v>
                </c:pt>
                <c:pt idx="914">
                  <c:v>9137.1029999999992</c:v>
                </c:pt>
                <c:pt idx="915">
                  <c:v>9147.1039999999994</c:v>
                </c:pt>
                <c:pt idx="916">
                  <c:v>9157.1029999999992</c:v>
                </c:pt>
                <c:pt idx="917">
                  <c:v>9167.0910000000003</c:v>
                </c:pt>
                <c:pt idx="918">
                  <c:v>9177.0840000000007</c:v>
                </c:pt>
                <c:pt idx="919">
                  <c:v>9187.0859999999993</c:v>
                </c:pt>
                <c:pt idx="920">
                  <c:v>9197.0840000000007</c:v>
                </c:pt>
                <c:pt idx="921">
                  <c:v>9207.0859999999993</c:v>
                </c:pt>
                <c:pt idx="922">
                  <c:v>9217.0869999999995</c:v>
                </c:pt>
                <c:pt idx="923">
                  <c:v>9227.0859999999993</c:v>
                </c:pt>
                <c:pt idx="924">
                  <c:v>9237.0990000000002</c:v>
                </c:pt>
                <c:pt idx="925">
                  <c:v>9247.1149999999998</c:v>
                </c:pt>
                <c:pt idx="926">
                  <c:v>9257.1149999999998</c:v>
                </c:pt>
                <c:pt idx="927">
                  <c:v>9267.1139999999996</c:v>
                </c:pt>
                <c:pt idx="928">
                  <c:v>9277.1129999999994</c:v>
                </c:pt>
                <c:pt idx="929">
                  <c:v>9287.1139999999996</c:v>
                </c:pt>
                <c:pt idx="930">
                  <c:v>9297.1129999999994</c:v>
                </c:pt>
                <c:pt idx="931">
                  <c:v>9307.1119999999992</c:v>
                </c:pt>
              </c:numCache>
            </c:numRef>
          </c:xVal>
          <c:yVal>
            <c:numRef>
              <c:f>'1B'!$AA$4:$AA$20000</c:f>
              <c:numCache>
                <c:formatCode>General</c:formatCode>
                <c:ptCount val="19997"/>
                <c:pt idx="0">
                  <c:v>8.9705065531409847E-2</c:v>
                </c:pt>
                <c:pt idx="1">
                  <c:v>8.8647087167067415E-2</c:v>
                </c:pt>
                <c:pt idx="2">
                  <c:v>9.34999879252469E-2</c:v>
                </c:pt>
                <c:pt idx="3">
                  <c:v>8.9912061298346432E-2</c:v>
                </c:pt>
                <c:pt idx="4">
                  <c:v>9.1660025552477431E-2</c:v>
                </c:pt>
                <c:pt idx="5">
                  <c:v>9.6627923958955017E-2</c:v>
                </c:pt>
                <c:pt idx="6">
                  <c:v>8.83825925759818E-2</c:v>
                </c:pt>
                <c:pt idx="7">
                  <c:v>9.7892898090234035E-2</c:v>
                </c:pt>
                <c:pt idx="8">
                  <c:v>0.10421776874662909</c:v>
                </c:pt>
                <c:pt idx="9">
                  <c:v>0.10486175557709843</c:v>
                </c:pt>
                <c:pt idx="10">
                  <c:v>8.9647566707260817E-2</c:v>
                </c:pt>
                <c:pt idx="11">
                  <c:v>9.9008375278725524E-2</c:v>
                </c:pt>
                <c:pt idx="12">
                  <c:v>8.8463090929790447E-2</c:v>
                </c:pt>
                <c:pt idx="13">
                  <c:v>0.10263080120011543</c:v>
                </c:pt>
                <c:pt idx="14">
                  <c:v>8.568014784097662E-2</c:v>
                </c:pt>
                <c:pt idx="15">
                  <c:v>0.1024698044924981</c:v>
                </c:pt>
                <c:pt idx="16">
                  <c:v>9.2005018497371707E-2</c:v>
                </c:pt>
                <c:pt idx="17">
                  <c:v>9.7881398325404212E-2</c:v>
                </c:pt>
                <c:pt idx="18">
                  <c:v>9.5477947475974087E-2</c:v>
                </c:pt>
                <c:pt idx="19">
                  <c:v>9.4879959704824005E-2</c:v>
                </c:pt>
                <c:pt idx="20">
                  <c:v>0.10035384776381322</c:v>
                </c:pt>
                <c:pt idx="21">
                  <c:v>0.10180281813236917</c:v>
                </c:pt>
                <c:pt idx="22">
                  <c:v>9.5604444889101983E-2</c:v>
                </c:pt>
                <c:pt idx="23">
                  <c:v>9.3649484868034427E-2</c:v>
                </c:pt>
                <c:pt idx="24">
                  <c:v>0.10763319890108246</c:v>
                </c:pt>
                <c:pt idx="25">
                  <c:v>9.5431948416654866E-2</c:v>
                </c:pt>
                <c:pt idx="26">
                  <c:v>9.5707942772570276E-2</c:v>
                </c:pt>
                <c:pt idx="27">
                  <c:v>0.10215931084209325</c:v>
                </c:pt>
                <c:pt idx="28">
                  <c:v>9.3189494274842063E-2</c:v>
                </c:pt>
                <c:pt idx="29">
                  <c:v>9.6846419490721383E-2</c:v>
                </c:pt>
                <c:pt idx="30">
                  <c:v>0.10656372077191019</c:v>
                </c:pt>
                <c:pt idx="31">
                  <c:v>0.1026078016704558</c:v>
                </c:pt>
                <c:pt idx="32">
                  <c:v>0.10986415327806544</c:v>
                </c:pt>
                <c:pt idx="33">
                  <c:v>0.1052067485219927</c:v>
                </c:pt>
                <c:pt idx="34">
                  <c:v>9.8479386096554308E-2</c:v>
                </c:pt>
                <c:pt idx="35">
                  <c:v>0.10213631131243363</c:v>
                </c:pt>
                <c:pt idx="36">
                  <c:v>0.10663271936088903</c:v>
                </c:pt>
                <c:pt idx="37">
                  <c:v>0.10478125722328975</c:v>
                </c:pt>
                <c:pt idx="38">
                  <c:v>0.11769549312716553</c:v>
                </c:pt>
                <c:pt idx="39">
                  <c:v>0.10321728920643571</c:v>
                </c:pt>
                <c:pt idx="40">
                  <c:v>0.10746070242863531</c:v>
                </c:pt>
                <c:pt idx="41">
                  <c:v>0.10899017115099995</c:v>
                </c:pt>
                <c:pt idx="42">
                  <c:v>0.10475825769363016</c:v>
                </c:pt>
                <c:pt idx="43">
                  <c:v>9.9169371986342861E-2</c:v>
                </c:pt>
                <c:pt idx="44">
                  <c:v>0.104344266159757</c:v>
                </c:pt>
                <c:pt idx="45">
                  <c:v>0.1036082812106492</c:v>
                </c:pt>
                <c:pt idx="46">
                  <c:v>9.9008375278725524E-2</c:v>
                </c:pt>
                <c:pt idx="47">
                  <c:v>9.616793336576264E-2</c:v>
                </c:pt>
                <c:pt idx="48">
                  <c:v>0.101572822835773</c:v>
                </c:pt>
                <c:pt idx="49">
                  <c:v>0.11092213164240788</c:v>
                </c:pt>
                <c:pt idx="50">
                  <c:v>0.10342428497337226</c:v>
                </c:pt>
                <c:pt idx="51">
                  <c:v>9.5742442067059688E-2</c:v>
                </c:pt>
                <c:pt idx="52">
                  <c:v>9.4592465584078786E-2</c:v>
                </c:pt>
                <c:pt idx="53">
                  <c:v>0.11230210342198499</c:v>
                </c:pt>
                <c:pt idx="54">
                  <c:v>0.10715020877823045</c:v>
                </c:pt>
                <c:pt idx="55">
                  <c:v>9.8306889624107163E-2</c:v>
                </c:pt>
                <c:pt idx="56">
                  <c:v>0.10499975275505613</c:v>
                </c:pt>
                <c:pt idx="57">
                  <c:v>0.10880617491372298</c:v>
                </c:pt>
                <c:pt idx="58">
                  <c:v>0.10203281342896535</c:v>
                </c:pt>
                <c:pt idx="59">
                  <c:v>0.10850718102814795</c:v>
                </c:pt>
                <c:pt idx="60">
                  <c:v>9.7593904204659007E-2</c:v>
                </c:pt>
                <c:pt idx="61">
                  <c:v>0.10930066480140478</c:v>
                </c:pt>
                <c:pt idx="62">
                  <c:v>9.8824379041448585E-2</c:v>
                </c:pt>
                <c:pt idx="63">
                  <c:v>0.10643722335878229</c:v>
                </c:pt>
                <c:pt idx="64">
                  <c:v>0.10539074475926964</c:v>
                </c:pt>
                <c:pt idx="65">
                  <c:v>0.10999065069119335</c:v>
                </c:pt>
                <c:pt idx="66">
                  <c:v>0.10521824828682251</c:v>
                </c:pt>
                <c:pt idx="67">
                  <c:v>9.7421407732211862E-2</c:v>
                </c:pt>
                <c:pt idx="68">
                  <c:v>0.10817368784808347</c:v>
                </c:pt>
                <c:pt idx="69">
                  <c:v>0.10575873723382352</c:v>
                </c:pt>
                <c:pt idx="70">
                  <c:v>0.10463176028050224</c:v>
                </c:pt>
                <c:pt idx="71">
                  <c:v>0.10368877956445788</c:v>
                </c:pt>
                <c:pt idx="72">
                  <c:v>0.10563223982069565</c:v>
                </c:pt>
                <c:pt idx="73">
                  <c:v>0.11038164269540685</c:v>
                </c:pt>
                <c:pt idx="74">
                  <c:v>0.11644201876071632</c:v>
                </c:pt>
                <c:pt idx="75">
                  <c:v>9.7961896679212887E-2</c:v>
                </c:pt>
                <c:pt idx="76">
                  <c:v>0.10570123840967449</c:v>
                </c:pt>
                <c:pt idx="77">
                  <c:v>0.11226760412749558</c:v>
                </c:pt>
                <c:pt idx="78">
                  <c:v>9.7662902793637832E-2</c:v>
                </c:pt>
                <c:pt idx="79">
                  <c:v>0.10567823888001487</c:v>
                </c:pt>
                <c:pt idx="80">
                  <c:v>0.1120491085957292</c:v>
                </c:pt>
                <c:pt idx="81">
                  <c:v>0.12007594444693603</c:v>
                </c:pt>
                <c:pt idx="82">
                  <c:v>0.10820818714257291</c:v>
                </c:pt>
                <c:pt idx="83">
                  <c:v>0.10767919796040169</c:v>
                </c:pt>
                <c:pt idx="84">
                  <c:v>0.11390057073332849</c:v>
                </c:pt>
                <c:pt idx="85">
                  <c:v>0.10119333059638928</c:v>
                </c:pt>
                <c:pt idx="86">
                  <c:v>0.10534474569995041</c:v>
                </c:pt>
                <c:pt idx="87">
                  <c:v>0.11084163328859921</c:v>
                </c:pt>
                <c:pt idx="88">
                  <c:v>0.10734570478033723</c:v>
                </c:pt>
                <c:pt idx="89">
                  <c:v>0.1074377028989757</c:v>
                </c:pt>
                <c:pt idx="90">
                  <c:v>0.10472375839914072</c:v>
                </c:pt>
                <c:pt idx="91">
                  <c:v>0.10398777345003292</c:v>
                </c:pt>
                <c:pt idx="92">
                  <c:v>0.10802419090529596</c:v>
                </c:pt>
                <c:pt idx="93">
                  <c:v>0.11206060836055899</c:v>
                </c:pt>
                <c:pt idx="94">
                  <c:v>0.10182581766202879</c:v>
                </c:pt>
                <c:pt idx="95">
                  <c:v>0.10059534282523919</c:v>
                </c:pt>
                <c:pt idx="96">
                  <c:v>0.112543598483411</c:v>
                </c:pt>
                <c:pt idx="97">
                  <c:v>0.10713870901340065</c:v>
                </c:pt>
                <c:pt idx="98">
                  <c:v>0.11509654627562864</c:v>
                </c:pt>
                <c:pt idx="99">
                  <c:v>0.11235960224613405</c:v>
                </c:pt>
                <c:pt idx="100">
                  <c:v>0.11439506062101028</c:v>
                </c:pt>
                <c:pt idx="101">
                  <c:v>0.123514374131049</c:v>
                </c:pt>
                <c:pt idx="102">
                  <c:v>0.10365428026996847</c:v>
                </c:pt>
                <c:pt idx="103">
                  <c:v>0.12074293080706495</c:v>
                </c:pt>
                <c:pt idx="104">
                  <c:v>0.10790919325699787</c:v>
                </c:pt>
                <c:pt idx="105">
                  <c:v>0.10574723746899373</c:v>
                </c:pt>
                <c:pt idx="106">
                  <c:v>0.10950766056834134</c:v>
                </c:pt>
                <c:pt idx="107">
                  <c:v>0.10380377721275597</c:v>
                </c:pt>
                <c:pt idx="108">
                  <c:v>0.11745399806573953</c:v>
                </c:pt>
                <c:pt idx="109">
                  <c:v>0.10482725628260899</c:v>
                </c:pt>
                <c:pt idx="110">
                  <c:v>0.12395136519458176</c:v>
                </c:pt>
                <c:pt idx="111">
                  <c:v>0.11472855380107473</c:v>
                </c:pt>
                <c:pt idx="112">
                  <c:v>0.1125665980130706</c:v>
                </c:pt>
                <c:pt idx="113">
                  <c:v>0.10578173676348317</c:v>
                </c:pt>
                <c:pt idx="114">
                  <c:v>0.11451005826930838</c:v>
                </c:pt>
                <c:pt idx="115">
                  <c:v>0.10719620783754968</c:v>
                </c:pt>
                <c:pt idx="116">
                  <c:v>0.11948945644061576</c:v>
                </c:pt>
                <c:pt idx="117">
                  <c:v>0.11399256885196696</c:v>
                </c:pt>
                <c:pt idx="118">
                  <c:v>0.11744249830090973</c:v>
                </c:pt>
                <c:pt idx="119">
                  <c:v>0.11262409683721965</c:v>
                </c:pt>
                <c:pt idx="120">
                  <c:v>0.1217779096417478</c:v>
                </c:pt>
                <c:pt idx="121">
                  <c:v>0.10818518761291329</c:v>
                </c:pt>
                <c:pt idx="122">
                  <c:v>0.12784978547188708</c:v>
                </c:pt>
                <c:pt idx="123">
                  <c:v>0.11940895808680711</c:v>
                </c:pt>
                <c:pt idx="124">
                  <c:v>0.11961595385374367</c:v>
                </c:pt>
                <c:pt idx="125">
                  <c:v>0.11164661682668586</c:v>
                </c:pt>
                <c:pt idx="126">
                  <c:v>0.11787948936444248</c:v>
                </c:pt>
                <c:pt idx="127">
                  <c:v>0.11533804133705462</c:v>
                </c:pt>
                <c:pt idx="128">
                  <c:v>0.1156600347522893</c:v>
                </c:pt>
                <c:pt idx="129">
                  <c:v>0.11336008178632744</c:v>
                </c:pt>
                <c:pt idx="130">
                  <c:v>0.11472855380107473</c:v>
                </c:pt>
                <c:pt idx="131">
                  <c:v>0.11418806485407369</c:v>
                </c:pt>
                <c:pt idx="132">
                  <c:v>0.11637302017173745</c:v>
                </c:pt>
                <c:pt idx="133">
                  <c:v>0.11457905685828722</c:v>
                </c:pt>
                <c:pt idx="134">
                  <c:v>0.11851197643008198</c:v>
                </c:pt>
                <c:pt idx="135">
                  <c:v>0.12913775913282571</c:v>
                </c:pt>
                <c:pt idx="136">
                  <c:v>0.11643051899588652</c:v>
                </c:pt>
                <c:pt idx="137">
                  <c:v>0.11996094679863795</c:v>
                </c:pt>
                <c:pt idx="138">
                  <c:v>0.12068543198291592</c:v>
                </c:pt>
                <c:pt idx="139">
                  <c:v>0.12219190117562094</c:v>
                </c:pt>
                <c:pt idx="140">
                  <c:v>0.12495184473477515</c:v>
                </c:pt>
                <c:pt idx="141">
                  <c:v>0.11192261118260129</c:v>
                </c:pt>
                <c:pt idx="142">
                  <c:v>0.11920196231987053</c:v>
                </c:pt>
                <c:pt idx="143">
                  <c:v>0.11824748183899636</c:v>
                </c:pt>
                <c:pt idx="144">
                  <c:v>0.11400406861679675</c:v>
                </c:pt>
                <c:pt idx="145">
                  <c:v>0.12247939529636614</c:v>
                </c:pt>
                <c:pt idx="146">
                  <c:v>0.11993794726897833</c:v>
                </c:pt>
                <c:pt idx="147">
                  <c:v>0.12503234308858382</c:v>
                </c:pt>
                <c:pt idx="148">
                  <c:v>0.12303138400819701</c:v>
                </c:pt>
                <c:pt idx="149">
                  <c:v>0.1189259679639551</c:v>
                </c:pt>
                <c:pt idx="150">
                  <c:v>0.12359487248485763</c:v>
                </c:pt>
                <c:pt idx="151">
                  <c:v>0.1134405801401361</c:v>
                </c:pt>
                <c:pt idx="152">
                  <c:v>0.11729300135812221</c:v>
                </c:pt>
                <c:pt idx="153">
                  <c:v>0.1226633915336431</c:v>
                </c:pt>
                <c:pt idx="154">
                  <c:v>0.1291147596031661</c:v>
                </c:pt>
                <c:pt idx="155">
                  <c:v>0.12518184003137134</c:v>
                </c:pt>
                <c:pt idx="156">
                  <c:v>0.12510134167756268</c:v>
                </c:pt>
                <c:pt idx="157">
                  <c:v>0.12928725607561323</c:v>
                </c:pt>
                <c:pt idx="158">
                  <c:v>0.12320388048064414</c:v>
                </c:pt>
                <c:pt idx="159">
                  <c:v>0.12191590681970553</c:v>
                </c:pt>
                <c:pt idx="160">
                  <c:v>0.13146071162844719</c:v>
                </c:pt>
                <c:pt idx="161">
                  <c:v>0.13210469845891648</c:v>
                </c:pt>
                <c:pt idx="162">
                  <c:v>0.12109942351678905</c:v>
                </c:pt>
                <c:pt idx="163">
                  <c:v>0.13491064107738993</c:v>
                </c:pt>
                <c:pt idx="164">
                  <c:v>0.13280618411353484</c:v>
                </c:pt>
                <c:pt idx="165">
                  <c:v>0.13870556347122701</c:v>
                </c:pt>
                <c:pt idx="166">
                  <c:v>0.12635481604401186</c:v>
                </c:pt>
                <c:pt idx="167">
                  <c:v>0.12687230546135331</c:v>
                </c:pt>
                <c:pt idx="168">
                  <c:v>0.14200599597738225</c:v>
                </c:pt>
                <c:pt idx="169">
                  <c:v>0.13181720433817126</c:v>
                </c:pt>
                <c:pt idx="170">
                  <c:v>0.11930546020333882</c:v>
                </c:pt>
                <c:pt idx="171">
                  <c:v>0.12855127112650544</c:v>
                </c:pt>
                <c:pt idx="172">
                  <c:v>0.12916075866248533</c:v>
                </c:pt>
                <c:pt idx="173">
                  <c:v>0.12678030734271481</c:v>
                </c:pt>
                <c:pt idx="174">
                  <c:v>0.12293938588955854</c:v>
                </c:pt>
                <c:pt idx="175">
                  <c:v>0.13035673420478547</c:v>
                </c:pt>
                <c:pt idx="176">
                  <c:v>0.12328437883445281</c:v>
                </c:pt>
                <c:pt idx="177">
                  <c:v>0.11514254533494787</c:v>
                </c:pt>
                <c:pt idx="178">
                  <c:v>0.12313488189166528</c:v>
                </c:pt>
                <c:pt idx="179">
                  <c:v>0.12462985131954048</c:v>
                </c:pt>
                <c:pt idx="180">
                  <c:v>0.12932175537010265</c:v>
                </c:pt>
                <c:pt idx="181">
                  <c:v>0.13945304818516457</c:v>
                </c:pt>
                <c:pt idx="182">
                  <c:v>0.12603282262877721</c:v>
                </c:pt>
                <c:pt idx="183">
                  <c:v>0.13718759451369217</c:v>
                </c:pt>
                <c:pt idx="184">
                  <c:v>0.12073143104223516</c:v>
                </c:pt>
                <c:pt idx="185">
                  <c:v>0.12859727018582467</c:v>
                </c:pt>
                <c:pt idx="186">
                  <c:v>0.13601461850105165</c:v>
                </c:pt>
                <c:pt idx="187">
                  <c:v>0.13154120998225582</c:v>
                </c:pt>
                <c:pt idx="188">
                  <c:v>0.13675060345015941</c:v>
                </c:pt>
                <c:pt idx="189">
                  <c:v>0.13277168481904542</c:v>
                </c:pt>
                <c:pt idx="190">
                  <c:v>0.1308857233869567</c:v>
                </c:pt>
                <c:pt idx="191">
                  <c:v>0.13790057993314034</c:v>
                </c:pt>
                <c:pt idx="192">
                  <c:v>0.13819957381871539</c:v>
                </c:pt>
                <c:pt idx="193">
                  <c:v>0.13449664954351681</c:v>
                </c:pt>
                <c:pt idx="194">
                  <c:v>0.1361181163845199</c:v>
                </c:pt>
                <c:pt idx="195">
                  <c:v>0.13101222080008459</c:v>
                </c:pt>
                <c:pt idx="196">
                  <c:v>0.13769358416620378</c:v>
                </c:pt>
                <c:pt idx="197">
                  <c:v>0.13524413425745441</c:v>
                </c:pt>
                <c:pt idx="198">
                  <c:v>0.14982583606165253</c:v>
                </c:pt>
                <c:pt idx="199">
                  <c:v>0.1323576932851723</c:v>
                </c:pt>
                <c:pt idx="200">
                  <c:v>0.14169550232697739</c:v>
                </c:pt>
                <c:pt idx="201">
                  <c:v>0.13983254042454829</c:v>
                </c:pt>
                <c:pt idx="202">
                  <c:v>0.13323167541223779</c:v>
                </c:pt>
                <c:pt idx="203">
                  <c:v>0.13489914131256012</c:v>
                </c:pt>
                <c:pt idx="204">
                  <c:v>0.13754408722341624</c:v>
                </c:pt>
                <c:pt idx="205">
                  <c:v>0.13677360297981903</c:v>
                </c:pt>
                <c:pt idx="206">
                  <c:v>0.13493364060704957</c:v>
                </c:pt>
                <c:pt idx="207">
                  <c:v>0.14016603360461277</c:v>
                </c:pt>
                <c:pt idx="208">
                  <c:v>0.1432134712845122</c:v>
                </c:pt>
                <c:pt idx="209">
                  <c:v>0.14025803172325124</c:v>
                </c:pt>
                <c:pt idx="210">
                  <c:v>0.14338596775695936</c:v>
                </c:pt>
                <c:pt idx="211">
                  <c:v>0.13888955970850392</c:v>
                </c:pt>
                <c:pt idx="212">
                  <c:v>0.14266148257268138</c:v>
                </c:pt>
                <c:pt idx="213">
                  <c:v>0.14631840778856067</c:v>
                </c:pt>
                <c:pt idx="214">
                  <c:v>0.14572042001741062</c:v>
                </c:pt>
                <c:pt idx="215">
                  <c:v>0.14066052349229455</c:v>
                </c:pt>
                <c:pt idx="216">
                  <c:v>0.1389585582974828</c:v>
                </c:pt>
                <c:pt idx="217">
                  <c:v>0.1490668515828851</c:v>
                </c:pt>
                <c:pt idx="218">
                  <c:v>0.15197629208482685</c:v>
                </c:pt>
                <c:pt idx="219">
                  <c:v>0.13550862884854001</c:v>
                </c:pt>
                <c:pt idx="220">
                  <c:v>0.1440644538819181</c:v>
                </c:pt>
                <c:pt idx="221">
                  <c:v>0.14964183982437554</c:v>
                </c:pt>
                <c:pt idx="222">
                  <c:v>0.14528342895387789</c:v>
                </c:pt>
                <c:pt idx="223">
                  <c:v>0.15033182571416412</c:v>
                </c:pt>
                <c:pt idx="224">
                  <c:v>0.14865286004901199</c:v>
                </c:pt>
                <c:pt idx="225">
                  <c:v>0.14488093718483452</c:v>
                </c:pt>
                <c:pt idx="226">
                  <c:v>0.14166100303248796</c:v>
                </c:pt>
                <c:pt idx="227">
                  <c:v>0.14599641437332603</c:v>
                </c:pt>
                <c:pt idx="228">
                  <c:v>0.13754408722341627</c:v>
                </c:pt>
                <c:pt idx="229">
                  <c:v>0.14367346187770458</c:v>
                </c:pt>
                <c:pt idx="230">
                  <c:v>0.15029732641967466</c:v>
                </c:pt>
                <c:pt idx="231">
                  <c:v>0.14581241813604909</c:v>
                </c:pt>
                <c:pt idx="232">
                  <c:v>0.14907835134771488</c:v>
                </c:pt>
                <c:pt idx="233">
                  <c:v>0.14367346187770458</c:v>
                </c:pt>
                <c:pt idx="234">
                  <c:v>0.14516843130557977</c:v>
                </c:pt>
                <c:pt idx="235">
                  <c:v>0.15038932453831319</c:v>
                </c:pt>
                <c:pt idx="236">
                  <c:v>0.15820916462258344</c:v>
                </c:pt>
                <c:pt idx="237">
                  <c:v>0.15693269072647462</c:v>
                </c:pt>
                <c:pt idx="238">
                  <c:v>0.14726138850460505</c:v>
                </c:pt>
                <c:pt idx="239">
                  <c:v>0.16301606632144369</c:v>
                </c:pt>
                <c:pt idx="240">
                  <c:v>0.15431074434527811</c:v>
                </c:pt>
                <c:pt idx="241">
                  <c:v>0.15114830901708057</c:v>
                </c:pt>
                <c:pt idx="242">
                  <c:v>0.15508122858887533</c:v>
                </c:pt>
                <c:pt idx="243">
                  <c:v>0.15787567144251896</c:v>
                </c:pt>
                <c:pt idx="244">
                  <c:v>0.1492853471146515</c:v>
                </c:pt>
                <c:pt idx="245">
                  <c:v>0.15446024128806565</c:v>
                </c:pt>
                <c:pt idx="246">
                  <c:v>0.15853115803781812</c:v>
                </c:pt>
                <c:pt idx="247">
                  <c:v>0.15748467943830544</c:v>
                </c:pt>
                <c:pt idx="248">
                  <c:v>0.1616475943066964</c:v>
                </c:pt>
                <c:pt idx="249">
                  <c:v>0.16177409171982429</c:v>
                </c:pt>
                <c:pt idx="250">
                  <c:v>0.14979133676716308</c:v>
                </c:pt>
                <c:pt idx="251">
                  <c:v>0.14622640966992223</c:v>
                </c:pt>
                <c:pt idx="252">
                  <c:v>0.15985363099324615</c:v>
                </c:pt>
                <c:pt idx="253">
                  <c:v>0.14938884499811977</c:v>
                </c:pt>
                <c:pt idx="254">
                  <c:v>0.15086081489633532</c:v>
                </c:pt>
                <c:pt idx="255">
                  <c:v>0.1464449052016886</c:v>
                </c:pt>
                <c:pt idx="256">
                  <c:v>0.15302277068433948</c:v>
                </c:pt>
                <c:pt idx="257">
                  <c:v>0.15577121447866391</c:v>
                </c:pt>
                <c:pt idx="258">
                  <c:v>0.16814496143553861</c:v>
                </c:pt>
                <c:pt idx="259">
                  <c:v>0.15631170342566492</c:v>
                </c:pt>
                <c:pt idx="260">
                  <c:v>0.15524222529649268</c:v>
                </c:pt>
                <c:pt idx="261">
                  <c:v>0.15777217355905068</c:v>
                </c:pt>
                <c:pt idx="262">
                  <c:v>0.16222258254818686</c:v>
                </c:pt>
                <c:pt idx="263">
                  <c:v>0.16664999200766342</c:v>
                </c:pt>
                <c:pt idx="264">
                  <c:v>0.16945593462613687</c:v>
                </c:pt>
                <c:pt idx="265">
                  <c:v>0.15247078197250863</c:v>
                </c:pt>
                <c:pt idx="266">
                  <c:v>0.15823216415224306</c:v>
                </c:pt>
                <c:pt idx="267">
                  <c:v>0.16157859571771754</c:v>
                </c:pt>
                <c:pt idx="268">
                  <c:v>0.15417274716732041</c:v>
                </c:pt>
                <c:pt idx="269">
                  <c:v>0.15842766015434981</c:v>
                </c:pt>
                <c:pt idx="270">
                  <c:v>0.15838166109503057</c:v>
                </c:pt>
                <c:pt idx="271">
                  <c:v>0.15708218766926216</c:v>
                </c:pt>
                <c:pt idx="272">
                  <c:v>0.15390825257623478</c:v>
                </c:pt>
                <c:pt idx="273">
                  <c:v>0.1553112238854715</c:v>
                </c:pt>
                <c:pt idx="274">
                  <c:v>0.15641520130913319</c:v>
                </c:pt>
                <c:pt idx="275">
                  <c:v>0.16159009548254735</c:v>
                </c:pt>
                <c:pt idx="276">
                  <c:v>0.16394754727265823</c:v>
                </c:pt>
                <c:pt idx="277">
                  <c:v>0.15410374857834155</c:v>
                </c:pt>
                <c:pt idx="278">
                  <c:v>0.15912914580896817</c:v>
                </c:pt>
                <c:pt idx="279">
                  <c:v>0.16660399294834416</c:v>
                </c:pt>
                <c:pt idx="280">
                  <c:v>0.16527002022808632</c:v>
                </c:pt>
                <c:pt idx="281">
                  <c:v>0.15636920224981396</c:v>
                </c:pt>
                <c:pt idx="282">
                  <c:v>0.15501222999989647</c:v>
                </c:pt>
                <c:pt idx="283">
                  <c:v>0.15857715709713735</c:v>
                </c:pt>
                <c:pt idx="284">
                  <c:v>0.15904864745515954</c:v>
                </c:pt>
                <c:pt idx="285">
                  <c:v>0.16521252140393727</c:v>
                </c:pt>
                <c:pt idx="286">
                  <c:v>0.15475923517364065</c:v>
                </c:pt>
                <c:pt idx="287">
                  <c:v>0.16024462299745967</c:v>
                </c:pt>
                <c:pt idx="288">
                  <c:v>0.15371275657412806</c:v>
                </c:pt>
                <c:pt idx="289">
                  <c:v>0.15184979467169893</c:v>
                </c:pt>
                <c:pt idx="290">
                  <c:v>0.16487902822387279</c:v>
                </c:pt>
                <c:pt idx="291">
                  <c:v>0.16432703951204194</c:v>
                </c:pt>
                <c:pt idx="292">
                  <c:v>0.16321156232355047</c:v>
                </c:pt>
                <c:pt idx="293">
                  <c:v>0.17067490969809662</c:v>
                </c:pt>
                <c:pt idx="294">
                  <c:v>0.16298156702695427</c:v>
                </c:pt>
                <c:pt idx="295">
                  <c:v>0.16560351340815077</c:v>
                </c:pt>
                <c:pt idx="296">
                  <c:v>0.16527002022808632</c:v>
                </c:pt>
                <c:pt idx="297">
                  <c:v>0.16055511664786451</c:v>
                </c:pt>
                <c:pt idx="298">
                  <c:v>0.16498252610734107</c:v>
                </c:pt>
                <c:pt idx="299">
                  <c:v>0.15247078197250863</c:v>
                </c:pt>
                <c:pt idx="300">
                  <c:v>0.16992742498415905</c:v>
                </c:pt>
                <c:pt idx="301">
                  <c:v>0.17110040099679957</c:v>
                </c:pt>
                <c:pt idx="302">
                  <c:v>0.16631649882759894</c:v>
                </c:pt>
                <c:pt idx="303">
                  <c:v>0.17030691722354274</c:v>
                </c:pt>
                <c:pt idx="304">
                  <c:v>0.17867874601964387</c:v>
                </c:pt>
                <c:pt idx="305">
                  <c:v>0.16225708184267629</c:v>
                </c:pt>
                <c:pt idx="306">
                  <c:v>0.1689729445032849</c:v>
                </c:pt>
                <c:pt idx="307">
                  <c:v>0.16792646590377225</c:v>
                </c:pt>
                <c:pt idx="308">
                  <c:v>0.16867395061770982</c:v>
                </c:pt>
                <c:pt idx="309">
                  <c:v>0.17026091816422351</c:v>
                </c:pt>
                <c:pt idx="310">
                  <c:v>0.17602230034395794</c:v>
                </c:pt>
                <c:pt idx="311">
                  <c:v>0.1743778339732952</c:v>
                </c:pt>
                <c:pt idx="312">
                  <c:v>0.17050241322564949</c:v>
                </c:pt>
                <c:pt idx="313">
                  <c:v>0.17451583115125291</c:v>
                </c:pt>
                <c:pt idx="314">
                  <c:v>0.17429733561948657</c:v>
                </c:pt>
                <c:pt idx="315">
                  <c:v>0.17228487677426996</c:v>
                </c:pt>
                <c:pt idx="316">
                  <c:v>0.16951343345028591</c:v>
                </c:pt>
                <c:pt idx="317">
                  <c:v>0.17596480151980889</c:v>
                </c:pt>
                <c:pt idx="318">
                  <c:v>0.16748947484023949</c:v>
                </c:pt>
                <c:pt idx="319">
                  <c:v>0.16293556796763503</c:v>
                </c:pt>
                <c:pt idx="320">
                  <c:v>0.1773102740048966</c:v>
                </c:pt>
                <c:pt idx="321">
                  <c:v>0.17850624954719674</c:v>
                </c:pt>
                <c:pt idx="322">
                  <c:v>0.16579900941025752</c:v>
                </c:pt>
                <c:pt idx="323">
                  <c:v>0.16733997789745195</c:v>
                </c:pt>
                <c:pt idx="324">
                  <c:v>0.17210088053699299</c:v>
                </c:pt>
                <c:pt idx="325">
                  <c:v>0.17003092286762733</c:v>
                </c:pt>
                <c:pt idx="326">
                  <c:v>0.17783926318706778</c:v>
                </c:pt>
                <c:pt idx="327">
                  <c:v>0.18040371074411524</c:v>
                </c:pt>
                <c:pt idx="328">
                  <c:v>0.1733543549034422</c:v>
                </c:pt>
                <c:pt idx="329">
                  <c:v>0.18396863784135611</c:v>
                </c:pt>
                <c:pt idx="330">
                  <c:v>0.18176068299403272</c:v>
                </c:pt>
                <c:pt idx="331">
                  <c:v>0.17731027400489655</c:v>
                </c:pt>
                <c:pt idx="332">
                  <c:v>0.1767237859985763</c:v>
                </c:pt>
                <c:pt idx="333">
                  <c:v>0.18640658798527565</c:v>
                </c:pt>
                <c:pt idx="334">
                  <c:v>0.16620150117930085</c:v>
                </c:pt>
                <c:pt idx="335">
                  <c:v>0.18542910797474188</c:v>
                </c:pt>
                <c:pt idx="336">
                  <c:v>0.17515981798172228</c:v>
                </c:pt>
                <c:pt idx="337">
                  <c:v>0.17285986501576042</c:v>
                </c:pt>
                <c:pt idx="338">
                  <c:v>0.17253787160052578</c:v>
                </c:pt>
                <c:pt idx="339">
                  <c:v>0.1824391691189915</c:v>
                </c:pt>
                <c:pt idx="340">
                  <c:v>0.17972522461915652</c:v>
                </c:pt>
                <c:pt idx="341">
                  <c:v>0.18539460868025248</c:v>
                </c:pt>
                <c:pt idx="342">
                  <c:v>0.17279086642678154</c:v>
                </c:pt>
                <c:pt idx="343">
                  <c:v>0.19339844500179967</c:v>
                </c:pt>
                <c:pt idx="344">
                  <c:v>0.179334232614943</c:v>
                </c:pt>
                <c:pt idx="345">
                  <c:v>0.18552110609338035</c:v>
                </c:pt>
                <c:pt idx="346">
                  <c:v>0.18853404447879041</c:v>
                </c:pt>
                <c:pt idx="347">
                  <c:v>0.18108219686907398</c:v>
                </c:pt>
                <c:pt idx="348">
                  <c:v>0.17967922555983729</c:v>
                </c:pt>
                <c:pt idx="349">
                  <c:v>0.1951694087855903</c:v>
                </c:pt>
                <c:pt idx="350">
                  <c:v>0.18702757528608535</c:v>
                </c:pt>
                <c:pt idx="351">
                  <c:v>0.17497582174444529</c:v>
                </c:pt>
                <c:pt idx="352">
                  <c:v>0.17505632009825398</c:v>
                </c:pt>
                <c:pt idx="353">
                  <c:v>0.1889135367181741</c:v>
                </c:pt>
                <c:pt idx="354">
                  <c:v>0.1890515338961318</c:v>
                </c:pt>
                <c:pt idx="355">
                  <c:v>0.18752206517376716</c:v>
                </c:pt>
                <c:pt idx="356">
                  <c:v>0.18254266700245977</c:v>
                </c:pt>
                <c:pt idx="357">
                  <c:v>0.17627529517021376</c:v>
                </c:pt>
                <c:pt idx="358">
                  <c:v>0.18356614607231281</c:v>
                </c:pt>
                <c:pt idx="359">
                  <c:v>0.17573480622321269</c:v>
                </c:pt>
                <c:pt idx="360">
                  <c:v>0.18415263407863305</c:v>
                </c:pt>
                <c:pt idx="361">
                  <c:v>0.18664808304670166</c:v>
                </c:pt>
                <c:pt idx="362">
                  <c:v>0.16937543627232821</c:v>
                </c:pt>
                <c:pt idx="363">
                  <c:v>0.1859120980975939</c:v>
                </c:pt>
                <c:pt idx="364">
                  <c:v>0.19076499885577336</c:v>
                </c:pt>
                <c:pt idx="365">
                  <c:v>0.18585459927344483</c:v>
                </c:pt>
                <c:pt idx="366">
                  <c:v>0.18347414795367434</c:v>
                </c:pt>
                <c:pt idx="367">
                  <c:v>0.19079949815026279</c:v>
                </c:pt>
                <c:pt idx="368">
                  <c:v>0.17718377659176865</c:v>
                </c:pt>
                <c:pt idx="369">
                  <c:v>0.17771276577393991</c:v>
                </c:pt>
                <c:pt idx="370">
                  <c:v>0.18767156211655467</c:v>
                </c:pt>
                <c:pt idx="371">
                  <c:v>0.17880524343277174</c:v>
                </c:pt>
                <c:pt idx="372">
                  <c:v>0.18293365900667327</c:v>
                </c:pt>
                <c:pt idx="373">
                  <c:v>0.17499882127410493</c:v>
                </c:pt>
                <c:pt idx="374">
                  <c:v>0.17933423261494297</c:v>
                </c:pt>
                <c:pt idx="375">
                  <c:v>0.18925852966306833</c:v>
                </c:pt>
                <c:pt idx="376">
                  <c:v>0.19058100261849642</c:v>
                </c:pt>
                <c:pt idx="377">
                  <c:v>0.18831554894702399</c:v>
                </c:pt>
                <c:pt idx="378">
                  <c:v>0.17955272814670939</c:v>
                </c:pt>
                <c:pt idx="379">
                  <c:v>0.19085699697441183</c:v>
                </c:pt>
                <c:pt idx="380">
                  <c:v>0.18898253530715295</c:v>
                </c:pt>
                <c:pt idx="381">
                  <c:v>0.1846126246718254</c:v>
                </c:pt>
                <c:pt idx="382">
                  <c:v>0.19012101202530404</c:v>
                </c:pt>
                <c:pt idx="383">
                  <c:v>0.18002421850473158</c:v>
                </c:pt>
                <c:pt idx="384">
                  <c:v>0.19292695464377752</c:v>
                </c:pt>
                <c:pt idx="385">
                  <c:v>0.18516461338365628</c:v>
                </c:pt>
                <c:pt idx="386">
                  <c:v>0.1929499541734371</c:v>
                </c:pt>
                <c:pt idx="387">
                  <c:v>0.19004051367149541</c:v>
                </c:pt>
                <c:pt idx="388">
                  <c:v>0.19475541725171716</c:v>
                </c:pt>
                <c:pt idx="389">
                  <c:v>0.18200217805545874</c:v>
                </c:pt>
                <c:pt idx="390">
                  <c:v>0.18694707693227672</c:v>
                </c:pt>
                <c:pt idx="391">
                  <c:v>0.19043150567570888</c:v>
                </c:pt>
                <c:pt idx="392">
                  <c:v>0.18700457575642573</c:v>
                </c:pt>
                <c:pt idx="393">
                  <c:v>0.18335915030537622</c:v>
                </c:pt>
                <c:pt idx="394">
                  <c:v>0.19829734481929839</c:v>
                </c:pt>
                <c:pt idx="395">
                  <c:v>0.19119049015447631</c:v>
                </c:pt>
                <c:pt idx="396">
                  <c:v>0.19365143982805547</c:v>
                </c:pt>
                <c:pt idx="397">
                  <c:v>0.18598109668657273</c:v>
                </c:pt>
                <c:pt idx="398">
                  <c:v>0.19596289255884713</c:v>
                </c:pt>
                <c:pt idx="399">
                  <c:v>0.1875795639979162</c:v>
                </c:pt>
                <c:pt idx="400">
                  <c:v>0.18531411032644377</c:v>
                </c:pt>
                <c:pt idx="401">
                  <c:v>0.18927002942789817</c:v>
                </c:pt>
                <c:pt idx="402">
                  <c:v>0.18076020345383936</c:v>
                </c:pt>
                <c:pt idx="403">
                  <c:v>0.19611238950163465</c:v>
                </c:pt>
                <c:pt idx="404">
                  <c:v>0.18381914089856863</c:v>
                </c:pt>
                <c:pt idx="405">
                  <c:v>0.18419863313795229</c:v>
                </c:pt>
                <c:pt idx="406">
                  <c:v>0.19051200402951754</c:v>
                </c:pt>
                <c:pt idx="407">
                  <c:v>0.20071229543355837</c:v>
                </c:pt>
                <c:pt idx="408">
                  <c:v>0.19234046663745721</c:v>
                </c:pt>
                <c:pt idx="409">
                  <c:v>0.18273816300456655</c:v>
                </c:pt>
                <c:pt idx="410">
                  <c:v>0.1956523989084423</c:v>
                </c:pt>
                <c:pt idx="411">
                  <c:v>0.18836154800634322</c:v>
                </c:pt>
                <c:pt idx="412">
                  <c:v>0.17826475448577073</c:v>
                </c:pt>
                <c:pt idx="413">
                  <c:v>0.18964952166728186</c:v>
                </c:pt>
                <c:pt idx="414">
                  <c:v>0.19411143042124787</c:v>
                </c:pt>
                <c:pt idx="415">
                  <c:v>0.19161598145317926</c:v>
                </c:pt>
                <c:pt idx="416">
                  <c:v>0.18387663972271764</c:v>
                </c:pt>
                <c:pt idx="417">
                  <c:v>0.19868833682351192</c:v>
                </c:pt>
                <c:pt idx="418">
                  <c:v>0.19835484364344746</c:v>
                </c:pt>
                <c:pt idx="419">
                  <c:v>0.19152398333454079</c:v>
                </c:pt>
                <c:pt idx="420">
                  <c:v>0.19546840267116536</c:v>
                </c:pt>
                <c:pt idx="421">
                  <c:v>0.18766006235172486</c:v>
                </c:pt>
                <c:pt idx="422">
                  <c:v>0.18403763643033497</c:v>
                </c:pt>
                <c:pt idx="423">
                  <c:v>0.21203956379092045</c:v>
                </c:pt>
                <c:pt idx="424">
                  <c:v>0.19681387515625301</c:v>
                </c:pt>
                <c:pt idx="425">
                  <c:v>0.18384214042822822</c:v>
                </c:pt>
                <c:pt idx="426">
                  <c:v>0.18790155741315084</c:v>
                </c:pt>
                <c:pt idx="427">
                  <c:v>0.18925852966306836</c:v>
                </c:pt>
                <c:pt idx="428">
                  <c:v>0.18304865665497139</c:v>
                </c:pt>
                <c:pt idx="429">
                  <c:v>0.18118569475254229</c:v>
                </c:pt>
                <c:pt idx="430">
                  <c:v>0.19951631989125818</c:v>
                </c:pt>
                <c:pt idx="431">
                  <c:v>0.19113299133032727</c:v>
                </c:pt>
                <c:pt idx="432">
                  <c:v>0.19414592971573727</c:v>
                </c:pt>
                <c:pt idx="433">
                  <c:v>0.19289245534928809</c:v>
                </c:pt>
                <c:pt idx="434">
                  <c:v>0.18707357434540461</c:v>
                </c:pt>
                <c:pt idx="435">
                  <c:v>0.19237496593194667</c:v>
                </c:pt>
                <c:pt idx="436">
                  <c:v>0.18793605670764033</c:v>
                </c:pt>
                <c:pt idx="437">
                  <c:v>0.18633758939629683</c:v>
                </c:pt>
                <c:pt idx="438">
                  <c:v>0.18668258234119109</c:v>
                </c:pt>
                <c:pt idx="439">
                  <c:v>0.17972522461915652</c:v>
                </c:pt>
                <c:pt idx="440">
                  <c:v>0.18361214513163204</c:v>
                </c:pt>
                <c:pt idx="441">
                  <c:v>0.1929499541734371</c:v>
                </c:pt>
                <c:pt idx="442">
                  <c:v>0.20467971429984252</c:v>
                </c:pt>
                <c:pt idx="443">
                  <c:v>0.19711286904182804</c:v>
                </c:pt>
                <c:pt idx="444">
                  <c:v>0.18214017523341644</c:v>
                </c:pt>
                <c:pt idx="445">
                  <c:v>0.19641138338720968</c:v>
                </c:pt>
                <c:pt idx="446">
                  <c:v>0.19505441113729219</c:v>
                </c:pt>
                <c:pt idx="447">
                  <c:v>0.19411143042124787</c:v>
                </c:pt>
                <c:pt idx="448">
                  <c:v>0.19301895276241599</c:v>
                </c:pt>
                <c:pt idx="449">
                  <c:v>0.1986653372938523</c:v>
                </c:pt>
                <c:pt idx="450">
                  <c:v>0.1944449236013123</c:v>
                </c:pt>
                <c:pt idx="451">
                  <c:v>0.18954602378381358</c:v>
                </c:pt>
                <c:pt idx="452">
                  <c:v>0.18402613666550516</c:v>
                </c:pt>
                <c:pt idx="453">
                  <c:v>0.18296815830116273</c:v>
                </c:pt>
                <c:pt idx="454">
                  <c:v>0.18875254001055675</c:v>
                </c:pt>
                <c:pt idx="455">
                  <c:v>0.19121348968413596</c:v>
                </c:pt>
                <c:pt idx="456">
                  <c:v>0.1860730948052112</c:v>
                </c:pt>
                <c:pt idx="457">
                  <c:v>0.19365143982805547</c:v>
                </c:pt>
                <c:pt idx="458">
                  <c:v>0.1870965738750642</c:v>
                </c:pt>
                <c:pt idx="459">
                  <c:v>0.18540610844508229</c:v>
                </c:pt>
                <c:pt idx="460">
                  <c:v>0.17602230034395794</c:v>
                </c:pt>
                <c:pt idx="461">
                  <c:v>0.19528440643388842</c:v>
                </c:pt>
                <c:pt idx="462">
                  <c:v>0.17777026459808895</c:v>
                </c:pt>
                <c:pt idx="463">
                  <c:v>0.18646408680942472</c:v>
                </c:pt>
                <c:pt idx="464">
                  <c:v>0.18968402096177131</c:v>
                </c:pt>
                <c:pt idx="465">
                  <c:v>0.18588909856793423</c:v>
                </c:pt>
                <c:pt idx="466">
                  <c:v>0.19562939937878268</c:v>
                </c:pt>
                <c:pt idx="467">
                  <c:v>0.18933902801687705</c:v>
                </c:pt>
                <c:pt idx="468">
                  <c:v>0.17925373426113433</c:v>
                </c:pt>
                <c:pt idx="469">
                  <c:v>0.18916653154442989</c:v>
                </c:pt>
                <c:pt idx="470">
                  <c:v>0.19570989773259137</c:v>
                </c:pt>
                <c:pt idx="471">
                  <c:v>0.19306495182173522</c:v>
                </c:pt>
                <c:pt idx="472">
                  <c:v>0.19087999650407148</c:v>
                </c:pt>
                <c:pt idx="473">
                  <c:v>0.19460592030892965</c:v>
                </c:pt>
                <c:pt idx="474">
                  <c:v>0.19796385163923391</c:v>
                </c:pt>
                <c:pt idx="475">
                  <c:v>0.18876403977538656</c:v>
                </c:pt>
                <c:pt idx="476">
                  <c:v>0.19482441584069601</c:v>
                </c:pt>
                <c:pt idx="477">
                  <c:v>0.1879820557669595</c:v>
                </c:pt>
                <c:pt idx="478">
                  <c:v>0.19407693112675842</c:v>
                </c:pt>
                <c:pt idx="479">
                  <c:v>0.19558340031946342</c:v>
                </c:pt>
                <c:pt idx="480">
                  <c:v>0.18907453342579142</c:v>
                </c:pt>
                <c:pt idx="481">
                  <c:v>0.19806734952270225</c:v>
                </c:pt>
                <c:pt idx="482">
                  <c:v>0.18427913149176098</c:v>
                </c:pt>
                <c:pt idx="483">
                  <c:v>0.18962652213762224</c:v>
                </c:pt>
                <c:pt idx="484">
                  <c:v>0.1910409932116888</c:v>
                </c:pt>
                <c:pt idx="485">
                  <c:v>0.1949049141945047</c:v>
                </c:pt>
                <c:pt idx="486">
                  <c:v>0.20191977074068831</c:v>
                </c:pt>
                <c:pt idx="487">
                  <c:v>0.19098349438753973</c:v>
                </c:pt>
                <c:pt idx="488">
                  <c:v>0.19216797016501008</c:v>
                </c:pt>
                <c:pt idx="489">
                  <c:v>0.18002421850473152</c:v>
                </c:pt>
                <c:pt idx="490">
                  <c:v>0.19582489538088943</c:v>
                </c:pt>
                <c:pt idx="491">
                  <c:v>0.18732656917166038</c:v>
                </c:pt>
                <c:pt idx="492">
                  <c:v>0.19025900920326175</c:v>
                </c:pt>
                <c:pt idx="493">
                  <c:v>0.18814305247457686</c:v>
                </c:pt>
                <c:pt idx="494">
                  <c:v>0.19319144923486312</c:v>
                </c:pt>
                <c:pt idx="495">
                  <c:v>0.18743006705512869</c:v>
                </c:pt>
                <c:pt idx="496">
                  <c:v>0.18373864254475991</c:v>
                </c:pt>
                <c:pt idx="497">
                  <c:v>0.18879853906987598</c:v>
                </c:pt>
                <c:pt idx="498">
                  <c:v>0.1936974388873747</c:v>
                </c:pt>
                <c:pt idx="499">
                  <c:v>0.18534860962093322</c:v>
                </c:pt>
                <c:pt idx="500">
                  <c:v>0.18885603789402503</c:v>
                </c:pt>
                <c:pt idx="501">
                  <c:v>0.18940802660585587</c:v>
                </c:pt>
                <c:pt idx="502">
                  <c:v>0.18331315124605699</c:v>
                </c:pt>
                <c:pt idx="503">
                  <c:v>0.1924209649912659</c:v>
                </c:pt>
                <c:pt idx="504">
                  <c:v>0.18570510233065729</c:v>
                </c:pt>
                <c:pt idx="505">
                  <c:v>0.18311765524395027</c:v>
                </c:pt>
                <c:pt idx="506">
                  <c:v>0.18714257293438344</c:v>
                </c:pt>
                <c:pt idx="507">
                  <c:v>0.18432513055108021</c:v>
                </c:pt>
                <c:pt idx="508">
                  <c:v>0.18831554894702399</c:v>
                </c:pt>
                <c:pt idx="509">
                  <c:v>0.18640658798527565</c:v>
                </c:pt>
                <c:pt idx="510">
                  <c:v>0.18510711455950724</c:v>
                </c:pt>
                <c:pt idx="511">
                  <c:v>0.18408363548965423</c:v>
                </c:pt>
                <c:pt idx="512">
                  <c:v>0.19422642806954596</c:v>
                </c:pt>
                <c:pt idx="513">
                  <c:v>0.18777506000002298</c:v>
                </c:pt>
                <c:pt idx="514">
                  <c:v>0.17980572297296515</c:v>
                </c:pt>
                <c:pt idx="515">
                  <c:v>0.1799667196805825</c:v>
                </c:pt>
                <c:pt idx="516">
                  <c:v>0.18586609903827464</c:v>
                </c:pt>
                <c:pt idx="517">
                  <c:v>0.18755656446825661</c:v>
                </c:pt>
                <c:pt idx="518">
                  <c:v>0.18193317946647988</c:v>
                </c:pt>
                <c:pt idx="519">
                  <c:v>0.19612388926646443</c:v>
                </c:pt>
                <c:pt idx="520">
                  <c:v>0.18539460868025245</c:v>
                </c:pt>
                <c:pt idx="521">
                  <c:v>0.18499211691120912</c:v>
                </c:pt>
                <c:pt idx="522">
                  <c:v>0.19148948404005137</c:v>
                </c:pt>
                <c:pt idx="523">
                  <c:v>0.19338694523696986</c:v>
                </c:pt>
                <c:pt idx="524">
                  <c:v>0.19196097439807355</c:v>
                </c:pt>
                <c:pt idx="525">
                  <c:v>0.18388813948754745</c:v>
                </c:pt>
                <c:pt idx="526">
                  <c:v>0.1799552199157527</c:v>
                </c:pt>
                <c:pt idx="527">
                  <c:v>0.19680237539142323</c:v>
                </c:pt>
                <c:pt idx="528">
                  <c:v>0.1867860802246594</c:v>
                </c:pt>
                <c:pt idx="529">
                  <c:v>0.18751056540893737</c:v>
                </c:pt>
                <c:pt idx="530">
                  <c:v>0.19266246005269191</c:v>
                </c:pt>
                <c:pt idx="531">
                  <c:v>0.19749236128121175</c:v>
                </c:pt>
                <c:pt idx="532">
                  <c:v>0.18591209809759388</c:v>
                </c:pt>
                <c:pt idx="533">
                  <c:v>0.17878224390311215</c:v>
                </c:pt>
                <c:pt idx="534">
                  <c:v>0.18320965336258874</c:v>
                </c:pt>
                <c:pt idx="535">
                  <c:v>0.20125278438055938</c:v>
                </c:pt>
                <c:pt idx="536">
                  <c:v>0.18599259645140254</c:v>
                </c:pt>
                <c:pt idx="537">
                  <c:v>0.18852254471396057</c:v>
                </c:pt>
                <c:pt idx="538">
                  <c:v>0.1862110919831689</c:v>
                </c:pt>
                <c:pt idx="539">
                  <c:v>0.17674678552823594</c:v>
                </c:pt>
                <c:pt idx="540">
                  <c:v>0.18370414325027051</c:v>
                </c:pt>
                <c:pt idx="541">
                  <c:v>0.18971852025626071</c:v>
                </c:pt>
                <c:pt idx="542">
                  <c:v>0.1875795639979162</c:v>
                </c:pt>
                <c:pt idx="543">
                  <c:v>0.18661358375221224</c:v>
                </c:pt>
                <c:pt idx="544">
                  <c:v>0.19261646099337262</c:v>
                </c:pt>
                <c:pt idx="545">
                  <c:v>0.18511861432433704</c:v>
                </c:pt>
                <c:pt idx="546">
                  <c:v>0.18278416206388579</c:v>
                </c:pt>
                <c:pt idx="547">
                  <c:v>0.19961981777472648</c:v>
                </c:pt>
                <c:pt idx="548">
                  <c:v>0.18304865665497139</c:v>
                </c:pt>
                <c:pt idx="549">
                  <c:v>0.19016701108462328</c:v>
                </c:pt>
                <c:pt idx="550">
                  <c:v>0.19198397392773314</c:v>
                </c:pt>
                <c:pt idx="551">
                  <c:v>0.1886030430677692</c:v>
                </c:pt>
                <c:pt idx="552">
                  <c:v>0.18475062184978316</c:v>
                </c:pt>
                <c:pt idx="553">
                  <c:v>0.18672858140051032</c:v>
                </c:pt>
                <c:pt idx="554">
                  <c:v>0.18140419028430865</c:v>
                </c:pt>
                <c:pt idx="555">
                  <c:v>0.18363514466129169</c:v>
                </c:pt>
                <c:pt idx="556">
                  <c:v>0.18264616488592803</c:v>
                </c:pt>
                <c:pt idx="557">
                  <c:v>0.18667108257636131</c:v>
                </c:pt>
                <c:pt idx="558">
                  <c:v>0.19826284552480899</c:v>
                </c:pt>
                <c:pt idx="559">
                  <c:v>0.18953452401898377</c:v>
                </c:pt>
                <c:pt idx="560">
                  <c:v>0.19475541725171719</c:v>
                </c:pt>
                <c:pt idx="561">
                  <c:v>0.18654458516323338</c:v>
                </c:pt>
                <c:pt idx="562">
                  <c:v>0.19396193347846033</c:v>
                </c:pt>
                <c:pt idx="563">
                  <c:v>0.18599259645140254</c:v>
                </c:pt>
                <c:pt idx="564">
                  <c:v>0.18682057951914879</c:v>
                </c:pt>
                <c:pt idx="565">
                  <c:v>0.18657908445772284</c:v>
                </c:pt>
                <c:pt idx="566">
                  <c:v>0.18043821003860469</c:v>
                </c:pt>
                <c:pt idx="567">
                  <c:v>0.19044300544053872</c:v>
                </c:pt>
                <c:pt idx="568">
                  <c:v>0.17729877424006676</c:v>
                </c:pt>
                <c:pt idx="569">
                  <c:v>0.19005201343632519</c:v>
                </c:pt>
                <c:pt idx="570">
                  <c:v>0.19324894805901216</c:v>
                </c:pt>
                <c:pt idx="571">
                  <c:v>0.18853404447879038</c:v>
                </c:pt>
                <c:pt idx="572">
                  <c:v>0.17977122367847576</c:v>
                </c:pt>
                <c:pt idx="573">
                  <c:v>0.17540131304314824</c:v>
                </c:pt>
                <c:pt idx="574">
                  <c:v>0.19512340972627107</c:v>
                </c:pt>
                <c:pt idx="575">
                  <c:v>0.18350864724816374</c:v>
                </c:pt>
                <c:pt idx="576">
                  <c:v>0.18686657857846803</c:v>
                </c:pt>
                <c:pt idx="577">
                  <c:v>0.18652158563357377</c:v>
                </c:pt>
                <c:pt idx="578">
                  <c:v>0.18870654095123751</c:v>
                </c:pt>
                <c:pt idx="579">
                  <c:v>0.18297965806599251</c:v>
                </c:pt>
                <c:pt idx="580">
                  <c:v>0.17997821944541229</c:v>
                </c:pt>
                <c:pt idx="581">
                  <c:v>0.17943773049841127</c:v>
                </c:pt>
                <c:pt idx="582">
                  <c:v>0.19004051367149541</c:v>
                </c:pt>
                <c:pt idx="583">
                  <c:v>0.18239317005967223</c:v>
                </c:pt>
                <c:pt idx="584">
                  <c:v>0.18848804541947115</c:v>
                </c:pt>
                <c:pt idx="585">
                  <c:v>0.19392743418397088</c:v>
                </c:pt>
                <c:pt idx="586">
                  <c:v>0.17893174084589969</c:v>
                </c:pt>
                <c:pt idx="587">
                  <c:v>0.17955272814670939</c:v>
                </c:pt>
                <c:pt idx="588">
                  <c:v>0.18925852966306836</c:v>
                </c:pt>
                <c:pt idx="589">
                  <c:v>0.18644108727976508</c:v>
                </c:pt>
                <c:pt idx="590">
                  <c:v>0.18342814889435508</c:v>
                </c:pt>
                <c:pt idx="591">
                  <c:v>0.18817755176906628</c:v>
                </c:pt>
                <c:pt idx="592">
                  <c:v>0.18352014701299355</c:v>
                </c:pt>
                <c:pt idx="593">
                  <c:v>0.18133519169532977</c:v>
                </c:pt>
                <c:pt idx="594">
                  <c:v>0.18964952166728186</c:v>
                </c:pt>
                <c:pt idx="595">
                  <c:v>0.1860730948052112</c:v>
                </c:pt>
                <c:pt idx="596">
                  <c:v>0.17647079117232048</c:v>
                </c:pt>
                <c:pt idx="597">
                  <c:v>0.19497391278348353</c:v>
                </c:pt>
                <c:pt idx="598">
                  <c:v>0.19116749062481672</c:v>
                </c:pt>
                <c:pt idx="599">
                  <c:v>0.18465862373114469</c:v>
                </c:pt>
                <c:pt idx="600">
                  <c:v>0.19198397392773314</c:v>
                </c:pt>
                <c:pt idx="601">
                  <c:v>0.19710136927699826</c:v>
                </c:pt>
                <c:pt idx="602">
                  <c:v>0.19156998239386003</c:v>
                </c:pt>
                <c:pt idx="603">
                  <c:v>0.19790635281508492</c:v>
                </c:pt>
                <c:pt idx="604">
                  <c:v>0.19562939937878268</c:v>
                </c:pt>
                <c:pt idx="605">
                  <c:v>0.19171947933664754</c:v>
                </c:pt>
                <c:pt idx="606">
                  <c:v>0.19216797016501008</c:v>
                </c:pt>
                <c:pt idx="607">
                  <c:v>0.19278895746581981</c:v>
                </c:pt>
                <c:pt idx="608">
                  <c:v>0.19512340972627107</c:v>
                </c:pt>
                <c:pt idx="609">
                  <c:v>0.18416413384346289</c:v>
                </c:pt>
                <c:pt idx="610">
                  <c:v>0.18063370604071141</c:v>
                </c:pt>
                <c:pt idx="611">
                  <c:v>0.20220726486143356</c:v>
                </c:pt>
                <c:pt idx="612">
                  <c:v>0.18463562420148505</c:v>
                </c:pt>
                <c:pt idx="613">
                  <c:v>0.1833591503053762</c:v>
                </c:pt>
                <c:pt idx="614">
                  <c:v>0.19484741537035566</c:v>
                </c:pt>
                <c:pt idx="615">
                  <c:v>0.18939652684102606</c:v>
                </c:pt>
                <c:pt idx="616">
                  <c:v>0.18242766935416169</c:v>
                </c:pt>
                <c:pt idx="617">
                  <c:v>0.19184597674977544</c:v>
                </c:pt>
                <c:pt idx="618">
                  <c:v>0.19360544076873623</c:v>
                </c:pt>
                <c:pt idx="619">
                  <c:v>0.18242766935416169</c:v>
                </c:pt>
                <c:pt idx="620">
                  <c:v>0.18577410091963617</c:v>
                </c:pt>
                <c:pt idx="621">
                  <c:v>0.199286324594662</c:v>
                </c:pt>
                <c:pt idx="622">
                  <c:v>0.18629159033697759</c:v>
                </c:pt>
                <c:pt idx="623">
                  <c:v>0.21413252098994573</c:v>
                </c:pt>
                <c:pt idx="624">
                  <c:v>0.21420151957892455</c:v>
                </c:pt>
                <c:pt idx="625">
                  <c:v>0.21045259624440679</c:v>
                </c:pt>
                <c:pt idx="626">
                  <c:v>0.20482921124263007</c:v>
                </c:pt>
                <c:pt idx="627">
                  <c:v>0.21831843538799631</c:v>
                </c:pt>
                <c:pt idx="628">
                  <c:v>0.22130837424374669</c:v>
                </c:pt>
                <c:pt idx="629">
                  <c:v>0.20556519619173785</c:v>
                </c:pt>
                <c:pt idx="630">
                  <c:v>0.20976261035461821</c:v>
                </c:pt>
                <c:pt idx="631">
                  <c:v>0.20773865174457176</c:v>
                </c:pt>
                <c:pt idx="632">
                  <c:v>0.21056759389270485</c:v>
                </c:pt>
                <c:pt idx="633">
                  <c:v>0.21437401605137171</c:v>
                </c:pt>
                <c:pt idx="634">
                  <c:v>0.21115408189902515</c:v>
                </c:pt>
                <c:pt idx="635">
                  <c:v>0.20596768796078116</c:v>
                </c:pt>
                <c:pt idx="636">
                  <c:v>0.21192456614262234</c:v>
                </c:pt>
                <c:pt idx="637">
                  <c:v>0.20547319807309938</c:v>
                </c:pt>
                <c:pt idx="638">
                  <c:v>0.21960640904893491</c:v>
                </c:pt>
                <c:pt idx="639">
                  <c:v>0.21416702028443516</c:v>
                </c:pt>
                <c:pt idx="640">
                  <c:v>0.20622068278703698</c:v>
                </c:pt>
                <c:pt idx="641">
                  <c:v>0.20956711435251144</c:v>
                </c:pt>
                <c:pt idx="642">
                  <c:v>0.21189006684813294</c:v>
                </c:pt>
                <c:pt idx="643">
                  <c:v>0.22073338600225623</c:v>
                </c:pt>
                <c:pt idx="644">
                  <c:v>0.19536490478769705</c:v>
                </c:pt>
                <c:pt idx="645">
                  <c:v>0.1944104243068229</c:v>
                </c:pt>
                <c:pt idx="646">
                  <c:v>0.19817084740617052</c:v>
                </c:pt>
                <c:pt idx="647">
                  <c:v>0.20717516326791116</c:v>
                </c:pt>
                <c:pt idx="648">
                  <c:v>0.21225805932268682</c:v>
                </c:pt>
                <c:pt idx="649">
                  <c:v>0.19523840737456913</c:v>
                </c:pt>
                <c:pt idx="650">
                  <c:v>0.2109930851914078</c:v>
                </c:pt>
                <c:pt idx="651">
                  <c:v>0.2108550880134501</c:v>
                </c:pt>
                <c:pt idx="652">
                  <c:v>0.1941459297157373</c:v>
                </c:pt>
                <c:pt idx="653">
                  <c:v>0.21087808754310969</c:v>
                </c:pt>
                <c:pt idx="654">
                  <c:v>0.20922212140761717</c:v>
                </c:pt>
                <c:pt idx="655">
                  <c:v>0.20305824745883946</c:v>
                </c:pt>
                <c:pt idx="656">
                  <c:v>0.20988910776774614</c:v>
                </c:pt>
                <c:pt idx="657">
                  <c:v>0.2065081769077822</c:v>
                </c:pt>
                <c:pt idx="658">
                  <c:v>0.20579519148833403</c:v>
                </c:pt>
                <c:pt idx="659">
                  <c:v>0.21249955438411283</c:v>
                </c:pt>
                <c:pt idx="660">
                  <c:v>0.20453021735705501</c:v>
                </c:pt>
                <c:pt idx="661">
                  <c:v>0.21299404427179461</c:v>
                </c:pt>
                <c:pt idx="662">
                  <c:v>0.20076979425770738</c:v>
                </c:pt>
                <c:pt idx="663">
                  <c:v>0.19574439702708077</c:v>
                </c:pt>
                <c:pt idx="664">
                  <c:v>0.20593318866629173</c:v>
                </c:pt>
                <c:pt idx="665">
                  <c:v>0.21103908425072704</c:v>
                </c:pt>
                <c:pt idx="666">
                  <c:v>0.20618618349254755</c:v>
                </c:pt>
                <c:pt idx="667">
                  <c:v>0.20339174063890389</c:v>
                </c:pt>
                <c:pt idx="668">
                  <c:v>0.20027530437002561</c:v>
                </c:pt>
                <c:pt idx="669">
                  <c:v>0.20426572276596941</c:v>
                </c:pt>
                <c:pt idx="670">
                  <c:v>0.20404722723420302</c:v>
                </c:pt>
                <c:pt idx="671">
                  <c:v>0.19508891043178164</c:v>
                </c:pt>
                <c:pt idx="672">
                  <c:v>0.20709466491410247</c:v>
                </c:pt>
                <c:pt idx="673">
                  <c:v>0.21176356943500499</c:v>
                </c:pt>
                <c:pt idx="674">
                  <c:v>0.19741186292740309</c:v>
                </c:pt>
                <c:pt idx="675">
                  <c:v>0.19972331565819476</c:v>
                </c:pt>
                <c:pt idx="676">
                  <c:v>0.20220726486143356</c:v>
                </c:pt>
                <c:pt idx="677">
                  <c:v>0.2056226950158869</c:v>
                </c:pt>
                <c:pt idx="678">
                  <c:v>0.19280045723064962</c:v>
                </c:pt>
                <c:pt idx="679">
                  <c:v>0.19940132224296012</c:v>
                </c:pt>
                <c:pt idx="680">
                  <c:v>0.18955752354864341</c:v>
                </c:pt>
                <c:pt idx="681">
                  <c:v>0.19887233306078889</c:v>
                </c:pt>
                <c:pt idx="682">
                  <c:v>0.20109178767294203</c:v>
                </c:pt>
                <c:pt idx="683">
                  <c:v>0.19828584505446858</c:v>
                </c:pt>
                <c:pt idx="684">
                  <c:v>0.2020347683889864</c:v>
                </c:pt>
                <c:pt idx="685">
                  <c:v>0.2007582944928776</c:v>
                </c:pt>
                <c:pt idx="686">
                  <c:v>0.20356423711135105</c:v>
                </c:pt>
                <c:pt idx="687">
                  <c:v>0.20616318396288791</c:v>
                </c:pt>
                <c:pt idx="688">
                  <c:v>0.1906500012074753</c:v>
                </c:pt>
                <c:pt idx="689">
                  <c:v>0.19679087562659339</c:v>
                </c:pt>
                <c:pt idx="690">
                  <c:v>0.20217276556694411</c:v>
                </c:pt>
                <c:pt idx="691">
                  <c:v>0.20240276086354034</c:v>
                </c:pt>
                <c:pt idx="692">
                  <c:v>0.20002230954376979</c:v>
                </c:pt>
                <c:pt idx="693">
                  <c:v>0.19350194288526798</c:v>
                </c:pt>
                <c:pt idx="694">
                  <c:v>0.19127098850828497</c:v>
                </c:pt>
                <c:pt idx="695">
                  <c:v>0.1959168934995279</c:v>
                </c:pt>
                <c:pt idx="696">
                  <c:v>0.19128248827311478</c:v>
                </c:pt>
                <c:pt idx="697">
                  <c:v>0.19549140220082495</c:v>
                </c:pt>
                <c:pt idx="698">
                  <c:v>0.18794755647247011</c:v>
                </c:pt>
                <c:pt idx="699">
                  <c:v>0.19894133164976771</c:v>
                </c:pt>
                <c:pt idx="700">
                  <c:v>0.2017702737979008</c:v>
                </c:pt>
                <c:pt idx="701">
                  <c:v>0.20603668654976004</c:v>
                </c:pt>
                <c:pt idx="702">
                  <c:v>0.19039700638121948</c:v>
                </c:pt>
                <c:pt idx="703">
                  <c:v>0.18912053248511065</c:v>
                </c:pt>
                <c:pt idx="704">
                  <c:v>0.1906500012074753</c:v>
                </c:pt>
                <c:pt idx="705">
                  <c:v>0.19922882577051296</c:v>
                </c:pt>
                <c:pt idx="706">
                  <c:v>0.19561789961395284</c:v>
                </c:pt>
                <c:pt idx="707">
                  <c:v>0.1926854595823515</c:v>
                </c:pt>
                <c:pt idx="708">
                  <c:v>0.19292695464377752</c:v>
                </c:pt>
                <c:pt idx="709">
                  <c:v>0.19271995887684093</c:v>
                </c:pt>
                <c:pt idx="710">
                  <c:v>0.19234046663745721</c:v>
                </c:pt>
                <c:pt idx="711">
                  <c:v>0.1860730948052112</c:v>
                </c:pt>
                <c:pt idx="712">
                  <c:v>0.20381723193760684</c:v>
                </c:pt>
                <c:pt idx="713">
                  <c:v>0.20541569924895031</c:v>
                </c:pt>
                <c:pt idx="714">
                  <c:v>0.19621588738510296</c:v>
                </c:pt>
                <c:pt idx="715">
                  <c:v>0.18521061244297551</c:v>
                </c:pt>
                <c:pt idx="716">
                  <c:v>0.19028200873292136</c:v>
                </c:pt>
                <c:pt idx="717">
                  <c:v>0.19190347557392448</c:v>
                </c:pt>
                <c:pt idx="718">
                  <c:v>0.18771756117587393</c:v>
                </c:pt>
                <c:pt idx="719">
                  <c:v>0.20316174534230771</c:v>
                </c:pt>
                <c:pt idx="720">
                  <c:v>0.20896912658136138</c:v>
                </c:pt>
                <c:pt idx="721">
                  <c:v>0.18808555365042781</c:v>
                </c:pt>
                <c:pt idx="722">
                  <c:v>0.19790635281508492</c:v>
                </c:pt>
                <c:pt idx="723">
                  <c:v>0.19436442524750364</c:v>
                </c:pt>
                <c:pt idx="724">
                  <c:v>0.19275445817133033</c:v>
                </c:pt>
                <c:pt idx="725">
                  <c:v>0.18575110138997655</c:v>
                </c:pt>
                <c:pt idx="726">
                  <c:v>0.20738215903484769</c:v>
                </c:pt>
                <c:pt idx="727">
                  <c:v>0.19106399274134842</c:v>
                </c:pt>
                <c:pt idx="728">
                  <c:v>0.18256566653211936</c:v>
                </c:pt>
                <c:pt idx="729">
                  <c:v>0.19248996358024476</c:v>
                </c:pt>
                <c:pt idx="730">
                  <c:v>0.19492791372416432</c:v>
                </c:pt>
                <c:pt idx="731">
                  <c:v>0.18463562420148505</c:v>
                </c:pt>
                <c:pt idx="732">
                  <c:v>0.1877060614110441</c:v>
                </c:pt>
                <c:pt idx="733">
                  <c:v>0.19176547839596678</c:v>
                </c:pt>
                <c:pt idx="734">
                  <c:v>0.19943582153744951</c:v>
                </c:pt>
                <c:pt idx="735">
                  <c:v>0.18530261056161398</c:v>
                </c:pt>
                <c:pt idx="736">
                  <c:v>0.19393893394880071</c:v>
                </c:pt>
                <c:pt idx="737">
                  <c:v>0.18939652684102606</c:v>
                </c:pt>
                <c:pt idx="738">
                  <c:v>0.20162077685511329</c:v>
                </c:pt>
                <c:pt idx="739">
                  <c:v>0.18647558657425453</c:v>
                </c:pt>
                <c:pt idx="740">
                  <c:v>0.19385843559499205</c:v>
                </c:pt>
                <c:pt idx="741">
                  <c:v>0.18654458516323336</c:v>
                </c:pt>
                <c:pt idx="742">
                  <c:v>0.1954339033766759</c:v>
                </c:pt>
                <c:pt idx="743">
                  <c:v>0.19628488597408178</c:v>
                </c:pt>
                <c:pt idx="744">
                  <c:v>0.19549140220082495</c:v>
                </c:pt>
                <c:pt idx="745">
                  <c:v>0.1907764986206032</c:v>
                </c:pt>
                <c:pt idx="746">
                  <c:v>0.19790635281508492</c:v>
                </c:pt>
                <c:pt idx="747">
                  <c:v>0.19695187233421074</c:v>
                </c:pt>
                <c:pt idx="748">
                  <c:v>0.17735627306421584</c:v>
                </c:pt>
                <c:pt idx="749">
                  <c:v>0.20779615056872083</c:v>
                </c:pt>
                <c:pt idx="750">
                  <c:v>0.17827625425060054</c:v>
                </c:pt>
                <c:pt idx="751">
                  <c:v>0.18216317476307609</c:v>
                </c:pt>
                <c:pt idx="752">
                  <c:v>0.19583639514571924</c:v>
                </c:pt>
                <c:pt idx="753">
                  <c:v>0.19001751414183576</c:v>
                </c:pt>
                <c:pt idx="754">
                  <c:v>0.18149618840294712</c:v>
                </c:pt>
                <c:pt idx="755">
                  <c:v>0.19266246005269191</c:v>
                </c:pt>
                <c:pt idx="756">
                  <c:v>0.18866054189191828</c:v>
                </c:pt>
                <c:pt idx="757">
                  <c:v>0.18889053718851445</c:v>
                </c:pt>
                <c:pt idx="758">
                  <c:v>0.20191977074068831</c:v>
                </c:pt>
                <c:pt idx="759">
                  <c:v>0.19015551131979347</c:v>
                </c:pt>
                <c:pt idx="760">
                  <c:v>0.20128728367504881</c:v>
                </c:pt>
                <c:pt idx="761">
                  <c:v>0.18970702049143093</c:v>
                </c:pt>
                <c:pt idx="762">
                  <c:v>0.19240946522643609</c:v>
                </c:pt>
                <c:pt idx="763">
                  <c:v>0.19232896687262743</c:v>
                </c:pt>
                <c:pt idx="764">
                  <c:v>0.18894803601266352</c:v>
                </c:pt>
                <c:pt idx="765">
                  <c:v>0.18767156211655467</c:v>
                </c:pt>
                <c:pt idx="766">
                  <c:v>0.19879183470698022</c:v>
                </c:pt>
                <c:pt idx="767">
                  <c:v>0.18065670557037106</c:v>
                </c:pt>
                <c:pt idx="768">
                  <c:v>0.19710136927699828</c:v>
                </c:pt>
                <c:pt idx="769">
                  <c:v>0.18886753765885486</c:v>
                </c:pt>
                <c:pt idx="770">
                  <c:v>0.19221396922432935</c:v>
                </c:pt>
                <c:pt idx="771">
                  <c:v>0.19124798897862536</c:v>
                </c:pt>
                <c:pt idx="772">
                  <c:v>0.18331315124605699</c:v>
                </c:pt>
                <c:pt idx="773">
                  <c:v>0.18682057951914879</c:v>
                </c:pt>
                <c:pt idx="774">
                  <c:v>0.18602709574589196</c:v>
                </c:pt>
                <c:pt idx="775">
                  <c:v>0.18698157622676614</c:v>
                </c:pt>
                <c:pt idx="776">
                  <c:v>0.19628488597408178</c:v>
                </c:pt>
                <c:pt idx="777">
                  <c:v>0.18759106376274604</c:v>
                </c:pt>
                <c:pt idx="778">
                  <c:v>0.18695857669710655</c:v>
                </c:pt>
                <c:pt idx="779">
                  <c:v>0.19135148686209366</c:v>
                </c:pt>
                <c:pt idx="780">
                  <c:v>0.18959202284313284</c:v>
                </c:pt>
                <c:pt idx="781">
                  <c:v>0.1789432406107295</c:v>
                </c:pt>
                <c:pt idx="782">
                  <c:v>0.18910903272028082</c:v>
                </c:pt>
                <c:pt idx="783">
                  <c:v>0.20137928179368728</c:v>
                </c:pt>
                <c:pt idx="784">
                  <c:v>0.19137448639175325</c:v>
                </c:pt>
                <c:pt idx="785">
                  <c:v>0.19198397392773314</c:v>
                </c:pt>
                <c:pt idx="786">
                  <c:v>0.18278416206388579</c:v>
                </c:pt>
                <c:pt idx="787">
                  <c:v>0.19627338620925197</c:v>
                </c:pt>
                <c:pt idx="788">
                  <c:v>0.19212197110569085</c:v>
                </c:pt>
                <c:pt idx="789">
                  <c:v>0.19465191936824888</c:v>
                </c:pt>
                <c:pt idx="790">
                  <c:v>0.19200697345739279</c:v>
                </c:pt>
                <c:pt idx="791">
                  <c:v>0.19393893394880071</c:v>
                </c:pt>
                <c:pt idx="792">
                  <c:v>0.19350194288526798</c:v>
                </c:pt>
                <c:pt idx="793">
                  <c:v>0.17870174554930349</c:v>
                </c:pt>
                <c:pt idx="794">
                  <c:v>0.19169647980698792</c:v>
                </c:pt>
                <c:pt idx="795">
                  <c:v>0.18746456634961814</c:v>
                </c:pt>
                <c:pt idx="796">
                  <c:v>0.19050050426468776</c:v>
                </c:pt>
                <c:pt idx="797">
                  <c:v>0.19383543606533241</c:v>
                </c:pt>
                <c:pt idx="798">
                  <c:v>0.18590059833276407</c:v>
                </c:pt>
                <c:pt idx="799">
                  <c:v>0.19600889161816637</c:v>
                </c:pt>
                <c:pt idx="800">
                  <c:v>0.18626859080731795</c:v>
                </c:pt>
                <c:pt idx="801">
                  <c:v>0.18878703930504617</c:v>
                </c:pt>
                <c:pt idx="802">
                  <c:v>0.18381914089856863</c:v>
                </c:pt>
                <c:pt idx="803">
                  <c:v>0.17630979446470318</c:v>
                </c:pt>
                <c:pt idx="804">
                  <c:v>0.19702087092318957</c:v>
                </c:pt>
                <c:pt idx="805">
                  <c:v>0.18772906094070374</c:v>
                </c:pt>
                <c:pt idx="806">
                  <c:v>0.18786705811866145</c:v>
                </c:pt>
                <c:pt idx="807">
                  <c:v>0.18976451931558</c:v>
                </c:pt>
                <c:pt idx="808">
                  <c:v>0.19360544076873623</c:v>
                </c:pt>
                <c:pt idx="809">
                  <c:v>0.17855224860651597</c:v>
                </c:pt>
                <c:pt idx="810">
                  <c:v>0.19345594382594875</c:v>
                </c:pt>
                <c:pt idx="811">
                  <c:v>0.17836825236923901</c:v>
                </c:pt>
                <c:pt idx="812">
                  <c:v>0.1875450647034268</c:v>
                </c:pt>
                <c:pt idx="813">
                  <c:v>0.1879820557669595</c:v>
                </c:pt>
                <c:pt idx="814">
                  <c:v>0.1858086002141256</c:v>
                </c:pt>
                <c:pt idx="815">
                  <c:v>0.19656088032999722</c:v>
                </c:pt>
                <c:pt idx="816">
                  <c:v>0.18521061244297551</c:v>
                </c:pt>
                <c:pt idx="817">
                  <c:v>0.18863754236225869</c:v>
                </c:pt>
                <c:pt idx="818">
                  <c:v>0.1916619805124985</c:v>
                </c:pt>
                <c:pt idx="819">
                  <c:v>0.19587089444020866</c:v>
                </c:pt>
                <c:pt idx="820">
                  <c:v>0.17871324531413332</c:v>
                </c:pt>
                <c:pt idx="821">
                  <c:v>0.17413633891186922</c:v>
                </c:pt>
                <c:pt idx="822">
                  <c:v>0.17581530457702135</c:v>
                </c:pt>
                <c:pt idx="823">
                  <c:v>0.18343964865918486</c:v>
                </c:pt>
                <c:pt idx="824">
                  <c:v>0.17955272814670939</c:v>
                </c:pt>
                <c:pt idx="825">
                  <c:v>0.17935723214460261</c:v>
                </c:pt>
                <c:pt idx="826">
                  <c:v>0.19168498004215809</c:v>
                </c:pt>
                <c:pt idx="827">
                  <c:v>0.17744827118285431</c:v>
                </c:pt>
                <c:pt idx="828">
                  <c:v>0.18676308069499978</c:v>
                </c:pt>
                <c:pt idx="829">
                  <c:v>0.18247366841348089</c:v>
                </c:pt>
                <c:pt idx="830">
                  <c:v>0.17713777753244944</c:v>
                </c:pt>
                <c:pt idx="831">
                  <c:v>0.18147318887328753</c:v>
                </c:pt>
                <c:pt idx="832">
                  <c:v>0.18426763172693114</c:v>
                </c:pt>
                <c:pt idx="833">
                  <c:v>0.1840836354896542</c:v>
                </c:pt>
                <c:pt idx="834">
                  <c:v>0.18399163737101573</c:v>
                </c:pt>
                <c:pt idx="835">
                  <c:v>0.18675158093016994</c:v>
                </c:pt>
                <c:pt idx="836">
                  <c:v>0.18200217805545874</c:v>
                </c:pt>
                <c:pt idx="837">
                  <c:v>0.18103619780975477</c:v>
                </c:pt>
                <c:pt idx="838">
                  <c:v>0.18848804541947115</c:v>
                </c:pt>
                <c:pt idx="839">
                  <c:v>0.17840275166372843</c:v>
                </c:pt>
                <c:pt idx="840">
                  <c:v>0.18527961103195437</c:v>
                </c:pt>
                <c:pt idx="841">
                  <c:v>0.19100649391719937</c:v>
                </c:pt>
                <c:pt idx="842">
                  <c:v>0.17798876012985532</c:v>
                </c:pt>
                <c:pt idx="843">
                  <c:v>0.18454362608284658</c:v>
                </c:pt>
                <c:pt idx="844">
                  <c:v>0.18419863313795229</c:v>
                </c:pt>
                <c:pt idx="845">
                  <c:v>0.18711957340472385</c:v>
                </c:pt>
                <c:pt idx="846">
                  <c:v>0.19497391278348356</c:v>
                </c:pt>
                <c:pt idx="847">
                  <c:v>0.19694037256938093</c:v>
                </c:pt>
                <c:pt idx="848">
                  <c:v>0.18546360726923131</c:v>
                </c:pt>
                <c:pt idx="849">
                  <c:v>0.19403093206743915</c:v>
                </c:pt>
                <c:pt idx="850">
                  <c:v>0.17938023167426223</c:v>
                </c:pt>
                <c:pt idx="851">
                  <c:v>0.17847175025270731</c:v>
                </c:pt>
                <c:pt idx="852">
                  <c:v>0.18595809715691311</c:v>
                </c:pt>
                <c:pt idx="853">
                  <c:v>0.18127769287118076</c:v>
                </c:pt>
                <c:pt idx="854">
                  <c:v>0.18680907975431901</c:v>
                </c:pt>
                <c:pt idx="855">
                  <c:v>0.17763226742013125</c:v>
                </c:pt>
                <c:pt idx="856">
                  <c:v>0.18078320298349895</c:v>
                </c:pt>
                <c:pt idx="857">
                  <c:v>0.18158818652158559</c:v>
                </c:pt>
                <c:pt idx="858">
                  <c:v>0.18205967687960778</c:v>
                </c:pt>
                <c:pt idx="859">
                  <c:v>0.19891833212010809</c:v>
                </c:pt>
                <c:pt idx="860">
                  <c:v>0.19106399274134842</c:v>
                </c:pt>
                <c:pt idx="861">
                  <c:v>0.17902373896453813</c:v>
                </c:pt>
                <c:pt idx="862">
                  <c:v>0.19290395511411793</c:v>
                </c:pt>
                <c:pt idx="863">
                  <c:v>0.19780285493161662</c:v>
                </c:pt>
                <c:pt idx="864">
                  <c:v>0.19340994476662951</c:v>
                </c:pt>
                <c:pt idx="865">
                  <c:v>0.19695187233421074</c:v>
                </c:pt>
                <c:pt idx="866">
                  <c:v>0.18915503177960011</c:v>
                </c:pt>
                <c:pt idx="867">
                  <c:v>0.19177697816079661</c:v>
                </c:pt>
                <c:pt idx="868">
                  <c:v>0.19481291607586623</c:v>
                </c:pt>
                <c:pt idx="869">
                  <c:v>0.19590539373469809</c:v>
                </c:pt>
                <c:pt idx="870">
                  <c:v>0.1762752951702137</c:v>
                </c:pt>
                <c:pt idx="871">
                  <c:v>0.18883303836436541</c:v>
                </c:pt>
                <c:pt idx="872">
                  <c:v>0.18271516347490691</c:v>
                </c:pt>
                <c:pt idx="873">
                  <c:v>0.18538310891542265</c:v>
                </c:pt>
                <c:pt idx="874">
                  <c:v>0.19211047134086104</c:v>
                </c:pt>
                <c:pt idx="875">
                  <c:v>0.19593989302918749</c:v>
                </c:pt>
                <c:pt idx="876">
                  <c:v>0.18517611314848606</c:v>
                </c:pt>
                <c:pt idx="877">
                  <c:v>0.19820534670065992</c:v>
                </c:pt>
                <c:pt idx="878">
                  <c:v>0.19033950755707041</c:v>
                </c:pt>
                <c:pt idx="879">
                  <c:v>0.17936873190943239</c:v>
                </c:pt>
                <c:pt idx="880">
                  <c:v>0.18902853436647218</c:v>
                </c:pt>
                <c:pt idx="881">
                  <c:v>0.19086849673924167</c:v>
                </c:pt>
                <c:pt idx="882">
                  <c:v>0.18999451461217612</c:v>
                </c:pt>
                <c:pt idx="883">
                  <c:v>0.19222546898915915</c:v>
                </c:pt>
                <c:pt idx="884">
                  <c:v>0.17994372015092286</c:v>
                </c:pt>
                <c:pt idx="885">
                  <c:v>0.19235196640228705</c:v>
                </c:pt>
                <c:pt idx="886">
                  <c:v>0.19806734952270222</c:v>
                </c:pt>
                <c:pt idx="887">
                  <c:v>0.18450912678835715</c:v>
                </c:pt>
                <c:pt idx="888">
                  <c:v>0.18985651743421841</c:v>
                </c:pt>
                <c:pt idx="889">
                  <c:v>0.17967922555983726</c:v>
                </c:pt>
                <c:pt idx="890">
                  <c:v>0.19267395981752169</c:v>
                </c:pt>
                <c:pt idx="891">
                  <c:v>0.19042000591087913</c:v>
                </c:pt>
                <c:pt idx="892">
                  <c:v>0.19093749532822049</c:v>
                </c:pt>
                <c:pt idx="893">
                  <c:v>0.19896433117942736</c:v>
                </c:pt>
                <c:pt idx="894">
                  <c:v>0.18736106846614983</c:v>
                </c:pt>
                <c:pt idx="895">
                  <c:v>0.19704387045284921</c:v>
                </c:pt>
                <c:pt idx="896">
                  <c:v>0.19358244123907664</c:v>
                </c:pt>
                <c:pt idx="897">
                  <c:v>0.17916173614249586</c:v>
                </c:pt>
                <c:pt idx="898">
                  <c:v>0.19620438762027315</c:v>
                </c:pt>
                <c:pt idx="899">
                  <c:v>0.19152398333454079</c:v>
                </c:pt>
                <c:pt idx="900">
                  <c:v>0.18375014230958975</c:v>
                </c:pt>
                <c:pt idx="901">
                  <c:v>0.1926854595823515</c:v>
                </c:pt>
                <c:pt idx="902">
                  <c:v>0.19587089444020866</c:v>
                </c:pt>
                <c:pt idx="903">
                  <c:v>0.19399643277294976</c:v>
                </c:pt>
                <c:pt idx="904">
                  <c:v>0.19365143982805547</c:v>
                </c:pt>
                <c:pt idx="905">
                  <c:v>0.17797726036502551</c:v>
                </c:pt>
                <c:pt idx="906">
                  <c:v>0.19194947463324372</c:v>
                </c:pt>
                <c:pt idx="907">
                  <c:v>0.19255896216922361</c:v>
                </c:pt>
                <c:pt idx="908">
                  <c:v>0.19468641866273831</c:v>
                </c:pt>
                <c:pt idx="909">
                  <c:v>0.18871804071606735</c:v>
                </c:pt>
                <c:pt idx="910">
                  <c:v>0.18498061714637934</c:v>
                </c:pt>
                <c:pt idx="911">
                  <c:v>0.18538310891542265</c:v>
                </c:pt>
                <c:pt idx="912">
                  <c:v>0.1867975799894892</c:v>
                </c:pt>
                <c:pt idx="913">
                  <c:v>0.19501991184280276</c:v>
                </c:pt>
                <c:pt idx="914">
                  <c:v>0.19183447698494563</c:v>
                </c:pt>
                <c:pt idx="915">
                  <c:v>0.18791305717798068</c:v>
                </c:pt>
                <c:pt idx="916">
                  <c:v>0.18300265759565212</c:v>
                </c:pt>
                <c:pt idx="917">
                  <c:v>0.18400313713584557</c:v>
                </c:pt>
                <c:pt idx="918">
                  <c:v>0.18343964865918486</c:v>
                </c:pt>
                <c:pt idx="919">
                  <c:v>0.18600409621623237</c:v>
                </c:pt>
                <c:pt idx="920">
                  <c:v>0.18680907975431901</c:v>
                </c:pt>
                <c:pt idx="921">
                  <c:v>0.18320965336258868</c:v>
                </c:pt>
                <c:pt idx="922">
                  <c:v>0.18840754706566246</c:v>
                </c:pt>
                <c:pt idx="923">
                  <c:v>0.17992072062126327</c:v>
                </c:pt>
                <c:pt idx="924">
                  <c:v>0.18354314654265316</c:v>
                </c:pt>
                <c:pt idx="925">
                  <c:v>0.18885603789402503</c:v>
                </c:pt>
                <c:pt idx="926">
                  <c:v>0.18258866606177901</c:v>
                </c:pt>
                <c:pt idx="927">
                  <c:v>0.18743006705512869</c:v>
                </c:pt>
                <c:pt idx="928">
                  <c:v>0.1967678760969338</c:v>
                </c:pt>
                <c:pt idx="929">
                  <c:v>0.18729206987717098</c:v>
                </c:pt>
                <c:pt idx="930">
                  <c:v>0.19415742948056711</c:v>
                </c:pt>
                <c:pt idx="931">
                  <c:v>0.17794276107053605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CEC9-0649-BB55-CC39E5F6DD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28332288"/>
        <c:axId val="937354608"/>
      </c:scatterChart>
      <c:valAx>
        <c:axId val="928332288"/>
        <c:scaling>
          <c:orientation val="minMax"/>
          <c:max val="2000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 sz="900" b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900" b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Time (s)</a:t>
                </a:r>
              </a:p>
            </c:rich>
          </c:tx>
          <c:layout>
            <c:manualLayout>
              <c:xMode val="edge"/>
              <c:yMode val="edge"/>
              <c:x val="0.41111314072800337"/>
              <c:y val="0.88979139265881857"/>
            </c:manualLayout>
          </c:layout>
          <c:overlay val="0"/>
        </c:title>
        <c:numFmt formatCode="#,##0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937354608"/>
        <c:crosses val="autoZero"/>
        <c:crossBetween val="midCat"/>
        <c:majorUnit val="500"/>
      </c:valAx>
      <c:valAx>
        <c:axId val="937354608"/>
        <c:scaling>
          <c:orientation val="minMax"/>
          <c:max val="1.02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9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900" b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Fraction ADPR-actin</a:t>
                </a:r>
              </a:p>
            </c:rich>
          </c:tx>
          <c:overlay val="0"/>
        </c:title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928332288"/>
        <c:crosses val="autoZero"/>
        <c:crossBetween val="midCat"/>
        <c:majorUnit val="0.2"/>
      </c:valAx>
    </c:plotArea>
    <c:plotVisOnly val="1"/>
    <c:dispBlanksAs val="gap"/>
    <c:showDLblsOverMax val="0"/>
    <c:extLst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2"/>
          <c:order val="0"/>
          <c:tx>
            <c:strRef>
              <c:f>'A+P+T'!$N$1</c:f>
              <c:strCache>
                <c:ptCount val="1"/>
                <c:pt idx="0">
                  <c:v>PFN1</c:v>
                </c:pt>
              </c:strCache>
            </c:strRef>
          </c:tx>
          <c:spPr>
            <a:ln w="19050">
              <a:noFill/>
            </a:ln>
          </c:spPr>
          <c:marker>
            <c:symbol val="circle"/>
            <c:size val="5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'A+P+T'!$O$29:$P$29</c:f>
                <c:numCache>
                  <c:formatCode>General</c:formatCode>
                  <c:ptCount val="2"/>
                  <c:pt idx="0">
                    <c:v>8.9970642143443955E-2</c:v>
                  </c:pt>
                  <c:pt idx="1">
                    <c:v>0.11921561790452205</c:v>
                  </c:pt>
                </c:numCache>
              </c:numRef>
            </c:plus>
            <c:minus>
              <c:numRef>
                <c:f>'A+P+T'!$O$29:$P$29</c:f>
                <c:numCache>
                  <c:formatCode>General</c:formatCode>
                  <c:ptCount val="2"/>
                  <c:pt idx="0">
                    <c:v>8.9970642143443955E-2</c:v>
                  </c:pt>
                  <c:pt idx="1">
                    <c:v>0.11921561790452205</c:v>
                  </c:pt>
                </c:numCache>
              </c:numRef>
            </c:minus>
            <c:spPr>
              <a:ln w="6350">
                <a:solidFill>
                  <a:schemeClr val="tx1"/>
                </a:solidFill>
              </a:ln>
            </c:spPr>
          </c:errBars>
          <c:xVal>
            <c:numRef>
              <c:f>'A+P+T'!$O$22:$P$22</c:f>
              <c:numCache>
                <c:formatCode>General</c:formatCode>
                <c:ptCount val="2"/>
                <c:pt idx="0">
                  <c:v>0</c:v>
                </c:pt>
                <c:pt idx="1">
                  <c:v>100</c:v>
                </c:pt>
              </c:numCache>
            </c:numRef>
          </c:xVal>
          <c:yVal>
            <c:numRef>
              <c:f>'A+P+T'!$O$28:$P$28</c:f>
              <c:numCache>
                <c:formatCode>0.00E+00</c:formatCode>
                <c:ptCount val="2"/>
                <c:pt idx="0">
                  <c:v>0.58270548913043474</c:v>
                </c:pt>
                <c:pt idx="1">
                  <c:v>1.1724039528985506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1EB-42E6-9F56-DF485023371A}"/>
            </c:ext>
          </c:extLst>
        </c:ser>
        <c:ser>
          <c:idx val="1"/>
          <c:order val="1"/>
          <c:tx>
            <c:strRef>
              <c:f>'A+P+T'!$S$1</c:f>
              <c:strCache>
                <c:ptCount val="1"/>
                <c:pt idx="0">
                  <c:v>TMSB4</c:v>
                </c:pt>
              </c:strCache>
            </c:strRef>
          </c:tx>
          <c:spPr>
            <a:ln w="19050">
              <a:noFill/>
            </a:ln>
          </c:spPr>
          <c:marker>
            <c:symbol val="triangle"/>
            <c:size val="5"/>
            <c:spPr>
              <a:noFill/>
              <a:ln>
                <a:solidFill>
                  <a:schemeClr val="tx1"/>
                </a:solidFill>
              </a:ln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'A+P+T'!$T$34:$Y$34</c:f>
                <c:numCache>
                  <c:formatCode>General</c:formatCode>
                  <c:ptCount val="6"/>
                  <c:pt idx="0">
                    <c:v>0.15169700452192933</c:v>
                  </c:pt>
                  <c:pt idx="1">
                    <c:v>0.15994228333822635</c:v>
                  </c:pt>
                  <c:pt idx="2">
                    <c:v>0.2596084383770294</c:v>
                  </c:pt>
                  <c:pt idx="3">
                    <c:v>0.21619667272251705</c:v>
                  </c:pt>
                  <c:pt idx="4">
                    <c:v>0.98957472858352236</c:v>
                  </c:pt>
                  <c:pt idx="5">
                    <c:v>0.42584346362979908</c:v>
                  </c:pt>
                </c:numCache>
              </c:numRef>
            </c:plus>
            <c:minus>
              <c:numRef>
                <c:f>'A+P+T'!$T$34:$Y$34</c:f>
                <c:numCache>
                  <c:formatCode>General</c:formatCode>
                  <c:ptCount val="6"/>
                  <c:pt idx="0">
                    <c:v>0.15169700452192933</c:v>
                  </c:pt>
                  <c:pt idx="1">
                    <c:v>0.15994228333822635</c:v>
                  </c:pt>
                  <c:pt idx="2">
                    <c:v>0.2596084383770294</c:v>
                  </c:pt>
                  <c:pt idx="3">
                    <c:v>0.21619667272251705</c:v>
                  </c:pt>
                  <c:pt idx="4">
                    <c:v>0.98957472858352236</c:v>
                  </c:pt>
                  <c:pt idx="5">
                    <c:v>0.42584346362979908</c:v>
                  </c:pt>
                </c:numCache>
              </c:numRef>
            </c:minus>
            <c:spPr>
              <a:ln w="6350">
                <a:solidFill>
                  <a:schemeClr val="tx1"/>
                </a:solidFill>
              </a:ln>
            </c:spPr>
          </c:errBars>
          <c:xVal>
            <c:numRef>
              <c:f>'A+P+T'!$T$22:$Y$22</c:f>
              <c:numCache>
                <c:formatCode>General</c:formatCode>
                <c:ptCount val="6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100</c:v>
                </c:pt>
              </c:numCache>
            </c:numRef>
          </c:xVal>
          <c:yVal>
            <c:numRef>
              <c:f>'A+P+T'!$T$33:$Y$33</c:f>
              <c:numCache>
                <c:formatCode>0.00E+00</c:formatCode>
                <c:ptCount val="6"/>
                <c:pt idx="0">
                  <c:v>1.1162389710144927</c:v>
                </c:pt>
                <c:pt idx="1">
                  <c:v>1.2781518369565217</c:v>
                </c:pt>
                <c:pt idx="2">
                  <c:v>1.5106235108695649</c:v>
                </c:pt>
                <c:pt idx="3">
                  <c:v>2.3369616666666664</c:v>
                </c:pt>
                <c:pt idx="4">
                  <c:v>4.5966078260869558</c:v>
                </c:pt>
                <c:pt idx="5">
                  <c:v>5.4234465579710136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1EB-42E6-9F56-DF48502337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3927968"/>
        <c:axId val="233923392"/>
      </c:scatterChart>
      <c:valAx>
        <c:axId val="233927968"/>
        <c:scaling>
          <c:orientation val="minMax"/>
          <c:max val="101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9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ADPR-actin (%)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33923392"/>
        <c:crosses val="autoZero"/>
        <c:crossBetween val="midCat"/>
      </c:valAx>
      <c:valAx>
        <c:axId val="233923392"/>
        <c:scaling>
          <c:orientation val="minMax"/>
          <c:max val="6"/>
        </c:scaling>
        <c:delete val="0"/>
        <c:axPos val="l"/>
        <c:title>
          <c:tx>
            <c:rich>
              <a:bodyPr/>
              <a:lstStyle/>
              <a:p>
                <a:pPr>
                  <a:defRPr sz="9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900" b="0">
                    <a:latin typeface="Arial" panose="020B0604020202020204" pitchFamily="34" charset="0"/>
                    <a:cs typeface="Arial" panose="020B0604020202020204" pitchFamily="34" charset="0"/>
                  </a:rPr>
                  <a:t>Nucleation rate (</a:t>
                </a:r>
                <a:r>
                  <a:rPr lang="en-US" sz="9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fM/s)</a:t>
                </a:r>
                <a:endParaRPr lang="en-US" sz="900" b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2.0924598128264492E-2"/>
              <c:y val="0.1408679008536653"/>
            </c:manualLayout>
          </c:layout>
          <c:overlay val="0"/>
        </c:title>
        <c:numFmt formatCode="#,##0.0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3392796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84501216070640561"/>
          <c:y val="0.31682207319783595"/>
          <c:w val="0.14952602774187612"/>
          <c:h val="0.150643197289782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'A+P+T'!$A$1</c:f>
              <c:strCache>
                <c:ptCount val="1"/>
                <c:pt idx="0">
                  <c:v>Actin</c:v>
                </c:pt>
              </c:strCache>
            </c:strRef>
          </c:tx>
          <c:spPr>
            <a:ln w="19050">
              <a:noFill/>
            </a:ln>
          </c:spPr>
          <c:marker>
            <c:symbol val="circle"/>
            <c:size val="5"/>
            <c:spPr>
              <a:noFill/>
              <a:ln w="6350">
                <a:solidFill>
                  <a:schemeClr val="tx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'A+P+T'!$B$44:$G$44</c:f>
                <c:numCache>
                  <c:formatCode>General</c:formatCode>
                  <c:ptCount val="6"/>
                  <c:pt idx="0">
                    <c:v>118.62298586483843</c:v>
                  </c:pt>
                  <c:pt idx="1">
                    <c:v>120.65362804114766</c:v>
                  </c:pt>
                  <c:pt idx="2">
                    <c:v>139.16737865438441</c:v>
                  </c:pt>
                  <c:pt idx="3">
                    <c:v>190.10828065834986</c:v>
                  </c:pt>
                  <c:pt idx="4">
                    <c:v>178.34035157895025</c:v>
                  </c:pt>
                  <c:pt idx="5">
                    <c:v>40.969649379197826</c:v>
                  </c:pt>
                </c:numCache>
              </c:numRef>
            </c:plus>
            <c:minus>
              <c:numRef>
                <c:f>'A+P+T'!$B$44:$G$44</c:f>
                <c:numCache>
                  <c:formatCode>General</c:formatCode>
                  <c:ptCount val="6"/>
                  <c:pt idx="0">
                    <c:v>118.62298586483843</c:v>
                  </c:pt>
                  <c:pt idx="1">
                    <c:v>120.65362804114766</c:v>
                  </c:pt>
                  <c:pt idx="2">
                    <c:v>139.16737865438441</c:v>
                  </c:pt>
                  <c:pt idx="3">
                    <c:v>190.10828065834986</c:v>
                  </c:pt>
                  <c:pt idx="4">
                    <c:v>178.34035157895025</c:v>
                  </c:pt>
                  <c:pt idx="5">
                    <c:v>40.969649379197826</c:v>
                  </c:pt>
                </c:numCache>
              </c:numRef>
            </c:minus>
            <c:spPr>
              <a:ln w="6350">
                <a:solidFill>
                  <a:schemeClr val="tx1"/>
                </a:solidFill>
              </a:ln>
            </c:spPr>
          </c:errBars>
          <c:xVal>
            <c:numRef>
              <c:f>'A+P+T'!$B$1:$G$1</c:f>
              <c:numCache>
                <c:formatCode>General</c:formatCode>
                <c:ptCount val="6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100</c:v>
                </c:pt>
              </c:numCache>
            </c:numRef>
          </c:xVal>
          <c:yVal>
            <c:numRef>
              <c:f>'A+P+T'!$B$43:$G$43</c:f>
              <c:numCache>
                <c:formatCode>0.00</c:formatCode>
                <c:ptCount val="6"/>
                <c:pt idx="0">
                  <c:v>1466.9705281953241</c:v>
                </c:pt>
                <c:pt idx="1">
                  <c:v>1710.0191932571665</c:v>
                </c:pt>
                <c:pt idx="2">
                  <c:v>1904.8113819426853</c:v>
                </c:pt>
                <c:pt idx="3">
                  <c:v>1837.9706687339224</c:v>
                </c:pt>
                <c:pt idx="4">
                  <c:v>1892.6097938325281</c:v>
                </c:pt>
                <c:pt idx="5">
                  <c:v>2078.2751257391151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F40F-4116-8580-93CC92D28A62}"/>
            </c:ext>
          </c:extLst>
        </c:ser>
        <c:ser>
          <c:idx val="2"/>
          <c:order val="1"/>
          <c:tx>
            <c:strRef>
              <c:f>'A+P+T'!$J$1</c:f>
              <c:strCache>
                <c:ptCount val="1"/>
                <c:pt idx="0">
                  <c:v>PFN1</c:v>
                </c:pt>
              </c:strCache>
            </c:strRef>
          </c:tx>
          <c:spPr>
            <a:ln w="19050">
              <a:noFill/>
            </a:ln>
          </c:spPr>
          <c:marker>
            <c:symbol val="circle"/>
            <c:size val="5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'A+P+T'!$K$38:$L$38</c:f>
                <c:numCache>
                  <c:formatCode>General</c:formatCode>
                  <c:ptCount val="2"/>
                  <c:pt idx="0">
                    <c:v>564.89006086863674</c:v>
                  </c:pt>
                  <c:pt idx="1">
                    <c:v>434.6970750227988</c:v>
                  </c:pt>
                </c:numCache>
              </c:numRef>
            </c:plus>
            <c:minus>
              <c:numRef>
                <c:f>'A+P+T'!$K$38:$L$38</c:f>
                <c:numCache>
                  <c:formatCode>General</c:formatCode>
                  <c:ptCount val="2"/>
                  <c:pt idx="0">
                    <c:v>564.89006086863674</c:v>
                  </c:pt>
                  <c:pt idx="1">
                    <c:v>434.6970750227988</c:v>
                  </c:pt>
                </c:numCache>
              </c:numRef>
            </c:minus>
            <c:spPr>
              <a:ln w="6350">
                <a:solidFill>
                  <a:schemeClr val="tx1"/>
                </a:solidFill>
              </a:ln>
            </c:spPr>
          </c:errBars>
          <c:xVal>
            <c:numRef>
              <c:f>'A+P+T'!$K$1:$L$1</c:f>
              <c:numCache>
                <c:formatCode>General</c:formatCode>
                <c:ptCount val="2"/>
                <c:pt idx="0">
                  <c:v>0</c:v>
                </c:pt>
                <c:pt idx="1">
                  <c:v>100</c:v>
                </c:pt>
              </c:numCache>
            </c:numRef>
          </c:xVal>
          <c:yVal>
            <c:numRef>
              <c:f>'A+P+T'!$K$37:$L$37</c:f>
              <c:numCache>
                <c:formatCode>0.00</c:formatCode>
                <c:ptCount val="2"/>
                <c:pt idx="0">
                  <c:v>10003.844597778269</c:v>
                </c:pt>
                <c:pt idx="1">
                  <c:v>8326.4354393471876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F40F-4116-8580-93CC92D28A62}"/>
            </c:ext>
          </c:extLst>
        </c:ser>
        <c:ser>
          <c:idx val="1"/>
          <c:order val="2"/>
          <c:tx>
            <c:strRef>
              <c:f>'A+P+T'!$AB$1</c:f>
              <c:strCache>
                <c:ptCount val="1"/>
                <c:pt idx="0">
                  <c:v>TMSB4</c:v>
                </c:pt>
              </c:strCache>
            </c:strRef>
          </c:tx>
          <c:spPr>
            <a:ln w="19050">
              <a:noFill/>
            </a:ln>
          </c:spPr>
          <c:marker>
            <c:symbol val="triangle"/>
            <c:size val="5"/>
            <c:spPr>
              <a:noFill/>
              <a:ln>
                <a:solidFill>
                  <a:schemeClr val="tx1"/>
                </a:solidFill>
              </a:ln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'A+P+T'!$AC$44:$AH$44</c:f>
                <c:numCache>
                  <c:formatCode>General</c:formatCode>
                  <c:ptCount val="6"/>
                  <c:pt idx="0">
                    <c:v>658.48677142872543</c:v>
                  </c:pt>
                  <c:pt idx="1">
                    <c:v>485.00946223893493</c:v>
                  </c:pt>
                  <c:pt idx="2">
                    <c:v>399.75228823081409</c:v>
                  </c:pt>
                  <c:pt idx="3">
                    <c:v>290.263943999959</c:v>
                  </c:pt>
                  <c:pt idx="4">
                    <c:v>241.77782975869525</c:v>
                  </c:pt>
                  <c:pt idx="5">
                    <c:v>140.34663247082275</c:v>
                  </c:pt>
                </c:numCache>
              </c:numRef>
            </c:plus>
            <c:minus>
              <c:numRef>
                <c:f>'A+P+T'!$AC$44:$AH$44</c:f>
                <c:numCache>
                  <c:formatCode>General</c:formatCode>
                  <c:ptCount val="6"/>
                  <c:pt idx="0">
                    <c:v>658.48677142872543</c:v>
                  </c:pt>
                  <c:pt idx="1">
                    <c:v>485.00946223893493</c:v>
                  </c:pt>
                  <c:pt idx="2">
                    <c:v>399.75228823081409</c:v>
                  </c:pt>
                  <c:pt idx="3">
                    <c:v>290.263943999959</c:v>
                  </c:pt>
                  <c:pt idx="4">
                    <c:v>241.77782975869525</c:v>
                  </c:pt>
                  <c:pt idx="5">
                    <c:v>140.34663247082275</c:v>
                  </c:pt>
                </c:numCache>
              </c:numRef>
            </c:minus>
            <c:spPr>
              <a:ln w="6350">
                <a:solidFill>
                  <a:schemeClr val="tx1"/>
                </a:solidFill>
              </a:ln>
            </c:spPr>
          </c:errBars>
          <c:xVal>
            <c:numRef>
              <c:f>'A+P+T'!$AC$1:$AH$1</c:f>
              <c:numCache>
                <c:formatCode>General</c:formatCode>
                <c:ptCount val="6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100</c:v>
                </c:pt>
              </c:numCache>
            </c:numRef>
          </c:xVal>
          <c:yVal>
            <c:numRef>
              <c:f>'A+P+T'!$AC$43:$AH$43</c:f>
              <c:numCache>
                <c:formatCode>0.00</c:formatCode>
                <c:ptCount val="6"/>
                <c:pt idx="0">
                  <c:v>7343.0487089161152</c:v>
                </c:pt>
                <c:pt idx="1">
                  <c:v>7112.8459804870481</c:v>
                </c:pt>
                <c:pt idx="2">
                  <c:v>5813.5860113482886</c:v>
                </c:pt>
                <c:pt idx="3">
                  <c:v>4909.6293579096773</c:v>
                </c:pt>
                <c:pt idx="4">
                  <c:v>4310.1097300898018</c:v>
                </c:pt>
                <c:pt idx="5">
                  <c:v>3692.6320115188832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40F-4116-8580-93CC92D28A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3927968"/>
        <c:axId val="233923392"/>
      </c:scatterChart>
      <c:valAx>
        <c:axId val="233927968"/>
        <c:scaling>
          <c:orientation val="minMax"/>
          <c:max val="101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9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ADPR-actin (%)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33923392"/>
        <c:crosses val="autoZero"/>
        <c:crossBetween val="midCat"/>
      </c:valAx>
      <c:valAx>
        <c:axId val="233923392"/>
        <c:scaling>
          <c:orientation val="minMax"/>
          <c:max val="11000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9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900" b="0"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en-US" sz="900" b="0" baseline="-25000">
                    <a:latin typeface="Arial" panose="020B0604020202020204" pitchFamily="34" charset="0"/>
                    <a:cs typeface="Arial" panose="020B0604020202020204" pitchFamily="34" charset="0"/>
                  </a:rPr>
                  <a:t>1/2</a:t>
                </a:r>
                <a:r>
                  <a:rPr lang="en-US" sz="9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(s)</a:t>
                </a:r>
                <a:endParaRPr lang="en-US" sz="900" b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3.9817300251183414E-2"/>
              <c:y val="0.29030715257660994"/>
            </c:manualLayout>
          </c:layout>
          <c:overlay val="0"/>
        </c:title>
        <c:numFmt formatCode="#,##0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3392796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85495999719920313"/>
          <c:y val="0.36319692631732942"/>
          <c:w val="0.14172189444653169"/>
          <c:h val="0.2736059022797710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'A+P+T'!$A$1</c:f>
              <c:strCache>
                <c:ptCount val="1"/>
                <c:pt idx="0">
                  <c:v>Actin</c:v>
                </c:pt>
              </c:strCache>
            </c:strRef>
          </c:tx>
          <c:spPr>
            <a:ln w="19050">
              <a:noFill/>
            </a:ln>
          </c:spPr>
          <c:marker>
            <c:symbol val="circle"/>
            <c:size val="5"/>
            <c:spPr>
              <a:noFill/>
              <a:ln w="6350">
                <a:solidFill>
                  <a:schemeClr val="tx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'A+P+T'!$B$46:$G$46</c:f>
                <c:numCache>
                  <c:formatCode>General</c:formatCode>
                  <c:ptCount val="6"/>
                  <c:pt idx="0">
                    <c:v>2.8346194415811796E-2</c:v>
                  </c:pt>
                  <c:pt idx="1">
                    <c:v>1.1825922755706375E-2</c:v>
                  </c:pt>
                  <c:pt idx="2">
                    <c:v>3.8048785535240021E-2</c:v>
                  </c:pt>
                  <c:pt idx="3">
                    <c:v>2.2336133915028047E-2</c:v>
                  </c:pt>
                  <c:pt idx="4">
                    <c:v>1.5379002603254227E-2</c:v>
                  </c:pt>
                  <c:pt idx="5">
                    <c:v>8.2756861651681543E-3</c:v>
                  </c:pt>
                </c:numCache>
              </c:numRef>
            </c:plus>
            <c:minus>
              <c:numRef>
                <c:f>'A+P+T'!$B$46:$G$46</c:f>
                <c:numCache>
                  <c:formatCode>General</c:formatCode>
                  <c:ptCount val="6"/>
                  <c:pt idx="0">
                    <c:v>2.8346194415811796E-2</c:v>
                  </c:pt>
                  <c:pt idx="1">
                    <c:v>1.1825922755706375E-2</c:v>
                  </c:pt>
                  <c:pt idx="2">
                    <c:v>3.8048785535240021E-2</c:v>
                  </c:pt>
                  <c:pt idx="3">
                    <c:v>2.2336133915028047E-2</c:v>
                  </c:pt>
                  <c:pt idx="4">
                    <c:v>1.5379002603254227E-2</c:v>
                  </c:pt>
                  <c:pt idx="5">
                    <c:v>8.2756861651681543E-3</c:v>
                  </c:pt>
                </c:numCache>
              </c:numRef>
            </c:minus>
            <c:spPr>
              <a:ln w="6350">
                <a:solidFill>
                  <a:schemeClr val="tx1"/>
                </a:solidFill>
              </a:ln>
            </c:spPr>
          </c:errBars>
          <c:xVal>
            <c:numRef>
              <c:f>'A+P+T'!$B$1:$G$1</c:f>
              <c:numCache>
                <c:formatCode>General</c:formatCode>
                <c:ptCount val="6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100</c:v>
                </c:pt>
              </c:numCache>
            </c:numRef>
          </c:xVal>
          <c:yVal>
            <c:numRef>
              <c:f>'A+P+T'!$B$45:$G$45</c:f>
              <c:numCache>
                <c:formatCode>0.00000</c:formatCode>
                <c:ptCount val="6"/>
                <c:pt idx="0">
                  <c:v>0.89679352000000001</c:v>
                </c:pt>
                <c:pt idx="1">
                  <c:v>0.88625012000000003</c:v>
                </c:pt>
                <c:pt idx="2">
                  <c:v>0.724543995</c:v>
                </c:pt>
                <c:pt idx="3">
                  <c:v>0.76663846000000002</c:v>
                </c:pt>
                <c:pt idx="4">
                  <c:v>0.73949217999999994</c:v>
                </c:pt>
                <c:pt idx="5">
                  <c:v>0.7019564066666667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156D-495D-BBB3-DFC6EFF8995C}"/>
            </c:ext>
          </c:extLst>
        </c:ser>
        <c:ser>
          <c:idx val="2"/>
          <c:order val="1"/>
          <c:tx>
            <c:strRef>
              <c:f>'A+P+T'!$J$1</c:f>
              <c:strCache>
                <c:ptCount val="1"/>
                <c:pt idx="0">
                  <c:v>PFN1</c:v>
                </c:pt>
              </c:strCache>
            </c:strRef>
          </c:tx>
          <c:spPr>
            <a:ln w="19050">
              <a:noFill/>
            </a:ln>
          </c:spPr>
          <c:marker>
            <c:symbol val="circle"/>
            <c:size val="5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'A+P+T'!$K$40:$L$40</c:f>
                <c:numCache>
                  <c:formatCode>General</c:formatCode>
                  <c:ptCount val="2"/>
                  <c:pt idx="0">
                    <c:v>1.1016886855787946E-2</c:v>
                  </c:pt>
                  <c:pt idx="1">
                    <c:v>1.3827525317552901E-2</c:v>
                  </c:pt>
                </c:numCache>
              </c:numRef>
            </c:plus>
            <c:minus>
              <c:numRef>
                <c:f>'A+P+T'!$K$40:$L$40</c:f>
                <c:numCache>
                  <c:formatCode>General</c:formatCode>
                  <c:ptCount val="2"/>
                  <c:pt idx="0">
                    <c:v>1.1016886855787946E-2</c:v>
                  </c:pt>
                  <c:pt idx="1">
                    <c:v>1.3827525317552901E-2</c:v>
                  </c:pt>
                </c:numCache>
              </c:numRef>
            </c:minus>
            <c:spPr>
              <a:ln w="6350">
                <a:solidFill>
                  <a:schemeClr val="tx1"/>
                </a:solidFill>
              </a:ln>
            </c:spPr>
          </c:errBars>
          <c:xVal>
            <c:numRef>
              <c:f>'A+P+T'!$K$1:$L$1</c:f>
              <c:numCache>
                <c:formatCode>General</c:formatCode>
                <c:ptCount val="2"/>
                <c:pt idx="0">
                  <c:v>0</c:v>
                </c:pt>
                <c:pt idx="1">
                  <c:v>100</c:v>
                </c:pt>
              </c:numCache>
            </c:numRef>
          </c:xVal>
          <c:yVal>
            <c:numRef>
              <c:f>'A+P+T'!$K$39:$L$39</c:f>
              <c:numCache>
                <c:formatCode>0.00</c:formatCode>
                <c:ptCount val="2"/>
                <c:pt idx="0">
                  <c:v>0.40564125000000006</c:v>
                </c:pt>
                <c:pt idx="1">
                  <c:v>0.45646615000000001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156D-495D-BBB3-DFC6EFF8995C}"/>
            </c:ext>
          </c:extLst>
        </c:ser>
        <c:ser>
          <c:idx val="1"/>
          <c:order val="2"/>
          <c:tx>
            <c:strRef>
              <c:f>'A+P+T'!$AB$1</c:f>
              <c:strCache>
                <c:ptCount val="1"/>
                <c:pt idx="0">
                  <c:v>TMSB4</c:v>
                </c:pt>
              </c:strCache>
            </c:strRef>
          </c:tx>
          <c:spPr>
            <a:ln w="19050">
              <a:noFill/>
            </a:ln>
          </c:spPr>
          <c:marker>
            <c:symbol val="triangle"/>
            <c:size val="5"/>
            <c:spPr>
              <a:noFill/>
              <a:ln>
                <a:solidFill>
                  <a:schemeClr val="tx1"/>
                </a:solidFill>
              </a:ln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'A+P+T'!$AC$46:$AH$46</c:f>
                <c:numCache>
                  <c:formatCode>General</c:formatCode>
                  <c:ptCount val="6"/>
                  <c:pt idx="0">
                    <c:v>6.4278533413781756E-3</c:v>
                  </c:pt>
                  <c:pt idx="1">
                    <c:v>1.3907432042130984E-2</c:v>
                  </c:pt>
                  <c:pt idx="2">
                    <c:v>2.2229262077291086E-2</c:v>
                  </c:pt>
                  <c:pt idx="3">
                    <c:v>9.1255815720985671E-3</c:v>
                  </c:pt>
                  <c:pt idx="4">
                    <c:v>8.1530343765148557E-3</c:v>
                  </c:pt>
                  <c:pt idx="5">
                    <c:v>2.1383301842406541E-2</c:v>
                  </c:pt>
                </c:numCache>
              </c:numRef>
            </c:plus>
            <c:minus>
              <c:numRef>
                <c:f>'A+P+T'!$AC$46:$AH$46</c:f>
                <c:numCache>
                  <c:formatCode>General</c:formatCode>
                  <c:ptCount val="6"/>
                  <c:pt idx="0">
                    <c:v>6.4278533413781756E-3</c:v>
                  </c:pt>
                  <c:pt idx="1">
                    <c:v>1.3907432042130984E-2</c:v>
                  </c:pt>
                  <c:pt idx="2">
                    <c:v>2.2229262077291086E-2</c:v>
                  </c:pt>
                  <c:pt idx="3">
                    <c:v>9.1255815720985671E-3</c:v>
                  </c:pt>
                  <c:pt idx="4">
                    <c:v>8.1530343765148557E-3</c:v>
                  </c:pt>
                  <c:pt idx="5">
                    <c:v>2.1383301842406541E-2</c:v>
                  </c:pt>
                </c:numCache>
              </c:numRef>
            </c:minus>
            <c:spPr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c:spPr>
          </c:errBars>
          <c:xVal>
            <c:numRef>
              <c:f>'A+P+T'!$AC$1:$AH$1</c:f>
              <c:numCache>
                <c:formatCode>General</c:formatCode>
                <c:ptCount val="6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100</c:v>
                </c:pt>
              </c:numCache>
            </c:numRef>
          </c:xVal>
          <c:yVal>
            <c:numRef>
              <c:f>'A+P+T'!$AC$45:$AH$45</c:f>
              <c:numCache>
                <c:formatCode>0.00</c:formatCode>
                <c:ptCount val="6"/>
                <c:pt idx="0">
                  <c:v>0.38895150000000001</c:v>
                </c:pt>
                <c:pt idx="1">
                  <c:v>0.38739319500000002</c:v>
                </c:pt>
                <c:pt idx="2">
                  <c:v>0.41182865499999993</c:v>
                </c:pt>
                <c:pt idx="3">
                  <c:v>0.46040921499999998</c:v>
                </c:pt>
                <c:pt idx="4">
                  <c:v>0.49966354666666674</c:v>
                </c:pt>
                <c:pt idx="5">
                  <c:v>0.52124618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156D-495D-BBB3-DFC6EFF899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3927968"/>
        <c:axId val="233923392"/>
      </c:scatterChart>
      <c:valAx>
        <c:axId val="233927968"/>
        <c:scaling>
          <c:orientation val="minMax"/>
          <c:max val="101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9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ADPR-actin (%)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33923392"/>
        <c:crosses val="autoZero"/>
        <c:crossBetween val="midCat"/>
      </c:valAx>
      <c:valAx>
        <c:axId val="233923392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sz="9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900" b="0">
                    <a:latin typeface="Arial" panose="020B0604020202020204" pitchFamily="34" charset="0"/>
                    <a:cs typeface="Arial" panose="020B0604020202020204" pitchFamily="34" charset="0"/>
                  </a:rPr>
                  <a:t>Polymerization</a:t>
                </a:r>
                <a:r>
                  <a:rPr lang="en-US" sz="9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rate (nM/s)</a:t>
                </a:r>
                <a:endParaRPr lang="en-US" sz="900" b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2.518887053334095E-2"/>
              <c:y val="7.4173220804839624E-2"/>
            </c:manualLayout>
          </c:layout>
          <c:overlay val="0"/>
        </c:title>
        <c:numFmt formatCode="#,##0.0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33927968"/>
        <c:crosses val="autoZero"/>
        <c:crossBetween val="midCat"/>
        <c:majorUnit val="0.2"/>
      </c:valAx>
    </c:plotArea>
    <c:legend>
      <c:legendPos val="r"/>
      <c:layout>
        <c:manualLayout>
          <c:xMode val="edge"/>
          <c:yMode val="edge"/>
          <c:x val="0.86359417494496993"/>
          <c:y val="0.37907983915010574"/>
          <c:w val="0.13066707843567874"/>
          <c:h val="0.2347265306461217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058059170467885"/>
          <c:y val="2.541075199469723E-2"/>
          <c:w val="0.55084755619870618"/>
          <c:h val="0.79524049453711598"/>
        </c:manualLayout>
      </c:layout>
      <c:scatterChart>
        <c:scatterStyle val="lineMarker"/>
        <c:varyColors val="0"/>
        <c:ser>
          <c:idx val="1"/>
          <c:order val="0"/>
          <c:tx>
            <c:strRef>
              <c:f>'new summary k'!$A$1</c:f>
              <c:strCache>
                <c:ptCount val="1"/>
                <c:pt idx="0">
                  <c:v>CFL1</c:v>
                </c:pt>
              </c:strCache>
            </c:strRef>
          </c:tx>
          <c:spPr>
            <a:ln w="25400">
              <a:noFill/>
            </a:ln>
          </c:spPr>
          <c:marker>
            <c:symbol val="circle"/>
            <c:size val="5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'new summary k'!$M$4:$M$9</c:f>
                <c:numCache>
                  <c:formatCode>General</c:formatCode>
                  <c:ptCount val="6"/>
                  <c:pt idx="0">
                    <c:v>0</c:v>
                  </c:pt>
                  <c:pt idx="1">
                    <c:v>3.8870097684045278E-2</c:v>
                  </c:pt>
                  <c:pt idx="2">
                    <c:v>5.1093675946908002E-3</c:v>
                  </c:pt>
                  <c:pt idx="3">
                    <c:v>7.5741153536003471E-3</c:v>
                  </c:pt>
                  <c:pt idx="4">
                    <c:v>1.8312897495701991E-2</c:v>
                  </c:pt>
                  <c:pt idx="5">
                    <c:v>5.5571395433735198E-3</c:v>
                  </c:pt>
                </c:numCache>
              </c:numRef>
            </c:plus>
            <c:minus>
              <c:numRef>
                <c:f>'new summary k'!$M$4:$M$9</c:f>
                <c:numCache>
                  <c:formatCode>General</c:formatCode>
                  <c:ptCount val="6"/>
                  <c:pt idx="0">
                    <c:v>0</c:v>
                  </c:pt>
                  <c:pt idx="1">
                    <c:v>3.8870097684045278E-2</c:v>
                  </c:pt>
                  <c:pt idx="2">
                    <c:v>5.1093675946908002E-3</c:v>
                  </c:pt>
                  <c:pt idx="3">
                    <c:v>7.5741153536003471E-3</c:v>
                  </c:pt>
                  <c:pt idx="4">
                    <c:v>1.8312897495701991E-2</c:v>
                  </c:pt>
                  <c:pt idx="5">
                    <c:v>5.5571395433735198E-3</c:v>
                  </c:pt>
                </c:numCache>
              </c:numRef>
            </c:minus>
            <c:spPr>
              <a:ln w="6350">
                <a:solidFill>
                  <a:schemeClr val="tx1"/>
                </a:solidFill>
              </a:ln>
            </c:spPr>
          </c:errBars>
          <c:xVal>
            <c:numRef>
              <c:f>'new summary k'!$A$4:$A$9</c:f>
              <c:numCache>
                <c:formatCode>General</c:formatCode>
                <c:ptCount val="6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100</c:v>
                </c:pt>
              </c:numCache>
            </c:numRef>
          </c:xVal>
          <c:yVal>
            <c:numRef>
              <c:f>'new summary k'!$K$4:$K$9</c:f>
              <c:numCache>
                <c:formatCode>0.00</c:formatCode>
                <c:ptCount val="6"/>
                <c:pt idx="0">
                  <c:v>0</c:v>
                </c:pt>
                <c:pt idx="1">
                  <c:v>0.10527932834503102</c:v>
                </c:pt>
                <c:pt idx="2">
                  <c:v>0.46346186901503106</c:v>
                </c:pt>
                <c:pt idx="3">
                  <c:v>0.70637206034109934</c:v>
                </c:pt>
                <c:pt idx="4">
                  <c:v>0.97577357804175302</c:v>
                </c:pt>
                <c:pt idx="5">
                  <c:v>0.99444286045662655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F71-4C00-BAE5-B04F4DDC1E2B}"/>
            </c:ext>
          </c:extLst>
        </c:ser>
        <c:ser>
          <c:idx val="2"/>
          <c:order val="1"/>
          <c:tx>
            <c:strRef>
              <c:f>'new summary k'!$A$11</c:f>
              <c:strCache>
                <c:ptCount val="1"/>
                <c:pt idx="0">
                  <c:v>CFL1+NCAP1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6350">
                <a:solidFill>
                  <a:schemeClr val="tx1"/>
                </a:solidFill>
              </a:ln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'new summary k'!$M$14:$M$19</c:f>
                <c:numCache>
                  <c:formatCode>General</c:formatCode>
                  <c:ptCount val="6"/>
                  <c:pt idx="0">
                    <c:v>0</c:v>
                  </c:pt>
                  <c:pt idx="1">
                    <c:v>8.1637400020470585E-4</c:v>
                  </c:pt>
                  <c:pt idx="2">
                    <c:v>2.7813189437491297E-3</c:v>
                  </c:pt>
                  <c:pt idx="3">
                    <c:v>2.2315237439908125E-3</c:v>
                  </c:pt>
                  <c:pt idx="4">
                    <c:v>3.269356880928585E-3</c:v>
                  </c:pt>
                  <c:pt idx="5">
                    <c:v>0</c:v>
                  </c:pt>
                </c:numCache>
              </c:numRef>
            </c:plus>
            <c:minus>
              <c:numRef>
                <c:f>'new summary k'!$M$14:$M$19</c:f>
                <c:numCache>
                  <c:formatCode>General</c:formatCode>
                  <c:ptCount val="6"/>
                  <c:pt idx="0">
                    <c:v>0</c:v>
                  </c:pt>
                  <c:pt idx="1">
                    <c:v>8.1637400020470585E-4</c:v>
                  </c:pt>
                  <c:pt idx="2">
                    <c:v>2.7813189437491297E-3</c:v>
                  </c:pt>
                  <c:pt idx="3">
                    <c:v>2.2315237439908125E-3</c:v>
                  </c:pt>
                  <c:pt idx="4">
                    <c:v>3.269356880928585E-3</c:v>
                  </c:pt>
                  <c:pt idx="5">
                    <c:v>0</c:v>
                  </c:pt>
                </c:numCache>
              </c:numRef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'new summary k'!$A$14:$A$19</c:f>
              <c:numCache>
                <c:formatCode>General</c:formatCode>
                <c:ptCount val="6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100</c:v>
                </c:pt>
              </c:numCache>
            </c:numRef>
          </c:xVal>
          <c:yVal>
            <c:numRef>
              <c:f>'new summary k'!$K$14:$K$19</c:f>
              <c:numCache>
                <c:formatCode>0.00</c:formatCode>
                <c:ptCount val="6"/>
                <c:pt idx="0">
                  <c:v>0</c:v>
                </c:pt>
                <c:pt idx="1">
                  <c:v>0.31020088793480827</c:v>
                </c:pt>
                <c:pt idx="2">
                  <c:v>0.5463688291882377</c:v>
                </c:pt>
                <c:pt idx="3">
                  <c:v>0.72447017696884408</c:v>
                </c:pt>
                <c:pt idx="4">
                  <c:v>0.94418043470269597</c:v>
                </c:pt>
                <c:pt idx="5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FF71-4C00-BAE5-B04F4DDC1E2B}"/>
            </c:ext>
          </c:extLst>
        </c:ser>
        <c:ser>
          <c:idx val="3"/>
          <c:order val="2"/>
          <c:tx>
            <c:strRef>
              <c:f>'new summary k'!$A$21</c:f>
              <c:strCache>
                <c:ptCount val="1"/>
                <c:pt idx="0">
                  <c:v>CFL2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5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'new summary k'!$M$24:$M$29</c:f>
                <c:numCache>
                  <c:formatCode>General</c:formatCode>
                  <c:ptCount val="6"/>
                  <c:pt idx="0">
                    <c:v>0</c:v>
                  </c:pt>
                  <c:pt idx="1">
                    <c:v>2.5115693824147947E-3</c:v>
                  </c:pt>
                  <c:pt idx="2">
                    <c:v>1.0858824377976571E-2</c:v>
                  </c:pt>
                  <c:pt idx="3">
                    <c:v>2.7491964048537074E-2</c:v>
                  </c:pt>
                  <c:pt idx="4">
                    <c:v>4.3882475294667531E-3</c:v>
                  </c:pt>
                  <c:pt idx="5">
                    <c:v>0</c:v>
                  </c:pt>
                </c:numCache>
              </c:numRef>
            </c:plus>
            <c:minus>
              <c:numRef>
                <c:f>'new summary k'!$M$24:$M$29</c:f>
                <c:numCache>
                  <c:formatCode>General</c:formatCode>
                  <c:ptCount val="6"/>
                  <c:pt idx="0">
                    <c:v>0</c:v>
                  </c:pt>
                  <c:pt idx="1">
                    <c:v>2.5115693824147947E-3</c:v>
                  </c:pt>
                  <c:pt idx="2">
                    <c:v>1.0858824377976571E-2</c:v>
                  </c:pt>
                  <c:pt idx="3">
                    <c:v>2.7491964048537074E-2</c:v>
                  </c:pt>
                  <c:pt idx="4">
                    <c:v>4.3882475294667531E-3</c:v>
                  </c:pt>
                  <c:pt idx="5">
                    <c:v>0</c:v>
                  </c:pt>
                </c:numCache>
              </c:numRef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'new summary k'!$A$24:$A$29</c:f>
              <c:numCache>
                <c:formatCode>General</c:formatCode>
                <c:ptCount val="6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100</c:v>
                </c:pt>
              </c:numCache>
            </c:numRef>
          </c:xVal>
          <c:yVal>
            <c:numRef>
              <c:f>'new summary k'!$K$24:$K$29</c:f>
              <c:numCache>
                <c:formatCode>0.00</c:formatCode>
                <c:ptCount val="6"/>
                <c:pt idx="0">
                  <c:v>0</c:v>
                </c:pt>
                <c:pt idx="1">
                  <c:v>0.19448150148394427</c:v>
                </c:pt>
                <c:pt idx="2">
                  <c:v>0.45011278780715885</c:v>
                </c:pt>
                <c:pt idx="3">
                  <c:v>0.61055967872651828</c:v>
                </c:pt>
                <c:pt idx="4">
                  <c:v>0.89740401618772536</c:v>
                </c:pt>
                <c:pt idx="5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FF71-4C00-BAE5-B04F4DDC1E2B}"/>
            </c:ext>
          </c:extLst>
        </c:ser>
        <c:ser>
          <c:idx val="0"/>
          <c:order val="3"/>
          <c:tx>
            <c:strRef>
              <c:f>'new summary k'!$A$31</c:f>
              <c:strCache>
                <c:ptCount val="1"/>
                <c:pt idx="0">
                  <c:v>ADF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5"/>
            <c:spPr>
              <a:noFill/>
              <a:ln w="6350">
                <a:solidFill>
                  <a:schemeClr val="tx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'new summary k'!$M$34:$M$39</c:f>
                <c:numCache>
                  <c:formatCode>General</c:formatCode>
                  <c:ptCount val="6"/>
                  <c:pt idx="0">
                    <c:v>0</c:v>
                  </c:pt>
                  <c:pt idx="1">
                    <c:v>6.3985250126495814E-3</c:v>
                  </c:pt>
                  <c:pt idx="2">
                    <c:v>8.976435465608534E-3</c:v>
                  </c:pt>
                  <c:pt idx="3">
                    <c:v>1.7639610411616709E-2</c:v>
                  </c:pt>
                  <c:pt idx="4">
                    <c:v>5.1169325368998243E-3</c:v>
                  </c:pt>
                  <c:pt idx="5">
                    <c:v>0</c:v>
                  </c:pt>
                </c:numCache>
              </c:numRef>
            </c:plus>
            <c:minus>
              <c:numRef>
                <c:f>'new summary k'!$M$34:$M$39</c:f>
                <c:numCache>
                  <c:formatCode>General</c:formatCode>
                  <c:ptCount val="6"/>
                  <c:pt idx="0">
                    <c:v>0</c:v>
                  </c:pt>
                  <c:pt idx="1">
                    <c:v>6.3985250126495814E-3</c:v>
                  </c:pt>
                  <c:pt idx="2">
                    <c:v>8.976435465608534E-3</c:v>
                  </c:pt>
                  <c:pt idx="3">
                    <c:v>1.7639610411616709E-2</c:v>
                  </c:pt>
                  <c:pt idx="4">
                    <c:v>5.1169325368998243E-3</c:v>
                  </c:pt>
                  <c:pt idx="5">
                    <c:v>0</c:v>
                  </c:pt>
                </c:numCache>
              </c:numRef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xVal>
            <c:numRef>
              <c:f>'new summary k'!$A$34:$A$39</c:f>
              <c:numCache>
                <c:formatCode>General</c:formatCode>
                <c:ptCount val="6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100</c:v>
                </c:pt>
              </c:numCache>
            </c:numRef>
          </c:xVal>
          <c:yVal>
            <c:numRef>
              <c:f>'new summary k'!$K$34:$K$39</c:f>
              <c:numCache>
                <c:formatCode>0.00</c:formatCode>
                <c:ptCount val="6"/>
                <c:pt idx="0">
                  <c:v>0</c:v>
                </c:pt>
                <c:pt idx="1">
                  <c:v>0.53390737940375155</c:v>
                </c:pt>
                <c:pt idx="2">
                  <c:v>0.79443655433421478</c:v>
                </c:pt>
                <c:pt idx="3">
                  <c:v>0.89636649820814296</c:v>
                </c:pt>
                <c:pt idx="4">
                  <c:v>0.96342902720684209</c:v>
                </c:pt>
                <c:pt idx="5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FF71-4C00-BAE5-B04F4DDC1E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87442895"/>
        <c:axId val="1487457455"/>
      </c:scatterChart>
      <c:valAx>
        <c:axId val="1487442895"/>
        <c:scaling>
          <c:orientation val="minMax"/>
          <c:max val="10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487457455"/>
        <c:crosses val="autoZero"/>
        <c:crossBetween val="midCat"/>
        <c:majorUnit val="25"/>
      </c:valAx>
      <c:valAx>
        <c:axId val="1487457455"/>
        <c:scaling>
          <c:orientation val="minMax"/>
          <c:max val="1.02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90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Fraction inhibition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487442895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80745895068380369"/>
          <c:y val="0.2209652028063481"/>
          <c:w val="0.19254104931619634"/>
          <c:h val="0.4542606108111857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31FFC-E90A-49DF-93DD-ACF2FBDFA90D}" type="datetimeFigureOut">
              <a:rPr lang="en-US" smtClean="0"/>
              <a:t>6/23/22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1EEBF8-0714-4D88-B85C-76AD2BB8D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844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14350" rtl="0" eaLnBrk="1" latinLnBrk="0" hangingPunct="1">
      <a:defRPr sz="675" kern="1200">
        <a:solidFill>
          <a:schemeClr val="tx1"/>
        </a:solidFill>
        <a:latin typeface="+mn-lt"/>
        <a:ea typeface="+mn-ea"/>
        <a:cs typeface="+mn-cs"/>
      </a:defRPr>
    </a:lvl1pPr>
    <a:lvl2pPr marL="257175" algn="l" defTabSz="514350" rtl="0" eaLnBrk="1" latinLnBrk="0" hangingPunct="1">
      <a:defRPr sz="675" kern="1200">
        <a:solidFill>
          <a:schemeClr val="tx1"/>
        </a:solidFill>
        <a:latin typeface="+mn-lt"/>
        <a:ea typeface="+mn-ea"/>
        <a:cs typeface="+mn-cs"/>
      </a:defRPr>
    </a:lvl2pPr>
    <a:lvl3pPr marL="514350" algn="l" defTabSz="514350" rtl="0" eaLnBrk="1" latinLnBrk="0" hangingPunct="1">
      <a:defRPr sz="675" kern="1200">
        <a:solidFill>
          <a:schemeClr val="tx1"/>
        </a:solidFill>
        <a:latin typeface="+mn-lt"/>
        <a:ea typeface="+mn-ea"/>
        <a:cs typeface="+mn-cs"/>
      </a:defRPr>
    </a:lvl3pPr>
    <a:lvl4pPr marL="771525" algn="l" defTabSz="514350" rtl="0" eaLnBrk="1" latinLnBrk="0" hangingPunct="1">
      <a:defRPr sz="675" kern="1200">
        <a:solidFill>
          <a:schemeClr val="tx1"/>
        </a:solidFill>
        <a:latin typeface="+mn-lt"/>
        <a:ea typeface="+mn-ea"/>
        <a:cs typeface="+mn-cs"/>
      </a:defRPr>
    </a:lvl4pPr>
    <a:lvl5pPr marL="1028700" algn="l" defTabSz="514350" rtl="0" eaLnBrk="1" latinLnBrk="0" hangingPunct="1">
      <a:defRPr sz="675" kern="1200">
        <a:solidFill>
          <a:schemeClr val="tx1"/>
        </a:solidFill>
        <a:latin typeface="+mn-lt"/>
        <a:ea typeface="+mn-ea"/>
        <a:cs typeface="+mn-cs"/>
      </a:defRPr>
    </a:lvl5pPr>
    <a:lvl6pPr marL="1285875" algn="l" defTabSz="514350" rtl="0" eaLnBrk="1" latinLnBrk="0" hangingPunct="1">
      <a:defRPr sz="675" kern="1200">
        <a:solidFill>
          <a:schemeClr val="tx1"/>
        </a:solidFill>
        <a:latin typeface="+mn-lt"/>
        <a:ea typeface="+mn-ea"/>
        <a:cs typeface="+mn-cs"/>
      </a:defRPr>
    </a:lvl6pPr>
    <a:lvl7pPr marL="1543050" algn="l" defTabSz="514350" rtl="0" eaLnBrk="1" latinLnBrk="0" hangingPunct="1">
      <a:defRPr sz="675" kern="1200">
        <a:solidFill>
          <a:schemeClr val="tx1"/>
        </a:solidFill>
        <a:latin typeface="+mn-lt"/>
        <a:ea typeface="+mn-ea"/>
        <a:cs typeface="+mn-cs"/>
      </a:defRPr>
    </a:lvl7pPr>
    <a:lvl8pPr marL="1800225" algn="l" defTabSz="514350" rtl="0" eaLnBrk="1" latinLnBrk="0" hangingPunct="1">
      <a:defRPr sz="675" kern="1200">
        <a:solidFill>
          <a:schemeClr val="tx1"/>
        </a:solidFill>
        <a:latin typeface="+mn-lt"/>
        <a:ea typeface="+mn-ea"/>
        <a:cs typeface="+mn-cs"/>
      </a:defRPr>
    </a:lvl8pPr>
    <a:lvl9pPr marL="2057400" algn="l" defTabSz="514350" rtl="0" eaLnBrk="1" latinLnBrk="0" hangingPunct="1">
      <a:defRPr sz="67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1EEBF8-0714-4D88-B85C-76AD2BB8D6E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17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1EEBF8-0714-4D88-B85C-76AD2BB8D6E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36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1EEBF8-0714-4D88-B85C-76AD2BB8D6E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4541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1EEBF8-0714-4D88-B85C-76AD2BB8D6E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8264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1EEBF8-0714-4D88-B85C-76AD2BB8D6E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782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1EEBF8-0714-4D88-B85C-76AD2BB8D6E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34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FB893-FFB4-FB45-7F4E-DBEE0C6C37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D37C49-0263-8476-A5B2-342A547E15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907A9D-4DEE-6B12-9169-50F6CD32E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28D6A-3F3F-495A-8D90-E7960B350270}" type="datetimeFigureOut">
              <a:rPr lang="en-US" smtClean="0"/>
              <a:t>6/23/22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2CD587-B22B-659E-FC64-7ADD2F7FA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918939-8F75-D811-0802-11E4263BB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4E01-D842-48E4-A75F-AAF26F004A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483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3E0EE-FE77-83F2-C88A-CFF2404F2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D2CC58-1BC3-E57F-3727-54DA2A7196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BAEE4F-A596-113C-690D-9B486F990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28D6A-3F3F-495A-8D90-E7960B350270}" type="datetimeFigureOut">
              <a:rPr lang="en-US" smtClean="0"/>
              <a:t>6/23/22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E47FE6-0AE5-5655-0638-D5EF5B911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934778-1164-E1F5-EFA5-8F8629187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4E01-D842-48E4-A75F-AAF26F004A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762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E4AA1E-0B6B-AF9A-CB33-6F5BBAFB34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07756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BCCE1B-1144-409B-3477-BE428BD363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1487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B175B5-38D7-45CB-2F1F-548F51CEE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28D6A-3F3F-495A-8D90-E7960B350270}" type="datetimeFigureOut">
              <a:rPr lang="en-US" smtClean="0"/>
              <a:t>6/23/22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0177C-2604-F85D-FEAB-AC10C75F9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824489-FE6D-3AEA-473E-21CE0B16D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4E01-D842-48E4-A75F-AAF26F004A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730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14AC1-A5DC-6A45-A548-0B7D954FF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E7CDD6-8BF3-90C5-8619-4FF1363AEA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E10179-B814-4B56-A791-14A15408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28D6A-3F3F-495A-8D90-E7960B350270}" type="datetimeFigureOut">
              <a:rPr lang="en-US" smtClean="0"/>
              <a:t>6/23/22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2AC3AB-BA17-7AE7-EF6F-49F69C946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CC131-EDC4-40E9-B162-4C7580005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4E01-D842-48E4-A75F-AAF26F004A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95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C978C-DBDC-D78F-9599-DCF7F9005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96DC10-3D00-C796-45E3-B7F5831CFE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6ACDB-43A7-C97F-6048-67C3F2E68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28D6A-3F3F-495A-8D90-E7960B350270}" type="datetimeFigureOut">
              <a:rPr lang="en-US" smtClean="0"/>
              <a:t>6/23/22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A83BC9-0EC0-F319-5956-4DF41BC08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2BF522-0AA6-1849-0A4D-F6313ABAA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4E01-D842-48E4-A75F-AAF26F004A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191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08392-1B6B-18E6-78DD-6656B44E2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C2FA3-6698-7A0A-EE0B-40BBDE530B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36BDEC-41BD-9485-58A1-90BE097DB4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79ED45-4FCA-12D0-C49C-904496BEC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28D6A-3F3F-495A-8D90-E7960B350270}" type="datetimeFigureOut">
              <a:rPr lang="en-US" smtClean="0"/>
              <a:t>6/23/22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D42FD-11E6-0228-F246-37CDB0780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A9DF9A-F60F-BF26-D9EF-2C162FB90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4E01-D842-48E4-A75F-AAF26F004A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090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1FACD-8B65-8650-C932-01FCC7E58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80E9E0-D7E4-BA14-ED75-93AFD8C37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3F6C9F-2EF3-8642-A31E-E51E7FCC15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2608F5-228A-D7DD-53EB-1EAF672AF4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9A5D34-CC2E-2C63-1375-334761BFFE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E3387A-806C-95A9-F93D-3341222FE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28D6A-3F3F-495A-8D90-E7960B350270}" type="datetimeFigureOut">
              <a:rPr lang="en-US" smtClean="0"/>
              <a:t>6/23/22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42B627-3D10-AE96-551B-F2F47901A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FE1DA1-9815-C37D-A949-88A4AF24C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4E01-D842-48E4-A75F-AAF26F004A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667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6C518-2879-40B4-4147-396FC562B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40E5DB-7922-556D-493D-75DE99822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28D6A-3F3F-495A-8D90-E7960B350270}" type="datetimeFigureOut">
              <a:rPr lang="en-US" smtClean="0"/>
              <a:t>6/23/22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79C818-FD75-C82B-B8FB-B907350A5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1910E4-755D-0F91-7391-431A05AEE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4E01-D842-48E4-A75F-AAF26F004A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46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BFB4181-129A-7F92-1E5E-79A5EFF9B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28D6A-3F3F-495A-8D90-E7960B350270}" type="datetimeFigureOut">
              <a:rPr lang="en-US" smtClean="0"/>
              <a:t>6/23/22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0D5BC5-F14E-8AC3-774E-4AF7B9EF3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765FD2-7CCB-9E5E-594E-6D1B66B0C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4E01-D842-48E4-A75F-AAF26F004A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761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4F624-C496-8211-15B5-08097D69A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D725CF-0230-120D-A4B8-0F5EA99834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0C93E5-D8B7-2D7D-B072-3CCA956840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552B43-C529-0033-2BB2-03F3DE3E8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28D6A-3F3F-495A-8D90-E7960B350270}" type="datetimeFigureOut">
              <a:rPr lang="en-US" smtClean="0"/>
              <a:t>6/23/22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4BB5C-BFE6-0F6D-04AB-9EB081734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8E7FC3-EEF5-22C5-AF3E-05293A0FB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4E01-D842-48E4-A75F-AAF26F004A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385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7C064-0EA9-46D6-6902-F121E2E4C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A12D02-8E71-B70C-E4BF-4BB623B71F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E71320-B2BF-808D-BFBA-33BD82E552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7E33E4-84D1-B821-2305-5F5390E9DB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28D6A-3F3F-495A-8D90-E7960B350270}" type="datetimeFigureOut">
              <a:rPr lang="en-US" smtClean="0"/>
              <a:t>6/23/22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34C023-80FB-3B39-7787-593F1F281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3E1019-67CE-7853-DD25-32B25902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4E01-D842-48E4-A75F-AAF26F004A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07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D3273D-0196-A2E5-F792-D2C3630EE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8904F8-0333-128D-51F6-617A17A214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E02A3F-3168-A7E3-9CBE-85F4031B6F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28D6A-3F3F-495A-8D90-E7960B350270}" type="datetimeFigureOut">
              <a:rPr lang="en-US" smtClean="0"/>
              <a:t>6/23/22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8018E7-65D7-8876-CC94-F64D8B455B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15DD6-9FA5-D069-D898-469D3BE9E0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04E01-D842-48E4-A75F-AAF26F004A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713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chart" Target="../charts/chart1.xml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chart" Target="../charts/chart3.xml"/><Relationship Id="rId10" Type="http://schemas.openxmlformats.org/officeDocument/2006/relationships/image" Target="../media/image2.jpg"/><Relationship Id="rId4" Type="http://schemas.openxmlformats.org/officeDocument/2006/relationships/chart" Target="../charts/chart2.xml"/><Relationship Id="rId9" Type="http://schemas.openxmlformats.org/officeDocument/2006/relationships/chart" Target="../charts/char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5" Type="http://schemas.openxmlformats.org/officeDocument/2006/relationships/image" Target="../media/image19.jp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BE91C90-0098-2F33-11D9-60CAD83D5CF7}"/>
              </a:ext>
            </a:extLst>
          </p:cNvPr>
          <p:cNvSpPr txBox="1"/>
          <p:nvPr/>
        </p:nvSpPr>
        <p:spPr>
          <a:xfrm>
            <a:off x="562208" y="1016275"/>
            <a:ext cx="5733584" cy="497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Palatino Linotype" panose="02040502050505030304" pitchFamily="18" charset="0"/>
              </a:rPr>
              <a:t>Supplementary Information for</a:t>
            </a:r>
          </a:p>
          <a:p>
            <a:pPr algn="ctr"/>
            <a:endParaRPr lang="en-US" dirty="0">
              <a:latin typeface="Palatino Linotype" panose="02040502050505030304" pitchFamily="18" charset="0"/>
            </a:endParaRPr>
          </a:p>
          <a:p>
            <a:pPr algn="ctr"/>
            <a:endParaRPr lang="en-US" dirty="0">
              <a:latin typeface="Palatino Linotype" panose="02040502050505030304" pitchFamily="18" charset="0"/>
            </a:endParaRPr>
          </a:p>
          <a:p>
            <a:pPr algn="ctr"/>
            <a:r>
              <a:rPr lang="en-US" b="1" i="1" dirty="0" err="1">
                <a:latin typeface="Palatino Linotype" panose="02040502050505030304" pitchFamily="18" charset="0"/>
              </a:rPr>
              <a:t>Photorhabdus</a:t>
            </a:r>
            <a:r>
              <a:rPr lang="en-US" b="1" i="1" dirty="0">
                <a:latin typeface="Palatino Linotype" panose="02040502050505030304" pitchFamily="18" charset="0"/>
              </a:rPr>
              <a:t> </a:t>
            </a:r>
            <a:r>
              <a:rPr lang="en-US" b="1" i="1" dirty="0" err="1">
                <a:latin typeface="Palatino Linotype" panose="02040502050505030304" pitchFamily="18" charset="0"/>
              </a:rPr>
              <a:t>luminescens</a:t>
            </a:r>
            <a:r>
              <a:rPr lang="en-US" b="1" dirty="0">
                <a:latin typeface="Palatino Linotype" panose="02040502050505030304" pitchFamily="18" charset="0"/>
              </a:rPr>
              <a:t> TccC3 toxin targets the dynamic population of F-actin and impairs cell cortex integrity</a:t>
            </a:r>
          </a:p>
          <a:p>
            <a:pPr algn="ctr"/>
            <a:endParaRPr lang="en-US" b="1" dirty="0">
              <a:latin typeface="Palatino Linotype" panose="02040502050505030304" pitchFamily="18" charset="0"/>
            </a:endParaRPr>
          </a:p>
          <a:p>
            <a:pPr algn="ctr"/>
            <a:r>
              <a:rPr lang="en-US" sz="1200" dirty="0">
                <a:latin typeface="Palatino Linotype" panose="02040502050505030304" pitchFamily="18" charset="0"/>
              </a:rPr>
              <a:t>Dong S. </a:t>
            </a:r>
            <a:r>
              <a:rPr lang="en-US" sz="1200" i="1" dirty="0">
                <a:latin typeface="Palatino Linotype" panose="02040502050505030304" pitchFamily="18" charset="0"/>
              </a:rPr>
              <a:t>et al.</a:t>
            </a:r>
          </a:p>
          <a:p>
            <a:pPr algn="ctr"/>
            <a:endParaRPr lang="en-US" sz="1200" i="1" dirty="0">
              <a:latin typeface="Palatino Linotype" panose="02040502050505030304" pitchFamily="18" charset="0"/>
            </a:endParaRPr>
          </a:p>
          <a:p>
            <a:endParaRPr lang="en-US" sz="1200" i="1" dirty="0">
              <a:latin typeface="Palatino Linotype" panose="02040502050505030304" pitchFamily="18" charset="0"/>
            </a:endParaRPr>
          </a:p>
          <a:p>
            <a:endParaRPr lang="en-US" sz="1200" i="1" dirty="0">
              <a:latin typeface="Palatino Linotype" panose="02040502050505030304" pitchFamily="18" charset="0"/>
            </a:endParaRPr>
          </a:p>
          <a:p>
            <a:pPr marL="692150" indent="-692150">
              <a:spcAft>
                <a:spcPts val="600"/>
              </a:spcAft>
            </a:pPr>
            <a:r>
              <a:rPr lang="en-US" sz="1100" dirty="0">
                <a:latin typeface="Palatino Linotype" panose="02040502050505030304" pitchFamily="18" charset="0"/>
              </a:rPr>
              <a:t>Figure S1: </a:t>
            </a:r>
            <a:r>
              <a:rPr lang="en-US" sz="1100" dirty="0">
                <a:latin typeface="Palatino Linotype" panose="02040502050505030304" pitchFamily="18" charset="0"/>
                <a:cs typeface="Arial" panose="020B0604020202020204" pitchFamily="34" charset="0"/>
              </a:rPr>
              <a:t>Preferred substrates for TccC3 are F-actin (over G-actin) and NAD</a:t>
            </a:r>
            <a:r>
              <a:rPr lang="en-US" sz="1100" baseline="30000" dirty="0">
                <a:latin typeface="Palatino Linotype" panose="02040502050505030304" pitchFamily="18" charset="0"/>
                <a:cs typeface="Arial" panose="020B0604020202020204" pitchFamily="34" charset="0"/>
              </a:rPr>
              <a:t>+</a:t>
            </a:r>
            <a:r>
              <a:rPr lang="en-US" sz="1100" dirty="0">
                <a:latin typeface="Palatino Linotype" panose="02040502050505030304" pitchFamily="18" charset="0"/>
                <a:cs typeface="Arial" panose="020B0604020202020204" pitchFamily="34" charset="0"/>
              </a:rPr>
              <a:t> (over </a:t>
            </a:r>
            <a:r>
              <a:rPr lang="en-US" sz="1100" dirty="0" err="1">
                <a:latin typeface="Palatino Linotype" panose="02040502050505030304" pitchFamily="18" charset="0"/>
                <a:cs typeface="Arial" panose="020B0604020202020204" pitchFamily="34" charset="0"/>
              </a:rPr>
              <a:t>εNAD</a:t>
            </a:r>
            <a:r>
              <a:rPr lang="en-US" sz="1100" baseline="30000" dirty="0">
                <a:latin typeface="Palatino Linotype" panose="02040502050505030304" pitchFamily="18" charset="0"/>
                <a:cs typeface="Arial" panose="020B0604020202020204" pitchFamily="34" charset="0"/>
              </a:rPr>
              <a:t>+</a:t>
            </a:r>
            <a:r>
              <a:rPr lang="en-US" sz="1100" dirty="0">
                <a:latin typeface="Palatino Linotype" panose="02040502050505030304" pitchFamily="18" charset="0"/>
                <a:cs typeface="Arial" panose="020B0604020202020204" pitchFamily="34" charset="0"/>
              </a:rPr>
              <a:t>)</a:t>
            </a:r>
          </a:p>
          <a:p>
            <a:pPr>
              <a:spcAft>
                <a:spcPts val="600"/>
              </a:spcAft>
            </a:pPr>
            <a:r>
              <a:rPr lang="en-US" sz="1100" dirty="0">
                <a:latin typeface="Palatino Linotype" panose="02040502050505030304" pitchFamily="18" charset="0"/>
              </a:rPr>
              <a:t>Figure S2: Uncropped gels for Figure 1B  </a:t>
            </a:r>
          </a:p>
          <a:p>
            <a:pPr marL="690563" indent="-690563">
              <a:spcAft>
                <a:spcPts val="600"/>
              </a:spcAft>
            </a:pPr>
            <a:r>
              <a:rPr lang="en-US" sz="1100" dirty="0">
                <a:latin typeface="Palatino Linotype" panose="02040502050505030304" pitchFamily="18" charset="0"/>
              </a:rPr>
              <a:t>Figure S3: </a:t>
            </a:r>
            <a:r>
              <a:rPr lang="en-US" sz="1100" dirty="0">
                <a:latin typeface="Palatino Linotype" panose="02040502050505030304" pitchFamily="18" charset="0"/>
                <a:cs typeface="Arial" panose="020B0604020202020204" pitchFamily="34" charset="0"/>
              </a:rPr>
              <a:t>T148-ADP-ribosylation impedes the ability of thymosin β4 (TMSB4) and profilin (PFN1) to inhibit spontaneous actin nucleation</a:t>
            </a:r>
            <a:endParaRPr lang="en-US" sz="1100" dirty="0">
              <a:latin typeface="Palatino Linotype" panose="0204050205050503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1100" dirty="0">
                <a:latin typeface="Palatino Linotype" panose="02040502050505030304" pitchFamily="18" charset="0"/>
                <a:cs typeface="Arial" panose="020B0604020202020204" pitchFamily="34" charset="0"/>
              </a:rPr>
              <a:t>Figure S4: </a:t>
            </a:r>
            <a:r>
              <a:rPr lang="en-US" sz="1100" dirty="0">
                <a:latin typeface="Palatino Linotype"/>
                <a:cs typeface="Arial"/>
              </a:rPr>
              <a:t>T148-ADP-ribosylation inhibits actin depolymerization by ADF/CFL</a:t>
            </a:r>
            <a:endParaRPr lang="en-US" sz="1100" dirty="0">
              <a:latin typeface="Palatino Linotype" panose="02040502050505030304" pitchFamily="18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1100" dirty="0">
                <a:latin typeface="Palatino Linotype" panose="02040502050505030304" pitchFamily="18" charset="0"/>
              </a:rPr>
              <a:t>Figure S5: </a:t>
            </a:r>
            <a:r>
              <a:rPr lang="en-US" sz="1100" dirty="0">
                <a:latin typeface="Palatino Linotype" panose="02040502050505030304" pitchFamily="18" charset="0"/>
                <a:cs typeface="Arial" panose="020B0604020202020204" pitchFamily="34" charset="0"/>
              </a:rPr>
              <a:t>T148-ADP-ribosylation promotes Arp2/3-nucleated actin polymerization</a:t>
            </a:r>
          </a:p>
          <a:p>
            <a:pPr>
              <a:spcAft>
                <a:spcPts val="600"/>
              </a:spcAft>
            </a:pPr>
            <a:r>
              <a:rPr lang="en-US" sz="1100" dirty="0">
                <a:latin typeface="Palatino Linotype" panose="02040502050505030304" pitchFamily="18" charset="0"/>
                <a:cs typeface="Arial" panose="020B0604020202020204" pitchFamily="34" charset="0"/>
              </a:rPr>
              <a:t>Figure S6: T148-ADPR-actin cannot be bundled efficiently by plastin 2 (PLS2)</a:t>
            </a:r>
          </a:p>
          <a:p>
            <a:pPr>
              <a:spcAft>
                <a:spcPts val="600"/>
              </a:spcAft>
            </a:pPr>
            <a:r>
              <a:rPr lang="en-US" sz="1100" dirty="0">
                <a:latin typeface="Palatino Linotype" panose="02040502050505030304" pitchFamily="18" charset="0"/>
                <a:cs typeface="Arial" panose="020B0604020202020204" pitchFamily="34" charset="0"/>
              </a:rPr>
              <a:t>Figure S7: T148-ADPR-actin cannot be bundled efficiently by </a:t>
            </a:r>
            <a:r>
              <a:rPr lang="el-GR" sz="1100" dirty="0">
                <a:latin typeface="Palatino Linotype" panose="02040502050505030304" pitchFamily="18" charset="0"/>
                <a:cs typeface="Arial" panose="020B0604020202020204" pitchFamily="34" charset="0"/>
              </a:rPr>
              <a:t>α</a:t>
            </a:r>
            <a:r>
              <a:rPr lang="en-US" sz="1100" dirty="0">
                <a:latin typeface="Palatino Linotype" panose="02040502050505030304" pitchFamily="18" charset="0"/>
                <a:cs typeface="Arial" panose="020B0604020202020204" pitchFamily="34" charset="0"/>
              </a:rPr>
              <a:t>-actinin (ACTN)</a:t>
            </a:r>
          </a:p>
          <a:p>
            <a:pPr>
              <a:spcAft>
                <a:spcPts val="600"/>
              </a:spcAft>
            </a:pPr>
            <a:r>
              <a:rPr lang="en-US" sz="1100" dirty="0">
                <a:latin typeface="Palatino Linotype" panose="02040502050505030304" pitchFamily="18" charset="0"/>
              </a:rPr>
              <a:t>Figure S8: Uncropped gels for Figure 8E,G </a:t>
            </a:r>
          </a:p>
        </p:txBody>
      </p:sp>
    </p:spTree>
    <p:extLst>
      <p:ext uri="{BB962C8B-B14F-4D97-AF65-F5344CB8AC3E}">
        <p14:creationId xmlns:p14="http://schemas.microsoft.com/office/powerpoint/2010/main" val="3231101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" name="Chart 75">
            <a:extLst>
              <a:ext uri="{FF2B5EF4-FFF2-40B4-BE49-F238E27FC236}">
                <a16:creationId xmlns:a16="http://schemas.microsoft.com/office/drawing/2014/main" id="{73BAF839-95F4-7EE5-5B40-6ACBD2F3079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7588342"/>
              </p:ext>
            </p:extLst>
          </p:nvPr>
        </p:nvGraphicFramePr>
        <p:xfrm>
          <a:off x="5743659" y="1303105"/>
          <a:ext cx="1019927" cy="1430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7" name="Chart 76">
            <a:extLst>
              <a:ext uri="{FF2B5EF4-FFF2-40B4-BE49-F238E27FC236}">
                <a16:creationId xmlns:a16="http://schemas.microsoft.com/office/drawing/2014/main" id="{624050F6-E882-D778-0FC0-99F7B8F662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2731195"/>
              </p:ext>
            </p:extLst>
          </p:nvPr>
        </p:nvGraphicFramePr>
        <p:xfrm>
          <a:off x="4642047" y="1303105"/>
          <a:ext cx="1031833" cy="1430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1" name="TextBox 170">
            <a:extLst>
              <a:ext uri="{FF2B5EF4-FFF2-40B4-BE49-F238E27FC236}">
                <a16:creationId xmlns:a16="http://schemas.microsoft.com/office/drawing/2014/main" id="{3D436404-9FFA-576A-F0E8-94FFEE6D08F3}"/>
              </a:ext>
            </a:extLst>
          </p:cNvPr>
          <p:cNvSpPr txBox="1"/>
          <p:nvPr/>
        </p:nvSpPr>
        <p:spPr>
          <a:xfrm>
            <a:off x="2304095" y="551451"/>
            <a:ext cx="2263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Palatino Linotype" panose="02040502050505030304" pitchFamily="18" charset="0"/>
                <a:cs typeface="Arial" panose="020B0604020202020204" pitchFamily="34" charset="0"/>
              </a:rPr>
              <a:t>Supplementary Figure S1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179CC0B-710C-A85D-010C-5C53E8630397}"/>
              </a:ext>
            </a:extLst>
          </p:cNvPr>
          <p:cNvGrpSpPr/>
          <p:nvPr/>
        </p:nvGrpSpPr>
        <p:grpSpPr>
          <a:xfrm>
            <a:off x="2529509" y="2902381"/>
            <a:ext cx="2202316" cy="1695627"/>
            <a:chOff x="2307989" y="1722830"/>
            <a:chExt cx="2727376" cy="2097858"/>
          </a:xfrm>
        </p:grpSpPr>
        <p:graphicFrame>
          <p:nvGraphicFramePr>
            <p:cNvPr id="144" name="Chart 143">
              <a:extLst>
                <a:ext uri="{FF2B5EF4-FFF2-40B4-BE49-F238E27FC236}">
                  <a16:creationId xmlns:a16="http://schemas.microsoft.com/office/drawing/2014/main" id="{58EFA8D2-F559-4479-BCAC-482D28AB9F0C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937332072"/>
                </p:ext>
              </p:extLst>
            </p:nvPr>
          </p:nvGraphicFramePr>
          <p:xfrm>
            <a:off x="2307989" y="1722830"/>
            <a:ext cx="2727376" cy="209785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4898CD32-7CA7-4947-BF67-4FC00BB98AA7}"/>
                </a:ext>
              </a:extLst>
            </p:cNvPr>
            <p:cNvSpPr txBox="1"/>
            <p:nvPr/>
          </p:nvSpPr>
          <p:spPr>
            <a:xfrm>
              <a:off x="3985434" y="1892319"/>
              <a:ext cx="736099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900" dirty="0">
                  <a:latin typeface="Arial" panose="020B0604020202020204" pitchFamily="34" charset="0"/>
                  <a:cs typeface="Arial" panose="020B0604020202020204" pitchFamily="34" charset="0"/>
                </a:rPr>
                <a:t>ε</a:t>
              </a:r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NAD</a:t>
              </a:r>
              <a:r>
                <a:rPr lang="en-US" sz="9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 (%)</a:t>
              </a: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633C9774-0081-4F42-9987-05828FD1BBF0}"/>
                </a:ext>
              </a:extLst>
            </p:cNvPr>
            <p:cNvCxnSpPr/>
            <p:nvPr/>
          </p:nvCxnSpPr>
          <p:spPr>
            <a:xfrm>
              <a:off x="3345906" y="2172629"/>
              <a:ext cx="0" cy="51346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03819BF1-A1B2-4E76-695D-539375D5512E}"/>
              </a:ext>
            </a:extLst>
          </p:cNvPr>
          <p:cNvSpPr txBox="1"/>
          <p:nvPr/>
        </p:nvSpPr>
        <p:spPr>
          <a:xfrm>
            <a:off x="221160" y="1130053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3B56DD1-79F7-1A70-4606-8F4B56A5713C}"/>
              </a:ext>
            </a:extLst>
          </p:cNvPr>
          <p:cNvGrpSpPr/>
          <p:nvPr/>
        </p:nvGrpSpPr>
        <p:grpSpPr>
          <a:xfrm>
            <a:off x="2342431" y="1261140"/>
            <a:ext cx="2158703" cy="1272534"/>
            <a:chOff x="2328044" y="649292"/>
            <a:chExt cx="2158703" cy="1272534"/>
          </a:xfrm>
        </p:grpSpPr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A62AED57-BE87-DF0B-492F-4481EED6EDC5}"/>
                </a:ext>
              </a:extLst>
            </p:cNvPr>
            <p:cNvCxnSpPr/>
            <p:nvPr/>
          </p:nvCxnSpPr>
          <p:spPr>
            <a:xfrm>
              <a:off x="4038322" y="1499534"/>
              <a:ext cx="69774" cy="33105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C1FA232-96C5-16D4-3B51-9779C805AC96}"/>
                </a:ext>
              </a:extLst>
            </p:cNvPr>
            <p:cNvGrpSpPr/>
            <p:nvPr/>
          </p:nvGrpSpPr>
          <p:grpSpPr>
            <a:xfrm>
              <a:off x="2328044" y="649292"/>
              <a:ext cx="2158703" cy="1272534"/>
              <a:chOff x="3515963" y="346280"/>
              <a:chExt cx="3253604" cy="1917968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F1701F9D-2FD6-CE81-88FA-EEF321866120}"/>
                  </a:ext>
                </a:extLst>
              </p:cNvPr>
              <p:cNvSpPr txBox="1"/>
              <p:nvPr/>
            </p:nvSpPr>
            <p:spPr>
              <a:xfrm>
                <a:off x="6020985" y="1427115"/>
                <a:ext cx="439544" cy="2000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- Actin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EAB76AF6-5284-9EC7-2484-08C6709A1092}"/>
                  </a:ext>
                </a:extLst>
              </p:cNvPr>
              <p:cNvSpPr txBox="1"/>
              <p:nvPr/>
            </p:nvSpPr>
            <p:spPr>
              <a:xfrm>
                <a:off x="6079200" y="1612942"/>
                <a:ext cx="690367" cy="3729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560"/>
                  </a:lnSpc>
                </a:pPr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ADPR-</a:t>
                </a:r>
              </a:p>
              <a:p>
                <a:pPr algn="ctr">
                  <a:lnSpc>
                    <a:spcPts val="560"/>
                  </a:lnSpc>
                </a:pPr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actin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DD888548-64FA-AFF4-399D-8B82CDF9F502}"/>
                  </a:ext>
                </a:extLst>
              </p:cNvPr>
              <p:cNvSpPr txBox="1"/>
              <p:nvPr/>
            </p:nvSpPr>
            <p:spPr>
              <a:xfrm>
                <a:off x="6020985" y="1304500"/>
                <a:ext cx="418704" cy="2000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- BSA</a:t>
                </a:r>
              </a:p>
            </p:txBody>
          </p:sp>
          <p:pic>
            <p:nvPicPr>
              <p:cNvPr id="45" name="Picture 44" descr="Table&#10;&#10;Description automatically generated">
                <a:extLst>
                  <a:ext uri="{FF2B5EF4-FFF2-40B4-BE49-F238E27FC236}">
                    <a16:creationId xmlns:a16="http://schemas.microsoft.com/office/drawing/2014/main" id="{A6934E75-D313-5ADD-FC25-9F5352A808C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contras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472" t="10" r="-136" b="-1898"/>
              <a:stretch/>
            </p:blipFill>
            <p:spPr>
              <a:xfrm>
                <a:off x="3515963" y="650220"/>
                <a:ext cx="2637588" cy="1614028"/>
              </a:xfrm>
              <a:prstGeom prst="rect">
                <a:avLst/>
              </a:prstGeom>
              <a:ln w="6350">
                <a:noFill/>
              </a:ln>
            </p:spPr>
          </p:pic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18CDEC5F-B12E-CF03-D8D3-E0ABF18DEAB1}"/>
                  </a:ext>
                </a:extLst>
              </p:cNvPr>
              <p:cNvSpPr txBox="1"/>
              <p:nvPr/>
            </p:nvSpPr>
            <p:spPr>
              <a:xfrm rot="16200000">
                <a:off x="3662530" y="402250"/>
                <a:ext cx="273267" cy="16132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G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97A0D549-C20C-5034-6EEF-9233ACAF98E0}"/>
                  </a:ext>
                </a:extLst>
              </p:cNvPr>
              <p:cNvSpPr txBox="1"/>
              <p:nvPr/>
            </p:nvSpPr>
            <p:spPr>
              <a:xfrm rot="16200000">
                <a:off x="3844187" y="402452"/>
                <a:ext cx="273267" cy="16092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F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389B3E6C-349B-C90C-4340-17F09DA661BD}"/>
                  </a:ext>
                </a:extLst>
              </p:cNvPr>
              <p:cNvSpPr txBox="1"/>
              <p:nvPr/>
            </p:nvSpPr>
            <p:spPr>
              <a:xfrm>
                <a:off x="5111049" y="357453"/>
                <a:ext cx="484191" cy="1912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G-actin 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88C1121A-5AF2-4B32-B1F0-896614397689}"/>
                  </a:ext>
                </a:extLst>
              </p:cNvPr>
              <p:cNvSpPr txBox="1"/>
              <p:nvPr/>
            </p:nvSpPr>
            <p:spPr>
              <a:xfrm>
                <a:off x="5481192" y="357741"/>
                <a:ext cx="778491" cy="324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F-actin </a:t>
                </a:r>
              </a:p>
            </p:txBody>
          </p: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EE581182-8B10-E113-DAC8-CF82174505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08972" y="612509"/>
                <a:ext cx="446527" cy="0"/>
              </a:xfrm>
              <a:prstGeom prst="line">
                <a:avLst/>
              </a:prstGeom>
              <a:ln w="63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4736DC04-6D34-9B8C-F212-FB480958FF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47174" y="612509"/>
                <a:ext cx="446527" cy="0"/>
              </a:xfrm>
              <a:prstGeom prst="line">
                <a:avLst/>
              </a:prstGeom>
              <a:ln w="63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71EB34CB-18AC-FA8D-B6BF-4AD5CE5694BC}"/>
              </a:ext>
            </a:extLst>
          </p:cNvPr>
          <p:cNvSpPr txBox="1"/>
          <p:nvPr/>
        </p:nvSpPr>
        <p:spPr>
          <a:xfrm>
            <a:off x="2220802" y="1130053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14DBBE7-8591-9E9A-D8F8-45B95F33867F}"/>
              </a:ext>
            </a:extLst>
          </p:cNvPr>
          <p:cNvSpPr txBox="1"/>
          <p:nvPr/>
        </p:nvSpPr>
        <p:spPr>
          <a:xfrm>
            <a:off x="337069" y="5061630"/>
            <a:ext cx="6183861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000" b="1" dirty="0">
                <a:latin typeface="Palatino Linotype" panose="02040502050505030304" pitchFamily="18" charset="0"/>
                <a:cs typeface="Arial" panose="020B0604020202020204" pitchFamily="34" charset="0"/>
              </a:rPr>
              <a:t>Figure S1.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Preferred substrates for TccC3 are F-actin (over G-actin) and NAD</a:t>
            </a:r>
            <a:r>
              <a:rPr lang="en-US" sz="1000" baseline="30000" dirty="0">
                <a:latin typeface="Palatino Linotype" panose="02040502050505030304" pitchFamily="18" charset="0"/>
                <a:cs typeface="Arial" panose="020B0604020202020204" pitchFamily="34" charset="0"/>
              </a:rPr>
              <a:t>+</a:t>
            </a:r>
            <a:r>
              <a:rPr lang="en-US" sz="100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 (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over </a:t>
            </a:r>
            <a:r>
              <a:rPr lang="en-US" sz="1000" dirty="0" err="1">
                <a:latin typeface="Palatino Linotype" panose="02040502050505030304" pitchFamily="18" charset="0"/>
                <a:cs typeface="Arial" panose="020B0604020202020204" pitchFamily="34" charset="0"/>
              </a:rPr>
              <a:t>εNAD</a:t>
            </a:r>
            <a:r>
              <a:rPr lang="en-US" sz="1000" baseline="30000" dirty="0">
                <a:latin typeface="Palatino Linotype" panose="02040502050505030304" pitchFamily="18" charset="0"/>
                <a:cs typeface="Arial" panose="020B0604020202020204" pitchFamily="34" charset="0"/>
              </a:rPr>
              <a:t>+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)</a:t>
            </a:r>
            <a:r>
              <a:rPr lang="en-US" sz="100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.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(</a:t>
            </a:r>
            <a:r>
              <a:rPr lang="en-US" sz="1000" b="1" dirty="0">
                <a:latin typeface="Palatino Linotype" panose="02040502050505030304" pitchFamily="18" charset="0"/>
                <a:cs typeface="Arial" panose="020B0604020202020204" pitchFamily="34" charset="0"/>
              </a:rPr>
              <a:t>A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)</a:t>
            </a:r>
            <a:r>
              <a:rPr lang="en-US" sz="1000" b="1" dirty="0">
                <a:latin typeface="Palatino Linotype" panose="02040502050505030304" pitchFamily="18" charset="0"/>
                <a:cs typeface="Arial" panose="020B0604020202020204" pitchFamily="34" charset="0"/>
              </a:rPr>
              <a:t>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G- and/or F-actin ADP-ribosylation by TccC3 in the presence of bovine serum albumin (BSA; added for stabilization of TccC3) was monitored by an increase in </a:t>
            </a:r>
            <a:r>
              <a:rPr lang="el-GR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ε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NAD</a:t>
            </a:r>
            <a:r>
              <a:rPr lang="en-US" sz="1000" baseline="30000" dirty="0">
                <a:latin typeface="Palatino Linotype" panose="02040502050505030304" pitchFamily="18" charset="0"/>
                <a:cs typeface="Arial" panose="020B0604020202020204" pitchFamily="34" charset="0"/>
              </a:rPr>
              <a:t>+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 fluorescence. The reactions were initiated by 250 </a:t>
            </a:r>
            <a:r>
              <a:rPr lang="en-US" sz="1000" dirty="0" err="1">
                <a:latin typeface="Palatino Linotype" panose="02040502050505030304" pitchFamily="18" charset="0"/>
                <a:cs typeface="Arial" panose="020B0604020202020204" pitchFamily="34" charset="0"/>
              </a:rPr>
              <a:t>nM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 of TccC3; at the 2.5-h time point, the samples were resolved on native PAGE to separate unmodified and ADPR-actin (three samples are shown for each of G- or F-actin samples used as TccC3 substrates). Normalized intensity plots are shown; error bars are shown for every third data point and represent standard errors of the mean of three independent repetitions. </a:t>
            </a:r>
          </a:p>
          <a:p>
            <a:pPr algn="just"/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(</a:t>
            </a:r>
            <a:r>
              <a:rPr lang="en-US" sz="1000" b="1" dirty="0">
                <a:latin typeface="Palatino Linotype" panose="02040502050505030304" pitchFamily="18" charset="0"/>
                <a:cs typeface="Arial" panose="020B0604020202020204" pitchFamily="34" charset="0"/>
              </a:rPr>
              <a:t>B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) Uncropped gel for Figure S1A is shown.</a:t>
            </a:r>
          </a:p>
          <a:p>
            <a:pPr algn="just"/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(</a:t>
            </a:r>
            <a:r>
              <a:rPr lang="en-US" sz="1000" b="1" dirty="0">
                <a:latin typeface="Palatino Linotype" panose="02040502050505030304" pitchFamily="18" charset="0"/>
                <a:cs typeface="Arial" panose="020B0604020202020204" pitchFamily="34" charset="0"/>
              </a:rPr>
              <a:t>C, D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) Normalized </a:t>
            </a:r>
            <a:r>
              <a:rPr lang="el-GR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ε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NAD</a:t>
            </a:r>
            <a:r>
              <a:rPr lang="en-US" sz="1000" baseline="30000" dirty="0">
                <a:latin typeface="Palatino Linotype" panose="02040502050505030304" pitchFamily="18" charset="0"/>
                <a:cs typeface="Arial" panose="020B0604020202020204" pitchFamily="34" charset="0"/>
              </a:rPr>
              <a:t>+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 fluorescence of F-actin before (Pre) and 2000 s after (Post) the addition of 10 </a:t>
            </a:r>
            <a:r>
              <a:rPr lang="el-GR" sz="1000" dirty="0">
                <a:latin typeface="Palatino Linotype" panose="02040502050505030304" pitchFamily="18" charset="0"/>
                <a:cs typeface="Calibri" panose="020F0502020204030204" pitchFamily="34" charset="0"/>
              </a:rPr>
              <a:t>μ</a:t>
            </a:r>
            <a:r>
              <a:rPr lang="en-US" sz="1000" dirty="0">
                <a:latin typeface="Palatino Linotype" panose="02040502050505030304" pitchFamily="18" charset="0"/>
                <a:cs typeface="Calibri" panose="020F0502020204030204" pitchFamily="34" charset="0"/>
              </a:rPr>
              <a:t>M Latrunculin B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(</a:t>
            </a:r>
            <a:r>
              <a:rPr lang="en-US" sz="1000" b="1" dirty="0">
                <a:latin typeface="Palatino Linotype" panose="02040502050505030304" pitchFamily="18" charset="0"/>
                <a:cs typeface="Arial" panose="020B0604020202020204" pitchFamily="34" charset="0"/>
              </a:rPr>
              <a:t>C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) </a:t>
            </a:r>
            <a:r>
              <a:rPr lang="en-US" sz="1000" dirty="0">
                <a:latin typeface="Palatino Linotype" panose="02040502050505030304" pitchFamily="18" charset="0"/>
                <a:cs typeface="Calibri" panose="020F0502020204030204" pitchFamily="34" charset="0"/>
              </a:rPr>
              <a:t>and that of G-actin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before (Pre) and 2000 s after (Post)</a:t>
            </a:r>
            <a:r>
              <a:rPr lang="en-US" sz="1000" dirty="0">
                <a:latin typeface="Palatino Linotype" panose="02040502050505030304" pitchFamily="18" charset="0"/>
                <a:cs typeface="Calibri" panose="020F0502020204030204" pitchFamily="34" charset="0"/>
              </a:rPr>
              <a:t> the addition of 2 mM MgCl</a:t>
            </a:r>
            <a:r>
              <a:rPr lang="en-US" sz="1000" baseline="-25000" dirty="0">
                <a:latin typeface="Palatino Linotype" panose="02040502050505030304" pitchFamily="18" charset="0"/>
                <a:cs typeface="Calibri" panose="020F0502020204030204" pitchFamily="34" charset="0"/>
              </a:rPr>
              <a:t>2</a:t>
            </a:r>
            <a:r>
              <a:rPr lang="en-US" sz="1000" dirty="0">
                <a:latin typeface="Palatino Linotype" panose="02040502050505030304" pitchFamily="18" charset="0"/>
                <a:cs typeface="Calibri" panose="020F0502020204030204" pitchFamily="34" charset="0"/>
              </a:rPr>
              <a:t> and 30 mM </a:t>
            </a:r>
            <a:r>
              <a:rPr lang="en-US" sz="1000" dirty="0" err="1">
                <a:latin typeface="Palatino Linotype" panose="02040502050505030304" pitchFamily="18" charset="0"/>
                <a:cs typeface="Calibri" panose="020F0502020204030204" pitchFamily="34" charset="0"/>
              </a:rPr>
              <a:t>KCl</a:t>
            </a:r>
            <a:r>
              <a:rPr lang="en-US" sz="1000" dirty="0">
                <a:latin typeface="Palatino Linotype" panose="02040502050505030304" pitchFamily="18" charset="0"/>
                <a:cs typeface="Calibri" panose="020F0502020204030204" pitchFamily="34" charset="0"/>
              </a:rPr>
              <a:t> (</a:t>
            </a:r>
            <a:r>
              <a:rPr lang="en-US" sz="1000" b="1" dirty="0">
                <a:latin typeface="Palatino Linotype" panose="02040502050505030304" pitchFamily="18" charset="0"/>
                <a:cs typeface="Calibri" panose="020F0502020204030204" pitchFamily="34" charset="0"/>
              </a:rPr>
              <a:t>D</a:t>
            </a:r>
            <a:r>
              <a:rPr lang="en-US" sz="1000" dirty="0">
                <a:latin typeface="Palatino Linotype" panose="02040502050505030304" pitchFamily="18" charset="0"/>
                <a:cs typeface="Calibri" panose="020F0502020204030204" pitchFamily="34" charset="0"/>
              </a:rPr>
              <a:t>). E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rror bars represent standard errors of the mean of three independent repetitions; </a:t>
            </a:r>
            <a:r>
              <a:rPr lang="en-US" sz="1000" i="1" dirty="0">
                <a:latin typeface="Palatino Linotype" panose="02040502050505030304" pitchFamily="18" charset="0"/>
                <a:cs typeface="Arial" panose="020B0604020202020204" pitchFamily="34" charset="0"/>
              </a:rPr>
              <a:t>p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-values were calculated using two-tailed Student’s </a:t>
            </a:r>
            <a:r>
              <a:rPr lang="en-US" sz="1000" i="1" dirty="0">
                <a:latin typeface="Palatino Linotype" panose="02040502050505030304" pitchFamily="18" charset="0"/>
                <a:cs typeface="Arial" panose="020B0604020202020204" pitchFamily="34" charset="0"/>
              </a:rPr>
              <a:t>t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-test.</a:t>
            </a:r>
          </a:p>
          <a:p>
            <a:pPr algn="just"/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(</a:t>
            </a:r>
            <a:r>
              <a:rPr lang="en-US" sz="1000" b="1" dirty="0">
                <a:latin typeface="Palatino Linotype" panose="02040502050505030304" pitchFamily="18" charset="0"/>
                <a:cs typeface="Arial" panose="020B0604020202020204" pitchFamily="34" charset="0"/>
              </a:rPr>
              <a:t>E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) F- and G-actin </a:t>
            </a:r>
            <a:r>
              <a:rPr lang="en-US" sz="1000" b="0" dirty="0">
                <a:latin typeface="Palatino Linotype" panose="02040502050505030304" pitchFamily="18" charset="0"/>
                <a:cs typeface="Arial" panose="020B0604020202020204" pitchFamily="34" charset="0"/>
              </a:rPr>
              <a:t>ADP-ribosylation by TccC3 in the presence of BSA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 </a:t>
            </a:r>
            <a:r>
              <a:rPr lang="en-US" sz="1000" b="0" dirty="0">
                <a:latin typeface="Palatino Linotype" panose="02040502050505030304" pitchFamily="18" charset="0"/>
                <a:cs typeface="Arial" panose="020B0604020202020204" pitchFamily="34" charset="0"/>
              </a:rPr>
              <a:t>was monitored by an increase in </a:t>
            </a:r>
            <a:r>
              <a:rPr lang="el-GR" sz="1000" b="0" dirty="0">
                <a:latin typeface="Palatino Linotype" panose="02040502050505030304" pitchFamily="18" charset="0"/>
                <a:cs typeface="Arial" panose="020B0604020202020204" pitchFamily="34" charset="0"/>
              </a:rPr>
              <a:t>ε</a:t>
            </a:r>
            <a:r>
              <a:rPr lang="en-US" sz="1000" b="0" dirty="0">
                <a:latin typeface="Palatino Linotype" panose="02040502050505030304" pitchFamily="18" charset="0"/>
                <a:cs typeface="Arial" panose="020B0604020202020204" pitchFamily="34" charset="0"/>
              </a:rPr>
              <a:t>NAD</a:t>
            </a:r>
            <a:r>
              <a:rPr lang="en-US" sz="1000" b="0" baseline="30000" dirty="0">
                <a:latin typeface="Palatino Linotype" panose="02040502050505030304" pitchFamily="18" charset="0"/>
                <a:cs typeface="Arial" panose="020B0604020202020204" pitchFamily="34" charset="0"/>
              </a:rPr>
              <a:t>+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 fluorescence. The reactions were initiated by 5 </a:t>
            </a:r>
            <a:r>
              <a:rPr lang="en-US" sz="1000" b="0" baseline="0" dirty="0" err="1">
                <a:latin typeface="Palatino Linotype" panose="02040502050505030304" pitchFamily="18" charset="0"/>
                <a:cs typeface="Arial" panose="020B0604020202020204" pitchFamily="34" charset="0"/>
              </a:rPr>
              <a:t>nM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 of TccC3 in a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buffer containing Mg</a:t>
            </a:r>
            <a:r>
              <a:rPr lang="en-US" sz="1000" baseline="30000" dirty="0">
                <a:latin typeface="Palatino Linotype" panose="02040502050505030304" pitchFamily="18" charset="0"/>
                <a:cs typeface="Arial" panose="020B0604020202020204" pitchFamily="34" charset="0"/>
              </a:rPr>
              <a:t>2+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 (for “F-actin”) or Ca</a:t>
            </a:r>
            <a:r>
              <a:rPr lang="en-US" sz="1000" baseline="30000" dirty="0">
                <a:latin typeface="Palatino Linotype" panose="02040502050505030304" pitchFamily="18" charset="0"/>
                <a:cs typeface="Arial" panose="020B0604020202020204" pitchFamily="34" charset="0"/>
              </a:rPr>
              <a:t>2+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 (for “G-actin”)</a:t>
            </a:r>
            <a:r>
              <a:rPr lang="en-US" sz="1000" b="0" dirty="0">
                <a:latin typeface="Palatino Linotype" panose="02040502050505030304" pitchFamily="18" charset="0"/>
                <a:cs typeface="Arial" panose="020B0604020202020204" pitchFamily="34" charset="0"/>
              </a:rPr>
              <a:t>.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 For the sample “G-actin + 0.5 mM </a:t>
            </a:r>
            <a:r>
              <a:rPr lang="en-US" sz="1000" b="0" dirty="0">
                <a:latin typeface="Palatino Linotype" panose="02040502050505030304" pitchFamily="18" charset="0"/>
                <a:cs typeface="Arial" panose="020B0604020202020204" pitchFamily="34" charset="0"/>
              </a:rPr>
              <a:t>Mg</a:t>
            </a:r>
            <a:r>
              <a:rPr lang="en-US" sz="1000" b="0" baseline="30000" dirty="0">
                <a:latin typeface="Palatino Linotype" panose="02040502050505030304" pitchFamily="18" charset="0"/>
                <a:cs typeface="Arial" panose="020B0604020202020204" pitchFamily="34" charset="0"/>
              </a:rPr>
              <a:t>2+</a:t>
            </a:r>
            <a:r>
              <a:rPr lang="en-US" sz="1000" b="0" dirty="0">
                <a:latin typeface="Palatino Linotype" panose="02040502050505030304" pitchFamily="18" charset="0"/>
                <a:cs typeface="Arial" panose="020B0604020202020204" pitchFamily="34" charset="0"/>
              </a:rPr>
              <a:t>”,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 the reaction was initiated by the addition of 5 </a:t>
            </a:r>
            <a:r>
              <a:rPr lang="en-US" sz="1000" b="0" baseline="0" dirty="0" err="1">
                <a:latin typeface="Palatino Linotype" panose="02040502050505030304" pitchFamily="18" charset="0"/>
                <a:cs typeface="Arial" panose="020B0604020202020204" pitchFamily="34" charset="0"/>
              </a:rPr>
              <a:t>nM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 TccC3 and 0.5 mM Mg</a:t>
            </a:r>
            <a:r>
              <a:rPr lang="en-US" sz="1000" b="0" baseline="30000" dirty="0">
                <a:latin typeface="Palatino Linotype" panose="02040502050505030304" pitchFamily="18" charset="0"/>
                <a:cs typeface="Arial" panose="020B0604020202020204" pitchFamily="34" charset="0"/>
              </a:rPr>
              <a:t>2+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 to the Ca</a:t>
            </a:r>
            <a:r>
              <a:rPr lang="en-US" sz="1000" b="0" baseline="30000" dirty="0">
                <a:latin typeface="Palatino Linotype" panose="02040502050505030304" pitchFamily="18" charset="0"/>
                <a:cs typeface="Arial" panose="020B0604020202020204" pitchFamily="34" charset="0"/>
              </a:rPr>
              <a:t>2+</a:t>
            </a:r>
            <a:r>
              <a:rPr lang="en-US" sz="1000" b="0" dirty="0">
                <a:latin typeface="Palatino Linotype" panose="02040502050505030304" pitchFamily="18" charset="0"/>
                <a:cs typeface="Arial" panose="020B0604020202020204" pitchFamily="34" charset="0"/>
              </a:rPr>
              <a:t>-containing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 buffer. Normalized intensity plots of a single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experiment 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are shown. </a:t>
            </a:r>
            <a:endParaRPr lang="en-US" sz="1000" dirty="0">
              <a:latin typeface="Palatino Linotype" panose="02040502050505030304" pitchFamily="18" charset="0"/>
              <a:cs typeface="Arial" panose="020B0604020202020204" pitchFamily="34" charset="0"/>
            </a:endParaRPr>
          </a:p>
          <a:p>
            <a:pPr algn="just"/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(</a:t>
            </a:r>
            <a:r>
              <a:rPr lang="en-US" sz="1000" b="1" dirty="0">
                <a:latin typeface="Palatino Linotype" panose="02040502050505030304" pitchFamily="18" charset="0"/>
                <a:cs typeface="Arial" panose="020B0604020202020204" pitchFamily="34" charset="0"/>
              </a:rPr>
              <a:t>F</a:t>
            </a:r>
            <a:r>
              <a:rPr lang="en-US" sz="1000" b="0" dirty="0">
                <a:latin typeface="Palatino Linotype" panose="02040502050505030304" pitchFamily="18" charset="0"/>
                <a:cs typeface="Arial" panose="020B0604020202020204" pitchFamily="34" charset="0"/>
              </a:rPr>
              <a:t>) Actin ADP-ribosylation by TccC3 in the presence of BSA and a mixture of </a:t>
            </a:r>
            <a:r>
              <a:rPr lang="el-GR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ε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NAD</a:t>
            </a:r>
            <a:r>
              <a:rPr lang="en-US" sz="1000" baseline="30000" dirty="0">
                <a:latin typeface="Palatino Linotype" panose="02040502050505030304" pitchFamily="18" charset="0"/>
                <a:cs typeface="Arial" panose="020B0604020202020204" pitchFamily="34" charset="0"/>
              </a:rPr>
              <a:t>+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 and NAD</a:t>
            </a:r>
            <a:r>
              <a:rPr lang="en-US" sz="1000" baseline="30000" dirty="0">
                <a:latin typeface="Palatino Linotype" panose="02040502050505030304" pitchFamily="18" charset="0"/>
                <a:cs typeface="Arial" panose="020B0604020202020204" pitchFamily="34" charset="0"/>
              </a:rPr>
              <a:t>+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 (</a:t>
            </a:r>
            <a:r>
              <a:rPr lang="en-US" sz="1000" b="0" dirty="0">
                <a:latin typeface="Palatino Linotype" panose="02040502050505030304" pitchFamily="18" charset="0"/>
                <a:cs typeface="Arial" panose="020B0604020202020204" pitchFamily="34" charset="0"/>
              </a:rPr>
              <a:t>at various ratios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of </a:t>
            </a:r>
            <a:r>
              <a:rPr lang="el-GR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ε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NAD</a:t>
            </a:r>
            <a:r>
              <a:rPr lang="en-US" sz="1000" baseline="30000" dirty="0">
                <a:latin typeface="Palatino Linotype" panose="02040502050505030304" pitchFamily="18" charset="0"/>
                <a:cs typeface="Arial" panose="020B0604020202020204" pitchFamily="34" charset="0"/>
              </a:rPr>
              <a:t>+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 to NAD</a:t>
            </a:r>
            <a:r>
              <a:rPr lang="en-US" sz="1000" baseline="30000" dirty="0">
                <a:latin typeface="Palatino Linotype" panose="02040502050505030304" pitchFamily="18" charset="0"/>
                <a:cs typeface="Arial" panose="020B0604020202020204" pitchFamily="34" charset="0"/>
              </a:rPr>
              <a:t>+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) </a:t>
            </a:r>
            <a:r>
              <a:rPr lang="en-US" sz="1000" b="0" dirty="0">
                <a:latin typeface="Palatino Linotype" panose="02040502050505030304" pitchFamily="18" charset="0"/>
                <a:cs typeface="Arial" panose="020B0604020202020204" pitchFamily="34" charset="0"/>
              </a:rPr>
              <a:t>was monitored by an increase in </a:t>
            </a:r>
            <a:r>
              <a:rPr lang="el-GR" sz="1000" b="0" dirty="0">
                <a:latin typeface="Palatino Linotype" panose="02040502050505030304" pitchFamily="18" charset="0"/>
                <a:cs typeface="Arial" panose="020B0604020202020204" pitchFamily="34" charset="0"/>
              </a:rPr>
              <a:t>ε</a:t>
            </a:r>
            <a:r>
              <a:rPr lang="en-US" sz="1000" b="0" dirty="0">
                <a:latin typeface="Palatino Linotype" panose="02040502050505030304" pitchFamily="18" charset="0"/>
                <a:cs typeface="Arial" panose="020B0604020202020204" pitchFamily="34" charset="0"/>
              </a:rPr>
              <a:t>NAD</a:t>
            </a:r>
            <a:r>
              <a:rPr lang="en-US" sz="1000" b="0" baseline="30000" dirty="0">
                <a:latin typeface="Palatino Linotype" panose="02040502050505030304" pitchFamily="18" charset="0"/>
                <a:cs typeface="Arial" panose="020B0604020202020204" pitchFamily="34" charset="0"/>
              </a:rPr>
              <a:t>+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 fluorescence. Normalized intensity plots are shown; error bars are shown for every third data point and represent standard errors of the mean of 3 independent repetitions. Red arrow indicates the addition of 5 </a:t>
            </a:r>
            <a:r>
              <a:rPr lang="en-US" sz="1000" b="0" baseline="0" dirty="0" err="1">
                <a:latin typeface="Palatino Linotype" panose="02040502050505030304" pitchFamily="18" charset="0"/>
                <a:cs typeface="Arial" panose="020B0604020202020204" pitchFamily="34" charset="0"/>
              </a:rPr>
              <a:t>nM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 of TccC3. 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950D840-6DCD-AF77-FF0B-7725A55EBFB9}"/>
              </a:ext>
            </a:extLst>
          </p:cNvPr>
          <p:cNvSpPr txBox="1"/>
          <p:nvPr/>
        </p:nvSpPr>
        <p:spPr>
          <a:xfrm>
            <a:off x="4341554" y="1130053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6FAC170-AB9B-F8EF-CE40-C1A8A6C16C31}"/>
              </a:ext>
            </a:extLst>
          </p:cNvPr>
          <p:cNvSpPr txBox="1"/>
          <p:nvPr/>
        </p:nvSpPr>
        <p:spPr>
          <a:xfrm>
            <a:off x="221160" y="2821221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873D236-651C-98BD-58F8-BDEBC6216974}"/>
              </a:ext>
            </a:extLst>
          </p:cNvPr>
          <p:cNvGrpSpPr/>
          <p:nvPr/>
        </p:nvGrpSpPr>
        <p:grpSpPr>
          <a:xfrm>
            <a:off x="354404" y="2958995"/>
            <a:ext cx="2096917" cy="1613005"/>
            <a:chOff x="299540" y="2958995"/>
            <a:chExt cx="2096917" cy="1613005"/>
          </a:xfrm>
        </p:grpSpPr>
        <p:graphicFrame>
          <p:nvGraphicFramePr>
            <p:cNvPr id="80" name="Chart 79">
              <a:extLst>
                <a:ext uri="{FF2B5EF4-FFF2-40B4-BE49-F238E27FC236}">
                  <a16:creationId xmlns:a16="http://schemas.microsoft.com/office/drawing/2014/main" id="{BF2BE05C-CD4C-4817-896B-4194A3C69688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82110033"/>
                </p:ext>
              </p:extLst>
            </p:nvPr>
          </p:nvGraphicFramePr>
          <p:xfrm>
            <a:off x="299540" y="2958995"/>
            <a:ext cx="2096917" cy="161300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E54CA3E6-69DA-48A3-2445-FC12C64D416C}"/>
                </a:ext>
              </a:extLst>
            </p:cNvPr>
            <p:cNvGrpSpPr/>
            <p:nvPr/>
          </p:nvGrpSpPr>
          <p:grpSpPr>
            <a:xfrm>
              <a:off x="967181" y="3321718"/>
              <a:ext cx="1018570" cy="375475"/>
              <a:chOff x="1480390" y="2661941"/>
              <a:chExt cx="1430415" cy="527295"/>
            </a:xfrm>
          </p:grpSpPr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BEFB509A-57F5-1968-47E4-107037B16A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80390" y="2817146"/>
                <a:ext cx="227722" cy="0"/>
              </a:xfrm>
              <a:prstGeom prst="line">
                <a:avLst/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FAA8B0F6-C8F8-6B21-65CA-B8DAE575F4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80391" y="2978096"/>
                <a:ext cx="227722" cy="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E4C9E308-AA7B-8B41-2056-F7DEA0DC54E9}"/>
                  </a:ext>
                </a:extLst>
              </p:cNvPr>
              <p:cNvSpPr txBox="1"/>
              <p:nvPr/>
            </p:nvSpPr>
            <p:spPr>
              <a:xfrm>
                <a:off x="1684186" y="2661941"/>
                <a:ext cx="498855" cy="2154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F-actin</a:t>
                </a: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01264A97-3622-F898-0B7F-48D55E33D97C}"/>
                  </a:ext>
                </a:extLst>
              </p:cNvPr>
              <p:cNvSpPr txBox="1"/>
              <p:nvPr/>
            </p:nvSpPr>
            <p:spPr>
              <a:xfrm>
                <a:off x="1684186" y="2817867"/>
                <a:ext cx="516490" cy="2154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G-actin</a:t>
                </a:r>
              </a:p>
            </p:txBody>
          </p: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3A62B7FE-9062-B390-F0A1-6B14ABAC0C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80391" y="3139046"/>
                <a:ext cx="227722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39E3BDE7-3CB7-CC75-4AF3-0352098B6FA3}"/>
                  </a:ext>
                </a:extLst>
              </p:cNvPr>
              <p:cNvSpPr txBox="1"/>
              <p:nvPr/>
            </p:nvSpPr>
            <p:spPr>
              <a:xfrm>
                <a:off x="1684186" y="2973793"/>
                <a:ext cx="1226619" cy="215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G-actin + 0.5 mM Mg</a:t>
                </a:r>
                <a:r>
                  <a:rPr lang="en-US" sz="800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2+</a:t>
                </a:r>
                <a:endParaRPr 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5CB1F83-F82D-C1B9-E1FB-3A7519E072D6}"/>
              </a:ext>
            </a:extLst>
          </p:cNvPr>
          <p:cNvGrpSpPr/>
          <p:nvPr/>
        </p:nvGrpSpPr>
        <p:grpSpPr>
          <a:xfrm>
            <a:off x="325556" y="1274417"/>
            <a:ext cx="2097922" cy="1540406"/>
            <a:chOff x="273333" y="662569"/>
            <a:chExt cx="2097922" cy="1540406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5C0C66A-C032-9180-B546-6BEA487C40F7}"/>
                </a:ext>
              </a:extLst>
            </p:cNvPr>
            <p:cNvCxnSpPr/>
            <p:nvPr/>
          </p:nvCxnSpPr>
          <p:spPr>
            <a:xfrm>
              <a:off x="1902720" y="1516087"/>
              <a:ext cx="69774" cy="33105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0880DEC1-3969-C473-69E8-AEDE150963BD}"/>
                </a:ext>
              </a:extLst>
            </p:cNvPr>
            <p:cNvGrpSpPr/>
            <p:nvPr/>
          </p:nvGrpSpPr>
          <p:grpSpPr>
            <a:xfrm>
              <a:off x="273333" y="662569"/>
              <a:ext cx="2097922" cy="1540406"/>
              <a:chOff x="591491" y="278494"/>
              <a:chExt cx="2909120" cy="2136030"/>
            </a:xfrm>
          </p:grpSpPr>
          <p:graphicFrame>
            <p:nvGraphicFramePr>
              <p:cNvPr id="9" name="Chart 8">
                <a:extLst>
                  <a:ext uri="{FF2B5EF4-FFF2-40B4-BE49-F238E27FC236}">
                    <a16:creationId xmlns:a16="http://schemas.microsoft.com/office/drawing/2014/main" id="{B50257B2-7B39-8EEC-CEE6-9624D842A329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371052623"/>
                  </p:ext>
                </p:extLst>
              </p:nvPr>
            </p:nvGraphicFramePr>
            <p:xfrm>
              <a:off x="591491" y="278494"/>
              <a:ext cx="2899873" cy="213603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9"/>
              </a:graphicData>
            </a:graphic>
          </p:graphicFrame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0CDA9EEF-0A1E-7647-7AD1-71E3E2494DF7}"/>
                  </a:ext>
                </a:extLst>
              </p:cNvPr>
              <p:cNvGrpSpPr/>
              <p:nvPr/>
            </p:nvGrpSpPr>
            <p:grpSpPr>
              <a:xfrm>
                <a:off x="1472085" y="883225"/>
                <a:ext cx="2028526" cy="909815"/>
                <a:chOff x="4978090" y="923700"/>
                <a:chExt cx="2284715" cy="1024719"/>
              </a:xfrm>
            </p:grpSpPr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7C39BAC1-B60F-913E-9220-E24EF15F18F1}"/>
                    </a:ext>
                  </a:extLst>
                </p:cNvPr>
                <p:cNvGrpSpPr/>
                <p:nvPr/>
              </p:nvGrpSpPr>
              <p:grpSpPr>
                <a:xfrm>
                  <a:off x="4978090" y="923700"/>
                  <a:ext cx="2284715" cy="1024719"/>
                  <a:chOff x="4020076" y="862209"/>
                  <a:chExt cx="3784744" cy="1697498"/>
                </a:xfrm>
              </p:grpSpPr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4A6082FE-2653-F3C0-943B-F2AE452362EB}"/>
                      </a:ext>
                    </a:extLst>
                  </p:cNvPr>
                  <p:cNvSpPr txBox="1"/>
                  <p:nvPr/>
                </p:nvSpPr>
                <p:spPr>
                  <a:xfrm>
                    <a:off x="6468383" y="1612082"/>
                    <a:ext cx="820085" cy="3732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7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- Actin</a:t>
                    </a:r>
                  </a:p>
                </p:txBody>
              </p:sp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0F30B3F8-5BA3-CEFF-9B14-0696938F2EAB}"/>
                      </a:ext>
                    </a:extLst>
                  </p:cNvPr>
                  <p:cNvSpPr txBox="1"/>
                  <p:nvPr/>
                </p:nvSpPr>
                <p:spPr>
                  <a:xfrm>
                    <a:off x="6516759" y="1919532"/>
                    <a:ext cx="1288061" cy="64017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ts val="560"/>
                      </a:lnSpc>
                    </a:pPr>
                    <a:r>
                      <a:rPr lang="en-US" sz="7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ADPR-</a:t>
                    </a:r>
                  </a:p>
                  <a:p>
                    <a:pPr algn="ctr">
                      <a:lnSpc>
                        <a:spcPts val="560"/>
                      </a:lnSpc>
                    </a:pPr>
                    <a:r>
                      <a:rPr lang="en-US" sz="7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actin</a:t>
                    </a:r>
                  </a:p>
                </p:txBody>
              </p:sp>
              <p:grpSp>
                <p:nvGrpSpPr>
                  <p:cNvPr id="16" name="Group 15">
                    <a:extLst>
                      <a:ext uri="{FF2B5EF4-FFF2-40B4-BE49-F238E27FC236}">
                        <a16:creationId xmlns:a16="http://schemas.microsoft.com/office/drawing/2014/main" id="{7627256C-A922-3983-57D8-CCA1EEA1BA19}"/>
                      </a:ext>
                    </a:extLst>
                  </p:cNvPr>
                  <p:cNvGrpSpPr/>
                  <p:nvPr/>
                </p:nvGrpSpPr>
                <p:grpSpPr>
                  <a:xfrm>
                    <a:off x="4020076" y="862209"/>
                    <a:ext cx="3230224" cy="1289270"/>
                    <a:chOff x="282561" y="3602601"/>
                    <a:chExt cx="3230224" cy="1289270"/>
                  </a:xfrm>
                </p:grpSpPr>
                <p:sp>
                  <p:nvSpPr>
                    <p:cNvPr id="17" name="TextBox 16">
                      <a:extLst>
                        <a:ext uri="{FF2B5EF4-FFF2-40B4-BE49-F238E27FC236}">
                          <a16:creationId xmlns:a16="http://schemas.microsoft.com/office/drawing/2014/main" id="{9FE2C5C7-335A-E7C5-927C-566BE6E25DC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731583" y="4085243"/>
                      <a:ext cx="781202" cy="373256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BSA</a:t>
                      </a:r>
                    </a:p>
                  </p:txBody>
                </p:sp>
                <p:pic>
                  <p:nvPicPr>
                    <p:cNvPr id="18" name="Picture 17" descr="Table&#10;&#10;Description automatically generated">
                      <a:extLst>
                        <a:ext uri="{FF2B5EF4-FFF2-40B4-BE49-F238E27FC236}">
                          <a16:creationId xmlns:a16="http://schemas.microsoft.com/office/drawing/2014/main" id="{047A93E2-0C6B-48AC-7BAD-E66A91A97BD2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10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8772" t="43781" r="77821" b="30584"/>
                    <a:stretch/>
                  </p:blipFill>
                  <p:spPr>
                    <a:xfrm>
                      <a:off x="282561" y="4134213"/>
                      <a:ext cx="655785" cy="757657"/>
                    </a:xfrm>
                    <a:prstGeom prst="rect">
                      <a:avLst/>
                    </a:prstGeom>
                    <a:ln w="63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</p:pic>
                <p:pic>
                  <p:nvPicPr>
                    <p:cNvPr id="19" name="Picture 18" descr="Table&#10;&#10;Description automatically generated">
                      <a:extLst>
                        <a:ext uri="{FF2B5EF4-FFF2-40B4-BE49-F238E27FC236}">
                          <a16:creationId xmlns:a16="http://schemas.microsoft.com/office/drawing/2014/main" id="{A532814C-13C0-88FB-B706-22FF50943F53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10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59824" t="43781" r="-3" b="31594"/>
                    <a:stretch/>
                  </p:blipFill>
                  <p:spPr>
                    <a:xfrm>
                      <a:off x="991042" y="4134213"/>
                      <a:ext cx="1965225" cy="757658"/>
                    </a:xfrm>
                    <a:prstGeom prst="rect">
                      <a:avLst/>
                    </a:prstGeom>
                    <a:ln w="635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</p:pic>
                <p:sp>
                  <p:nvSpPr>
                    <p:cNvPr id="20" name="TextBox 19">
                      <a:extLst>
                        <a:ext uri="{FF2B5EF4-FFF2-40B4-BE49-F238E27FC236}">
                          <a16:creationId xmlns:a16="http://schemas.microsoft.com/office/drawing/2014/main" id="{3D36377A-CCF8-0E8D-651F-E1BEF5AA0B45}"/>
                        </a:ext>
                      </a:extLst>
                    </p:cNvPr>
                    <p:cNvSpPr txBox="1"/>
                    <p:nvPr/>
                  </p:nvSpPr>
                  <p:spPr>
                    <a:xfrm rot="16200000">
                      <a:off x="63301" y="3830333"/>
                      <a:ext cx="756464" cy="300999"/>
                    </a:xfrm>
                    <a:prstGeom prst="rect">
                      <a:avLst/>
                    </a:prstGeom>
                    <a:noFill/>
                  </p:spPr>
                  <p:txBody>
                    <a:bodyPr vert="eaVert" wrap="square" rtlCol="0">
                      <a:spAutoFit/>
                    </a:bodyPr>
                    <a:lstStyle/>
                    <a:p>
                      <a:r>
                        <a:rPr lang="en-US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</a:p>
                  </p:txBody>
                </p:sp>
                <p:sp>
                  <p:nvSpPr>
                    <p:cNvPr id="21" name="TextBox 20">
                      <a:extLst>
                        <a:ext uri="{FF2B5EF4-FFF2-40B4-BE49-F238E27FC236}">
                          <a16:creationId xmlns:a16="http://schemas.microsoft.com/office/drawing/2014/main" id="{C4818376-D693-77D1-F013-6DCD22DB5C06}"/>
                        </a:ext>
                      </a:extLst>
                    </p:cNvPr>
                    <p:cNvSpPr txBox="1"/>
                    <p:nvPr/>
                  </p:nvSpPr>
                  <p:spPr>
                    <a:xfrm rot="16200000">
                      <a:off x="428714" y="3830709"/>
                      <a:ext cx="756464" cy="300251"/>
                    </a:xfrm>
                    <a:prstGeom prst="rect">
                      <a:avLst/>
                    </a:prstGeom>
                    <a:noFill/>
                  </p:spPr>
                  <p:txBody>
                    <a:bodyPr vert="eaVert" wrap="square" rtlCol="0">
                      <a:spAutoFit/>
                    </a:bodyPr>
                    <a:lstStyle/>
                    <a:p>
                      <a:r>
                        <a:rPr lang="en-US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</a:p>
                  </p:txBody>
                </p:sp>
                <p:sp>
                  <p:nvSpPr>
                    <p:cNvPr id="22" name="TextBox 21">
                      <a:extLst>
                        <a:ext uri="{FF2B5EF4-FFF2-40B4-BE49-F238E27FC236}">
                          <a16:creationId xmlns:a16="http://schemas.microsoft.com/office/drawing/2014/main" id="{984AE96E-7738-50A5-5E6E-05929DDCE5E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39989" y="3692568"/>
                      <a:ext cx="1294780" cy="51758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G-actin </a:t>
                      </a:r>
                    </a:p>
                  </p:txBody>
                </p:sp>
                <p:sp>
                  <p:nvSpPr>
                    <p:cNvPr id="23" name="TextBox 22">
                      <a:extLst>
                        <a:ext uri="{FF2B5EF4-FFF2-40B4-BE49-F238E27FC236}">
                          <a16:creationId xmlns:a16="http://schemas.microsoft.com/office/drawing/2014/main" id="{0BAE48BD-F038-0A0B-98F9-D17625BA543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779509" y="3688247"/>
                      <a:ext cx="1255291" cy="51758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F-actin </a:t>
                      </a:r>
                    </a:p>
                  </p:txBody>
                </p:sp>
              </p:grpSp>
            </p:grp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76057A95-B878-AF4B-EEDF-DB36C17EF5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2677" y="1214785"/>
                  <a:ext cx="502920" cy="0"/>
                </a:xfrm>
                <a:prstGeom prst="line">
                  <a:avLst/>
                </a:prstGeom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748E15FB-046D-F061-9EAE-D932A7D391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996812" y="1214786"/>
                  <a:ext cx="528399" cy="0"/>
                </a:xfrm>
                <a:prstGeom prst="line">
                  <a:avLst/>
                </a:prstGeom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95FDF19F-1A1C-D89E-32BD-4FCA05610A89}"/>
                  </a:ext>
                </a:extLst>
              </p:cNvPr>
              <p:cNvGrpSpPr/>
              <p:nvPr/>
            </p:nvGrpSpPr>
            <p:grpSpPr>
              <a:xfrm>
                <a:off x="1947515" y="618312"/>
                <a:ext cx="729380" cy="348893"/>
                <a:chOff x="5988002" y="1692437"/>
                <a:chExt cx="729380" cy="348893"/>
              </a:xfrm>
            </p:grpSpPr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E3180B75-7553-9CF2-242A-58A996D56B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988002" y="1845308"/>
                  <a:ext cx="227721" cy="0"/>
                </a:xfrm>
                <a:prstGeom prst="line">
                  <a:avLst/>
                </a:prstGeom>
                <a:ln w="12700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6447ACBE-E369-49F8-82DC-23C1DBD7C7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988002" y="1978097"/>
                  <a:ext cx="227721" cy="0"/>
                </a:xfrm>
                <a:prstGeom prst="line">
                  <a:avLst/>
                </a:prstGeom>
                <a:ln w="127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DB1415D8-E742-E990-F95F-B5DA482EFAA5}"/>
                    </a:ext>
                  </a:extLst>
                </p:cNvPr>
                <p:cNvSpPr txBox="1"/>
                <p:nvPr/>
              </p:nvSpPr>
              <p:spPr>
                <a:xfrm>
                  <a:off x="6215723" y="1692437"/>
                  <a:ext cx="498855" cy="2154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F-actin</a:t>
                  </a:r>
                </a:p>
              </p:txBody>
            </p: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D366E57B-A8BA-7B2A-4BF6-5ABABE22E6BB}"/>
                    </a:ext>
                  </a:extLst>
                </p:cNvPr>
                <p:cNvSpPr txBox="1"/>
                <p:nvPr/>
              </p:nvSpPr>
              <p:spPr>
                <a:xfrm>
                  <a:off x="6200894" y="1825888"/>
                  <a:ext cx="516488" cy="21544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G-actin</a:t>
                  </a:r>
                </a:p>
              </p:txBody>
            </p:sp>
          </p:grpSp>
        </p:grpSp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2D8371F9-20A2-285B-C6F4-F149EDF97BAD}"/>
              </a:ext>
            </a:extLst>
          </p:cNvPr>
          <p:cNvSpPr txBox="1"/>
          <p:nvPr/>
        </p:nvSpPr>
        <p:spPr>
          <a:xfrm>
            <a:off x="2482711" y="2825825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25959439-703D-717A-56D3-5DF63CBB0F46}"/>
              </a:ext>
            </a:extLst>
          </p:cNvPr>
          <p:cNvSpPr txBox="1"/>
          <p:nvPr/>
        </p:nvSpPr>
        <p:spPr>
          <a:xfrm>
            <a:off x="5431634" y="1131486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17B5265-BCF2-153A-DFCF-B18A604ED216}"/>
              </a:ext>
            </a:extLst>
          </p:cNvPr>
          <p:cNvGrpSpPr/>
          <p:nvPr/>
        </p:nvGrpSpPr>
        <p:grpSpPr>
          <a:xfrm>
            <a:off x="5540760" y="1213782"/>
            <a:ext cx="1031316" cy="1664137"/>
            <a:chOff x="5404008" y="1213782"/>
            <a:chExt cx="1031316" cy="1664137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73A931CA-24C4-FD6A-1CBE-703B901EBFF7}"/>
                </a:ext>
              </a:extLst>
            </p:cNvPr>
            <p:cNvGrpSpPr/>
            <p:nvPr/>
          </p:nvGrpSpPr>
          <p:grpSpPr>
            <a:xfrm>
              <a:off x="5973338" y="2184710"/>
              <a:ext cx="461986" cy="660669"/>
              <a:chOff x="5167036" y="2196040"/>
              <a:chExt cx="461986" cy="660669"/>
            </a:xfrm>
          </p:grpSpPr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33297C06-194C-BB7E-3446-4BDB6FE79027}"/>
                  </a:ext>
                </a:extLst>
              </p:cNvPr>
              <p:cNvSpPr txBox="1"/>
              <p:nvPr/>
            </p:nvSpPr>
            <p:spPr>
              <a:xfrm>
                <a:off x="5167036" y="2196040"/>
                <a:ext cx="461986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p=0.90</a:t>
                </a: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CA7909E6-B500-CFD8-5CB7-AA5E4BBB2D32}"/>
                  </a:ext>
                </a:extLst>
              </p:cNvPr>
              <p:cNvSpPr txBox="1"/>
              <p:nvPr/>
            </p:nvSpPr>
            <p:spPr>
              <a:xfrm>
                <a:off x="5217267" y="2633058"/>
                <a:ext cx="160300" cy="223651"/>
              </a:xfrm>
              <a:prstGeom prst="rect">
                <a:avLst/>
              </a:prstGeom>
              <a:noFill/>
            </p:spPr>
            <p:txBody>
              <a:bodyPr wrap="none" lIns="0" tIns="0" rIns="0" bIns="18288" rtlCol="0">
                <a:spAutoFit/>
              </a:bodyPr>
              <a:lstStyle/>
              <a:p>
                <a:pPr algn="ctr">
                  <a:lnSpc>
                    <a:spcPts val="760"/>
                  </a:lnSpc>
                </a:pPr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G</a:t>
                </a:r>
              </a:p>
              <a:p>
                <a:pPr algn="ctr">
                  <a:lnSpc>
                    <a:spcPts val="760"/>
                  </a:lnSpc>
                </a:pPr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Pre</a:t>
                </a: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11A08101-B307-9357-D196-600C03D5AB57}"/>
                  </a:ext>
                </a:extLst>
              </p:cNvPr>
              <p:cNvSpPr txBox="1"/>
              <p:nvPr/>
            </p:nvSpPr>
            <p:spPr>
              <a:xfrm>
                <a:off x="5394139" y="2633058"/>
                <a:ext cx="206788" cy="223651"/>
              </a:xfrm>
              <a:prstGeom prst="rect">
                <a:avLst/>
              </a:prstGeom>
              <a:noFill/>
            </p:spPr>
            <p:txBody>
              <a:bodyPr wrap="none" lIns="0" tIns="0" rIns="0" bIns="18288" rtlCol="0">
                <a:spAutoFit/>
              </a:bodyPr>
              <a:lstStyle/>
              <a:p>
                <a:pPr algn="ctr">
                  <a:lnSpc>
                    <a:spcPts val="760"/>
                  </a:lnSpc>
                </a:pPr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G</a:t>
                </a:r>
              </a:p>
              <a:p>
                <a:pPr algn="ctr">
                  <a:lnSpc>
                    <a:spcPts val="760"/>
                  </a:lnSpc>
                </a:pPr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Post</a:t>
                </a:r>
              </a:p>
            </p:txBody>
          </p:sp>
        </p:grp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AE0E90FF-72E3-D90F-FFBE-2981FAEF5F5A}"/>
                </a:ext>
              </a:extLst>
            </p:cNvPr>
            <p:cNvSpPr txBox="1"/>
            <p:nvPr/>
          </p:nvSpPr>
          <p:spPr>
            <a:xfrm rot="16200000">
              <a:off x="4733522" y="1884268"/>
              <a:ext cx="1664137" cy="323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ts val="880"/>
                </a:lnSpc>
                <a:defRPr sz="900" b="0" i="0" u="none" strike="noStrike" kern="1200" baseline="0">
                  <a:solidFill>
                    <a:prstClr val="black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r>
                <a:rPr lang="en-US" sz="900" b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Normalized </a:t>
              </a:r>
              <a:r>
                <a:rPr lang="en-US" sz="900" b="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ɛNAD</a:t>
              </a:r>
              <a:r>
                <a:rPr lang="en-US" sz="900" b="0" baseline="30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r>
                <a:rPr lang="en-US" sz="900" b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algn="ctr" rtl="0">
                <a:lnSpc>
                  <a:spcPts val="880"/>
                </a:lnSpc>
                <a:defRPr sz="900" b="0" i="0" u="none" strike="noStrike" kern="1200" baseline="0">
                  <a:solidFill>
                    <a:prstClr val="black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r>
                <a:rPr lang="en-US" sz="900" b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fluorescence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0282368-0FBB-9D58-714B-8315BDFE78A3}"/>
              </a:ext>
            </a:extLst>
          </p:cNvPr>
          <p:cNvGrpSpPr/>
          <p:nvPr/>
        </p:nvGrpSpPr>
        <p:grpSpPr>
          <a:xfrm>
            <a:off x="4432663" y="1213782"/>
            <a:ext cx="1294245" cy="1664137"/>
            <a:chOff x="4377799" y="1213782"/>
            <a:chExt cx="1294245" cy="1664137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F88EA3E6-9DD7-97A3-378F-7573349AD2B5}"/>
                </a:ext>
              </a:extLst>
            </p:cNvPr>
            <p:cNvGrpSpPr/>
            <p:nvPr/>
          </p:nvGrpSpPr>
          <p:grpSpPr>
            <a:xfrm>
              <a:off x="4377799" y="1213782"/>
              <a:ext cx="1044635" cy="1664137"/>
              <a:chOff x="4478695" y="1213782"/>
              <a:chExt cx="1044635" cy="1664137"/>
            </a:xfrm>
          </p:grpSpPr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7667B151-AAAE-AAE2-03EC-8286DFDABF24}"/>
                  </a:ext>
                </a:extLst>
              </p:cNvPr>
              <p:cNvSpPr txBox="1"/>
              <p:nvPr/>
            </p:nvSpPr>
            <p:spPr>
              <a:xfrm>
                <a:off x="5061344" y="1294629"/>
                <a:ext cx="461986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p=0.48</a:t>
                </a: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D6339C06-1601-D1C1-7CC9-813B8B8B8ED4}"/>
                  </a:ext>
                </a:extLst>
              </p:cNvPr>
              <p:cNvSpPr txBox="1"/>
              <p:nvPr/>
            </p:nvSpPr>
            <p:spPr>
              <a:xfrm>
                <a:off x="5109603" y="2628328"/>
                <a:ext cx="160300" cy="223651"/>
              </a:xfrm>
              <a:prstGeom prst="rect">
                <a:avLst/>
              </a:prstGeom>
              <a:noFill/>
            </p:spPr>
            <p:txBody>
              <a:bodyPr wrap="none" lIns="0" tIns="0" rIns="0" bIns="18288" rtlCol="0">
                <a:spAutoFit/>
              </a:bodyPr>
              <a:lstStyle/>
              <a:p>
                <a:pPr algn="ctr">
                  <a:lnSpc>
                    <a:spcPts val="760"/>
                  </a:lnSpc>
                </a:pPr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F</a:t>
                </a:r>
              </a:p>
              <a:p>
                <a:pPr algn="ctr">
                  <a:lnSpc>
                    <a:spcPts val="760"/>
                  </a:lnSpc>
                </a:pPr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Pre</a:t>
                </a:r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DFB49062-9495-32E4-EB47-441C79C11B85}"/>
                  </a:ext>
                </a:extLst>
              </p:cNvPr>
              <p:cNvSpPr txBox="1"/>
              <p:nvPr/>
            </p:nvSpPr>
            <p:spPr>
              <a:xfrm>
                <a:off x="5298084" y="2627124"/>
                <a:ext cx="206788" cy="223651"/>
              </a:xfrm>
              <a:prstGeom prst="rect">
                <a:avLst/>
              </a:prstGeom>
              <a:noFill/>
            </p:spPr>
            <p:txBody>
              <a:bodyPr wrap="none" lIns="0" tIns="0" rIns="0" bIns="18288" rtlCol="0">
                <a:spAutoFit/>
              </a:bodyPr>
              <a:lstStyle/>
              <a:p>
                <a:pPr algn="ctr">
                  <a:lnSpc>
                    <a:spcPts val="760"/>
                  </a:lnSpc>
                </a:pPr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F</a:t>
                </a:r>
              </a:p>
              <a:p>
                <a:pPr algn="ctr">
                  <a:lnSpc>
                    <a:spcPts val="760"/>
                  </a:lnSpc>
                </a:pPr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Post</a:t>
                </a: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5627A450-DED0-76E3-9CC3-F90186C45E2C}"/>
                  </a:ext>
                </a:extLst>
              </p:cNvPr>
              <p:cNvSpPr txBox="1"/>
              <p:nvPr/>
            </p:nvSpPr>
            <p:spPr>
              <a:xfrm rot="16200000">
                <a:off x="3808209" y="1884268"/>
                <a:ext cx="1664137" cy="3231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rtl="0">
                  <a:lnSpc>
                    <a:spcPts val="880"/>
                  </a:lnSpc>
                  <a:defRPr sz="900" b="0" i="0" u="none" strike="noStrike" kern="1200" baseline="0">
                    <a:solidFill>
                      <a:prstClr val="black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900" b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Normalized </a:t>
                </a:r>
                <a:r>
                  <a:rPr lang="en-US" sz="900" b="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ɛNAD</a:t>
                </a:r>
                <a:r>
                  <a:rPr lang="en-US" sz="900" b="0" baseline="300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  <a:r>
                  <a:rPr lang="en-US" sz="900" b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ctr" rtl="0">
                  <a:lnSpc>
                    <a:spcPts val="880"/>
                  </a:lnSpc>
                  <a:defRPr sz="900" b="0" i="0" u="none" strike="noStrike" kern="1200" baseline="0">
                    <a:solidFill>
                      <a:prstClr val="black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900" b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fluorescence</a:t>
                </a:r>
              </a:p>
            </p:txBody>
          </p:sp>
        </p:grp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45999191-D96A-0471-8964-2BE29FD086D4}"/>
                </a:ext>
              </a:extLst>
            </p:cNvPr>
            <p:cNvSpPr/>
            <p:nvPr/>
          </p:nvSpPr>
          <p:spPr>
            <a:xfrm>
              <a:off x="5423407" y="2551962"/>
              <a:ext cx="248637" cy="763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5335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Box 74">
            <a:extLst>
              <a:ext uri="{FF2B5EF4-FFF2-40B4-BE49-F238E27FC236}">
                <a16:creationId xmlns:a16="http://schemas.microsoft.com/office/drawing/2014/main" id="{815748E8-DA8A-8AAA-AEEA-A9ABCFD77095}"/>
              </a:ext>
            </a:extLst>
          </p:cNvPr>
          <p:cNvSpPr txBox="1"/>
          <p:nvPr/>
        </p:nvSpPr>
        <p:spPr>
          <a:xfrm>
            <a:off x="2262675" y="302353"/>
            <a:ext cx="23439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Palatino Linotype" panose="02040502050505030304" pitchFamily="18" charset="0"/>
                <a:cs typeface="Arial" panose="020B0604020202020204" pitchFamily="34" charset="0"/>
              </a:rPr>
              <a:t>Supplementary Figure S2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D944944-AD08-0576-ACBF-4C550603A211}"/>
              </a:ext>
            </a:extLst>
          </p:cNvPr>
          <p:cNvGrpSpPr/>
          <p:nvPr/>
        </p:nvGrpSpPr>
        <p:grpSpPr>
          <a:xfrm>
            <a:off x="1932441" y="777432"/>
            <a:ext cx="3435340" cy="7589136"/>
            <a:chOff x="1939016" y="874535"/>
            <a:chExt cx="3535350" cy="7810071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3C23F573-8359-99FC-86C0-7DB412C456CA}"/>
                </a:ext>
              </a:extLst>
            </p:cNvPr>
            <p:cNvGrpSpPr/>
            <p:nvPr/>
          </p:nvGrpSpPr>
          <p:grpSpPr>
            <a:xfrm>
              <a:off x="1939016" y="874535"/>
              <a:ext cx="3535350" cy="2529399"/>
              <a:chOff x="3486090" y="1744154"/>
              <a:chExt cx="3535350" cy="2529399"/>
            </a:xfrm>
          </p:grpSpPr>
          <p:pic>
            <p:nvPicPr>
              <p:cNvPr id="3" name="Picture 2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id="{E123217F-0C45-5562-C74C-1DC51D73349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93" t="-37" r="1790" b="830"/>
              <a:stretch/>
            </p:blipFill>
            <p:spPr>
              <a:xfrm>
                <a:off x="3486090" y="2056809"/>
                <a:ext cx="3022286" cy="2216744"/>
              </a:xfrm>
              <a:prstGeom prst="rect">
                <a:avLst/>
              </a:prstGeom>
            </p:spPr>
          </p:pic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444EB8D-EFAD-A529-6469-E0C53DDE5793}"/>
                  </a:ext>
                </a:extLst>
              </p:cNvPr>
              <p:cNvSpPr txBox="1"/>
              <p:nvPr/>
            </p:nvSpPr>
            <p:spPr>
              <a:xfrm>
                <a:off x="4122379" y="1888850"/>
                <a:ext cx="24237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4525855-B2A1-675A-07CF-4D52CB8FD28E}"/>
                  </a:ext>
                </a:extLst>
              </p:cNvPr>
              <p:cNvSpPr txBox="1"/>
              <p:nvPr/>
            </p:nvSpPr>
            <p:spPr>
              <a:xfrm>
                <a:off x="4280928" y="1888850"/>
                <a:ext cx="3289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0.5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D739FB6-C45C-0908-7EFE-9B4DE81B00E7}"/>
                  </a:ext>
                </a:extLst>
              </p:cNvPr>
              <p:cNvSpPr txBox="1"/>
              <p:nvPr/>
            </p:nvSpPr>
            <p:spPr>
              <a:xfrm>
                <a:off x="4501469" y="1888850"/>
                <a:ext cx="24237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21E84E8-3197-9853-2E32-C239E5AC995F}"/>
                  </a:ext>
                </a:extLst>
              </p:cNvPr>
              <p:cNvSpPr txBox="1"/>
              <p:nvPr/>
            </p:nvSpPr>
            <p:spPr>
              <a:xfrm>
                <a:off x="4621273" y="1888850"/>
                <a:ext cx="3289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1.5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C1F4582-0AF0-9E54-CAB8-87534131E45A}"/>
                  </a:ext>
                </a:extLst>
              </p:cNvPr>
              <p:cNvSpPr txBox="1"/>
              <p:nvPr/>
            </p:nvSpPr>
            <p:spPr>
              <a:xfrm>
                <a:off x="4865061" y="1888850"/>
                <a:ext cx="24237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DEE5519-E95C-703A-ACC9-FB0F5A420869}"/>
                  </a:ext>
                </a:extLst>
              </p:cNvPr>
              <p:cNvSpPr txBox="1"/>
              <p:nvPr/>
            </p:nvSpPr>
            <p:spPr>
              <a:xfrm>
                <a:off x="5062355" y="1888850"/>
                <a:ext cx="24237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DC207CF-D50A-4EBF-50C4-BB31BCC8C124}"/>
                  </a:ext>
                </a:extLst>
              </p:cNvPr>
              <p:cNvSpPr txBox="1"/>
              <p:nvPr/>
            </p:nvSpPr>
            <p:spPr>
              <a:xfrm>
                <a:off x="5259649" y="1888850"/>
                <a:ext cx="24237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4A54AEE-D57A-E78D-2C22-E394C9776039}"/>
                  </a:ext>
                </a:extLst>
              </p:cNvPr>
              <p:cNvSpPr txBox="1"/>
              <p:nvPr/>
            </p:nvSpPr>
            <p:spPr>
              <a:xfrm>
                <a:off x="5425947" y="1888850"/>
                <a:ext cx="30008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B1EA327-3B7E-3849-55E1-B67B5C91BB71}"/>
                  </a:ext>
                </a:extLst>
              </p:cNvPr>
              <p:cNvSpPr txBox="1"/>
              <p:nvPr/>
            </p:nvSpPr>
            <p:spPr>
              <a:xfrm>
                <a:off x="5623241" y="1888850"/>
                <a:ext cx="30008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15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0A1084A8-22A4-4597-BF24-59570DA37F7D}"/>
                  </a:ext>
                </a:extLst>
              </p:cNvPr>
              <p:cNvSpPr txBox="1"/>
              <p:nvPr/>
            </p:nvSpPr>
            <p:spPr>
              <a:xfrm>
                <a:off x="5812786" y="1888850"/>
                <a:ext cx="52290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30  min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025A985-B61F-2B03-ADC1-F68A9814875B}"/>
                  </a:ext>
                </a:extLst>
              </p:cNvPr>
              <p:cNvSpPr txBox="1"/>
              <p:nvPr/>
            </p:nvSpPr>
            <p:spPr>
              <a:xfrm rot="19080000">
                <a:off x="3705075" y="1828280"/>
                <a:ext cx="39145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BSA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0E81007-6860-B485-1057-8ED665788842}"/>
                  </a:ext>
                </a:extLst>
              </p:cNvPr>
              <p:cNvSpPr txBox="1"/>
              <p:nvPr/>
            </p:nvSpPr>
            <p:spPr>
              <a:xfrm rot="19080000">
                <a:off x="3866724" y="1775277"/>
                <a:ext cx="62549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no TccC3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F3DD7429-1902-E6A6-63E7-C37BD44F0B83}"/>
                  </a:ext>
                </a:extLst>
              </p:cNvPr>
              <p:cNvSpPr txBox="1"/>
              <p:nvPr/>
            </p:nvSpPr>
            <p:spPr>
              <a:xfrm>
                <a:off x="6408148" y="3271763"/>
                <a:ext cx="43954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- Actin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E79FB980-0E51-7057-F39E-6D6B46E2C04E}"/>
                  </a:ext>
                </a:extLst>
              </p:cNvPr>
              <p:cNvSpPr txBox="1"/>
              <p:nvPr/>
            </p:nvSpPr>
            <p:spPr>
              <a:xfrm>
                <a:off x="6331073" y="3381551"/>
                <a:ext cx="690367" cy="247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560"/>
                  </a:lnSpc>
                </a:pPr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- ADPR-</a:t>
                </a:r>
              </a:p>
              <a:p>
                <a:pPr algn="ctr">
                  <a:lnSpc>
                    <a:spcPts val="560"/>
                  </a:lnSpc>
                </a:pPr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actin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0EC81B40-DA93-4F25-6EDC-4288D1299D02}"/>
                  </a:ext>
                </a:extLst>
              </p:cNvPr>
              <p:cNvSpPr txBox="1"/>
              <p:nvPr/>
            </p:nvSpPr>
            <p:spPr>
              <a:xfrm>
                <a:off x="6407685" y="3152549"/>
                <a:ext cx="41870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- BSA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BA2F6DFC-CBD1-A184-C730-3E1FAC29750D}"/>
                  </a:ext>
                </a:extLst>
              </p:cNvPr>
              <p:cNvSpPr txBox="1"/>
              <p:nvPr/>
            </p:nvSpPr>
            <p:spPr>
              <a:xfrm>
                <a:off x="4584887" y="1744154"/>
                <a:ext cx="115127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BSA + Actin + TccC3</a:t>
                </a:r>
              </a:p>
            </p:txBody>
          </p: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F7E72F98-6509-3CD8-DFB3-C37A00D636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31588" y="1914774"/>
                <a:ext cx="1828800" cy="0"/>
              </a:xfrm>
              <a:prstGeom prst="line">
                <a:avLst/>
              </a:prstGeom>
              <a:ln w="63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F1CD3635-0A2E-D11A-416F-9A9D4747A5C4}"/>
                </a:ext>
              </a:extLst>
            </p:cNvPr>
            <p:cNvGrpSpPr/>
            <p:nvPr/>
          </p:nvGrpSpPr>
          <p:grpSpPr>
            <a:xfrm>
              <a:off x="1946277" y="3462873"/>
              <a:ext cx="3399729" cy="2528965"/>
              <a:chOff x="4042904" y="3217130"/>
              <a:chExt cx="3399729" cy="2528965"/>
            </a:xfrm>
          </p:grpSpPr>
          <p:pic>
            <p:nvPicPr>
              <p:cNvPr id="4" name="Picture 3" descr="A picture containing diagram&#10;&#10;Description automatically generated">
                <a:extLst>
                  <a:ext uri="{FF2B5EF4-FFF2-40B4-BE49-F238E27FC236}">
                    <a16:creationId xmlns:a16="http://schemas.microsoft.com/office/drawing/2014/main" id="{466E55D7-7C37-766F-4346-CE3EBC57013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42" t="391" r="2168" b="403"/>
              <a:stretch/>
            </p:blipFill>
            <p:spPr>
              <a:xfrm>
                <a:off x="4042904" y="3529351"/>
                <a:ext cx="3043589" cy="2216744"/>
              </a:xfrm>
              <a:prstGeom prst="rect">
                <a:avLst/>
              </a:prstGeom>
            </p:spPr>
          </p:pic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753AB40A-AE8F-1E42-2802-02F9524ECB7B}"/>
                  </a:ext>
                </a:extLst>
              </p:cNvPr>
              <p:cNvSpPr txBox="1"/>
              <p:nvPr/>
            </p:nvSpPr>
            <p:spPr>
              <a:xfrm rot="19063592">
                <a:off x="4227855" y="3311874"/>
                <a:ext cx="39145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BSA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474E933-5EE0-687A-26E2-A99B32C7563C}"/>
                  </a:ext>
                </a:extLst>
              </p:cNvPr>
              <p:cNvSpPr txBox="1"/>
              <p:nvPr/>
            </p:nvSpPr>
            <p:spPr>
              <a:xfrm rot="19063592">
                <a:off x="4401904" y="3224905"/>
                <a:ext cx="625492" cy="2503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600"/>
                  </a:lnSpc>
                </a:pPr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no PFN1,</a:t>
                </a:r>
              </a:p>
              <a:p>
                <a:pPr>
                  <a:lnSpc>
                    <a:spcPts val="600"/>
                  </a:lnSpc>
                </a:pPr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no TccC3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C1D85C2-2AD1-335C-49D5-A72C126DDB9B}"/>
                  </a:ext>
                </a:extLst>
              </p:cNvPr>
              <p:cNvSpPr txBox="1"/>
              <p:nvPr/>
            </p:nvSpPr>
            <p:spPr>
              <a:xfrm rot="19063592">
                <a:off x="4658224" y="3217130"/>
                <a:ext cx="625492" cy="2503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600"/>
                  </a:lnSpc>
                </a:pPr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+ PFN1,</a:t>
                </a:r>
              </a:p>
              <a:p>
                <a:pPr>
                  <a:lnSpc>
                    <a:spcPts val="600"/>
                  </a:lnSpc>
                </a:pPr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no TccC3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9D89CFF-40C2-8D9E-3647-A955EC9091D9}"/>
                  </a:ext>
                </a:extLst>
              </p:cNvPr>
              <p:cNvSpPr txBox="1"/>
              <p:nvPr/>
            </p:nvSpPr>
            <p:spPr>
              <a:xfrm>
                <a:off x="4879129" y="3364438"/>
                <a:ext cx="24237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0F2FCD7-D861-6480-995D-4E52771C89D5}"/>
                  </a:ext>
                </a:extLst>
              </p:cNvPr>
              <p:cNvSpPr txBox="1"/>
              <p:nvPr/>
            </p:nvSpPr>
            <p:spPr>
              <a:xfrm>
                <a:off x="5037678" y="3364438"/>
                <a:ext cx="3289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0.5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A339839-DA47-415E-6526-312521983A4E}"/>
                  </a:ext>
                </a:extLst>
              </p:cNvPr>
              <p:cNvSpPr txBox="1"/>
              <p:nvPr/>
            </p:nvSpPr>
            <p:spPr>
              <a:xfrm>
                <a:off x="5258219" y="3364438"/>
                <a:ext cx="24237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847B93A-B114-7813-21F0-46E46791B5FA}"/>
                  </a:ext>
                </a:extLst>
              </p:cNvPr>
              <p:cNvSpPr txBox="1"/>
              <p:nvPr/>
            </p:nvSpPr>
            <p:spPr>
              <a:xfrm>
                <a:off x="5378023" y="3364438"/>
                <a:ext cx="3289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1.5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42CAD59-F8A9-E3AF-63FB-4DC8BAB723B0}"/>
                  </a:ext>
                </a:extLst>
              </p:cNvPr>
              <p:cNvSpPr txBox="1"/>
              <p:nvPr/>
            </p:nvSpPr>
            <p:spPr>
              <a:xfrm>
                <a:off x="5621811" y="3364438"/>
                <a:ext cx="24237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705B7000-9A2B-178F-24AC-8F012912D921}"/>
                  </a:ext>
                </a:extLst>
              </p:cNvPr>
              <p:cNvSpPr txBox="1"/>
              <p:nvPr/>
            </p:nvSpPr>
            <p:spPr>
              <a:xfrm>
                <a:off x="5819105" y="3364438"/>
                <a:ext cx="24237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F00E8835-7C08-D0D5-B322-280A3E6416C5}"/>
                  </a:ext>
                </a:extLst>
              </p:cNvPr>
              <p:cNvSpPr txBox="1"/>
              <p:nvPr/>
            </p:nvSpPr>
            <p:spPr>
              <a:xfrm>
                <a:off x="6016399" y="3364438"/>
                <a:ext cx="24237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54871CBA-AA4D-12F5-7CE8-B6E31CBD0D5A}"/>
                  </a:ext>
                </a:extLst>
              </p:cNvPr>
              <p:cNvSpPr txBox="1"/>
              <p:nvPr/>
            </p:nvSpPr>
            <p:spPr>
              <a:xfrm>
                <a:off x="6182697" y="3364438"/>
                <a:ext cx="30008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A4CF747F-88DB-7F57-292D-D81906CFF049}"/>
                  </a:ext>
                </a:extLst>
              </p:cNvPr>
              <p:cNvSpPr txBox="1"/>
              <p:nvPr/>
            </p:nvSpPr>
            <p:spPr>
              <a:xfrm>
                <a:off x="6379991" y="3364438"/>
                <a:ext cx="30008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15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3D4F5D5-4D91-C1AF-BEA3-621FC602502F}"/>
                  </a:ext>
                </a:extLst>
              </p:cNvPr>
              <p:cNvSpPr txBox="1"/>
              <p:nvPr/>
            </p:nvSpPr>
            <p:spPr>
              <a:xfrm>
                <a:off x="6569536" y="3364438"/>
                <a:ext cx="52290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30  min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B2EF0FE0-65B1-3A43-DDA5-C1E359CBD8D9}"/>
                  </a:ext>
                </a:extLst>
              </p:cNvPr>
              <p:cNvSpPr txBox="1"/>
              <p:nvPr/>
            </p:nvSpPr>
            <p:spPr>
              <a:xfrm>
                <a:off x="7003089" y="4766725"/>
                <a:ext cx="43954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- Actin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71A78D6F-551A-F20C-C6D1-7D8F1297D9C7}"/>
                  </a:ext>
                </a:extLst>
              </p:cNvPr>
              <p:cNvSpPr txBox="1"/>
              <p:nvPr/>
            </p:nvSpPr>
            <p:spPr>
              <a:xfrm>
                <a:off x="7002626" y="4647511"/>
                <a:ext cx="41870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- BSA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D8ED5BBA-B51C-C0D9-C53B-55B9DD86404F}"/>
                  </a:ext>
                </a:extLst>
              </p:cNvPr>
              <p:cNvSpPr txBox="1"/>
              <p:nvPr/>
            </p:nvSpPr>
            <p:spPr>
              <a:xfrm>
                <a:off x="5143642" y="3223446"/>
                <a:ext cx="153118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BSA + Actin + PFN1 + TccC3</a:t>
                </a:r>
              </a:p>
            </p:txBody>
          </p: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9830E7DB-E764-B4E1-FC4F-FFADE659EB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90093" y="3400335"/>
                <a:ext cx="1828800" cy="0"/>
              </a:xfrm>
              <a:prstGeom prst="line">
                <a:avLst/>
              </a:prstGeom>
              <a:ln w="63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50036EB4-FAB4-1AA0-50A2-6F90D6B547CF}"/>
                </a:ext>
              </a:extLst>
            </p:cNvPr>
            <p:cNvGrpSpPr/>
            <p:nvPr/>
          </p:nvGrpSpPr>
          <p:grpSpPr>
            <a:xfrm>
              <a:off x="1949923" y="6131849"/>
              <a:ext cx="3320818" cy="2552757"/>
              <a:chOff x="611841" y="4136151"/>
              <a:chExt cx="3320818" cy="2552757"/>
            </a:xfrm>
          </p:grpSpPr>
          <p:pic>
            <p:nvPicPr>
              <p:cNvPr id="5" name="Picture 4" descr="Diagram, text&#10;&#10;Description automatically generated with medium confidence">
                <a:extLst>
                  <a:ext uri="{FF2B5EF4-FFF2-40B4-BE49-F238E27FC236}">
                    <a16:creationId xmlns:a16="http://schemas.microsoft.com/office/drawing/2014/main" id="{AEBE4324-5FA2-8999-3FC1-AB23A8F3D83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26" t="127" r="1634" b="-940"/>
              <a:stretch/>
            </p:blipFill>
            <p:spPr>
              <a:xfrm>
                <a:off x="611841" y="4472165"/>
                <a:ext cx="2978524" cy="2216743"/>
              </a:xfrm>
              <a:prstGeom prst="rect">
                <a:avLst/>
              </a:prstGeom>
            </p:spPr>
          </p:pic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7394DBE4-9BD0-6BD7-4656-A3B61058B5AA}"/>
                  </a:ext>
                </a:extLst>
              </p:cNvPr>
              <p:cNvSpPr txBox="1"/>
              <p:nvPr/>
            </p:nvSpPr>
            <p:spPr>
              <a:xfrm rot="19063592">
                <a:off x="774517" y="4227886"/>
                <a:ext cx="39145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BSA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7847858-0EDF-9A61-4D26-A967F522E529}"/>
                  </a:ext>
                </a:extLst>
              </p:cNvPr>
              <p:cNvSpPr txBox="1"/>
              <p:nvPr/>
            </p:nvSpPr>
            <p:spPr>
              <a:xfrm rot="19063592">
                <a:off x="917658" y="4136151"/>
                <a:ext cx="700833" cy="2503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600"/>
                  </a:lnSpc>
                </a:pPr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no TMSB4,</a:t>
                </a:r>
              </a:p>
              <a:p>
                <a:pPr>
                  <a:lnSpc>
                    <a:spcPts val="600"/>
                  </a:lnSpc>
                </a:pPr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no TccC3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79C07E39-7463-C8E3-7803-7304A2CF3FC3}"/>
                  </a:ext>
                </a:extLst>
              </p:cNvPr>
              <p:cNvSpPr txBox="1"/>
              <p:nvPr/>
            </p:nvSpPr>
            <p:spPr>
              <a:xfrm>
                <a:off x="1407792" y="4282909"/>
                <a:ext cx="24237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F4457E5C-691B-31BD-C86F-A5773F1B2668}"/>
                  </a:ext>
                </a:extLst>
              </p:cNvPr>
              <p:cNvSpPr txBox="1"/>
              <p:nvPr/>
            </p:nvSpPr>
            <p:spPr>
              <a:xfrm>
                <a:off x="1566341" y="4282909"/>
                <a:ext cx="3289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0.5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ABCA6C04-82B2-3627-33BC-6677FCE306DC}"/>
                  </a:ext>
                </a:extLst>
              </p:cNvPr>
              <p:cNvSpPr txBox="1"/>
              <p:nvPr/>
            </p:nvSpPr>
            <p:spPr>
              <a:xfrm>
                <a:off x="1786882" y="4282909"/>
                <a:ext cx="24237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44C7249F-13A0-DD43-8D46-EF9FEA3D28B7}"/>
                  </a:ext>
                </a:extLst>
              </p:cNvPr>
              <p:cNvSpPr txBox="1"/>
              <p:nvPr/>
            </p:nvSpPr>
            <p:spPr>
              <a:xfrm>
                <a:off x="1906686" y="4282909"/>
                <a:ext cx="3289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1.5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CA18F9E-6B71-3F53-2AAB-A9C4A128A537}"/>
                  </a:ext>
                </a:extLst>
              </p:cNvPr>
              <p:cNvSpPr txBox="1"/>
              <p:nvPr/>
            </p:nvSpPr>
            <p:spPr>
              <a:xfrm>
                <a:off x="2150474" y="4282909"/>
                <a:ext cx="24237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AACFF42E-B9DB-BCF8-0D22-0D611E3F07D3}"/>
                  </a:ext>
                </a:extLst>
              </p:cNvPr>
              <p:cNvSpPr txBox="1"/>
              <p:nvPr/>
            </p:nvSpPr>
            <p:spPr>
              <a:xfrm>
                <a:off x="2347768" y="4282909"/>
                <a:ext cx="24237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B4D810C2-ACA2-4511-3358-53210A5F3BAC}"/>
                  </a:ext>
                </a:extLst>
              </p:cNvPr>
              <p:cNvSpPr txBox="1"/>
              <p:nvPr/>
            </p:nvSpPr>
            <p:spPr>
              <a:xfrm>
                <a:off x="2545062" y="4282909"/>
                <a:ext cx="24237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84E03D5-13B7-C722-1B25-53CC7F1DD73B}"/>
                  </a:ext>
                </a:extLst>
              </p:cNvPr>
              <p:cNvSpPr txBox="1"/>
              <p:nvPr/>
            </p:nvSpPr>
            <p:spPr>
              <a:xfrm>
                <a:off x="2711360" y="4282909"/>
                <a:ext cx="30008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9716A48-B3B0-0046-C00C-D2A2F84A23E1}"/>
                  </a:ext>
                </a:extLst>
              </p:cNvPr>
              <p:cNvSpPr txBox="1"/>
              <p:nvPr/>
            </p:nvSpPr>
            <p:spPr>
              <a:xfrm>
                <a:off x="2908654" y="4282909"/>
                <a:ext cx="30008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15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AFA332D0-CC6E-AEBE-D8FE-F2534EB4BF10}"/>
                  </a:ext>
                </a:extLst>
              </p:cNvPr>
              <p:cNvSpPr txBox="1"/>
              <p:nvPr/>
            </p:nvSpPr>
            <p:spPr>
              <a:xfrm>
                <a:off x="3098199" y="4282909"/>
                <a:ext cx="52290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30  min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FD0EC3E0-7BB8-60F9-86A7-11F257AB34B4}"/>
                  </a:ext>
                </a:extLst>
              </p:cNvPr>
              <p:cNvSpPr txBox="1"/>
              <p:nvPr/>
            </p:nvSpPr>
            <p:spPr>
              <a:xfrm>
                <a:off x="3493115" y="5772987"/>
                <a:ext cx="43954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- Actin</a:t>
                </a: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D944E512-2478-3228-0D23-8B252BCFE4CA}"/>
                  </a:ext>
                </a:extLst>
              </p:cNvPr>
              <p:cNvSpPr txBox="1"/>
              <p:nvPr/>
            </p:nvSpPr>
            <p:spPr>
              <a:xfrm>
                <a:off x="3492652" y="5635577"/>
                <a:ext cx="41870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- BSA</a:t>
                </a:r>
              </a:p>
            </p:txBody>
          </p: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970D88F4-8672-0CE6-1A9C-A6805E1939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14725" y="4319639"/>
                <a:ext cx="1828800" cy="0"/>
              </a:xfrm>
              <a:prstGeom prst="line">
                <a:avLst/>
              </a:prstGeom>
              <a:ln w="63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B91FBF71-EBFB-AFA5-9BB5-84A9586C9D50}"/>
                  </a:ext>
                </a:extLst>
              </p:cNvPr>
              <p:cNvSpPr txBox="1"/>
              <p:nvPr/>
            </p:nvSpPr>
            <p:spPr>
              <a:xfrm>
                <a:off x="1654497" y="4140223"/>
                <a:ext cx="161134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BSA + Actin + TMSB4 + TccC3</a:t>
                </a:r>
              </a:p>
            </p:txBody>
          </p:sp>
        </p:grp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76C6691-67AF-3901-5710-9D4AE0A2B10D}"/>
                </a:ext>
              </a:extLst>
            </p:cNvPr>
            <p:cNvSpPr txBox="1"/>
            <p:nvPr/>
          </p:nvSpPr>
          <p:spPr>
            <a:xfrm rot="19063592">
              <a:off x="2497027" y="6165897"/>
              <a:ext cx="644728" cy="250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600"/>
                </a:lnSpc>
              </a:pPr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+ TMSB4,</a:t>
              </a:r>
            </a:p>
            <a:p>
              <a:pPr>
                <a:lnSpc>
                  <a:spcPts val="600"/>
                </a:lnSpc>
              </a:pPr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no TccC3</a:t>
              </a:r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6C554FD6-CCA7-CBD1-8D04-C3FB24320D9B}"/>
              </a:ext>
            </a:extLst>
          </p:cNvPr>
          <p:cNvSpPr txBox="1"/>
          <p:nvPr/>
        </p:nvSpPr>
        <p:spPr>
          <a:xfrm>
            <a:off x="2131588" y="8506409"/>
            <a:ext cx="343126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dirty="0">
                <a:latin typeface="Palatino Linotype" panose="02040502050505030304" pitchFamily="18" charset="0"/>
                <a:cs typeface="Arial" panose="020B0604020202020204" pitchFamily="34" charset="0"/>
              </a:rPr>
              <a:t>Figure S2.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Uncropped gels for Figure 1B. </a:t>
            </a:r>
          </a:p>
        </p:txBody>
      </p:sp>
    </p:spTree>
    <p:extLst>
      <p:ext uri="{BB962C8B-B14F-4D97-AF65-F5344CB8AC3E}">
        <p14:creationId xmlns:p14="http://schemas.microsoft.com/office/powerpoint/2010/main" val="3698243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Box 170">
            <a:extLst>
              <a:ext uri="{FF2B5EF4-FFF2-40B4-BE49-F238E27FC236}">
                <a16:creationId xmlns:a16="http://schemas.microsoft.com/office/drawing/2014/main" id="{3D436404-9FFA-576A-F0E8-94FFEE6D08F3}"/>
              </a:ext>
            </a:extLst>
          </p:cNvPr>
          <p:cNvSpPr txBox="1"/>
          <p:nvPr/>
        </p:nvSpPr>
        <p:spPr>
          <a:xfrm>
            <a:off x="2257042" y="194752"/>
            <a:ext cx="23439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Palatino Linotype" panose="02040502050505030304" pitchFamily="18" charset="0"/>
                <a:cs typeface="Arial" panose="020B0604020202020204" pitchFamily="34" charset="0"/>
              </a:rPr>
              <a:t>Supplementary Figure S3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D168C758-EB2C-C8D0-5C96-F61D344AC6D1}"/>
              </a:ext>
            </a:extLst>
          </p:cNvPr>
          <p:cNvSpPr txBox="1"/>
          <p:nvPr/>
        </p:nvSpPr>
        <p:spPr>
          <a:xfrm>
            <a:off x="407321" y="7361595"/>
            <a:ext cx="604335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defTabSz="514350">
              <a:defRPr/>
            </a:pPr>
            <a:r>
              <a:rPr lang="en-US" sz="1000" b="1" dirty="0">
                <a:latin typeface="Palatino Linotype" panose="02040502050505030304" pitchFamily="18" charset="0"/>
                <a:cs typeface="Arial" panose="020B0604020202020204" pitchFamily="34" charset="0"/>
              </a:rPr>
              <a:t>Figure S3.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T148-ADP-ribosylation impedes the ability of thymosin β4 (TMSB4) and profilin (PFN1) to inhibit spontaneous actin nucleation.</a:t>
            </a:r>
          </a:p>
          <a:p>
            <a:pPr lvl="0" algn="just" defTabSz="514350">
              <a:defRPr/>
            </a:pP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The initial nucleation rate (</a:t>
            </a:r>
            <a:r>
              <a:rPr lang="en-US" sz="1000" b="1" dirty="0">
                <a:latin typeface="Palatino Linotype" panose="02040502050505030304" pitchFamily="18" charset="0"/>
                <a:cs typeface="Arial" panose="020B0604020202020204" pitchFamily="34" charset="0"/>
              </a:rPr>
              <a:t>A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), </a:t>
            </a:r>
            <a:r>
              <a:rPr lang="en-US" sz="100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time at which 50% of actin is polymerized (t</a:t>
            </a:r>
            <a:r>
              <a:rPr lang="en-US" sz="1000" baseline="-25000" dirty="0">
                <a:latin typeface="Palatino Linotype" panose="02040502050505030304" pitchFamily="18" charset="0"/>
                <a:cs typeface="Arial" panose="020B0604020202020204" pitchFamily="34" charset="0"/>
              </a:rPr>
              <a:t>1/2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; </a:t>
            </a:r>
            <a:r>
              <a:rPr lang="en-US" sz="1000" b="1" dirty="0">
                <a:latin typeface="Palatino Linotype" panose="02040502050505030304" pitchFamily="18" charset="0"/>
                <a:cs typeface="Arial" panose="020B0604020202020204" pitchFamily="34" charset="0"/>
              </a:rPr>
              <a:t>B</a:t>
            </a:r>
            <a:r>
              <a:rPr lang="en-US" sz="100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), and actin polymerization rate at t</a:t>
            </a:r>
            <a:r>
              <a:rPr lang="en-US" sz="1000" baseline="-25000" dirty="0">
                <a:latin typeface="Palatino Linotype" panose="02040502050505030304" pitchFamily="18" charset="0"/>
                <a:cs typeface="Arial" panose="020B0604020202020204" pitchFamily="34" charset="0"/>
              </a:rPr>
              <a:t>1/2</a:t>
            </a:r>
            <a:r>
              <a:rPr lang="en-US" sz="100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 (</a:t>
            </a:r>
            <a:r>
              <a:rPr lang="en-US" sz="1000" b="1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C</a:t>
            </a:r>
            <a:r>
              <a:rPr lang="en-US" sz="100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)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were </a:t>
            </a:r>
            <a:r>
              <a:rPr lang="en-US" sz="100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calculated from the polymerization plots shown in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F</a:t>
            </a:r>
            <a:r>
              <a:rPr lang="en-US" sz="100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igures 3B (actin alone) and 5C,D (actin in the presence of PFN1 and TMSB4) and plotted against the percentage of ADPR-actin. Error bars represent standard errors of the mean of four independent repetitions. Asterisks denote statistically significant difference for the indicated parameters in the presence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of 100% ADPR-actin </a:t>
            </a:r>
            <a:r>
              <a:rPr lang="en-US" sz="100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compared to the same parameter in the presence of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unmodified actin (0% ADPR-actin): </a:t>
            </a:r>
            <a:r>
              <a:rPr lang="en-US" sz="1000" i="1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p</a:t>
            </a:r>
            <a:r>
              <a:rPr lang="en-US" sz="100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-values were calculated using two-tailed Student’s </a:t>
            </a:r>
            <a:r>
              <a:rPr lang="en-US" sz="1000" i="1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t</a:t>
            </a:r>
            <a:r>
              <a:rPr lang="en-US" sz="100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-test. </a:t>
            </a:r>
            <a:endParaRPr lang="en-US" sz="1000" dirty="0">
              <a:latin typeface="Palatino Linotype" panose="02040502050505030304" pitchFamily="18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5AAD364-6E0C-4842-A263-7D1B68D0381B}"/>
              </a:ext>
            </a:extLst>
          </p:cNvPr>
          <p:cNvSpPr txBox="1"/>
          <p:nvPr/>
        </p:nvSpPr>
        <p:spPr>
          <a:xfrm>
            <a:off x="1380962" y="2981555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30E76FFB-58D4-7879-B86F-09B4010B597A}"/>
              </a:ext>
            </a:extLst>
          </p:cNvPr>
          <p:cNvSpPr txBox="1"/>
          <p:nvPr/>
        </p:nvSpPr>
        <p:spPr>
          <a:xfrm>
            <a:off x="1380962" y="771049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811719EA-8076-4FC7-806C-34E7AFB895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3699030"/>
              </p:ext>
            </p:extLst>
          </p:nvPr>
        </p:nvGraphicFramePr>
        <p:xfrm>
          <a:off x="1566796" y="802994"/>
          <a:ext cx="3641647" cy="2132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DFA40F0B-279C-4F7B-8825-0F1BAA5C4E0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0970058"/>
              </p:ext>
            </p:extLst>
          </p:nvPr>
        </p:nvGraphicFramePr>
        <p:xfrm>
          <a:off x="1380962" y="2981555"/>
          <a:ext cx="3827482" cy="2132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3436B3E9-2D1E-4B2D-A6AE-75863CF330A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1772996"/>
              </p:ext>
            </p:extLst>
          </p:nvPr>
        </p:nvGraphicFramePr>
        <p:xfrm>
          <a:off x="1566796" y="5294326"/>
          <a:ext cx="3641648" cy="2067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84957CF-06E0-4D85-93DB-7F3A8A781AE9}"/>
              </a:ext>
            </a:extLst>
          </p:cNvPr>
          <p:cNvSpPr txBox="1"/>
          <p:nvPr/>
        </p:nvSpPr>
        <p:spPr>
          <a:xfrm>
            <a:off x="1380962" y="5124329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BA1993-AF0B-5435-DB72-9B127CE46116}"/>
              </a:ext>
            </a:extLst>
          </p:cNvPr>
          <p:cNvSpPr txBox="1"/>
          <p:nvPr/>
        </p:nvSpPr>
        <p:spPr>
          <a:xfrm>
            <a:off x="4061332" y="792906"/>
            <a:ext cx="59663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*p=0.0009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DF0D34F-97FF-4AE9-1F03-EDF5D13ED2CE}"/>
              </a:ext>
            </a:extLst>
          </p:cNvPr>
          <p:cNvSpPr txBox="1"/>
          <p:nvPr/>
        </p:nvSpPr>
        <p:spPr>
          <a:xfrm>
            <a:off x="4061332" y="1931706"/>
            <a:ext cx="59663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*p=0.0087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286A2D-53CB-DD53-E61F-8A98AEADC296}"/>
              </a:ext>
            </a:extLst>
          </p:cNvPr>
          <p:cNvSpPr txBox="1"/>
          <p:nvPr/>
        </p:nvSpPr>
        <p:spPr>
          <a:xfrm>
            <a:off x="4071641" y="4319132"/>
            <a:ext cx="59663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*p=0.0085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44431EE-2047-8AEE-40F5-D94281972301}"/>
              </a:ext>
            </a:extLst>
          </p:cNvPr>
          <p:cNvSpPr txBox="1"/>
          <p:nvPr/>
        </p:nvSpPr>
        <p:spPr>
          <a:xfrm>
            <a:off x="4061332" y="5652849"/>
            <a:ext cx="59663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*p=0.0033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637A00-AAA2-07B8-7F2A-925E0467E05A}"/>
              </a:ext>
            </a:extLst>
          </p:cNvPr>
          <p:cNvSpPr txBox="1"/>
          <p:nvPr/>
        </p:nvSpPr>
        <p:spPr>
          <a:xfrm>
            <a:off x="4120351" y="3246078"/>
            <a:ext cx="51167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p=0.057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F9B5F17-297A-BA33-5232-FA3DA58A9190}"/>
              </a:ext>
            </a:extLst>
          </p:cNvPr>
          <p:cNvSpPr txBox="1"/>
          <p:nvPr/>
        </p:nvSpPr>
        <p:spPr>
          <a:xfrm>
            <a:off x="4113812" y="6189759"/>
            <a:ext cx="49725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*p=0.03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94133AF-3A1B-E981-D820-7D0357D94D69}"/>
              </a:ext>
            </a:extLst>
          </p:cNvPr>
          <p:cNvSpPr txBox="1"/>
          <p:nvPr/>
        </p:nvSpPr>
        <p:spPr>
          <a:xfrm>
            <a:off x="4050446" y="3916356"/>
            <a:ext cx="59663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*p=0.0098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D0BAE63-1D9D-1434-A10B-531C023B6A5E}"/>
              </a:ext>
            </a:extLst>
          </p:cNvPr>
          <p:cNvSpPr txBox="1"/>
          <p:nvPr/>
        </p:nvSpPr>
        <p:spPr>
          <a:xfrm>
            <a:off x="4067780" y="5917938"/>
            <a:ext cx="59663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*p=0.0059</a:t>
            </a:r>
          </a:p>
        </p:txBody>
      </p:sp>
    </p:spTree>
    <p:extLst>
      <p:ext uri="{BB962C8B-B14F-4D97-AF65-F5344CB8AC3E}">
        <p14:creationId xmlns:p14="http://schemas.microsoft.com/office/powerpoint/2010/main" val="531685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Box 170">
            <a:extLst>
              <a:ext uri="{FF2B5EF4-FFF2-40B4-BE49-F238E27FC236}">
                <a16:creationId xmlns:a16="http://schemas.microsoft.com/office/drawing/2014/main" id="{3D436404-9FFA-576A-F0E8-94FFEE6D08F3}"/>
              </a:ext>
            </a:extLst>
          </p:cNvPr>
          <p:cNvSpPr txBox="1"/>
          <p:nvPr/>
        </p:nvSpPr>
        <p:spPr>
          <a:xfrm>
            <a:off x="2257042" y="611844"/>
            <a:ext cx="2263761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400" b="1" dirty="0">
                <a:latin typeface="Palatino Linotype"/>
                <a:cs typeface="Arial"/>
              </a:rPr>
              <a:t>Supplementary Figure S4</a:t>
            </a:r>
            <a:endParaRPr lang="en-US" sz="1400" b="1" dirty="0">
              <a:latin typeface="Palatino Linotype" panose="020405020505050303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44" name="Table 8">
            <a:extLst>
              <a:ext uri="{FF2B5EF4-FFF2-40B4-BE49-F238E27FC236}">
                <a16:creationId xmlns:a16="http://schemas.microsoft.com/office/drawing/2014/main" id="{E04D6B5E-2BA0-436F-B444-F8B6D95389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313433"/>
              </p:ext>
            </p:extLst>
          </p:nvPr>
        </p:nvGraphicFramePr>
        <p:xfrm>
          <a:off x="655485" y="4127022"/>
          <a:ext cx="5547025" cy="17788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1072">
                  <a:extLst>
                    <a:ext uri="{9D8B030D-6E8A-4147-A177-3AD203B41FA5}">
                      <a16:colId xmlns:a16="http://schemas.microsoft.com/office/drawing/2014/main" val="1868641098"/>
                    </a:ext>
                  </a:extLst>
                </a:gridCol>
                <a:gridCol w="731818">
                  <a:extLst>
                    <a:ext uri="{9D8B030D-6E8A-4147-A177-3AD203B41FA5}">
                      <a16:colId xmlns:a16="http://schemas.microsoft.com/office/drawing/2014/main" val="613015807"/>
                    </a:ext>
                  </a:extLst>
                </a:gridCol>
                <a:gridCol w="703307">
                  <a:extLst>
                    <a:ext uri="{9D8B030D-6E8A-4147-A177-3AD203B41FA5}">
                      <a16:colId xmlns:a16="http://schemas.microsoft.com/office/drawing/2014/main" val="4171064862"/>
                    </a:ext>
                  </a:extLst>
                </a:gridCol>
                <a:gridCol w="788844">
                  <a:extLst>
                    <a:ext uri="{9D8B030D-6E8A-4147-A177-3AD203B41FA5}">
                      <a16:colId xmlns:a16="http://schemas.microsoft.com/office/drawing/2014/main" val="708599296"/>
                    </a:ext>
                  </a:extLst>
                </a:gridCol>
                <a:gridCol w="788843">
                  <a:extLst>
                    <a:ext uri="{9D8B030D-6E8A-4147-A177-3AD203B41FA5}">
                      <a16:colId xmlns:a16="http://schemas.microsoft.com/office/drawing/2014/main" val="3043714772"/>
                    </a:ext>
                  </a:extLst>
                </a:gridCol>
                <a:gridCol w="750827">
                  <a:extLst>
                    <a:ext uri="{9D8B030D-6E8A-4147-A177-3AD203B41FA5}">
                      <a16:colId xmlns:a16="http://schemas.microsoft.com/office/drawing/2014/main" val="3874072503"/>
                    </a:ext>
                  </a:extLst>
                </a:gridCol>
                <a:gridCol w="722314">
                  <a:extLst>
                    <a:ext uri="{9D8B030D-6E8A-4147-A177-3AD203B41FA5}">
                      <a16:colId xmlns:a16="http://schemas.microsoft.com/office/drawing/2014/main" val="3064799600"/>
                    </a:ext>
                  </a:extLst>
                </a:gridCol>
              </a:tblGrid>
              <a:tr h="299948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ADPR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32854435"/>
                  </a:ext>
                </a:extLst>
              </a:tr>
              <a:tr h="295781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CFL1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5.86 ± 0.25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5.29 ± 0.02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3.37 ± 0.09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2.22 ± 0.06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0.83 ±0.03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0.72 ± 0.09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32062060"/>
                  </a:ext>
                </a:extLst>
              </a:tr>
              <a:tr h="295781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CFL1 + N-CAP1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7.80 ± 0.04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5.57 ± 0.03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3.90 ± 0.02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2.64 ± 0.03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1.07 ± 0.01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0.67 ± 0.02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47565301"/>
                  </a:ext>
                </a:extLst>
              </a:tr>
              <a:tr h="295781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CFL2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3.51 ± 0.03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2.94 ± 0.02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2.20 ± 0.02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1.74 ± 0.09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0.90 ± 0.01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0.60 ± 0.01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84187794"/>
                  </a:ext>
                </a:extLst>
              </a:tr>
              <a:tr h="295781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ADF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2.95 ± 0.04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1.60 ± 0.02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0.94 ± 0.02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0.69 ± 0.01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0.51 ± 0.03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0.42 ± .0.04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9278184"/>
                  </a:ext>
                </a:extLst>
              </a:tr>
              <a:tr h="295781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</a:t>
                      </a:r>
                      <a:r>
                        <a:rPr lang="en-US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nM</a:t>
                      </a:r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CP only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2.88 ± 0.17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2.34 ± 0.17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2.54 ± 0.21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2.45 ± 0.18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2.79 ± 0.07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33814121"/>
                  </a:ext>
                </a:extLst>
              </a:tr>
            </a:tbl>
          </a:graphicData>
        </a:graphic>
      </p:graphicFrame>
      <p:sp>
        <p:nvSpPr>
          <p:cNvPr id="45" name="TextBox 44">
            <a:extLst>
              <a:ext uri="{FF2B5EF4-FFF2-40B4-BE49-F238E27FC236}">
                <a16:creationId xmlns:a16="http://schemas.microsoft.com/office/drawing/2014/main" id="{B5AAD364-6E0C-4842-A263-7D1B68D0381B}"/>
              </a:ext>
            </a:extLst>
          </p:cNvPr>
          <p:cNvSpPr txBox="1"/>
          <p:nvPr/>
        </p:nvSpPr>
        <p:spPr>
          <a:xfrm>
            <a:off x="507848" y="3926823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463948E-BB7B-C056-DB9D-490A4FE5305D}"/>
              </a:ext>
            </a:extLst>
          </p:cNvPr>
          <p:cNvGrpSpPr/>
          <p:nvPr/>
        </p:nvGrpSpPr>
        <p:grpSpPr>
          <a:xfrm>
            <a:off x="1030179" y="1512070"/>
            <a:ext cx="4384665" cy="2232795"/>
            <a:chOff x="3458834" y="997150"/>
            <a:chExt cx="2949403" cy="2232795"/>
          </a:xfrm>
        </p:grpSpPr>
        <p:graphicFrame>
          <p:nvGraphicFramePr>
            <p:cNvPr id="43" name="Chart 42">
              <a:extLst>
                <a:ext uri="{FF2B5EF4-FFF2-40B4-BE49-F238E27FC236}">
                  <a16:creationId xmlns:a16="http://schemas.microsoft.com/office/drawing/2014/main" id="{F0F57B3E-4C72-4CDB-9CF4-98A6A07F7B63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3458834" y="997150"/>
            <a:ext cx="2949403" cy="22327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66A6A2DB-0D7B-2540-3C9A-B205FD134D4C}"/>
                </a:ext>
              </a:extLst>
            </p:cNvPr>
            <p:cNvSpPr txBox="1"/>
            <p:nvPr/>
          </p:nvSpPr>
          <p:spPr>
            <a:xfrm>
              <a:off x="4807858" y="2997758"/>
              <a:ext cx="67198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ADPR-actin (%)</a:t>
              </a:r>
            </a:p>
          </p:txBody>
        </p:sp>
      </p:grpSp>
      <p:sp>
        <p:nvSpPr>
          <p:cNvPr id="120" name="TextBox 119">
            <a:extLst>
              <a:ext uri="{FF2B5EF4-FFF2-40B4-BE49-F238E27FC236}">
                <a16:creationId xmlns:a16="http://schemas.microsoft.com/office/drawing/2014/main" id="{30E76FFB-58D4-7879-B86F-09B4010B597A}"/>
              </a:ext>
            </a:extLst>
          </p:cNvPr>
          <p:cNvSpPr txBox="1"/>
          <p:nvPr/>
        </p:nvSpPr>
        <p:spPr>
          <a:xfrm>
            <a:off x="1443156" y="1378638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D168C758-EB2C-C8D0-5C96-F61D344AC6D1}"/>
              </a:ext>
            </a:extLst>
          </p:cNvPr>
          <p:cNvSpPr txBox="1"/>
          <p:nvPr/>
        </p:nvSpPr>
        <p:spPr>
          <a:xfrm>
            <a:off x="655485" y="6749699"/>
            <a:ext cx="5547025" cy="116955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 defTabSz="514350">
              <a:defRPr/>
            </a:pPr>
            <a:r>
              <a:rPr lang="en-US" sz="1000" b="1" dirty="0">
                <a:latin typeface="Palatino Linotype"/>
                <a:cs typeface="Arial"/>
              </a:rPr>
              <a:t>Figure S4. </a:t>
            </a:r>
            <a:r>
              <a:rPr lang="en-US" sz="1000" dirty="0">
                <a:latin typeface="Palatino Linotype"/>
                <a:cs typeface="Arial"/>
              </a:rPr>
              <a:t>T148-ADP-ribosylation inhibits actin depolymerization by ADF/CFL. </a:t>
            </a:r>
            <a:endParaRPr lang="en-US" sz="1000" dirty="0">
              <a:latin typeface="Palatino Linotype" panose="02040502050505030304" pitchFamily="18" charset="0"/>
              <a:cs typeface="Arial" panose="020B0604020202020204" pitchFamily="34" charset="0"/>
            </a:endParaRPr>
          </a:p>
          <a:p>
            <a:pPr marL="0" marR="0" lvl="0" indent="0" algn="just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(</a:t>
            </a:r>
            <a:r>
              <a:rPr lang="en-US" sz="1000" b="1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A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)</a:t>
            </a:r>
            <a:r>
              <a:rPr lang="en-US" sz="1000" b="1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 </a:t>
            </a:r>
            <a:r>
              <a:rPr lang="en-US" sz="1000" b="0" dirty="0">
                <a:latin typeface="Palatino Linotype" panose="02040502050505030304" pitchFamily="18" charset="0"/>
                <a:cs typeface="Arial" panose="020B0604020202020204" pitchFamily="34" charset="0"/>
              </a:rPr>
              <a:t>Inhibition of ADF/CFL-mediated actin depolymerization by T148-ADP-ribosylation was calculated based on the unmodified actin depolymerization rate and plotted against the percentage of T148-ADPR-actin. The error bars represent standard errors of the mean of two-three independent repetitions. </a:t>
            </a:r>
          </a:p>
          <a:p>
            <a:pPr marL="0" marR="0" lvl="0" indent="0" algn="just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(</a:t>
            </a:r>
            <a:r>
              <a:rPr lang="en-US" sz="1000" b="1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B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) </a:t>
            </a:r>
            <a:r>
              <a:rPr lang="en-US" sz="1000" b="0" dirty="0">
                <a:latin typeface="Palatino Linotype" panose="02040502050505030304" pitchFamily="18" charset="0"/>
                <a:cs typeface="Arial" panose="020B0604020202020204" pitchFamily="34" charset="0"/>
              </a:rPr>
              <a:t>Depolymerization rates (s</a:t>
            </a:r>
            <a:r>
              <a:rPr lang="en-US" sz="1000" baseline="30000" dirty="0">
                <a:latin typeface="Palatino Linotype" panose="02040502050505030304" pitchFamily="18" charset="0"/>
                <a:cs typeface="Arial" panose="020B0604020202020204" pitchFamily="34" charset="0"/>
              </a:rPr>
              <a:t>−</a:t>
            </a:r>
            <a:r>
              <a:rPr lang="en-US" sz="1000" b="0" baseline="30000" dirty="0">
                <a:latin typeface="Palatino Linotype" panose="02040502050505030304" pitchFamily="18" charset="0"/>
                <a:cs typeface="Arial" panose="020B0604020202020204" pitchFamily="34" charset="0"/>
              </a:rPr>
              <a:t>1</a:t>
            </a:r>
            <a:r>
              <a:rPr lang="en-US" sz="1000" b="0" dirty="0">
                <a:latin typeface="Palatino Linotype" panose="02040502050505030304" pitchFamily="18" charset="0"/>
                <a:cs typeface="Arial" panose="020B0604020202020204" pitchFamily="34" charset="0"/>
              </a:rPr>
              <a:t>) of unmodified and various percentages of T148-ADPR-actin in the presence of indicated depolymerizing proteins.</a:t>
            </a:r>
            <a:endParaRPr lang="en-US" sz="1000" b="0" baseline="30000" dirty="0">
              <a:solidFill>
                <a:srgbClr val="FF0000"/>
              </a:solidFill>
              <a:latin typeface="Palatino Linotype" panose="0204050205050503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868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0DD3CFBB-8CB0-4DCD-9C70-C354AC57285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7033305"/>
              </p:ext>
            </p:extLst>
          </p:nvPr>
        </p:nvGraphicFramePr>
        <p:xfrm>
          <a:off x="1542164" y="5211929"/>
          <a:ext cx="3641647" cy="2132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Chart 22">
            <a:extLst>
              <a:ext uri="{FF2B5EF4-FFF2-40B4-BE49-F238E27FC236}">
                <a16:creationId xmlns:a16="http://schemas.microsoft.com/office/drawing/2014/main" id="{120A1523-5FB6-4645-AD6D-7996886AA61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9055602"/>
              </p:ext>
            </p:extLst>
          </p:nvPr>
        </p:nvGraphicFramePr>
        <p:xfrm>
          <a:off x="1426682" y="3158482"/>
          <a:ext cx="3768559" cy="2144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Chart 21">
            <a:extLst>
              <a:ext uri="{FF2B5EF4-FFF2-40B4-BE49-F238E27FC236}">
                <a16:creationId xmlns:a16="http://schemas.microsoft.com/office/drawing/2014/main" id="{5484ADDC-6237-40AA-A0C8-12C76B7D27A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1014454"/>
              </p:ext>
            </p:extLst>
          </p:nvPr>
        </p:nvGraphicFramePr>
        <p:xfrm>
          <a:off x="1553594" y="865363"/>
          <a:ext cx="3641647" cy="2132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1" name="TextBox 170">
            <a:extLst>
              <a:ext uri="{FF2B5EF4-FFF2-40B4-BE49-F238E27FC236}">
                <a16:creationId xmlns:a16="http://schemas.microsoft.com/office/drawing/2014/main" id="{3D436404-9FFA-576A-F0E8-94FFEE6D08F3}"/>
              </a:ext>
            </a:extLst>
          </p:cNvPr>
          <p:cNvSpPr txBox="1"/>
          <p:nvPr/>
        </p:nvSpPr>
        <p:spPr>
          <a:xfrm>
            <a:off x="2257042" y="194752"/>
            <a:ext cx="2263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Palatino Linotype" panose="02040502050505030304" pitchFamily="18" charset="0"/>
                <a:cs typeface="Arial" panose="020B0604020202020204" pitchFamily="34" charset="0"/>
              </a:rPr>
              <a:t>Supplementary Figure S5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D168C758-EB2C-C8D0-5C96-F61D344AC6D1}"/>
              </a:ext>
            </a:extLst>
          </p:cNvPr>
          <p:cNvSpPr txBox="1"/>
          <p:nvPr/>
        </p:nvSpPr>
        <p:spPr>
          <a:xfrm>
            <a:off x="407321" y="7361595"/>
            <a:ext cx="604335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defTabSz="514350">
              <a:defRPr/>
            </a:pPr>
            <a:r>
              <a:rPr lang="en-US" sz="1000" b="1" dirty="0">
                <a:latin typeface="Palatino Linotype" panose="02040502050505030304" pitchFamily="18" charset="0"/>
                <a:cs typeface="Arial" panose="020B0604020202020204" pitchFamily="34" charset="0"/>
              </a:rPr>
              <a:t>Figure S5.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T148-ADP-ribosylation promotes Arp2/3-nucleated actin polymerization.</a:t>
            </a:r>
          </a:p>
          <a:p>
            <a:pPr lvl="0" algn="just" defTabSz="514350">
              <a:defRPr/>
            </a:pP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The initial nucleation rate (</a:t>
            </a:r>
            <a:r>
              <a:rPr lang="en-US" sz="1000" b="1" dirty="0">
                <a:latin typeface="Palatino Linotype" panose="02040502050505030304" pitchFamily="18" charset="0"/>
                <a:cs typeface="Arial" panose="020B0604020202020204" pitchFamily="34" charset="0"/>
              </a:rPr>
              <a:t>A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), </a:t>
            </a:r>
            <a:r>
              <a:rPr lang="en-US" sz="100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time at which 50% of actin is polymerized (t</a:t>
            </a:r>
            <a:r>
              <a:rPr lang="en-US" sz="1000" baseline="-25000" dirty="0">
                <a:latin typeface="Palatino Linotype" panose="02040502050505030304" pitchFamily="18" charset="0"/>
                <a:cs typeface="Arial" panose="020B0604020202020204" pitchFamily="34" charset="0"/>
              </a:rPr>
              <a:t>1/2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; </a:t>
            </a:r>
            <a:r>
              <a:rPr lang="en-US" sz="1000" b="1" dirty="0">
                <a:latin typeface="Palatino Linotype" panose="02040502050505030304" pitchFamily="18" charset="0"/>
                <a:cs typeface="Arial" panose="020B0604020202020204" pitchFamily="34" charset="0"/>
              </a:rPr>
              <a:t>B</a:t>
            </a:r>
            <a:r>
              <a:rPr lang="en-US" sz="100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), and actin polymerization rate at t</a:t>
            </a:r>
            <a:r>
              <a:rPr lang="en-US" sz="1000" baseline="-25000" dirty="0">
                <a:latin typeface="Palatino Linotype" panose="02040502050505030304" pitchFamily="18" charset="0"/>
                <a:cs typeface="Arial" panose="020B0604020202020204" pitchFamily="34" charset="0"/>
              </a:rPr>
              <a:t>1/2</a:t>
            </a:r>
            <a:r>
              <a:rPr lang="en-US" sz="100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 (</a:t>
            </a:r>
            <a:r>
              <a:rPr lang="en-US" sz="1000" b="1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C</a:t>
            </a:r>
            <a:r>
              <a:rPr lang="en-US" sz="100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)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were </a:t>
            </a:r>
            <a:r>
              <a:rPr lang="en-US" sz="100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calculated from the polymerization plots shown in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F</a:t>
            </a:r>
            <a:r>
              <a:rPr lang="en-US" sz="100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igures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6C (in the absence of PFN1) and 6D (in the presence of PFN1) </a:t>
            </a:r>
            <a:r>
              <a:rPr lang="en-US" sz="100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and plotted against the percentage of ADPR-actin. Error bars represent standard errors of the mean of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three</a:t>
            </a:r>
            <a:r>
              <a:rPr lang="en-US" sz="100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 independent repetitions. Asterisks denote statistically significant difference for the indicated parameters in the presence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of 100% ADPR-actin </a:t>
            </a:r>
            <a:r>
              <a:rPr lang="en-US" sz="100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compared to the same parameter in the presence of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unmodified actin (0% ADPR-actin): </a:t>
            </a:r>
            <a:r>
              <a:rPr lang="en-US" sz="1000" i="1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p</a:t>
            </a:r>
            <a:r>
              <a:rPr lang="en-US" sz="100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-values were calculated using two-tailed Student’s </a:t>
            </a:r>
            <a:r>
              <a:rPr lang="en-US" sz="1000" i="1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t</a:t>
            </a:r>
            <a:r>
              <a:rPr lang="en-US" sz="100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-test. </a:t>
            </a:r>
            <a:endParaRPr lang="en-US" sz="1000" dirty="0">
              <a:latin typeface="Palatino Linotype" panose="02040502050505030304" pitchFamily="18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5AAD364-6E0C-4842-A263-7D1B68D0381B}"/>
              </a:ext>
            </a:extLst>
          </p:cNvPr>
          <p:cNvSpPr txBox="1"/>
          <p:nvPr/>
        </p:nvSpPr>
        <p:spPr>
          <a:xfrm>
            <a:off x="1380962" y="2981555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30E76FFB-58D4-7879-B86F-09B4010B597A}"/>
              </a:ext>
            </a:extLst>
          </p:cNvPr>
          <p:cNvSpPr txBox="1"/>
          <p:nvPr/>
        </p:nvSpPr>
        <p:spPr>
          <a:xfrm>
            <a:off x="1380962" y="771049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4957CF-06E0-4D85-93DB-7F3A8A781AE9}"/>
              </a:ext>
            </a:extLst>
          </p:cNvPr>
          <p:cNvSpPr txBox="1"/>
          <p:nvPr/>
        </p:nvSpPr>
        <p:spPr>
          <a:xfrm>
            <a:off x="1380962" y="5124329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BA1993-AF0B-5435-DB72-9B127CE46116}"/>
              </a:ext>
            </a:extLst>
          </p:cNvPr>
          <p:cNvSpPr txBox="1"/>
          <p:nvPr/>
        </p:nvSpPr>
        <p:spPr>
          <a:xfrm>
            <a:off x="4061332" y="928573"/>
            <a:ext cx="59663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*p=0.0017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DF0D34F-97FF-4AE9-1F03-EDF5D13ED2CE}"/>
              </a:ext>
            </a:extLst>
          </p:cNvPr>
          <p:cNvSpPr txBox="1"/>
          <p:nvPr/>
        </p:nvSpPr>
        <p:spPr>
          <a:xfrm>
            <a:off x="4061332" y="2228386"/>
            <a:ext cx="59663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*p=0.0022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286A2D-53CB-DD53-E61F-8A98AEADC296}"/>
              </a:ext>
            </a:extLst>
          </p:cNvPr>
          <p:cNvSpPr txBox="1"/>
          <p:nvPr/>
        </p:nvSpPr>
        <p:spPr>
          <a:xfrm>
            <a:off x="4071641" y="4406593"/>
            <a:ext cx="59663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*p=0.0026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44431EE-2047-8AEE-40F5-D94281972301}"/>
              </a:ext>
            </a:extLst>
          </p:cNvPr>
          <p:cNvSpPr txBox="1"/>
          <p:nvPr/>
        </p:nvSpPr>
        <p:spPr>
          <a:xfrm>
            <a:off x="4061332" y="5287089"/>
            <a:ext cx="59663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*p=0.0022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94133AF-3A1B-E981-D820-7D0357D94D69}"/>
              </a:ext>
            </a:extLst>
          </p:cNvPr>
          <p:cNvSpPr txBox="1"/>
          <p:nvPr/>
        </p:nvSpPr>
        <p:spPr>
          <a:xfrm>
            <a:off x="4058397" y="3887531"/>
            <a:ext cx="59663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*p=0.0106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D0BAE63-1D9D-1434-A10B-531C023B6A5E}"/>
              </a:ext>
            </a:extLst>
          </p:cNvPr>
          <p:cNvSpPr txBox="1"/>
          <p:nvPr/>
        </p:nvSpPr>
        <p:spPr>
          <a:xfrm>
            <a:off x="4067780" y="6353271"/>
            <a:ext cx="59663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*p=0.0392</a:t>
            </a:r>
          </a:p>
        </p:txBody>
      </p:sp>
    </p:spTree>
    <p:extLst>
      <p:ext uri="{BB962C8B-B14F-4D97-AF65-F5344CB8AC3E}">
        <p14:creationId xmlns:p14="http://schemas.microsoft.com/office/powerpoint/2010/main" val="2827243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268DCADF-8FFA-40D8-A6B6-D4B05FE28C2A}"/>
              </a:ext>
            </a:extLst>
          </p:cNvPr>
          <p:cNvSpPr txBox="1"/>
          <p:nvPr/>
        </p:nvSpPr>
        <p:spPr>
          <a:xfrm>
            <a:off x="2252235" y="253365"/>
            <a:ext cx="23535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Palatino Linotype" panose="02040502050505030304" pitchFamily="18" charset="0"/>
                <a:cs typeface="Arial" panose="020B0604020202020204" pitchFamily="34" charset="0"/>
              </a:rPr>
              <a:t>Supplementary Figure S6</a:t>
            </a:r>
          </a:p>
        </p:txBody>
      </p:sp>
      <p:grpSp>
        <p:nvGrpSpPr>
          <p:cNvPr id="224" name="Group 223">
            <a:extLst>
              <a:ext uri="{FF2B5EF4-FFF2-40B4-BE49-F238E27FC236}">
                <a16:creationId xmlns:a16="http://schemas.microsoft.com/office/drawing/2014/main" id="{D75CC9E8-5226-4552-84F2-2D93BFDAB4EB}"/>
              </a:ext>
            </a:extLst>
          </p:cNvPr>
          <p:cNvGrpSpPr/>
          <p:nvPr/>
        </p:nvGrpSpPr>
        <p:grpSpPr>
          <a:xfrm>
            <a:off x="3477084" y="5308922"/>
            <a:ext cx="3129575" cy="2213283"/>
            <a:chOff x="3544462" y="5282273"/>
            <a:chExt cx="3373995" cy="2386140"/>
          </a:xfrm>
        </p:grpSpPr>
        <p:sp>
          <p:nvSpPr>
            <p:cNvPr id="2" name="Left Bracket 1">
              <a:extLst>
                <a:ext uri="{FF2B5EF4-FFF2-40B4-BE49-F238E27FC236}">
                  <a16:creationId xmlns:a16="http://schemas.microsoft.com/office/drawing/2014/main" id="{71D27871-FF77-4B38-934A-72C62E63BAE3}"/>
                </a:ext>
              </a:extLst>
            </p:cNvPr>
            <p:cNvSpPr/>
            <p:nvPr/>
          </p:nvSpPr>
          <p:spPr>
            <a:xfrm rot="16200000">
              <a:off x="4599956" y="6923411"/>
              <a:ext cx="45719" cy="1097951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Left Bracket 2">
              <a:extLst>
                <a:ext uri="{FF2B5EF4-FFF2-40B4-BE49-F238E27FC236}">
                  <a16:creationId xmlns:a16="http://schemas.microsoft.com/office/drawing/2014/main" id="{9B8340C0-727A-48F2-9775-F78F59F6EC9F}"/>
                </a:ext>
              </a:extLst>
            </p:cNvPr>
            <p:cNvSpPr/>
            <p:nvPr/>
          </p:nvSpPr>
          <p:spPr>
            <a:xfrm rot="16200000">
              <a:off x="5758814" y="6884579"/>
              <a:ext cx="49290" cy="1179183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8823602-8F8B-4443-80E4-62B86DC8E824}"/>
                </a:ext>
              </a:extLst>
            </p:cNvPr>
            <p:cNvSpPr txBox="1"/>
            <p:nvPr/>
          </p:nvSpPr>
          <p:spPr>
            <a:xfrm>
              <a:off x="4397773" y="7452969"/>
              <a:ext cx="45008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Pellets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1FF4165-705C-48F6-BE2E-BBBBA36AC7E0}"/>
                </a:ext>
              </a:extLst>
            </p:cNvPr>
            <p:cNvSpPr txBox="1"/>
            <p:nvPr/>
          </p:nvSpPr>
          <p:spPr>
            <a:xfrm>
              <a:off x="5359766" y="7448180"/>
              <a:ext cx="72901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Supernatants</a:t>
              </a:r>
            </a:p>
          </p:txBody>
        </p:sp>
        <p:pic>
          <p:nvPicPr>
            <p:cNvPr id="6" name="Picture 5" descr="Diagram, engineering drawing&#10;&#10;Description automatically generated">
              <a:extLst>
                <a:ext uri="{FF2B5EF4-FFF2-40B4-BE49-F238E27FC236}">
                  <a16:creationId xmlns:a16="http://schemas.microsoft.com/office/drawing/2014/main" id="{8C45764A-C945-4E66-9A01-541AAEF19D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944" b="302"/>
            <a:stretch/>
          </p:blipFill>
          <p:spPr>
            <a:xfrm>
              <a:off x="3898306" y="5743091"/>
              <a:ext cx="2470014" cy="1719072"/>
            </a:xfrm>
            <a:prstGeom prst="rect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AF80DF0-B19E-45DE-A5FC-7A5AEAFD10AC}"/>
                </a:ext>
              </a:extLst>
            </p:cNvPr>
            <p:cNvSpPr txBox="1"/>
            <p:nvPr/>
          </p:nvSpPr>
          <p:spPr>
            <a:xfrm flipH="1">
              <a:off x="3547755" y="6522689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45 -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ACD3CB0-7A0D-4F57-A7C5-D6586164AAE3}"/>
                </a:ext>
              </a:extLst>
            </p:cNvPr>
            <p:cNvSpPr txBox="1"/>
            <p:nvPr/>
          </p:nvSpPr>
          <p:spPr>
            <a:xfrm flipH="1">
              <a:off x="3547755" y="6214137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66 -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9F7406E-71D4-4A15-BE62-0124F9ECF8F4}"/>
                </a:ext>
              </a:extLst>
            </p:cNvPr>
            <p:cNvSpPr txBox="1"/>
            <p:nvPr/>
          </p:nvSpPr>
          <p:spPr>
            <a:xfrm flipH="1">
              <a:off x="6272966" y="6457990"/>
              <a:ext cx="645491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-100%</a:t>
              </a:r>
            </a:p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 ADPR</a:t>
              </a:r>
            </a:p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 actin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F3D93A6-8004-41D7-85D7-573D9250211E}"/>
                </a:ext>
              </a:extLst>
            </p:cNvPr>
            <p:cNvSpPr txBox="1"/>
            <p:nvPr/>
          </p:nvSpPr>
          <p:spPr>
            <a:xfrm flipH="1">
              <a:off x="6168639" y="6215692"/>
              <a:ext cx="644783" cy="248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-PLS2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3C99B2A-01F0-4981-910F-4014240D1CE9}"/>
                </a:ext>
              </a:extLst>
            </p:cNvPr>
            <p:cNvSpPr txBox="1"/>
            <p:nvPr/>
          </p:nvSpPr>
          <p:spPr>
            <a:xfrm rot="19200000" flipH="1">
              <a:off x="3995952" y="5495797"/>
              <a:ext cx="44392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A0F578E-C545-4915-8BD2-63BA66A73E25}"/>
                </a:ext>
              </a:extLst>
            </p:cNvPr>
            <p:cNvSpPr txBox="1"/>
            <p:nvPr/>
          </p:nvSpPr>
          <p:spPr>
            <a:xfrm rot="19200000" flipH="1">
              <a:off x="4151197" y="5493191"/>
              <a:ext cx="502470" cy="232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PLS2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4DEE6EC-D9F3-414E-B4C5-FD31D3D44518}"/>
                </a:ext>
              </a:extLst>
            </p:cNvPr>
            <p:cNvSpPr txBox="1"/>
            <p:nvPr/>
          </p:nvSpPr>
          <p:spPr>
            <a:xfrm rot="19200000" flipH="1">
              <a:off x="5102813" y="5490408"/>
              <a:ext cx="44392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8CD482D-D900-475B-ADB6-19A1FD6B1A35}"/>
                </a:ext>
              </a:extLst>
            </p:cNvPr>
            <p:cNvSpPr txBox="1"/>
            <p:nvPr/>
          </p:nvSpPr>
          <p:spPr>
            <a:xfrm rot="19200000" flipH="1">
              <a:off x="5246125" y="5494217"/>
              <a:ext cx="499278" cy="232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PLS2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325B8F6-561C-4532-9C90-A7FB787B9E7B}"/>
                </a:ext>
              </a:extLst>
            </p:cNvPr>
            <p:cNvSpPr txBox="1"/>
            <p:nvPr/>
          </p:nvSpPr>
          <p:spPr>
            <a:xfrm flipH="1">
              <a:off x="4387215" y="5285191"/>
              <a:ext cx="821538" cy="338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ADPR-actin + PLS2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7B0DA6B-0116-42D5-A849-0DCBA27F28C2}"/>
                </a:ext>
              </a:extLst>
            </p:cNvPr>
            <p:cNvCxnSpPr>
              <a:cxnSpLocks/>
            </p:cNvCxnSpPr>
            <p:nvPr/>
          </p:nvCxnSpPr>
          <p:spPr>
            <a:xfrm>
              <a:off x="4487253" y="5600645"/>
              <a:ext cx="61957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7CD279B-A276-4F7C-9885-7B0F418DBA7A}"/>
                </a:ext>
              </a:extLst>
            </p:cNvPr>
            <p:cNvSpPr txBox="1"/>
            <p:nvPr/>
          </p:nvSpPr>
          <p:spPr>
            <a:xfrm flipH="1">
              <a:off x="5513645" y="5282273"/>
              <a:ext cx="773761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ADPR-actin + PLS2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08EC76-52E5-4667-9A49-F66300CFDEC8}"/>
                </a:ext>
              </a:extLst>
            </p:cNvPr>
            <p:cNvCxnSpPr>
              <a:cxnSpLocks/>
            </p:cNvCxnSpPr>
            <p:nvPr/>
          </p:nvCxnSpPr>
          <p:spPr>
            <a:xfrm>
              <a:off x="5593852" y="5596122"/>
              <a:ext cx="61957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431DD38-74E2-4510-8A1D-5F08A3AF83CF}"/>
                </a:ext>
              </a:extLst>
            </p:cNvPr>
            <p:cNvSpPr txBox="1"/>
            <p:nvPr/>
          </p:nvSpPr>
          <p:spPr>
            <a:xfrm flipH="1">
              <a:off x="3693436" y="5564757"/>
              <a:ext cx="44392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02F6EA2-DE6E-4B0E-AB20-127EACF40B8C}"/>
                </a:ext>
              </a:extLst>
            </p:cNvPr>
            <p:cNvSpPr txBox="1"/>
            <p:nvPr/>
          </p:nvSpPr>
          <p:spPr>
            <a:xfrm flipH="1">
              <a:off x="3544462" y="5974650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116 -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2E91A0A-20B2-41F4-95C8-81DC97CC1C56}"/>
                </a:ext>
              </a:extLst>
            </p:cNvPr>
            <p:cNvSpPr txBox="1"/>
            <p:nvPr/>
          </p:nvSpPr>
          <p:spPr>
            <a:xfrm flipH="1">
              <a:off x="3544643" y="7068805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25 -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DC01C78-5734-4871-9437-DCD0794414B4}"/>
                </a:ext>
              </a:extLst>
            </p:cNvPr>
            <p:cNvSpPr txBox="1"/>
            <p:nvPr/>
          </p:nvSpPr>
          <p:spPr>
            <a:xfrm flipH="1">
              <a:off x="3544462" y="6753601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35 -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B483F85-613D-4F1D-94CA-AE467C7FAB9D}"/>
                </a:ext>
              </a:extLst>
            </p:cNvPr>
            <p:cNvSpPr txBox="1"/>
            <p:nvPr/>
          </p:nvSpPr>
          <p:spPr>
            <a:xfrm>
              <a:off x="5459814" y="5581161"/>
              <a:ext cx="1443391" cy="215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0.5  1   2    5    10  µM PLS2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8C5CAEC-AF8E-4705-9085-883BE1F8D651}"/>
                </a:ext>
              </a:extLst>
            </p:cNvPr>
            <p:cNvSpPr txBox="1"/>
            <p:nvPr/>
          </p:nvSpPr>
          <p:spPr>
            <a:xfrm>
              <a:off x="4357962" y="5581161"/>
              <a:ext cx="91723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0.5  1    2    5   10</a:t>
              </a:r>
            </a:p>
          </p:txBody>
        </p:sp>
      </p:grp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EF06D44E-94CC-4D30-ADA8-5AB33AA796C4}"/>
              </a:ext>
            </a:extLst>
          </p:cNvPr>
          <p:cNvGrpSpPr/>
          <p:nvPr/>
        </p:nvGrpSpPr>
        <p:grpSpPr>
          <a:xfrm>
            <a:off x="163976" y="5309938"/>
            <a:ext cx="3457761" cy="2222971"/>
            <a:chOff x="-36923" y="5296455"/>
            <a:chExt cx="3727813" cy="2396585"/>
          </a:xfrm>
        </p:grpSpPr>
        <p:sp>
          <p:nvSpPr>
            <p:cNvPr id="36" name="Left Bracket 35">
              <a:extLst>
                <a:ext uri="{FF2B5EF4-FFF2-40B4-BE49-F238E27FC236}">
                  <a16:creationId xmlns:a16="http://schemas.microsoft.com/office/drawing/2014/main" id="{25BAD867-09FD-4D9F-8BF4-2DF6450EDD0C}"/>
                </a:ext>
              </a:extLst>
            </p:cNvPr>
            <p:cNvSpPr/>
            <p:nvPr/>
          </p:nvSpPr>
          <p:spPr>
            <a:xfrm rot="16200000">
              <a:off x="1132317" y="6861636"/>
              <a:ext cx="45719" cy="1270753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Left Bracket 36">
              <a:extLst>
                <a:ext uri="{FF2B5EF4-FFF2-40B4-BE49-F238E27FC236}">
                  <a16:creationId xmlns:a16="http://schemas.microsoft.com/office/drawing/2014/main" id="{3541EFC7-A7C3-4AD4-A85F-427975D70FF2}"/>
                </a:ext>
              </a:extLst>
            </p:cNvPr>
            <p:cNvSpPr/>
            <p:nvPr/>
          </p:nvSpPr>
          <p:spPr>
            <a:xfrm rot="16200000">
              <a:off x="2449146" y="6825656"/>
              <a:ext cx="45719" cy="1342712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5" name="Picture 34" descr="Diagram&#10;&#10;Description automatically generated with low confidence">
              <a:extLst>
                <a:ext uri="{FF2B5EF4-FFF2-40B4-BE49-F238E27FC236}">
                  <a16:creationId xmlns:a16="http://schemas.microsoft.com/office/drawing/2014/main" id="{730CB5FC-F8A0-4BD9-8A30-3DA3E02E94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668" y="5757273"/>
              <a:ext cx="2818753" cy="1719072"/>
            </a:xfrm>
            <a:prstGeom prst="rect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D808251-9527-4B54-A493-1194B18DC314}"/>
                </a:ext>
              </a:extLst>
            </p:cNvPr>
            <p:cNvSpPr txBox="1"/>
            <p:nvPr/>
          </p:nvSpPr>
          <p:spPr>
            <a:xfrm>
              <a:off x="905286" y="7477596"/>
              <a:ext cx="45008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Pellets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C1D0411-1D3E-4C50-919B-ADE4E59AD647}"/>
                </a:ext>
              </a:extLst>
            </p:cNvPr>
            <p:cNvSpPr txBox="1"/>
            <p:nvPr/>
          </p:nvSpPr>
          <p:spPr>
            <a:xfrm>
              <a:off x="2047352" y="7472807"/>
              <a:ext cx="72901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Supernatants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934C9D4-A1C0-4AEC-862C-9F5DDC7B7A65}"/>
                </a:ext>
              </a:extLst>
            </p:cNvPr>
            <p:cNvSpPr txBox="1"/>
            <p:nvPr/>
          </p:nvSpPr>
          <p:spPr>
            <a:xfrm flipH="1">
              <a:off x="-33630" y="6547503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45 -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5B52513-8469-4062-A20E-90DCC57273A2}"/>
                </a:ext>
              </a:extLst>
            </p:cNvPr>
            <p:cNvSpPr txBox="1"/>
            <p:nvPr/>
          </p:nvSpPr>
          <p:spPr>
            <a:xfrm flipH="1">
              <a:off x="-33630" y="6238951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66 -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CA89910-856A-4265-BD3F-1441A59B3258}"/>
                </a:ext>
              </a:extLst>
            </p:cNvPr>
            <p:cNvSpPr txBox="1"/>
            <p:nvPr/>
          </p:nvSpPr>
          <p:spPr>
            <a:xfrm flipH="1">
              <a:off x="3045399" y="6488166"/>
              <a:ext cx="645491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-60%</a:t>
              </a:r>
            </a:p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 ADPR</a:t>
              </a:r>
            </a:p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 actin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480B08BC-7E73-4E64-AF73-E42C6D2C3A1F}"/>
                </a:ext>
              </a:extLst>
            </p:cNvPr>
            <p:cNvSpPr txBox="1"/>
            <p:nvPr/>
          </p:nvSpPr>
          <p:spPr>
            <a:xfrm flipH="1">
              <a:off x="2988909" y="6235471"/>
              <a:ext cx="597452" cy="248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-PLS2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DA41C57-EDEC-4B04-AAB7-3AA2702A7EDA}"/>
                </a:ext>
              </a:extLst>
            </p:cNvPr>
            <p:cNvSpPr txBox="1"/>
            <p:nvPr/>
          </p:nvSpPr>
          <p:spPr>
            <a:xfrm rot="19200000" flipH="1">
              <a:off x="429047" y="5509977"/>
              <a:ext cx="44392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6C769BB-19D1-4864-807C-FE8F0DA23E5F}"/>
                </a:ext>
              </a:extLst>
            </p:cNvPr>
            <p:cNvSpPr txBox="1"/>
            <p:nvPr/>
          </p:nvSpPr>
          <p:spPr>
            <a:xfrm rot="19200000" flipH="1">
              <a:off x="597256" y="5507928"/>
              <a:ext cx="500743" cy="232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PLS2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E62E0A2-B30F-414D-8B0E-CC4642DDD62B}"/>
                </a:ext>
              </a:extLst>
            </p:cNvPr>
            <p:cNvSpPr txBox="1"/>
            <p:nvPr/>
          </p:nvSpPr>
          <p:spPr>
            <a:xfrm rot="19200000" flipH="1">
              <a:off x="1729618" y="5511492"/>
              <a:ext cx="44392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9538A7B-0530-477F-90EE-1A73F3A995BC}"/>
                </a:ext>
              </a:extLst>
            </p:cNvPr>
            <p:cNvSpPr txBox="1"/>
            <p:nvPr/>
          </p:nvSpPr>
          <p:spPr>
            <a:xfrm rot="19200000" flipH="1">
              <a:off x="1879595" y="5521802"/>
              <a:ext cx="489655" cy="232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PLS2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1B2F291-4F24-4229-8EBD-066999653530}"/>
                </a:ext>
              </a:extLst>
            </p:cNvPr>
            <p:cNvSpPr txBox="1"/>
            <p:nvPr/>
          </p:nvSpPr>
          <p:spPr>
            <a:xfrm flipH="1">
              <a:off x="960684" y="5299372"/>
              <a:ext cx="82153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ADPR-actin + PLS2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4A7EDD4B-D839-4ED5-9F40-B5CF8986AD3E}"/>
                </a:ext>
              </a:extLst>
            </p:cNvPr>
            <p:cNvCxnSpPr>
              <a:cxnSpLocks/>
            </p:cNvCxnSpPr>
            <p:nvPr/>
          </p:nvCxnSpPr>
          <p:spPr>
            <a:xfrm>
              <a:off x="986982" y="5614826"/>
              <a:ext cx="83574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CC36929-64BB-49AA-A4A0-FB808C28A772}"/>
                </a:ext>
              </a:extLst>
            </p:cNvPr>
            <p:cNvSpPr txBox="1"/>
            <p:nvPr/>
          </p:nvSpPr>
          <p:spPr>
            <a:xfrm flipH="1">
              <a:off x="2308335" y="5296455"/>
              <a:ext cx="773761" cy="338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ADPR-actin + PLS2</a:t>
              </a:r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0F31278D-0235-4C1E-8CD6-11683955E094}"/>
                </a:ext>
              </a:extLst>
            </p:cNvPr>
            <p:cNvCxnSpPr>
              <a:cxnSpLocks/>
            </p:cNvCxnSpPr>
            <p:nvPr/>
          </p:nvCxnSpPr>
          <p:spPr>
            <a:xfrm>
              <a:off x="2241063" y="5610303"/>
              <a:ext cx="90135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881DD57-A031-4253-ABB1-631E34C8A938}"/>
                </a:ext>
              </a:extLst>
            </p:cNvPr>
            <p:cNvSpPr txBox="1"/>
            <p:nvPr/>
          </p:nvSpPr>
          <p:spPr>
            <a:xfrm flipH="1">
              <a:off x="148921" y="5578938"/>
              <a:ext cx="44392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18562076-E6D6-41B6-A49C-CFE0DB54C03A}"/>
                </a:ext>
              </a:extLst>
            </p:cNvPr>
            <p:cNvSpPr txBox="1"/>
            <p:nvPr/>
          </p:nvSpPr>
          <p:spPr>
            <a:xfrm flipH="1">
              <a:off x="-36923" y="5999464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116 -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FB8C18A-53B2-4171-9412-13C011862FF6}"/>
                </a:ext>
              </a:extLst>
            </p:cNvPr>
            <p:cNvSpPr txBox="1"/>
            <p:nvPr/>
          </p:nvSpPr>
          <p:spPr>
            <a:xfrm flipH="1">
              <a:off x="-36742" y="7093619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25 -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3AE122D-54CC-451D-8A34-B151EFA99E94}"/>
                </a:ext>
              </a:extLst>
            </p:cNvPr>
            <p:cNvSpPr txBox="1"/>
            <p:nvPr/>
          </p:nvSpPr>
          <p:spPr>
            <a:xfrm flipH="1">
              <a:off x="-36923" y="6778415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35 -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DAAD97AB-C445-46F2-81B4-19A83EDC75E9}"/>
                </a:ext>
              </a:extLst>
            </p:cNvPr>
            <p:cNvSpPr txBox="1"/>
            <p:nvPr/>
          </p:nvSpPr>
          <p:spPr>
            <a:xfrm>
              <a:off x="2116628" y="5600729"/>
              <a:ext cx="1526344" cy="215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0.5   1     2     5    10 µM PLS2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507EEB02-AF7E-40B5-A916-4A249D9137AF}"/>
                </a:ext>
              </a:extLst>
            </p:cNvPr>
            <p:cNvSpPr txBox="1"/>
            <p:nvPr/>
          </p:nvSpPr>
          <p:spPr>
            <a:xfrm>
              <a:off x="819181" y="5600729"/>
              <a:ext cx="994183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 0.5   1     2    5    10</a:t>
              </a:r>
            </a:p>
          </p:txBody>
        </p:sp>
      </p:grpSp>
      <p:sp>
        <p:nvSpPr>
          <p:cNvPr id="158" name="TextBox 157">
            <a:extLst>
              <a:ext uri="{FF2B5EF4-FFF2-40B4-BE49-F238E27FC236}">
                <a16:creationId xmlns:a16="http://schemas.microsoft.com/office/drawing/2014/main" id="{19876A04-5887-4E97-8B67-C7A929FEA212}"/>
              </a:ext>
            </a:extLst>
          </p:cNvPr>
          <p:cNvSpPr txBox="1"/>
          <p:nvPr/>
        </p:nvSpPr>
        <p:spPr>
          <a:xfrm>
            <a:off x="2136282" y="1001610"/>
            <a:ext cx="133882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0.5  1   2    5   10  µM PLS2</a:t>
            </a:r>
          </a:p>
        </p:txBody>
      </p:sp>
      <p:pic>
        <p:nvPicPr>
          <p:cNvPr id="26" name="Picture 25" descr="Diagram&#10;&#10;Description automatically generated">
            <a:extLst>
              <a:ext uri="{FF2B5EF4-FFF2-40B4-BE49-F238E27FC236}">
                <a16:creationId xmlns:a16="http://schemas.microsoft.com/office/drawing/2014/main" id="{39E9375C-5F74-42B1-8887-C679A0C64F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42" y="1152696"/>
            <a:ext cx="2388508" cy="1594538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04" name="Left Bracket 103">
            <a:extLst>
              <a:ext uri="{FF2B5EF4-FFF2-40B4-BE49-F238E27FC236}">
                <a16:creationId xmlns:a16="http://schemas.microsoft.com/office/drawing/2014/main" id="{3A791C83-40AC-4B7D-8889-F765F94A5408}"/>
              </a:ext>
            </a:extLst>
          </p:cNvPr>
          <p:cNvSpPr/>
          <p:nvPr/>
        </p:nvSpPr>
        <p:spPr>
          <a:xfrm rot="16200000">
            <a:off x="1316886" y="2256437"/>
            <a:ext cx="42407" cy="1026754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Left Bracket 104">
            <a:extLst>
              <a:ext uri="{FF2B5EF4-FFF2-40B4-BE49-F238E27FC236}">
                <a16:creationId xmlns:a16="http://schemas.microsoft.com/office/drawing/2014/main" id="{C04ED25A-137F-47A4-AA5E-7E47E8DE552C}"/>
              </a:ext>
            </a:extLst>
          </p:cNvPr>
          <p:cNvSpPr/>
          <p:nvPr/>
        </p:nvSpPr>
        <p:spPr>
          <a:xfrm rot="16200000">
            <a:off x="2419398" y="2223164"/>
            <a:ext cx="33926" cy="1094678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DD422037-93EB-4C15-BD3C-4657FA7BF369}"/>
              </a:ext>
            </a:extLst>
          </p:cNvPr>
          <p:cNvSpPr txBox="1"/>
          <p:nvPr/>
        </p:nvSpPr>
        <p:spPr>
          <a:xfrm>
            <a:off x="1073389" y="2741810"/>
            <a:ext cx="417480" cy="199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Pellets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D7D7D6BA-1A4F-4998-8E13-EDCD9AEC7FC8}"/>
              </a:ext>
            </a:extLst>
          </p:cNvPr>
          <p:cNvSpPr txBox="1"/>
          <p:nvPr/>
        </p:nvSpPr>
        <p:spPr>
          <a:xfrm>
            <a:off x="2052772" y="2737368"/>
            <a:ext cx="676202" cy="199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Supernatants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B2B40F18-F879-482E-9483-D40C6638ABFD}"/>
              </a:ext>
            </a:extLst>
          </p:cNvPr>
          <p:cNvSpPr txBox="1"/>
          <p:nvPr/>
        </p:nvSpPr>
        <p:spPr>
          <a:xfrm flipH="1">
            <a:off x="279253" y="1889090"/>
            <a:ext cx="411762" cy="18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45 -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63F9B936-F290-45BC-94D5-D50471A89ED7}"/>
              </a:ext>
            </a:extLst>
          </p:cNvPr>
          <p:cNvSpPr txBox="1"/>
          <p:nvPr/>
        </p:nvSpPr>
        <p:spPr>
          <a:xfrm flipH="1">
            <a:off x="279253" y="1594055"/>
            <a:ext cx="411762" cy="18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66 -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7A56BD93-4750-49D7-8468-54E699603B4D}"/>
              </a:ext>
            </a:extLst>
          </p:cNvPr>
          <p:cNvSpPr txBox="1"/>
          <p:nvPr/>
        </p:nvSpPr>
        <p:spPr>
          <a:xfrm flipH="1">
            <a:off x="2903045" y="1854923"/>
            <a:ext cx="598730" cy="471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-0%</a:t>
            </a:r>
          </a:p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ADPR</a:t>
            </a:r>
          </a:p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actin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7C6BD3BE-D01F-4854-B7C7-98C6ED784380}"/>
              </a:ext>
            </a:extLst>
          </p:cNvPr>
          <p:cNvSpPr txBox="1"/>
          <p:nvPr/>
        </p:nvSpPr>
        <p:spPr>
          <a:xfrm flipH="1">
            <a:off x="2848109" y="1591181"/>
            <a:ext cx="5496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-PLS2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5C4216ED-AA05-4569-B4B1-E408094BCC0D}"/>
              </a:ext>
            </a:extLst>
          </p:cNvPr>
          <p:cNvSpPr txBox="1"/>
          <p:nvPr/>
        </p:nvSpPr>
        <p:spPr>
          <a:xfrm flipH="1">
            <a:off x="279253" y="1371917"/>
            <a:ext cx="411762" cy="18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116 -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70A1DEAB-6FDB-4914-B49F-88B1F500D5D6}"/>
              </a:ext>
            </a:extLst>
          </p:cNvPr>
          <p:cNvSpPr txBox="1"/>
          <p:nvPr/>
        </p:nvSpPr>
        <p:spPr>
          <a:xfrm flipH="1">
            <a:off x="279252" y="2439819"/>
            <a:ext cx="411762" cy="18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25 -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97E944A1-CD20-4445-A21D-C74F696BD00A}"/>
              </a:ext>
            </a:extLst>
          </p:cNvPr>
          <p:cNvSpPr txBox="1"/>
          <p:nvPr/>
        </p:nvSpPr>
        <p:spPr>
          <a:xfrm flipH="1">
            <a:off x="279253" y="2129779"/>
            <a:ext cx="411762" cy="18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35 -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F367A332-680B-4513-91A0-11A25DF139F4}"/>
              </a:ext>
            </a:extLst>
          </p:cNvPr>
          <p:cNvSpPr txBox="1"/>
          <p:nvPr/>
        </p:nvSpPr>
        <p:spPr>
          <a:xfrm rot="19200000" flipH="1">
            <a:off x="704783" y="932424"/>
            <a:ext cx="411762" cy="19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E7717D5C-00D9-4BB9-A434-C149E031C416}"/>
              </a:ext>
            </a:extLst>
          </p:cNvPr>
          <p:cNvSpPr txBox="1"/>
          <p:nvPr/>
        </p:nvSpPr>
        <p:spPr>
          <a:xfrm rot="19200000" flipH="1">
            <a:off x="876770" y="923267"/>
            <a:ext cx="4403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PLS2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91A2C295-EDDC-462D-8460-717A24646571}"/>
              </a:ext>
            </a:extLst>
          </p:cNvPr>
          <p:cNvSpPr txBox="1"/>
          <p:nvPr/>
        </p:nvSpPr>
        <p:spPr>
          <a:xfrm rot="19200000" flipH="1">
            <a:off x="1786788" y="927426"/>
            <a:ext cx="411762" cy="19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E2171423-446B-4675-AE54-36E01C2033BA}"/>
              </a:ext>
            </a:extLst>
          </p:cNvPr>
          <p:cNvSpPr txBox="1"/>
          <p:nvPr/>
        </p:nvSpPr>
        <p:spPr>
          <a:xfrm rot="19200000" flipH="1">
            <a:off x="1961836" y="921848"/>
            <a:ext cx="4448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PLS2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0E73BFF5-8AE1-4C11-8D4D-A93F536914BC}"/>
              </a:ext>
            </a:extLst>
          </p:cNvPr>
          <p:cNvSpPr txBox="1"/>
          <p:nvPr/>
        </p:nvSpPr>
        <p:spPr>
          <a:xfrm flipH="1">
            <a:off x="1147655" y="726291"/>
            <a:ext cx="762024" cy="314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ADPR-actin + PLS2</a:t>
            </a:r>
          </a:p>
        </p:txBody>
      </p: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380D86A9-A940-4F7E-89CB-311B4CB7FD12}"/>
              </a:ext>
            </a:extLst>
          </p:cNvPr>
          <p:cNvCxnSpPr>
            <a:cxnSpLocks/>
          </p:cNvCxnSpPr>
          <p:nvPr/>
        </p:nvCxnSpPr>
        <p:spPr>
          <a:xfrm>
            <a:off x="1240446" y="1014686"/>
            <a:ext cx="5746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Box 154">
            <a:extLst>
              <a:ext uri="{FF2B5EF4-FFF2-40B4-BE49-F238E27FC236}">
                <a16:creationId xmlns:a16="http://schemas.microsoft.com/office/drawing/2014/main" id="{30EEE3DD-40BF-4407-B5E5-16530B2555E4}"/>
              </a:ext>
            </a:extLst>
          </p:cNvPr>
          <p:cNvSpPr txBox="1"/>
          <p:nvPr/>
        </p:nvSpPr>
        <p:spPr>
          <a:xfrm flipH="1">
            <a:off x="2227824" y="723583"/>
            <a:ext cx="717708" cy="314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ADPR-actin + PLS2</a:t>
            </a:r>
          </a:p>
        </p:txBody>
      </p: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615AD5BC-3B16-412B-B683-60856EC9EEFF}"/>
              </a:ext>
            </a:extLst>
          </p:cNvPr>
          <p:cNvCxnSpPr>
            <a:cxnSpLocks/>
          </p:cNvCxnSpPr>
          <p:nvPr/>
        </p:nvCxnSpPr>
        <p:spPr>
          <a:xfrm>
            <a:off x="2302220" y="1010490"/>
            <a:ext cx="5746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156">
            <a:extLst>
              <a:ext uri="{FF2B5EF4-FFF2-40B4-BE49-F238E27FC236}">
                <a16:creationId xmlns:a16="http://schemas.microsoft.com/office/drawing/2014/main" id="{B063CCEA-A4B1-4D1C-BBF2-78BB5D09392D}"/>
              </a:ext>
            </a:extLst>
          </p:cNvPr>
          <p:cNvSpPr txBox="1"/>
          <p:nvPr/>
        </p:nvSpPr>
        <p:spPr>
          <a:xfrm flipH="1">
            <a:off x="414626" y="986393"/>
            <a:ext cx="411762" cy="19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035893D7-3D54-4655-A190-A12FB80E3977}"/>
              </a:ext>
            </a:extLst>
          </p:cNvPr>
          <p:cNvSpPr txBox="1"/>
          <p:nvPr/>
        </p:nvSpPr>
        <p:spPr>
          <a:xfrm>
            <a:off x="1054019" y="1001610"/>
            <a:ext cx="850792" cy="1855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0.5  1    2    5   10</a:t>
            </a:r>
          </a:p>
        </p:txBody>
      </p: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6B5915FF-E80E-45D9-952D-A9CAEBB5C08D}"/>
              </a:ext>
            </a:extLst>
          </p:cNvPr>
          <p:cNvGrpSpPr/>
          <p:nvPr/>
        </p:nvGrpSpPr>
        <p:grpSpPr>
          <a:xfrm>
            <a:off x="3410379" y="718529"/>
            <a:ext cx="3265540" cy="2225052"/>
            <a:chOff x="3371571" y="474315"/>
            <a:chExt cx="3520579" cy="2398828"/>
          </a:xfrm>
        </p:grpSpPr>
        <p:sp>
          <p:nvSpPr>
            <p:cNvPr id="126" name="Left Bracket 125">
              <a:extLst>
                <a:ext uri="{FF2B5EF4-FFF2-40B4-BE49-F238E27FC236}">
                  <a16:creationId xmlns:a16="http://schemas.microsoft.com/office/drawing/2014/main" id="{A815F9FC-D670-4153-8BF0-D734C3A2DE8A}"/>
                </a:ext>
              </a:extLst>
            </p:cNvPr>
            <p:cNvSpPr/>
            <p:nvPr/>
          </p:nvSpPr>
          <p:spPr>
            <a:xfrm rot="16200000">
              <a:off x="4477363" y="2065619"/>
              <a:ext cx="45719" cy="1229139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8" name="Picture 27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28FF53FE-682F-41BD-81AB-DC36E4467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8948" y="943140"/>
              <a:ext cx="2625756" cy="1719072"/>
            </a:xfrm>
            <a:prstGeom prst="rect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127" name="Left Bracket 126">
              <a:extLst>
                <a:ext uri="{FF2B5EF4-FFF2-40B4-BE49-F238E27FC236}">
                  <a16:creationId xmlns:a16="http://schemas.microsoft.com/office/drawing/2014/main" id="{923EBA30-86AF-43DF-9C9D-B1274DB3E7F4}"/>
                </a:ext>
              </a:extLst>
            </p:cNvPr>
            <p:cNvSpPr/>
            <p:nvPr/>
          </p:nvSpPr>
          <p:spPr>
            <a:xfrm rot="5400000" flipH="1" flipV="1">
              <a:off x="5715017" y="2084929"/>
              <a:ext cx="45720" cy="1194609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3512F5C3-DCE0-4054-85BA-0B7658975E1E}"/>
                </a:ext>
              </a:extLst>
            </p:cNvPr>
            <p:cNvSpPr txBox="1"/>
            <p:nvPr/>
          </p:nvSpPr>
          <p:spPr>
            <a:xfrm>
              <a:off x="4271139" y="2657699"/>
              <a:ext cx="45008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Pellets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308FF7E9-29CC-47BF-BF76-34DE43604C0B}"/>
                </a:ext>
              </a:extLst>
            </p:cNvPr>
            <p:cNvSpPr txBox="1"/>
            <p:nvPr/>
          </p:nvSpPr>
          <p:spPr>
            <a:xfrm>
              <a:off x="5310849" y="2652910"/>
              <a:ext cx="7290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Supernatants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E7811723-EFDD-4975-B911-B26682256314}"/>
                </a:ext>
              </a:extLst>
            </p:cNvPr>
            <p:cNvSpPr txBox="1"/>
            <p:nvPr/>
          </p:nvSpPr>
          <p:spPr>
            <a:xfrm flipH="1">
              <a:off x="3371572" y="1742520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45 -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0522D480-FF0E-42BF-98CE-8EA9FCE455F1}"/>
                </a:ext>
              </a:extLst>
            </p:cNvPr>
            <p:cNvSpPr txBox="1"/>
            <p:nvPr/>
          </p:nvSpPr>
          <p:spPr>
            <a:xfrm flipH="1">
              <a:off x="3371572" y="1414917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66 -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AD575758-EB87-44D8-AC63-F6A5D2CBD34D}"/>
                </a:ext>
              </a:extLst>
            </p:cNvPr>
            <p:cNvSpPr txBox="1"/>
            <p:nvPr/>
          </p:nvSpPr>
          <p:spPr>
            <a:xfrm flipH="1">
              <a:off x="6246659" y="1706027"/>
              <a:ext cx="645491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-10%</a:t>
              </a:r>
            </a:p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 ADPR</a:t>
              </a:r>
            </a:p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 actin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E17FB0C2-CA8A-4C8A-9A22-BAED451FC8F1}"/>
                </a:ext>
              </a:extLst>
            </p:cNvPr>
            <p:cNvSpPr txBox="1"/>
            <p:nvPr/>
          </p:nvSpPr>
          <p:spPr>
            <a:xfrm flipH="1">
              <a:off x="6222645" y="1412569"/>
              <a:ext cx="563250" cy="248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-PLS2</a:t>
              </a: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77094F8C-DC56-45E5-8836-F13EC186BB8E}"/>
                </a:ext>
              </a:extLst>
            </p:cNvPr>
            <p:cNvSpPr txBox="1"/>
            <p:nvPr/>
          </p:nvSpPr>
          <p:spPr>
            <a:xfrm flipH="1">
              <a:off x="3371572" y="1175430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116 -</a:t>
              </a: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43F06775-098B-441C-94DE-E045B941141B}"/>
                </a:ext>
              </a:extLst>
            </p:cNvPr>
            <p:cNvSpPr txBox="1"/>
            <p:nvPr/>
          </p:nvSpPr>
          <p:spPr>
            <a:xfrm flipH="1">
              <a:off x="3371571" y="2345785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25 -</a:t>
              </a: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3AEFF128-699E-4143-8DA9-C09CB3586A9E}"/>
                </a:ext>
              </a:extLst>
            </p:cNvPr>
            <p:cNvSpPr txBox="1"/>
            <p:nvPr/>
          </p:nvSpPr>
          <p:spPr>
            <a:xfrm flipH="1">
              <a:off x="3371572" y="1992481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35 -</a:t>
              </a:r>
            </a:p>
          </p:txBody>
        </p:sp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15AB2440-6CB5-436A-B83A-81012647D106}"/>
                </a:ext>
              </a:extLst>
            </p:cNvPr>
            <p:cNvSpPr txBox="1"/>
            <p:nvPr/>
          </p:nvSpPr>
          <p:spPr>
            <a:xfrm>
              <a:off x="5392364" y="774056"/>
              <a:ext cx="1443391" cy="215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0.5  1    2    5    10  µM PLS2</a:t>
              </a:r>
            </a:p>
          </p:txBody>
        </p:sp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100DD395-B504-4898-8CC0-E2279BC08069}"/>
                </a:ext>
              </a:extLst>
            </p:cNvPr>
            <p:cNvSpPr txBox="1"/>
            <p:nvPr/>
          </p:nvSpPr>
          <p:spPr>
            <a:xfrm rot="19200000" flipH="1">
              <a:off x="3820368" y="704854"/>
              <a:ext cx="44392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1714463B-41FD-4DE7-A49D-E59B2928346D}"/>
                </a:ext>
              </a:extLst>
            </p:cNvPr>
            <p:cNvSpPr txBox="1"/>
            <p:nvPr/>
          </p:nvSpPr>
          <p:spPr>
            <a:xfrm rot="19200000" flipH="1">
              <a:off x="4017024" y="690865"/>
              <a:ext cx="470840" cy="232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PLS2</a:t>
              </a:r>
            </a:p>
          </p:txBody>
        </p:sp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2A333B82-4434-411D-A06D-83EE53F98D32}"/>
                </a:ext>
              </a:extLst>
            </p:cNvPr>
            <p:cNvSpPr txBox="1"/>
            <p:nvPr/>
          </p:nvSpPr>
          <p:spPr>
            <a:xfrm rot="19200000" flipH="1">
              <a:off x="4997652" y="704853"/>
              <a:ext cx="44392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5DE975C6-0E66-4633-9378-E774E97CE56B}"/>
                </a:ext>
              </a:extLst>
            </p:cNvPr>
            <p:cNvSpPr txBox="1"/>
            <p:nvPr/>
          </p:nvSpPr>
          <p:spPr>
            <a:xfrm rot="19200000" flipH="1">
              <a:off x="5179965" y="685266"/>
              <a:ext cx="488256" cy="232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PLS2</a:t>
              </a:r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86CB7F0D-1459-4B1F-B495-F0CF3D0C6FF2}"/>
                </a:ext>
              </a:extLst>
            </p:cNvPr>
            <p:cNvSpPr txBox="1"/>
            <p:nvPr/>
          </p:nvSpPr>
          <p:spPr>
            <a:xfrm flipH="1">
              <a:off x="4308602" y="477234"/>
              <a:ext cx="821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ADPR-actin + PLS2</a:t>
              </a:r>
            </a:p>
          </p:txBody>
        </p: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CB418530-7619-4C32-B710-99D16ACD5821}"/>
                </a:ext>
              </a:extLst>
            </p:cNvPr>
            <p:cNvCxnSpPr>
              <a:cxnSpLocks/>
            </p:cNvCxnSpPr>
            <p:nvPr/>
          </p:nvCxnSpPr>
          <p:spPr>
            <a:xfrm>
              <a:off x="4408640" y="788153"/>
              <a:ext cx="61957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ADA76409-5E9F-4066-A286-B71414F1C8BC}"/>
                </a:ext>
              </a:extLst>
            </p:cNvPr>
            <p:cNvSpPr txBox="1"/>
            <p:nvPr/>
          </p:nvSpPr>
          <p:spPr>
            <a:xfrm flipH="1">
              <a:off x="5473133" y="474315"/>
              <a:ext cx="7737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ADPR-actin + PLS2</a:t>
              </a:r>
            </a:p>
          </p:txBody>
        </p: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0C787683-7D88-4052-B603-6DDAB01CA48F}"/>
                </a:ext>
              </a:extLst>
            </p:cNvPr>
            <p:cNvCxnSpPr>
              <a:cxnSpLocks/>
            </p:cNvCxnSpPr>
            <p:nvPr/>
          </p:nvCxnSpPr>
          <p:spPr>
            <a:xfrm>
              <a:off x="5553339" y="783630"/>
              <a:ext cx="61957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BA7628CC-6C2C-4B26-83D9-1B8DA14CA79F}"/>
                </a:ext>
              </a:extLst>
            </p:cNvPr>
            <p:cNvSpPr txBox="1"/>
            <p:nvPr/>
          </p:nvSpPr>
          <p:spPr>
            <a:xfrm flipH="1">
              <a:off x="3515578" y="757412"/>
              <a:ext cx="44392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0D4771EC-CABB-40EB-ABE3-F792B75B57C9}"/>
                </a:ext>
              </a:extLst>
            </p:cNvPr>
            <p:cNvSpPr txBox="1"/>
            <p:nvPr/>
          </p:nvSpPr>
          <p:spPr>
            <a:xfrm>
              <a:off x="4207654" y="774056"/>
              <a:ext cx="917239" cy="2000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0.5  1    2    5   10</a:t>
              </a:r>
            </a:p>
          </p:txBody>
        </p:sp>
      </p:grpSp>
      <p:grpSp>
        <p:nvGrpSpPr>
          <p:cNvPr id="196" name="Group 195">
            <a:extLst>
              <a:ext uri="{FF2B5EF4-FFF2-40B4-BE49-F238E27FC236}">
                <a16:creationId xmlns:a16="http://schemas.microsoft.com/office/drawing/2014/main" id="{06F10079-B682-4AAD-8BA0-C9AE2416F369}"/>
              </a:ext>
            </a:extLst>
          </p:cNvPr>
          <p:cNvGrpSpPr/>
          <p:nvPr/>
        </p:nvGrpSpPr>
        <p:grpSpPr>
          <a:xfrm>
            <a:off x="204321" y="3002098"/>
            <a:ext cx="3325236" cy="2218433"/>
            <a:chOff x="-99503" y="2805167"/>
            <a:chExt cx="3584938" cy="2391692"/>
          </a:xfrm>
        </p:grpSpPr>
        <p:sp>
          <p:nvSpPr>
            <p:cNvPr id="176" name="Left Bracket 175">
              <a:extLst>
                <a:ext uri="{FF2B5EF4-FFF2-40B4-BE49-F238E27FC236}">
                  <a16:creationId xmlns:a16="http://schemas.microsoft.com/office/drawing/2014/main" id="{B900C0A4-BEF2-4C66-BC08-AAAADE8476E4}"/>
                </a:ext>
              </a:extLst>
            </p:cNvPr>
            <p:cNvSpPr/>
            <p:nvPr/>
          </p:nvSpPr>
          <p:spPr>
            <a:xfrm rot="16200000">
              <a:off x="2315856" y="4411487"/>
              <a:ext cx="36576" cy="1180173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Left Bracket 174">
              <a:extLst>
                <a:ext uri="{FF2B5EF4-FFF2-40B4-BE49-F238E27FC236}">
                  <a16:creationId xmlns:a16="http://schemas.microsoft.com/office/drawing/2014/main" id="{9C071A68-AAE5-4C0D-823A-23E9D84E367D}"/>
                </a:ext>
              </a:extLst>
            </p:cNvPr>
            <p:cNvSpPr/>
            <p:nvPr/>
          </p:nvSpPr>
          <p:spPr>
            <a:xfrm rot="16200000">
              <a:off x="1127237" y="4447359"/>
              <a:ext cx="45719" cy="1106944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Picture 29" descr="Diagram&#10;&#10;Description automatically generated">
              <a:extLst>
                <a:ext uri="{FF2B5EF4-FFF2-40B4-BE49-F238E27FC236}">
                  <a16:creationId xmlns:a16="http://schemas.microsoft.com/office/drawing/2014/main" id="{C6417601-DB90-4FD2-ABE7-255415E419F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391" y="3266109"/>
              <a:ext cx="2671097" cy="1719072"/>
            </a:xfrm>
            <a:prstGeom prst="rect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BA90A7B0-7FB3-4E98-A878-0EAC69BE409E}"/>
                </a:ext>
              </a:extLst>
            </p:cNvPr>
            <p:cNvSpPr txBox="1"/>
            <p:nvPr/>
          </p:nvSpPr>
          <p:spPr>
            <a:xfrm>
              <a:off x="1975928" y="3104055"/>
              <a:ext cx="1443391" cy="215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0.5  1    2    5   10  µM PLS2</a:t>
              </a:r>
            </a:p>
          </p:txBody>
        </p:sp>
        <p:sp>
          <p:nvSpPr>
            <p:cNvPr id="177" name="TextBox 176">
              <a:extLst>
                <a:ext uri="{FF2B5EF4-FFF2-40B4-BE49-F238E27FC236}">
                  <a16:creationId xmlns:a16="http://schemas.microsoft.com/office/drawing/2014/main" id="{BF43CDD7-848C-4E66-83ED-390E9087B5BE}"/>
                </a:ext>
              </a:extLst>
            </p:cNvPr>
            <p:cNvSpPr txBox="1"/>
            <p:nvPr/>
          </p:nvSpPr>
          <p:spPr>
            <a:xfrm>
              <a:off x="783917" y="4981415"/>
              <a:ext cx="45008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Pellets</a:t>
              </a:r>
            </a:p>
          </p:txBody>
        </p: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F6E81798-B848-4622-B3E8-D01086425D5D}"/>
                </a:ext>
              </a:extLst>
            </p:cNvPr>
            <p:cNvSpPr txBox="1"/>
            <p:nvPr/>
          </p:nvSpPr>
          <p:spPr>
            <a:xfrm>
              <a:off x="1888273" y="4976626"/>
              <a:ext cx="72901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Supernatants</a:t>
              </a:r>
            </a:p>
          </p:txBody>
        </p:sp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D6574593-90D7-4813-9512-A89B6346F2C2}"/>
                </a:ext>
              </a:extLst>
            </p:cNvPr>
            <p:cNvSpPr txBox="1"/>
            <p:nvPr/>
          </p:nvSpPr>
          <p:spPr>
            <a:xfrm flipH="1">
              <a:off x="-96210" y="4079897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45 -</a:t>
              </a:r>
            </a:p>
          </p:txBody>
        </p:sp>
        <p:sp>
          <p:nvSpPr>
            <p:cNvPr id="180" name="TextBox 179">
              <a:extLst>
                <a:ext uri="{FF2B5EF4-FFF2-40B4-BE49-F238E27FC236}">
                  <a16:creationId xmlns:a16="http://schemas.microsoft.com/office/drawing/2014/main" id="{702AAB14-0D54-46FF-9EE1-DB4E155D5C41}"/>
                </a:ext>
              </a:extLst>
            </p:cNvPr>
            <p:cNvSpPr txBox="1"/>
            <p:nvPr/>
          </p:nvSpPr>
          <p:spPr>
            <a:xfrm flipH="1">
              <a:off x="-96210" y="3742770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66 -</a:t>
              </a:r>
            </a:p>
          </p:txBody>
        </p:sp>
        <p:sp>
          <p:nvSpPr>
            <p:cNvPr id="181" name="TextBox 180">
              <a:extLst>
                <a:ext uri="{FF2B5EF4-FFF2-40B4-BE49-F238E27FC236}">
                  <a16:creationId xmlns:a16="http://schemas.microsoft.com/office/drawing/2014/main" id="{BD5FD4F7-8F73-4F2C-A266-94AF68656AFD}"/>
                </a:ext>
              </a:extLst>
            </p:cNvPr>
            <p:cNvSpPr txBox="1"/>
            <p:nvPr/>
          </p:nvSpPr>
          <p:spPr>
            <a:xfrm flipH="1">
              <a:off x="2839944" y="4001509"/>
              <a:ext cx="645491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-20%</a:t>
              </a:r>
            </a:p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 ADPR</a:t>
              </a:r>
            </a:p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 actin</a:t>
              </a:r>
            </a:p>
          </p:txBody>
        </p:sp>
        <p:sp>
          <p:nvSpPr>
            <p:cNvPr id="182" name="TextBox 181">
              <a:extLst>
                <a:ext uri="{FF2B5EF4-FFF2-40B4-BE49-F238E27FC236}">
                  <a16:creationId xmlns:a16="http://schemas.microsoft.com/office/drawing/2014/main" id="{010268D5-282F-45BE-AFE5-89E216E37EBD}"/>
                </a:ext>
              </a:extLst>
            </p:cNvPr>
            <p:cNvSpPr txBox="1"/>
            <p:nvPr/>
          </p:nvSpPr>
          <p:spPr>
            <a:xfrm flipH="1">
              <a:off x="2835977" y="3705117"/>
              <a:ext cx="542004" cy="248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-PLS2</a:t>
              </a:r>
            </a:p>
          </p:txBody>
        </p:sp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1C3B518F-99AD-4604-829B-C3B5783A59A0}"/>
                </a:ext>
              </a:extLst>
            </p:cNvPr>
            <p:cNvSpPr txBox="1"/>
            <p:nvPr/>
          </p:nvSpPr>
          <p:spPr>
            <a:xfrm flipH="1">
              <a:off x="-99503" y="3503283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116 -</a:t>
              </a:r>
            </a:p>
          </p:txBody>
        </p: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EA64137B-C74F-4043-819C-8220BC4CDC8F}"/>
                </a:ext>
              </a:extLst>
            </p:cNvPr>
            <p:cNvSpPr txBox="1"/>
            <p:nvPr/>
          </p:nvSpPr>
          <p:spPr>
            <a:xfrm flipH="1">
              <a:off x="-99322" y="4692688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25 -</a:t>
              </a:r>
            </a:p>
          </p:txBody>
        </p:sp>
        <p:sp>
          <p:nvSpPr>
            <p:cNvPr id="185" name="TextBox 184">
              <a:extLst>
                <a:ext uri="{FF2B5EF4-FFF2-40B4-BE49-F238E27FC236}">
                  <a16:creationId xmlns:a16="http://schemas.microsoft.com/office/drawing/2014/main" id="{F79BCF8E-AB8E-44EA-88F4-CDB445F23685}"/>
                </a:ext>
              </a:extLst>
            </p:cNvPr>
            <p:cNvSpPr txBox="1"/>
            <p:nvPr/>
          </p:nvSpPr>
          <p:spPr>
            <a:xfrm flipH="1">
              <a:off x="-99503" y="4348909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35 -</a:t>
              </a:r>
            </a:p>
          </p:txBody>
        </p:sp>
        <p:sp>
          <p:nvSpPr>
            <p:cNvPr id="186" name="TextBox 185">
              <a:extLst>
                <a:ext uri="{FF2B5EF4-FFF2-40B4-BE49-F238E27FC236}">
                  <a16:creationId xmlns:a16="http://schemas.microsoft.com/office/drawing/2014/main" id="{E44E8E70-28BA-4970-8EBD-923B33781833}"/>
                </a:ext>
              </a:extLst>
            </p:cNvPr>
            <p:cNvSpPr txBox="1"/>
            <p:nvPr/>
          </p:nvSpPr>
          <p:spPr>
            <a:xfrm rot="19200000" flipH="1">
              <a:off x="362555" y="3018691"/>
              <a:ext cx="44392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18A645C6-A9B1-4039-8C89-1C0FA9435C95}"/>
                </a:ext>
              </a:extLst>
            </p:cNvPr>
            <p:cNvSpPr txBox="1"/>
            <p:nvPr/>
          </p:nvSpPr>
          <p:spPr>
            <a:xfrm rot="19200000" flipH="1">
              <a:off x="529237" y="3022219"/>
              <a:ext cx="500148" cy="232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PLS2</a:t>
              </a: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1BFD4F78-DC0D-4A1A-9CCF-4F55EA9C4E94}"/>
                </a:ext>
              </a:extLst>
            </p:cNvPr>
            <p:cNvSpPr txBox="1"/>
            <p:nvPr/>
          </p:nvSpPr>
          <p:spPr>
            <a:xfrm rot="19200000" flipH="1">
              <a:off x="1597378" y="3024077"/>
              <a:ext cx="44392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</a:p>
          </p:txBody>
        </p:sp>
        <p:sp>
          <p:nvSpPr>
            <p:cNvPr id="189" name="TextBox 188">
              <a:extLst>
                <a:ext uri="{FF2B5EF4-FFF2-40B4-BE49-F238E27FC236}">
                  <a16:creationId xmlns:a16="http://schemas.microsoft.com/office/drawing/2014/main" id="{B14B339C-8798-4B2E-97C7-7F5BA27EB8B3}"/>
                </a:ext>
              </a:extLst>
            </p:cNvPr>
            <p:cNvSpPr txBox="1"/>
            <p:nvPr/>
          </p:nvSpPr>
          <p:spPr>
            <a:xfrm rot="19200000" flipH="1">
              <a:off x="1768833" y="3015033"/>
              <a:ext cx="488979" cy="232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PLS2</a:t>
              </a:r>
            </a:p>
          </p:txBody>
        </p: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05830005-E7F9-4C81-B7E3-DF1AA57402E5}"/>
                </a:ext>
              </a:extLst>
            </p:cNvPr>
            <p:cNvSpPr txBox="1"/>
            <p:nvPr/>
          </p:nvSpPr>
          <p:spPr>
            <a:xfrm flipH="1">
              <a:off x="878114" y="2808085"/>
              <a:ext cx="821538" cy="338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ADPR-actin + PLS2</a:t>
              </a:r>
            </a:p>
          </p:txBody>
        </p: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1E6935E4-415D-41CB-AF23-FF29F01C6FB3}"/>
                </a:ext>
              </a:extLst>
            </p:cNvPr>
            <p:cNvCxnSpPr>
              <a:cxnSpLocks/>
            </p:cNvCxnSpPr>
            <p:nvPr/>
          </p:nvCxnSpPr>
          <p:spPr>
            <a:xfrm>
              <a:off x="978152" y="3118152"/>
              <a:ext cx="61957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C8E0E87E-4AC8-451D-A66D-B63E68EDC344}"/>
                </a:ext>
              </a:extLst>
            </p:cNvPr>
            <p:cNvSpPr txBox="1"/>
            <p:nvPr/>
          </p:nvSpPr>
          <p:spPr>
            <a:xfrm flipH="1">
              <a:off x="2099795" y="2805167"/>
              <a:ext cx="773761" cy="338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ADPR-actin + PLS2</a:t>
              </a:r>
            </a:p>
          </p:txBody>
        </p: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1F137700-6339-498B-B898-92A8751E68BC}"/>
                </a:ext>
              </a:extLst>
            </p:cNvPr>
            <p:cNvCxnSpPr>
              <a:cxnSpLocks/>
            </p:cNvCxnSpPr>
            <p:nvPr/>
          </p:nvCxnSpPr>
          <p:spPr>
            <a:xfrm>
              <a:off x="2180001" y="3113629"/>
              <a:ext cx="61957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" name="TextBox 193">
              <a:extLst>
                <a:ext uri="{FF2B5EF4-FFF2-40B4-BE49-F238E27FC236}">
                  <a16:creationId xmlns:a16="http://schemas.microsoft.com/office/drawing/2014/main" id="{58AA8740-62E2-4814-87DF-1FE35A724227}"/>
                </a:ext>
              </a:extLst>
            </p:cNvPr>
            <p:cNvSpPr txBox="1"/>
            <p:nvPr/>
          </p:nvSpPr>
          <p:spPr>
            <a:xfrm flipH="1">
              <a:off x="60510" y="3084762"/>
              <a:ext cx="44392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id="{B4B24A7C-9A5B-4FBE-AA99-05786F4291C3}"/>
                </a:ext>
              </a:extLst>
            </p:cNvPr>
            <p:cNvSpPr txBox="1"/>
            <p:nvPr/>
          </p:nvSpPr>
          <p:spPr>
            <a:xfrm>
              <a:off x="778830" y="3104055"/>
              <a:ext cx="91723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0.5  1    2    5   10</a:t>
              </a:r>
            </a:p>
          </p:txBody>
        </p:sp>
      </p:grpSp>
      <p:grpSp>
        <p:nvGrpSpPr>
          <p:cNvPr id="220" name="Group 219">
            <a:extLst>
              <a:ext uri="{FF2B5EF4-FFF2-40B4-BE49-F238E27FC236}">
                <a16:creationId xmlns:a16="http://schemas.microsoft.com/office/drawing/2014/main" id="{3ED4F1B3-7B92-46F5-9EC1-CDF1A5E3BE70}"/>
              </a:ext>
            </a:extLst>
          </p:cNvPr>
          <p:cNvGrpSpPr/>
          <p:nvPr/>
        </p:nvGrpSpPr>
        <p:grpSpPr>
          <a:xfrm>
            <a:off x="3348274" y="2987752"/>
            <a:ext cx="3400913" cy="2244480"/>
            <a:chOff x="3355949" y="2815590"/>
            <a:chExt cx="3666525" cy="2419774"/>
          </a:xfrm>
        </p:grpSpPr>
        <p:sp>
          <p:nvSpPr>
            <p:cNvPr id="199" name="Left Bracket 198">
              <a:extLst>
                <a:ext uri="{FF2B5EF4-FFF2-40B4-BE49-F238E27FC236}">
                  <a16:creationId xmlns:a16="http://schemas.microsoft.com/office/drawing/2014/main" id="{E107B616-A303-4B77-9990-81A144AC191C}"/>
                </a:ext>
              </a:extLst>
            </p:cNvPr>
            <p:cNvSpPr/>
            <p:nvPr/>
          </p:nvSpPr>
          <p:spPr>
            <a:xfrm rot="16200000">
              <a:off x="5800956" y="4370487"/>
              <a:ext cx="45719" cy="1291486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2" name="Picture 31" descr="Diagram&#10;&#10;Description automatically generated">
              <a:extLst>
                <a:ext uri="{FF2B5EF4-FFF2-40B4-BE49-F238E27FC236}">
                  <a16:creationId xmlns:a16="http://schemas.microsoft.com/office/drawing/2014/main" id="{C47B39D5-F168-4744-AC48-2A90DAAB5F2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8948" y="3277468"/>
              <a:ext cx="2752057" cy="1719072"/>
            </a:xfrm>
            <a:prstGeom prst="rect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198" name="Left Bracket 197">
              <a:extLst>
                <a:ext uri="{FF2B5EF4-FFF2-40B4-BE49-F238E27FC236}">
                  <a16:creationId xmlns:a16="http://schemas.microsoft.com/office/drawing/2014/main" id="{EB5E3666-C9F6-4A2D-ABF0-F5E86D04D8F2}"/>
                </a:ext>
              </a:extLst>
            </p:cNvPr>
            <p:cNvSpPr/>
            <p:nvPr/>
          </p:nvSpPr>
          <p:spPr>
            <a:xfrm rot="16200000">
              <a:off x="4480318" y="4373510"/>
              <a:ext cx="45720" cy="1291487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5875BE6A-2237-449B-9CE2-A9852E36D38F}"/>
                </a:ext>
              </a:extLst>
            </p:cNvPr>
            <p:cNvSpPr txBox="1"/>
            <p:nvPr/>
          </p:nvSpPr>
          <p:spPr>
            <a:xfrm>
              <a:off x="4248894" y="5019920"/>
              <a:ext cx="45008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Pellets</a:t>
              </a:r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71C23B23-AEE5-42C4-880F-A2F4BDFDDD1A}"/>
                </a:ext>
              </a:extLst>
            </p:cNvPr>
            <p:cNvSpPr txBox="1"/>
            <p:nvPr/>
          </p:nvSpPr>
          <p:spPr>
            <a:xfrm>
              <a:off x="5353250" y="5015131"/>
              <a:ext cx="72901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Supernatants</a:t>
              </a:r>
            </a:p>
          </p:txBody>
        </p: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DB0B4AD9-151A-456D-909E-47928EE24429}"/>
                </a:ext>
              </a:extLst>
            </p:cNvPr>
            <p:cNvSpPr txBox="1"/>
            <p:nvPr/>
          </p:nvSpPr>
          <p:spPr>
            <a:xfrm flipH="1">
              <a:off x="3359242" y="4013627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45 -</a:t>
              </a:r>
            </a:p>
          </p:txBody>
        </p: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D45488D9-576E-412C-9452-F4C49564DA16}"/>
                </a:ext>
              </a:extLst>
            </p:cNvPr>
            <p:cNvSpPr txBox="1"/>
            <p:nvPr/>
          </p:nvSpPr>
          <p:spPr>
            <a:xfrm flipH="1">
              <a:off x="3359242" y="3714600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66 -</a:t>
              </a:r>
            </a:p>
          </p:txBody>
        </p:sp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id="{BEED4650-4A45-4BD0-B00E-4126E262AE6E}"/>
                </a:ext>
              </a:extLst>
            </p:cNvPr>
            <p:cNvSpPr txBox="1"/>
            <p:nvPr/>
          </p:nvSpPr>
          <p:spPr>
            <a:xfrm flipH="1">
              <a:off x="6376983" y="4012690"/>
              <a:ext cx="645491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-30%</a:t>
              </a:r>
            </a:p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 ADPR</a:t>
              </a:r>
            </a:p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 actin</a:t>
              </a:r>
            </a:p>
          </p:txBody>
        </p:sp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8300A351-809E-4857-A87D-425613A2BE75}"/>
                </a:ext>
              </a:extLst>
            </p:cNvPr>
            <p:cNvSpPr txBox="1"/>
            <p:nvPr/>
          </p:nvSpPr>
          <p:spPr>
            <a:xfrm flipH="1">
              <a:off x="6319147" y="3717936"/>
              <a:ext cx="597078" cy="248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-PLS2</a:t>
              </a:r>
            </a:p>
          </p:txBody>
        </p:sp>
        <p:sp>
          <p:nvSpPr>
            <p:cNvPr id="206" name="TextBox 205">
              <a:extLst>
                <a:ext uri="{FF2B5EF4-FFF2-40B4-BE49-F238E27FC236}">
                  <a16:creationId xmlns:a16="http://schemas.microsoft.com/office/drawing/2014/main" id="{697B48C2-5A52-4232-83BE-D7F11EA049BE}"/>
                </a:ext>
              </a:extLst>
            </p:cNvPr>
            <p:cNvSpPr txBox="1"/>
            <p:nvPr/>
          </p:nvSpPr>
          <p:spPr>
            <a:xfrm rot="19200000" flipH="1">
              <a:off x="3814504" y="3029114"/>
              <a:ext cx="44392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3A6C1A97-F554-4827-9D93-80E02757CD95}"/>
                </a:ext>
              </a:extLst>
            </p:cNvPr>
            <p:cNvSpPr txBox="1"/>
            <p:nvPr/>
          </p:nvSpPr>
          <p:spPr>
            <a:xfrm rot="19200000" flipH="1">
              <a:off x="3973079" y="3030203"/>
              <a:ext cx="490974" cy="232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PLS2</a:t>
              </a:r>
            </a:p>
          </p:txBody>
        </p:sp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id="{F94946A1-B545-4791-8E05-C73EDD79F477}"/>
                </a:ext>
              </a:extLst>
            </p:cNvPr>
            <p:cNvSpPr txBox="1"/>
            <p:nvPr/>
          </p:nvSpPr>
          <p:spPr>
            <a:xfrm rot="19200000" flipH="1">
              <a:off x="5061203" y="3034500"/>
              <a:ext cx="44392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</a:p>
          </p:txBody>
        </p:sp>
        <p:sp>
          <p:nvSpPr>
            <p:cNvPr id="209" name="TextBox 208">
              <a:extLst>
                <a:ext uri="{FF2B5EF4-FFF2-40B4-BE49-F238E27FC236}">
                  <a16:creationId xmlns:a16="http://schemas.microsoft.com/office/drawing/2014/main" id="{CE8AABBC-36FC-42C2-9AA5-ACC5DE15C4E7}"/>
                </a:ext>
              </a:extLst>
            </p:cNvPr>
            <p:cNvSpPr txBox="1"/>
            <p:nvPr/>
          </p:nvSpPr>
          <p:spPr>
            <a:xfrm rot="19200000" flipH="1">
              <a:off x="5244430" y="3028201"/>
              <a:ext cx="480438" cy="232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PLS2</a:t>
              </a:r>
            </a:p>
          </p:txBody>
        </p:sp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495E4512-DEEC-49A3-9E73-85CC09150FB0}"/>
                </a:ext>
              </a:extLst>
            </p:cNvPr>
            <p:cNvSpPr txBox="1"/>
            <p:nvPr/>
          </p:nvSpPr>
          <p:spPr>
            <a:xfrm flipH="1">
              <a:off x="4286881" y="2818508"/>
              <a:ext cx="82153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ADPR-actin + PLS2</a:t>
              </a:r>
            </a:p>
          </p:txBody>
        </p: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DC2ACDD5-A62C-48D9-B4CE-66AF967A6D33}"/>
                </a:ext>
              </a:extLst>
            </p:cNvPr>
            <p:cNvCxnSpPr>
              <a:cxnSpLocks/>
            </p:cNvCxnSpPr>
            <p:nvPr/>
          </p:nvCxnSpPr>
          <p:spPr>
            <a:xfrm>
              <a:off x="4313179" y="3128575"/>
              <a:ext cx="83574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2" name="TextBox 211">
              <a:extLst>
                <a:ext uri="{FF2B5EF4-FFF2-40B4-BE49-F238E27FC236}">
                  <a16:creationId xmlns:a16="http://schemas.microsoft.com/office/drawing/2014/main" id="{B1B35328-726A-4DE3-A5E8-526FC54705B9}"/>
                </a:ext>
              </a:extLst>
            </p:cNvPr>
            <p:cNvSpPr txBox="1"/>
            <p:nvPr/>
          </p:nvSpPr>
          <p:spPr>
            <a:xfrm flipH="1">
              <a:off x="5634532" y="2815590"/>
              <a:ext cx="7737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ADPR-actin + PLS2</a:t>
              </a:r>
            </a:p>
          </p:txBody>
        </p:sp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5FECED56-928D-46A6-AED7-D032CEEFB530}"/>
                </a:ext>
              </a:extLst>
            </p:cNvPr>
            <p:cNvCxnSpPr>
              <a:cxnSpLocks/>
            </p:cNvCxnSpPr>
            <p:nvPr/>
          </p:nvCxnSpPr>
          <p:spPr>
            <a:xfrm>
              <a:off x="5567260" y="3124052"/>
              <a:ext cx="90135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DAEA55F1-4A9F-4CD7-8CDD-91C3AB0F9EF3}"/>
                </a:ext>
              </a:extLst>
            </p:cNvPr>
            <p:cNvSpPr txBox="1"/>
            <p:nvPr/>
          </p:nvSpPr>
          <p:spPr>
            <a:xfrm flipH="1">
              <a:off x="3507438" y="3098074"/>
              <a:ext cx="44392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215" name="TextBox 214">
              <a:extLst>
                <a:ext uri="{FF2B5EF4-FFF2-40B4-BE49-F238E27FC236}">
                  <a16:creationId xmlns:a16="http://schemas.microsoft.com/office/drawing/2014/main" id="{026F63EE-A3DB-4B71-9915-00228838A022}"/>
                </a:ext>
              </a:extLst>
            </p:cNvPr>
            <p:cNvSpPr txBox="1"/>
            <p:nvPr/>
          </p:nvSpPr>
          <p:spPr>
            <a:xfrm flipH="1">
              <a:off x="3355949" y="3446538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116 -</a:t>
              </a:r>
            </a:p>
          </p:txBody>
        </p:sp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AEA1B0F3-A017-4323-89BB-08E46953F9E3}"/>
                </a:ext>
              </a:extLst>
            </p:cNvPr>
            <p:cNvSpPr txBox="1"/>
            <p:nvPr/>
          </p:nvSpPr>
          <p:spPr>
            <a:xfrm flipH="1">
              <a:off x="3356130" y="4607368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25 -</a:t>
              </a:r>
            </a:p>
          </p:txBody>
        </p:sp>
        <p:sp>
          <p:nvSpPr>
            <p:cNvPr id="217" name="TextBox 216">
              <a:extLst>
                <a:ext uri="{FF2B5EF4-FFF2-40B4-BE49-F238E27FC236}">
                  <a16:creationId xmlns:a16="http://schemas.microsoft.com/office/drawing/2014/main" id="{98F00FCD-51BE-47E8-9E96-EC4E3356CAAD}"/>
                </a:ext>
              </a:extLst>
            </p:cNvPr>
            <p:cNvSpPr txBox="1"/>
            <p:nvPr/>
          </p:nvSpPr>
          <p:spPr>
            <a:xfrm flipH="1">
              <a:off x="3355949" y="4292164"/>
              <a:ext cx="44392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35 -</a:t>
              </a:r>
            </a:p>
          </p:txBody>
        </p:sp>
        <p:sp>
          <p:nvSpPr>
            <p:cNvPr id="218" name="TextBox 217">
              <a:extLst>
                <a:ext uri="{FF2B5EF4-FFF2-40B4-BE49-F238E27FC236}">
                  <a16:creationId xmlns:a16="http://schemas.microsoft.com/office/drawing/2014/main" id="{922D741B-BFDE-4D51-9B18-D104FB1420D8}"/>
                </a:ext>
              </a:extLst>
            </p:cNvPr>
            <p:cNvSpPr txBox="1"/>
            <p:nvPr/>
          </p:nvSpPr>
          <p:spPr>
            <a:xfrm>
              <a:off x="5455915" y="3114478"/>
              <a:ext cx="1526344" cy="215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0.5   1    2     5     10 µM PLS2</a:t>
              </a:r>
            </a:p>
          </p:txBody>
        </p:sp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ED822B1F-4F73-4906-82EC-7CBD43832514}"/>
                </a:ext>
              </a:extLst>
            </p:cNvPr>
            <p:cNvSpPr txBox="1"/>
            <p:nvPr/>
          </p:nvSpPr>
          <p:spPr>
            <a:xfrm>
              <a:off x="4167728" y="3114478"/>
              <a:ext cx="994183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dirty="0">
                  <a:latin typeface="Arial" panose="020B0604020202020204" pitchFamily="34" charset="0"/>
                  <a:cs typeface="Arial" panose="020B0604020202020204" pitchFamily="34" charset="0"/>
                </a:rPr>
                <a:t> 0.5   1     2    5    10</a:t>
              </a:r>
            </a:p>
          </p:txBody>
        </p:sp>
      </p:grpSp>
      <p:sp>
        <p:nvSpPr>
          <p:cNvPr id="225" name="TextBox 224">
            <a:extLst>
              <a:ext uri="{FF2B5EF4-FFF2-40B4-BE49-F238E27FC236}">
                <a16:creationId xmlns:a16="http://schemas.microsoft.com/office/drawing/2014/main" id="{3B8F0995-DFAC-47BC-BF1D-10858455A282}"/>
              </a:ext>
            </a:extLst>
          </p:cNvPr>
          <p:cNvSpPr txBox="1"/>
          <p:nvPr/>
        </p:nvSpPr>
        <p:spPr>
          <a:xfrm>
            <a:off x="273484" y="709691"/>
            <a:ext cx="273884" cy="2569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84F1AB4C-EAB2-40C5-9A69-7D673BB8C4E4}"/>
              </a:ext>
            </a:extLst>
          </p:cNvPr>
          <p:cNvSpPr txBox="1"/>
          <p:nvPr/>
        </p:nvSpPr>
        <p:spPr>
          <a:xfrm>
            <a:off x="3412634" y="673987"/>
            <a:ext cx="273884" cy="2569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3969AF26-A3A2-4E98-AED8-9BACE01163D9}"/>
              </a:ext>
            </a:extLst>
          </p:cNvPr>
          <p:cNvSpPr txBox="1"/>
          <p:nvPr/>
        </p:nvSpPr>
        <p:spPr>
          <a:xfrm>
            <a:off x="273484" y="2969664"/>
            <a:ext cx="273884" cy="2569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228" name="TextBox 227">
            <a:extLst>
              <a:ext uri="{FF2B5EF4-FFF2-40B4-BE49-F238E27FC236}">
                <a16:creationId xmlns:a16="http://schemas.microsoft.com/office/drawing/2014/main" id="{F259967C-B9CC-4289-85C8-B72E3A7F9F88}"/>
              </a:ext>
            </a:extLst>
          </p:cNvPr>
          <p:cNvSpPr txBox="1"/>
          <p:nvPr/>
        </p:nvSpPr>
        <p:spPr>
          <a:xfrm>
            <a:off x="3412634" y="2933958"/>
            <a:ext cx="273884" cy="2569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E6DE062D-7FAC-49C2-9D7F-273BDA87700B}"/>
              </a:ext>
            </a:extLst>
          </p:cNvPr>
          <p:cNvSpPr txBox="1"/>
          <p:nvPr/>
        </p:nvSpPr>
        <p:spPr>
          <a:xfrm>
            <a:off x="273484" y="5413733"/>
            <a:ext cx="273884" cy="2569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id="{4D6551E7-600E-4193-A711-E9E3BD0AFC91}"/>
              </a:ext>
            </a:extLst>
          </p:cNvPr>
          <p:cNvSpPr txBox="1"/>
          <p:nvPr/>
        </p:nvSpPr>
        <p:spPr>
          <a:xfrm>
            <a:off x="3412634" y="5378027"/>
            <a:ext cx="259015" cy="2569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91F31C59-30A4-4A3D-801C-897B5B886C13}"/>
              </a:ext>
            </a:extLst>
          </p:cNvPr>
          <p:cNvSpPr/>
          <p:nvPr/>
        </p:nvSpPr>
        <p:spPr>
          <a:xfrm>
            <a:off x="1410967" y="1149458"/>
            <a:ext cx="141415" cy="1598197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EC2C891B-9453-4BD5-8AF3-67C0A8AA5711}"/>
              </a:ext>
            </a:extLst>
          </p:cNvPr>
          <p:cNvSpPr/>
          <p:nvPr/>
        </p:nvSpPr>
        <p:spPr>
          <a:xfrm>
            <a:off x="2479176" y="1149924"/>
            <a:ext cx="149895" cy="1598197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AD9A9361-BD7D-4087-909D-C287C46722B3}"/>
              </a:ext>
            </a:extLst>
          </p:cNvPr>
          <p:cNvSpPr/>
          <p:nvPr/>
        </p:nvSpPr>
        <p:spPr>
          <a:xfrm>
            <a:off x="4547056" y="1148013"/>
            <a:ext cx="141415" cy="1598197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7BEAD2B4-9094-42AD-BBDF-252154750D08}"/>
              </a:ext>
            </a:extLst>
          </p:cNvPr>
          <p:cNvSpPr/>
          <p:nvPr/>
        </p:nvSpPr>
        <p:spPr>
          <a:xfrm>
            <a:off x="5642624" y="1148479"/>
            <a:ext cx="149895" cy="1598197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D2D22023-535A-4177-BA8D-6C7F545BF6B3}"/>
              </a:ext>
            </a:extLst>
          </p:cNvPr>
          <p:cNvSpPr/>
          <p:nvPr/>
        </p:nvSpPr>
        <p:spPr>
          <a:xfrm>
            <a:off x="1390473" y="3429850"/>
            <a:ext cx="141415" cy="1598197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Rectangle 235">
            <a:extLst>
              <a:ext uri="{FF2B5EF4-FFF2-40B4-BE49-F238E27FC236}">
                <a16:creationId xmlns:a16="http://schemas.microsoft.com/office/drawing/2014/main" id="{37122C89-8E71-4A8C-A47B-EC324B6FB1A8}"/>
              </a:ext>
            </a:extLst>
          </p:cNvPr>
          <p:cNvSpPr/>
          <p:nvPr/>
        </p:nvSpPr>
        <p:spPr>
          <a:xfrm>
            <a:off x="2486041" y="3430317"/>
            <a:ext cx="149895" cy="1598197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5594122D-6516-49D0-BA3D-7E5D77798D40}"/>
              </a:ext>
            </a:extLst>
          </p:cNvPr>
          <p:cNvSpPr/>
          <p:nvPr/>
        </p:nvSpPr>
        <p:spPr>
          <a:xfrm>
            <a:off x="4543931" y="3414569"/>
            <a:ext cx="141415" cy="1598197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Rectangle 237">
            <a:extLst>
              <a:ext uri="{FF2B5EF4-FFF2-40B4-BE49-F238E27FC236}">
                <a16:creationId xmlns:a16="http://schemas.microsoft.com/office/drawing/2014/main" id="{8AEC0484-74D3-45D7-9A4E-3E5232692BB3}"/>
              </a:ext>
            </a:extLst>
          </p:cNvPr>
          <p:cNvSpPr/>
          <p:nvPr/>
        </p:nvSpPr>
        <p:spPr>
          <a:xfrm>
            <a:off x="5687378" y="3415035"/>
            <a:ext cx="149895" cy="1598197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9" name="Rectangle 238">
            <a:extLst>
              <a:ext uri="{FF2B5EF4-FFF2-40B4-BE49-F238E27FC236}">
                <a16:creationId xmlns:a16="http://schemas.microsoft.com/office/drawing/2014/main" id="{45DC25E4-76C6-4303-B7DF-B046F387A1EF}"/>
              </a:ext>
            </a:extLst>
          </p:cNvPr>
          <p:cNvSpPr/>
          <p:nvPr/>
        </p:nvSpPr>
        <p:spPr>
          <a:xfrm>
            <a:off x="1394436" y="5736416"/>
            <a:ext cx="141415" cy="1598197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Rectangle 239">
            <a:extLst>
              <a:ext uri="{FF2B5EF4-FFF2-40B4-BE49-F238E27FC236}">
                <a16:creationId xmlns:a16="http://schemas.microsoft.com/office/drawing/2014/main" id="{660D8D3C-7056-4F9F-9F97-21287346C982}"/>
              </a:ext>
            </a:extLst>
          </p:cNvPr>
          <p:cNvSpPr/>
          <p:nvPr/>
        </p:nvSpPr>
        <p:spPr>
          <a:xfrm>
            <a:off x="2545938" y="5736882"/>
            <a:ext cx="166118" cy="1598197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23CA13F6-0BD8-4088-BF79-3FF5D3593E70}"/>
              </a:ext>
            </a:extLst>
          </p:cNvPr>
          <p:cNvSpPr/>
          <p:nvPr/>
        </p:nvSpPr>
        <p:spPr>
          <a:xfrm>
            <a:off x="4572312" y="5727446"/>
            <a:ext cx="150108" cy="1598197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4C837BFF-57F3-497E-8781-A16DAB1C8209}"/>
              </a:ext>
            </a:extLst>
          </p:cNvPr>
          <p:cNvSpPr/>
          <p:nvPr/>
        </p:nvSpPr>
        <p:spPr>
          <a:xfrm>
            <a:off x="5593858" y="5727913"/>
            <a:ext cx="158861" cy="1598197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3" name="TextBox 242">
            <a:extLst>
              <a:ext uri="{FF2B5EF4-FFF2-40B4-BE49-F238E27FC236}">
                <a16:creationId xmlns:a16="http://schemas.microsoft.com/office/drawing/2014/main" id="{27432492-563A-4564-8C8D-4A4F36695D94}"/>
              </a:ext>
            </a:extLst>
          </p:cNvPr>
          <p:cNvSpPr txBox="1"/>
          <p:nvPr/>
        </p:nvSpPr>
        <p:spPr>
          <a:xfrm>
            <a:off x="296068" y="7696319"/>
            <a:ext cx="626586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dirty="0">
                <a:latin typeface="Palatino Linotype" panose="02040502050505030304" pitchFamily="18" charset="0"/>
                <a:cs typeface="Arial" panose="020B0604020202020204" pitchFamily="34" charset="0"/>
              </a:rPr>
              <a:t>Figure S6.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T148-ADPR-actin cannot be bundled efficiently by </a:t>
            </a:r>
            <a:r>
              <a:rPr lang="en-US" sz="1000" dirty="0" err="1">
                <a:latin typeface="Palatino Linotype" panose="02040502050505030304" pitchFamily="18" charset="0"/>
                <a:cs typeface="Arial" panose="020B0604020202020204" pitchFamily="34" charset="0"/>
              </a:rPr>
              <a:t>plastin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 2 (PLS2). </a:t>
            </a:r>
          </a:p>
          <a:p>
            <a:pPr lvl="0" algn="just" defTabSz="514350">
              <a:defRPr/>
            </a:pP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SDS-PAGE gels resolving bundled (pellet fractions) and non-bundled (supernatant fractions) F-actin in the presence of PLS2 using different percentage of ADPR-actin: 0% (</a:t>
            </a:r>
            <a:r>
              <a:rPr lang="en-US" sz="1000" b="1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A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), 10% (</a:t>
            </a:r>
            <a:r>
              <a:rPr lang="en-US" sz="1000" b="1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B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), 20% (</a:t>
            </a:r>
            <a:r>
              <a:rPr lang="en-US" sz="1000" b="1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C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), 30% (</a:t>
            </a:r>
            <a:r>
              <a:rPr lang="en-US" sz="1000" b="1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D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), 60% (</a:t>
            </a:r>
            <a:r>
              <a:rPr lang="en-US" sz="1000" b="1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E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) and 100% (</a:t>
            </a:r>
            <a:r>
              <a:rPr lang="en-US" sz="1000" b="1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F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). Red frames highlight the samples of actin in the presence of 2 µM PLS2, which were used to calculate fractions of PLS2-bundled actin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plotted against the percentage of ADPR-actin (shown in the main 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Figure 8D). </a:t>
            </a:r>
            <a:endParaRPr lang="en-US" sz="1000" b="0" baseline="30000" dirty="0">
              <a:solidFill>
                <a:srgbClr val="FF0000"/>
              </a:solidFill>
              <a:latin typeface="Palatino Linotype" panose="0204050205050503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3037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TextBox 193">
            <a:extLst>
              <a:ext uri="{FF2B5EF4-FFF2-40B4-BE49-F238E27FC236}">
                <a16:creationId xmlns:a16="http://schemas.microsoft.com/office/drawing/2014/main" id="{744F788E-0D08-457B-9344-1FEEAD713C3C}"/>
              </a:ext>
            </a:extLst>
          </p:cNvPr>
          <p:cNvSpPr txBox="1"/>
          <p:nvPr/>
        </p:nvSpPr>
        <p:spPr>
          <a:xfrm>
            <a:off x="2382759" y="249151"/>
            <a:ext cx="2263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Palatino Linotype" panose="02040502050505030304" pitchFamily="18" charset="0"/>
                <a:cs typeface="Arial" panose="020B0604020202020204" pitchFamily="34" charset="0"/>
              </a:rPr>
              <a:t>Supplementary Figure S7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DEDCF08-BFDD-4F0B-8F84-4DC34FE4D755}"/>
              </a:ext>
            </a:extLst>
          </p:cNvPr>
          <p:cNvSpPr txBox="1"/>
          <p:nvPr/>
        </p:nvSpPr>
        <p:spPr>
          <a:xfrm flipH="1">
            <a:off x="3389546" y="6651542"/>
            <a:ext cx="453813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45 -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B8E63CF-114E-4D31-BC64-F62239398C37}"/>
              </a:ext>
            </a:extLst>
          </p:cNvPr>
          <p:cNvSpPr txBox="1"/>
          <p:nvPr/>
        </p:nvSpPr>
        <p:spPr>
          <a:xfrm flipH="1">
            <a:off x="3389546" y="6355893"/>
            <a:ext cx="453813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66 -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500B035-3D84-4518-BCEC-3E55FEEFCCBD}"/>
              </a:ext>
            </a:extLst>
          </p:cNvPr>
          <p:cNvSpPr txBox="1"/>
          <p:nvPr/>
        </p:nvSpPr>
        <p:spPr>
          <a:xfrm flipH="1">
            <a:off x="3389546" y="6115844"/>
            <a:ext cx="453813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116 -</a:t>
            </a:r>
          </a:p>
        </p:txBody>
      </p:sp>
      <p:sp>
        <p:nvSpPr>
          <p:cNvPr id="12" name="Left Bracket 11">
            <a:extLst>
              <a:ext uri="{FF2B5EF4-FFF2-40B4-BE49-F238E27FC236}">
                <a16:creationId xmlns:a16="http://schemas.microsoft.com/office/drawing/2014/main" id="{3E870505-BA60-4050-9805-2FA4E3AB6550}"/>
              </a:ext>
            </a:extLst>
          </p:cNvPr>
          <p:cNvSpPr/>
          <p:nvPr/>
        </p:nvSpPr>
        <p:spPr>
          <a:xfrm rot="16200000">
            <a:off x="4408301" y="7075736"/>
            <a:ext cx="42579" cy="943592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Bracket 12">
            <a:extLst>
              <a:ext uri="{FF2B5EF4-FFF2-40B4-BE49-F238E27FC236}">
                <a16:creationId xmlns:a16="http://schemas.microsoft.com/office/drawing/2014/main" id="{E4B661BF-22EC-4D88-B84E-967FF33EEBA7}"/>
              </a:ext>
            </a:extLst>
          </p:cNvPr>
          <p:cNvSpPr/>
          <p:nvPr/>
        </p:nvSpPr>
        <p:spPr>
          <a:xfrm rot="16200000">
            <a:off x="5516031" y="7061414"/>
            <a:ext cx="42579" cy="972235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08A1191-12A9-401A-BDEE-EA34B4BC93D9}"/>
              </a:ext>
            </a:extLst>
          </p:cNvPr>
          <p:cNvSpPr txBox="1"/>
          <p:nvPr/>
        </p:nvSpPr>
        <p:spPr>
          <a:xfrm>
            <a:off x="4259479" y="7529449"/>
            <a:ext cx="419172" cy="200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Pellets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755D4CF-4C61-4161-AE4C-5BE7696C1D51}"/>
              </a:ext>
            </a:extLst>
          </p:cNvPr>
          <p:cNvSpPr txBox="1"/>
          <p:nvPr/>
        </p:nvSpPr>
        <p:spPr>
          <a:xfrm>
            <a:off x="5205571" y="7524989"/>
            <a:ext cx="678944" cy="200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Supernatants</a:t>
            </a:r>
          </a:p>
        </p:txBody>
      </p:sp>
      <p:pic>
        <p:nvPicPr>
          <p:cNvPr id="16" name="Picture 1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7461E56D-1F10-465E-B463-792F3F3936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" t="-2172" r="-1955" b="580"/>
          <a:stretch/>
        </p:blipFill>
        <p:spPr>
          <a:xfrm>
            <a:off x="3751353" y="5927067"/>
            <a:ext cx="2352280" cy="1603587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2C34306-1906-4534-9A92-215FD3106D15}"/>
              </a:ext>
            </a:extLst>
          </p:cNvPr>
          <p:cNvSpPr txBox="1"/>
          <p:nvPr/>
        </p:nvSpPr>
        <p:spPr>
          <a:xfrm flipH="1">
            <a:off x="6011261" y="6163020"/>
            <a:ext cx="540183" cy="214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-ACTN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48130FB-545D-481F-BCF8-C28FD2817A06}"/>
              </a:ext>
            </a:extLst>
          </p:cNvPr>
          <p:cNvSpPr txBox="1"/>
          <p:nvPr/>
        </p:nvSpPr>
        <p:spPr>
          <a:xfrm rot="19200000" flipH="1">
            <a:off x="3833927" y="5707189"/>
            <a:ext cx="413432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5FCC33B-23A7-414B-8446-73C460321A0F}"/>
              </a:ext>
            </a:extLst>
          </p:cNvPr>
          <p:cNvSpPr txBox="1"/>
          <p:nvPr/>
        </p:nvSpPr>
        <p:spPr>
          <a:xfrm rot="19200000" flipH="1">
            <a:off x="3984899" y="5696203"/>
            <a:ext cx="472737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FDC538-1273-4AA8-95ED-7B60210E55E5}"/>
              </a:ext>
            </a:extLst>
          </p:cNvPr>
          <p:cNvSpPr txBox="1"/>
          <p:nvPr/>
        </p:nvSpPr>
        <p:spPr>
          <a:xfrm rot="19200000" flipH="1">
            <a:off x="4926238" y="5700687"/>
            <a:ext cx="413432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A4E2316-3FAA-40D9-B407-9DB2D5AE79EC}"/>
              </a:ext>
            </a:extLst>
          </p:cNvPr>
          <p:cNvSpPr txBox="1"/>
          <p:nvPr/>
        </p:nvSpPr>
        <p:spPr>
          <a:xfrm rot="19200000" flipH="1">
            <a:off x="5037490" y="5697604"/>
            <a:ext cx="501760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5561A06-A916-40B2-B52E-418CB63BC64F}"/>
              </a:ext>
            </a:extLst>
          </p:cNvPr>
          <p:cNvSpPr txBox="1"/>
          <p:nvPr/>
        </p:nvSpPr>
        <p:spPr>
          <a:xfrm flipH="1">
            <a:off x="3571888" y="5756331"/>
            <a:ext cx="413432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196BB9D-0C55-4F22-BB2A-669EB15C8758}"/>
              </a:ext>
            </a:extLst>
          </p:cNvPr>
          <p:cNvSpPr txBox="1"/>
          <p:nvPr/>
        </p:nvSpPr>
        <p:spPr>
          <a:xfrm flipH="1">
            <a:off x="3429927" y="7226446"/>
            <a:ext cx="413432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25 -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B6DF537-0F92-4F5A-9B9C-442EF18E8182}"/>
              </a:ext>
            </a:extLst>
          </p:cNvPr>
          <p:cNvSpPr txBox="1"/>
          <p:nvPr/>
        </p:nvSpPr>
        <p:spPr>
          <a:xfrm flipH="1">
            <a:off x="3429927" y="6888537"/>
            <a:ext cx="413432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35 -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DC0DD36-1F42-4B3D-BBD5-518B1B250903}"/>
              </a:ext>
            </a:extLst>
          </p:cNvPr>
          <p:cNvSpPr txBox="1"/>
          <p:nvPr/>
        </p:nvSpPr>
        <p:spPr>
          <a:xfrm>
            <a:off x="4188353" y="5769130"/>
            <a:ext cx="79060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0.5   1    2   3.5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1942B8E-7125-4CE4-9D36-C11138CB1D8A}"/>
              </a:ext>
            </a:extLst>
          </p:cNvPr>
          <p:cNvSpPr txBox="1"/>
          <p:nvPr/>
        </p:nvSpPr>
        <p:spPr>
          <a:xfrm>
            <a:off x="5298455" y="5769909"/>
            <a:ext cx="123623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0.5   1    2   3.5  µM ACTN</a:t>
            </a:r>
          </a:p>
        </p:txBody>
      </p:sp>
      <p:pic>
        <p:nvPicPr>
          <p:cNvPr id="11" name="Picture 10" descr="A picture containing text, whiteboard&#10;&#10;Description automatically generated">
            <a:extLst>
              <a:ext uri="{FF2B5EF4-FFF2-40B4-BE49-F238E27FC236}">
                <a16:creationId xmlns:a16="http://schemas.microsoft.com/office/drawing/2014/main" id="{7DE60447-E5BE-4391-98FA-6BCC38CD47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98" y="5927068"/>
            <a:ext cx="2407919" cy="159792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56" name="Left Bracket 55">
            <a:extLst>
              <a:ext uri="{FF2B5EF4-FFF2-40B4-BE49-F238E27FC236}">
                <a16:creationId xmlns:a16="http://schemas.microsoft.com/office/drawing/2014/main" id="{35B969CF-326A-4039-AD37-A6A1B82F89A2}"/>
              </a:ext>
            </a:extLst>
          </p:cNvPr>
          <p:cNvSpPr/>
          <p:nvPr/>
        </p:nvSpPr>
        <p:spPr>
          <a:xfrm rot="16200000">
            <a:off x="1295970" y="7025924"/>
            <a:ext cx="42579" cy="104980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Left Bracket 56">
            <a:extLst>
              <a:ext uri="{FF2B5EF4-FFF2-40B4-BE49-F238E27FC236}">
                <a16:creationId xmlns:a16="http://schemas.microsoft.com/office/drawing/2014/main" id="{091CCB38-95CA-4F02-96D6-2FFDF4D80C79}"/>
              </a:ext>
            </a:extLst>
          </p:cNvPr>
          <p:cNvSpPr/>
          <p:nvPr/>
        </p:nvSpPr>
        <p:spPr>
          <a:xfrm rot="16200000">
            <a:off x="2419794" y="6982391"/>
            <a:ext cx="42579" cy="113686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9EA4BD5-AB0C-4BFC-8DDE-9EED984D0FE6}"/>
              </a:ext>
            </a:extLst>
          </p:cNvPr>
          <p:cNvSpPr txBox="1"/>
          <p:nvPr/>
        </p:nvSpPr>
        <p:spPr>
          <a:xfrm>
            <a:off x="1094041" y="7532744"/>
            <a:ext cx="419172" cy="200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Pellets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FA54395-67C2-480F-AA2F-01C39E42B792}"/>
              </a:ext>
            </a:extLst>
          </p:cNvPr>
          <p:cNvSpPr txBox="1"/>
          <p:nvPr/>
        </p:nvSpPr>
        <p:spPr>
          <a:xfrm>
            <a:off x="2099372" y="7528284"/>
            <a:ext cx="678944" cy="200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Supernatants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29CB105-003D-485A-9407-8F9C915BB656}"/>
              </a:ext>
            </a:extLst>
          </p:cNvPr>
          <p:cNvSpPr txBox="1"/>
          <p:nvPr/>
        </p:nvSpPr>
        <p:spPr>
          <a:xfrm flipH="1">
            <a:off x="2912383" y="6153654"/>
            <a:ext cx="540183" cy="214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-ACTN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DE5DD79-5913-4DC7-AF7E-87231852C473}"/>
              </a:ext>
            </a:extLst>
          </p:cNvPr>
          <p:cNvSpPr txBox="1"/>
          <p:nvPr/>
        </p:nvSpPr>
        <p:spPr>
          <a:xfrm flipH="1">
            <a:off x="234011" y="6669125"/>
            <a:ext cx="453813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45 -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ABFBD7D-260B-4B15-B7CB-C86B422AA6E5}"/>
              </a:ext>
            </a:extLst>
          </p:cNvPr>
          <p:cNvSpPr txBox="1"/>
          <p:nvPr/>
        </p:nvSpPr>
        <p:spPr>
          <a:xfrm flipH="1">
            <a:off x="234011" y="6373476"/>
            <a:ext cx="453813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66 -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84FB1EB-7BE4-4603-B2F7-18F87E3E40CB}"/>
              </a:ext>
            </a:extLst>
          </p:cNvPr>
          <p:cNvSpPr txBox="1"/>
          <p:nvPr/>
        </p:nvSpPr>
        <p:spPr>
          <a:xfrm flipH="1">
            <a:off x="234011" y="6133427"/>
            <a:ext cx="453813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116 -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3431C35-3E6D-4DD9-8F53-09271839132C}"/>
              </a:ext>
            </a:extLst>
          </p:cNvPr>
          <p:cNvSpPr txBox="1"/>
          <p:nvPr/>
        </p:nvSpPr>
        <p:spPr>
          <a:xfrm flipH="1">
            <a:off x="274392" y="7244029"/>
            <a:ext cx="413432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25 -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9F12CC1-53B2-4709-84F0-28BBACB34529}"/>
              </a:ext>
            </a:extLst>
          </p:cNvPr>
          <p:cNvSpPr txBox="1"/>
          <p:nvPr/>
        </p:nvSpPr>
        <p:spPr>
          <a:xfrm flipH="1">
            <a:off x="274392" y="6906120"/>
            <a:ext cx="413432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35 -</a:t>
            </a:r>
          </a:p>
        </p:txBody>
      </p:sp>
      <p:pic>
        <p:nvPicPr>
          <p:cNvPr id="7" name="Picture 6" descr="A picture containing text, whiteboard&#10;&#10;Description automatically generated">
            <a:extLst>
              <a:ext uri="{FF2B5EF4-FFF2-40B4-BE49-F238E27FC236}">
                <a16:creationId xmlns:a16="http://schemas.microsoft.com/office/drawing/2014/main" id="{F21619E9-E6E8-4873-B982-C0C036E39D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98" y="3558375"/>
            <a:ext cx="2501991" cy="1601003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83" name="TextBox 82">
            <a:extLst>
              <a:ext uri="{FF2B5EF4-FFF2-40B4-BE49-F238E27FC236}">
                <a16:creationId xmlns:a16="http://schemas.microsoft.com/office/drawing/2014/main" id="{C946BA09-15DD-4A7B-8281-FC10364379EA}"/>
              </a:ext>
            </a:extLst>
          </p:cNvPr>
          <p:cNvSpPr txBox="1"/>
          <p:nvPr/>
        </p:nvSpPr>
        <p:spPr>
          <a:xfrm flipH="1">
            <a:off x="3010342" y="3821144"/>
            <a:ext cx="540183" cy="214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-ACTN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D3FED66A-6C22-4943-9028-836778590AE2}"/>
              </a:ext>
            </a:extLst>
          </p:cNvPr>
          <p:cNvSpPr txBox="1"/>
          <p:nvPr/>
        </p:nvSpPr>
        <p:spPr>
          <a:xfrm flipH="1">
            <a:off x="235967" y="4300374"/>
            <a:ext cx="453813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45 -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45BBFEAE-77C5-4DF5-8DE6-AFB6FC527A52}"/>
              </a:ext>
            </a:extLst>
          </p:cNvPr>
          <p:cNvSpPr txBox="1"/>
          <p:nvPr/>
        </p:nvSpPr>
        <p:spPr>
          <a:xfrm flipH="1">
            <a:off x="235967" y="4019535"/>
            <a:ext cx="453813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66 -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353577D4-A03D-466C-B6D1-86BABEC842A3}"/>
              </a:ext>
            </a:extLst>
          </p:cNvPr>
          <p:cNvSpPr txBox="1"/>
          <p:nvPr/>
        </p:nvSpPr>
        <p:spPr>
          <a:xfrm flipH="1">
            <a:off x="235967" y="3786891"/>
            <a:ext cx="453813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116 -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617E95A-E52B-497A-AF3C-FD8951A89BCE}"/>
              </a:ext>
            </a:extLst>
          </p:cNvPr>
          <p:cNvSpPr txBox="1"/>
          <p:nvPr/>
        </p:nvSpPr>
        <p:spPr>
          <a:xfrm flipH="1">
            <a:off x="276348" y="4823444"/>
            <a:ext cx="413432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25 -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4565F216-421F-4102-B159-FF6E34F37163}"/>
              </a:ext>
            </a:extLst>
          </p:cNvPr>
          <p:cNvSpPr txBox="1"/>
          <p:nvPr/>
        </p:nvSpPr>
        <p:spPr>
          <a:xfrm flipH="1">
            <a:off x="276348" y="4522559"/>
            <a:ext cx="413432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35 -</a:t>
            </a:r>
          </a:p>
        </p:txBody>
      </p:sp>
      <p:sp>
        <p:nvSpPr>
          <p:cNvPr id="166" name="Left Bracket 165">
            <a:extLst>
              <a:ext uri="{FF2B5EF4-FFF2-40B4-BE49-F238E27FC236}">
                <a16:creationId xmlns:a16="http://schemas.microsoft.com/office/drawing/2014/main" id="{CB327653-1A2C-45F9-AC30-746E2C5B0EA2}"/>
              </a:ext>
            </a:extLst>
          </p:cNvPr>
          <p:cNvSpPr/>
          <p:nvPr/>
        </p:nvSpPr>
        <p:spPr>
          <a:xfrm rot="16200000">
            <a:off x="1364616" y="4649610"/>
            <a:ext cx="42579" cy="104980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Left Bracket 166">
            <a:extLst>
              <a:ext uri="{FF2B5EF4-FFF2-40B4-BE49-F238E27FC236}">
                <a16:creationId xmlns:a16="http://schemas.microsoft.com/office/drawing/2014/main" id="{7DB0506B-D73A-4300-A4F6-84E3158CF07B}"/>
              </a:ext>
            </a:extLst>
          </p:cNvPr>
          <p:cNvSpPr/>
          <p:nvPr/>
        </p:nvSpPr>
        <p:spPr>
          <a:xfrm rot="16200000">
            <a:off x="2488440" y="4606077"/>
            <a:ext cx="42579" cy="1136867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A91507F3-C7D7-493F-BE4B-3D635F73784A}"/>
              </a:ext>
            </a:extLst>
          </p:cNvPr>
          <p:cNvSpPr txBox="1"/>
          <p:nvPr/>
        </p:nvSpPr>
        <p:spPr>
          <a:xfrm>
            <a:off x="1162687" y="5156430"/>
            <a:ext cx="419172" cy="200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Pellets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5C785536-0E0B-4170-BDD8-6DAED4CCE0B5}"/>
              </a:ext>
            </a:extLst>
          </p:cNvPr>
          <p:cNvSpPr txBox="1"/>
          <p:nvPr/>
        </p:nvSpPr>
        <p:spPr>
          <a:xfrm>
            <a:off x="2168018" y="5151970"/>
            <a:ext cx="678944" cy="200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Supernatants</a:t>
            </a:r>
          </a:p>
        </p:txBody>
      </p:sp>
      <p:pic>
        <p:nvPicPr>
          <p:cNvPr id="9" name="Picture 8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B369C458-8A9E-47AA-843F-EE4F319BD6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687" y="3558375"/>
            <a:ext cx="2473056" cy="1601002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05" name="TextBox 104">
            <a:extLst>
              <a:ext uri="{FF2B5EF4-FFF2-40B4-BE49-F238E27FC236}">
                <a16:creationId xmlns:a16="http://schemas.microsoft.com/office/drawing/2014/main" id="{EEC85D1E-5942-40A9-8678-6DA6E4016612}"/>
              </a:ext>
            </a:extLst>
          </p:cNvPr>
          <p:cNvSpPr txBox="1"/>
          <p:nvPr/>
        </p:nvSpPr>
        <p:spPr>
          <a:xfrm flipH="1">
            <a:off x="6114304" y="3770198"/>
            <a:ext cx="540183" cy="214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-ACTN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549BFD19-53AD-4F22-B6B7-D4BA0FAB39EA}"/>
              </a:ext>
            </a:extLst>
          </p:cNvPr>
          <p:cNvSpPr txBox="1"/>
          <p:nvPr/>
        </p:nvSpPr>
        <p:spPr>
          <a:xfrm flipH="1">
            <a:off x="3376693" y="4279047"/>
            <a:ext cx="453813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45 -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0C39BF4E-7219-4459-947D-6AFC5472A695}"/>
              </a:ext>
            </a:extLst>
          </p:cNvPr>
          <p:cNvSpPr txBox="1"/>
          <p:nvPr/>
        </p:nvSpPr>
        <p:spPr>
          <a:xfrm flipH="1">
            <a:off x="3376693" y="3990803"/>
            <a:ext cx="453813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66 -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A70F4F58-8438-46A5-A0D8-E0360DDE622B}"/>
              </a:ext>
            </a:extLst>
          </p:cNvPr>
          <p:cNvSpPr txBox="1"/>
          <p:nvPr/>
        </p:nvSpPr>
        <p:spPr>
          <a:xfrm flipH="1">
            <a:off x="3376693" y="3765564"/>
            <a:ext cx="453813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116 -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9D7E6B2E-AF23-45C6-8A7F-44EC099E48D3}"/>
              </a:ext>
            </a:extLst>
          </p:cNvPr>
          <p:cNvSpPr txBox="1"/>
          <p:nvPr/>
        </p:nvSpPr>
        <p:spPr>
          <a:xfrm flipH="1">
            <a:off x="3417074" y="4853951"/>
            <a:ext cx="413432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25 -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4A67FECB-99B4-4928-8857-D6BA6A62A04D}"/>
              </a:ext>
            </a:extLst>
          </p:cNvPr>
          <p:cNvSpPr txBox="1"/>
          <p:nvPr/>
        </p:nvSpPr>
        <p:spPr>
          <a:xfrm flipH="1">
            <a:off x="3417074" y="4523447"/>
            <a:ext cx="413432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35 -</a:t>
            </a:r>
          </a:p>
        </p:txBody>
      </p:sp>
      <p:sp>
        <p:nvSpPr>
          <p:cNvPr id="170" name="Left Bracket 169">
            <a:extLst>
              <a:ext uri="{FF2B5EF4-FFF2-40B4-BE49-F238E27FC236}">
                <a16:creationId xmlns:a16="http://schemas.microsoft.com/office/drawing/2014/main" id="{420E52F9-9918-4891-BB9D-58975C94A8B9}"/>
              </a:ext>
            </a:extLst>
          </p:cNvPr>
          <p:cNvSpPr/>
          <p:nvPr/>
        </p:nvSpPr>
        <p:spPr>
          <a:xfrm rot="16200000">
            <a:off x="4483016" y="4649610"/>
            <a:ext cx="42579" cy="104980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Left Bracket 170">
            <a:extLst>
              <a:ext uri="{FF2B5EF4-FFF2-40B4-BE49-F238E27FC236}">
                <a16:creationId xmlns:a16="http://schemas.microsoft.com/office/drawing/2014/main" id="{47BD44AD-6F89-406D-BEDF-FD724029C979}"/>
              </a:ext>
            </a:extLst>
          </p:cNvPr>
          <p:cNvSpPr/>
          <p:nvPr/>
        </p:nvSpPr>
        <p:spPr>
          <a:xfrm rot="16200000">
            <a:off x="5606840" y="4606077"/>
            <a:ext cx="42579" cy="113686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71768450-75CF-49F6-9467-526B464A7982}"/>
              </a:ext>
            </a:extLst>
          </p:cNvPr>
          <p:cNvSpPr txBox="1"/>
          <p:nvPr/>
        </p:nvSpPr>
        <p:spPr>
          <a:xfrm>
            <a:off x="4281087" y="5156430"/>
            <a:ext cx="419172" cy="200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Pellets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437F3BE7-4929-4932-814A-F1B926EBF18D}"/>
              </a:ext>
            </a:extLst>
          </p:cNvPr>
          <p:cNvSpPr txBox="1"/>
          <p:nvPr/>
        </p:nvSpPr>
        <p:spPr>
          <a:xfrm>
            <a:off x="5286418" y="5151970"/>
            <a:ext cx="678944" cy="200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Supernatants</a:t>
            </a:r>
          </a:p>
        </p:txBody>
      </p:sp>
      <p:pic>
        <p:nvPicPr>
          <p:cNvPr id="3" name="Picture 2" descr="A picture containing text, whiteboard&#10;&#10;Description automatically generated">
            <a:extLst>
              <a:ext uri="{FF2B5EF4-FFF2-40B4-BE49-F238E27FC236}">
                <a16:creationId xmlns:a16="http://schemas.microsoft.com/office/drawing/2014/main" id="{49788F75-F821-4731-A4DA-4B1CF6A2F6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98" y="1189684"/>
            <a:ext cx="2477364" cy="1601003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26" name="TextBox 125">
            <a:extLst>
              <a:ext uri="{FF2B5EF4-FFF2-40B4-BE49-F238E27FC236}">
                <a16:creationId xmlns:a16="http://schemas.microsoft.com/office/drawing/2014/main" id="{CE4740E2-5930-4726-88EF-973C75689D25}"/>
              </a:ext>
            </a:extLst>
          </p:cNvPr>
          <p:cNvSpPr txBox="1"/>
          <p:nvPr/>
        </p:nvSpPr>
        <p:spPr>
          <a:xfrm flipH="1">
            <a:off x="2992576" y="1835965"/>
            <a:ext cx="6011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-0%    </a:t>
            </a:r>
          </a:p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ADPR</a:t>
            </a:r>
          </a:p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actin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5530D28F-6DDC-4787-803F-EB2A923326B9}"/>
              </a:ext>
            </a:extLst>
          </p:cNvPr>
          <p:cNvSpPr txBox="1"/>
          <p:nvPr/>
        </p:nvSpPr>
        <p:spPr>
          <a:xfrm flipH="1">
            <a:off x="2979856" y="1392783"/>
            <a:ext cx="540183" cy="214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-ACTN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C266A921-27FF-49EE-9325-59C474E074BF}"/>
              </a:ext>
            </a:extLst>
          </p:cNvPr>
          <p:cNvSpPr txBox="1"/>
          <p:nvPr/>
        </p:nvSpPr>
        <p:spPr>
          <a:xfrm rot="19200000" flipH="1">
            <a:off x="662694" y="964944"/>
            <a:ext cx="413432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08EC0E1E-4CD9-4EDD-8CDD-12A9885E3784}"/>
              </a:ext>
            </a:extLst>
          </p:cNvPr>
          <p:cNvSpPr txBox="1"/>
          <p:nvPr/>
        </p:nvSpPr>
        <p:spPr>
          <a:xfrm rot="19200000" flipH="1">
            <a:off x="806522" y="953959"/>
            <a:ext cx="472737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ACTN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2B248A9C-BCD7-4613-A7BE-A075842D2935}"/>
              </a:ext>
            </a:extLst>
          </p:cNvPr>
          <p:cNvSpPr txBox="1"/>
          <p:nvPr/>
        </p:nvSpPr>
        <p:spPr>
          <a:xfrm rot="19200000" flipH="1">
            <a:off x="1819300" y="958442"/>
            <a:ext cx="413432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A50157B7-DCA5-441E-84A0-530ACCBBD154}"/>
              </a:ext>
            </a:extLst>
          </p:cNvPr>
          <p:cNvSpPr txBox="1"/>
          <p:nvPr/>
        </p:nvSpPr>
        <p:spPr>
          <a:xfrm rot="19200000" flipH="1">
            <a:off x="1931255" y="955359"/>
            <a:ext cx="501760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ACTN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00AE2A50-5770-4AFA-BD50-33383D2D56AA}"/>
              </a:ext>
            </a:extLst>
          </p:cNvPr>
          <p:cNvSpPr txBox="1"/>
          <p:nvPr/>
        </p:nvSpPr>
        <p:spPr>
          <a:xfrm flipH="1">
            <a:off x="1101364" y="857081"/>
            <a:ext cx="8645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 + ACTN</a:t>
            </a:r>
          </a:p>
        </p:txBody>
      </p: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558660A2-8752-466F-BADE-A991350730AD}"/>
              </a:ext>
            </a:extLst>
          </p:cNvPr>
          <p:cNvCxnSpPr>
            <a:cxnSpLocks/>
          </p:cNvCxnSpPr>
          <p:nvPr/>
        </p:nvCxnSpPr>
        <p:spPr>
          <a:xfrm>
            <a:off x="1174565" y="1043262"/>
            <a:ext cx="7315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3">
            <a:extLst>
              <a:ext uri="{FF2B5EF4-FFF2-40B4-BE49-F238E27FC236}">
                <a16:creationId xmlns:a16="http://schemas.microsoft.com/office/drawing/2014/main" id="{0A1C4857-8C16-4E5A-A3FB-65707802F706}"/>
              </a:ext>
            </a:extLst>
          </p:cNvPr>
          <p:cNvSpPr txBox="1"/>
          <p:nvPr/>
        </p:nvSpPr>
        <p:spPr>
          <a:xfrm flipH="1">
            <a:off x="2233296" y="871878"/>
            <a:ext cx="845011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 + ACTN</a:t>
            </a:r>
          </a:p>
        </p:txBody>
      </p: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DC980D26-EE71-45EE-A48B-65E2D2AA3ABB}"/>
              </a:ext>
            </a:extLst>
          </p:cNvPr>
          <p:cNvCxnSpPr>
            <a:cxnSpLocks/>
          </p:cNvCxnSpPr>
          <p:nvPr/>
        </p:nvCxnSpPr>
        <p:spPr>
          <a:xfrm>
            <a:off x="2276758" y="1043262"/>
            <a:ext cx="7315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>
            <a:extLst>
              <a:ext uri="{FF2B5EF4-FFF2-40B4-BE49-F238E27FC236}">
                <a16:creationId xmlns:a16="http://schemas.microsoft.com/office/drawing/2014/main" id="{09F4EE99-044E-43AF-AE67-1A51CCFFBDEB}"/>
              </a:ext>
            </a:extLst>
          </p:cNvPr>
          <p:cNvSpPr txBox="1"/>
          <p:nvPr/>
        </p:nvSpPr>
        <p:spPr>
          <a:xfrm flipH="1">
            <a:off x="422087" y="1014086"/>
            <a:ext cx="413432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96953EFC-B905-43C7-8A72-DFCE44216C7E}"/>
              </a:ext>
            </a:extLst>
          </p:cNvPr>
          <p:cNvSpPr txBox="1"/>
          <p:nvPr/>
        </p:nvSpPr>
        <p:spPr>
          <a:xfrm flipH="1">
            <a:off x="234838" y="1931251"/>
            <a:ext cx="453813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45 -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53AD895C-E692-4782-80B9-796CD4942212}"/>
              </a:ext>
            </a:extLst>
          </p:cNvPr>
          <p:cNvSpPr txBox="1"/>
          <p:nvPr/>
        </p:nvSpPr>
        <p:spPr>
          <a:xfrm flipH="1">
            <a:off x="234838" y="1635602"/>
            <a:ext cx="453813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66 -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3FD51665-6EAF-4A97-96DF-F81E37DF7AD7}"/>
              </a:ext>
            </a:extLst>
          </p:cNvPr>
          <p:cNvSpPr txBox="1"/>
          <p:nvPr/>
        </p:nvSpPr>
        <p:spPr>
          <a:xfrm flipH="1">
            <a:off x="234838" y="1380743"/>
            <a:ext cx="453813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116 -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837D602B-E7F7-4725-8FD5-24E861BF3351}"/>
              </a:ext>
            </a:extLst>
          </p:cNvPr>
          <p:cNvSpPr txBox="1"/>
          <p:nvPr/>
        </p:nvSpPr>
        <p:spPr>
          <a:xfrm flipH="1">
            <a:off x="275219" y="2491346"/>
            <a:ext cx="413432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25 -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1A261854-E599-4324-B6C5-19817441BF78}"/>
              </a:ext>
            </a:extLst>
          </p:cNvPr>
          <p:cNvSpPr txBox="1"/>
          <p:nvPr/>
        </p:nvSpPr>
        <p:spPr>
          <a:xfrm flipH="1">
            <a:off x="275219" y="2183056"/>
            <a:ext cx="413432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35 -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1CC378F8-E326-4150-985D-C726280FC7AF}"/>
              </a:ext>
            </a:extLst>
          </p:cNvPr>
          <p:cNvSpPr txBox="1"/>
          <p:nvPr/>
        </p:nvSpPr>
        <p:spPr>
          <a:xfrm>
            <a:off x="1070336" y="1029998"/>
            <a:ext cx="95891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10  30 150 400 650</a:t>
            </a:r>
          </a:p>
        </p:txBody>
      </p:sp>
      <p:sp>
        <p:nvSpPr>
          <p:cNvPr id="174" name="Left Bracket 173">
            <a:extLst>
              <a:ext uri="{FF2B5EF4-FFF2-40B4-BE49-F238E27FC236}">
                <a16:creationId xmlns:a16="http://schemas.microsoft.com/office/drawing/2014/main" id="{F029869F-A82F-4EC7-8BD4-7DC276C3EBFD}"/>
              </a:ext>
            </a:extLst>
          </p:cNvPr>
          <p:cNvSpPr/>
          <p:nvPr/>
        </p:nvSpPr>
        <p:spPr>
          <a:xfrm rot="16200000">
            <a:off x="1342592" y="2287948"/>
            <a:ext cx="42579" cy="104980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Left Bracket 174">
            <a:extLst>
              <a:ext uri="{FF2B5EF4-FFF2-40B4-BE49-F238E27FC236}">
                <a16:creationId xmlns:a16="http://schemas.microsoft.com/office/drawing/2014/main" id="{E29FC943-E5FD-48DF-8ECA-6F0724BF21B6}"/>
              </a:ext>
            </a:extLst>
          </p:cNvPr>
          <p:cNvSpPr/>
          <p:nvPr/>
        </p:nvSpPr>
        <p:spPr>
          <a:xfrm rot="16200000">
            <a:off x="2466416" y="2244415"/>
            <a:ext cx="42579" cy="113686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ACDE7AA2-3469-4803-8F4D-6172D4E75691}"/>
              </a:ext>
            </a:extLst>
          </p:cNvPr>
          <p:cNvSpPr txBox="1"/>
          <p:nvPr/>
        </p:nvSpPr>
        <p:spPr>
          <a:xfrm>
            <a:off x="1140664" y="2794768"/>
            <a:ext cx="419172" cy="200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Pellets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C6F0A6DE-054D-4D81-8425-2ED362DF8BBF}"/>
              </a:ext>
            </a:extLst>
          </p:cNvPr>
          <p:cNvSpPr txBox="1"/>
          <p:nvPr/>
        </p:nvSpPr>
        <p:spPr>
          <a:xfrm>
            <a:off x="2145995" y="2790308"/>
            <a:ext cx="678944" cy="200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Supernatants</a:t>
            </a:r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DD0A667D-3EB1-F148-F337-A9A3126B26F5}"/>
              </a:ext>
            </a:extLst>
          </p:cNvPr>
          <p:cNvSpPr txBox="1"/>
          <p:nvPr/>
        </p:nvSpPr>
        <p:spPr>
          <a:xfrm>
            <a:off x="2161626" y="1029998"/>
            <a:ext cx="140294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10  30 150 400  650 </a:t>
            </a:r>
            <a:r>
              <a:rPr lang="en-US" sz="700" dirty="0" err="1">
                <a:latin typeface="Arial" panose="020B0604020202020204" pitchFamily="34" charset="0"/>
                <a:cs typeface="Arial" panose="020B0604020202020204" pitchFamily="34" charset="0"/>
              </a:rPr>
              <a:t>nM</a:t>
            </a:r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 ACTN</a:t>
            </a: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56D4B996-D3F1-4332-B3B0-E8D677108A7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095" y="1185632"/>
            <a:ext cx="2496828" cy="1601002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49" name="TextBox 148">
            <a:extLst>
              <a:ext uri="{FF2B5EF4-FFF2-40B4-BE49-F238E27FC236}">
                <a16:creationId xmlns:a16="http://schemas.microsoft.com/office/drawing/2014/main" id="{E41FE4E0-55AE-4289-A698-5DBFD493DC34}"/>
              </a:ext>
            </a:extLst>
          </p:cNvPr>
          <p:cNvSpPr txBox="1"/>
          <p:nvPr/>
        </p:nvSpPr>
        <p:spPr>
          <a:xfrm flipH="1">
            <a:off x="6193807" y="1422362"/>
            <a:ext cx="540183" cy="214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-ACTN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3544D98E-DC5E-4230-A529-123CCC574995}"/>
              </a:ext>
            </a:extLst>
          </p:cNvPr>
          <p:cNvSpPr txBox="1"/>
          <p:nvPr/>
        </p:nvSpPr>
        <p:spPr>
          <a:xfrm flipH="1">
            <a:off x="3426572" y="1924327"/>
            <a:ext cx="453813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45 -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A5B9173E-233B-4F49-8EA3-37F0EBB19271}"/>
              </a:ext>
            </a:extLst>
          </p:cNvPr>
          <p:cNvSpPr txBox="1"/>
          <p:nvPr/>
        </p:nvSpPr>
        <p:spPr>
          <a:xfrm flipH="1">
            <a:off x="3426572" y="1628679"/>
            <a:ext cx="453813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66 -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8C57D3E2-BD0C-4956-98D5-2965D9A06FA3}"/>
              </a:ext>
            </a:extLst>
          </p:cNvPr>
          <p:cNvSpPr txBox="1"/>
          <p:nvPr/>
        </p:nvSpPr>
        <p:spPr>
          <a:xfrm flipH="1">
            <a:off x="3426572" y="1388630"/>
            <a:ext cx="453813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116 -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CB2828D4-2A94-4923-9337-45B8B6270E16}"/>
              </a:ext>
            </a:extLst>
          </p:cNvPr>
          <p:cNvSpPr txBox="1"/>
          <p:nvPr/>
        </p:nvSpPr>
        <p:spPr>
          <a:xfrm flipH="1">
            <a:off x="3466953" y="2499232"/>
            <a:ext cx="413432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25 -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8F164403-141D-4D9C-A44F-78AB6121F30E}"/>
              </a:ext>
            </a:extLst>
          </p:cNvPr>
          <p:cNvSpPr txBox="1"/>
          <p:nvPr/>
        </p:nvSpPr>
        <p:spPr>
          <a:xfrm flipH="1">
            <a:off x="3466953" y="2161323"/>
            <a:ext cx="413432" cy="18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35 -</a:t>
            </a:r>
          </a:p>
        </p:txBody>
      </p:sp>
      <p:sp>
        <p:nvSpPr>
          <p:cNvPr id="178" name="Left Bracket 177">
            <a:extLst>
              <a:ext uri="{FF2B5EF4-FFF2-40B4-BE49-F238E27FC236}">
                <a16:creationId xmlns:a16="http://schemas.microsoft.com/office/drawing/2014/main" id="{F7CE4CC2-A395-45CC-9809-05CB629F1B36}"/>
              </a:ext>
            </a:extLst>
          </p:cNvPr>
          <p:cNvSpPr/>
          <p:nvPr/>
        </p:nvSpPr>
        <p:spPr>
          <a:xfrm rot="16200000">
            <a:off x="4536780" y="2279996"/>
            <a:ext cx="42579" cy="104980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Left Bracket 178">
            <a:extLst>
              <a:ext uri="{FF2B5EF4-FFF2-40B4-BE49-F238E27FC236}">
                <a16:creationId xmlns:a16="http://schemas.microsoft.com/office/drawing/2014/main" id="{554A316A-14D6-4CD9-8540-FF6AA0291204}"/>
              </a:ext>
            </a:extLst>
          </p:cNvPr>
          <p:cNvSpPr/>
          <p:nvPr/>
        </p:nvSpPr>
        <p:spPr>
          <a:xfrm rot="16200000">
            <a:off x="5660605" y="2236463"/>
            <a:ext cx="42579" cy="113686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06B337B8-D598-4F08-801C-A460F4EE7813}"/>
              </a:ext>
            </a:extLst>
          </p:cNvPr>
          <p:cNvSpPr txBox="1"/>
          <p:nvPr/>
        </p:nvSpPr>
        <p:spPr>
          <a:xfrm>
            <a:off x="4334852" y="2786816"/>
            <a:ext cx="419172" cy="200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Pellets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370B6B86-46C1-4DAF-8FBB-85FEB259D45A}"/>
              </a:ext>
            </a:extLst>
          </p:cNvPr>
          <p:cNvSpPr txBox="1"/>
          <p:nvPr/>
        </p:nvSpPr>
        <p:spPr>
          <a:xfrm>
            <a:off x="5340183" y="2782356"/>
            <a:ext cx="678944" cy="200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Supernatants</a:t>
            </a: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2EEE78A2-9CCA-4A84-970B-202115578AB4}"/>
              </a:ext>
            </a:extLst>
          </p:cNvPr>
          <p:cNvSpPr txBox="1"/>
          <p:nvPr/>
        </p:nvSpPr>
        <p:spPr>
          <a:xfrm>
            <a:off x="284665" y="794170"/>
            <a:ext cx="274994" cy="2579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4F932136-A090-4210-9DB2-B8DA4E2813D7}"/>
              </a:ext>
            </a:extLst>
          </p:cNvPr>
          <p:cNvSpPr txBox="1"/>
          <p:nvPr/>
        </p:nvSpPr>
        <p:spPr>
          <a:xfrm>
            <a:off x="3436541" y="758319"/>
            <a:ext cx="274994" cy="2579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4AD8C7B9-D187-4D80-9A08-DFF5B40FDAE3}"/>
              </a:ext>
            </a:extLst>
          </p:cNvPr>
          <p:cNvSpPr txBox="1"/>
          <p:nvPr/>
        </p:nvSpPr>
        <p:spPr>
          <a:xfrm>
            <a:off x="284665" y="3125034"/>
            <a:ext cx="274994" cy="2579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C85ACAC9-D859-462D-AA79-07DC92FFCD9D}"/>
              </a:ext>
            </a:extLst>
          </p:cNvPr>
          <p:cNvSpPr txBox="1"/>
          <p:nvPr/>
        </p:nvSpPr>
        <p:spPr>
          <a:xfrm>
            <a:off x="3436541" y="3089183"/>
            <a:ext cx="274994" cy="2579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FED6C5A2-17CC-4D4A-B543-03A884A66960}"/>
              </a:ext>
            </a:extLst>
          </p:cNvPr>
          <p:cNvSpPr txBox="1"/>
          <p:nvPr/>
        </p:nvSpPr>
        <p:spPr>
          <a:xfrm>
            <a:off x="284665" y="5472128"/>
            <a:ext cx="274994" cy="2579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DB44055D-4CDC-4056-8FF8-441C49A49330}"/>
              </a:ext>
            </a:extLst>
          </p:cNvPr>
          <p:cNvSpPr txBox="1"/>
          <p:nvPr/>
        </p:nvSpPr>
        <p:spPr>
          <a:xfrm>
            <a:off x="3436541" y="5436276"/>
            <a:ext cx="260065" cy="2579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6FB0BEAA-8FCA-4787-850F-1E95ECF759C1}"/>
              </a:ext>
            </a:extLst>
          </p:cNvPr>
          <p:cNvSpPr/>
          <p:nvPr/>
        </p:nvSpPr>
        <p:spPr>
          <a:xfrm>
            <a:off x="1735949" y="1185632"/>
            <a:ext cx="167232" cy="1604676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D05A8D49-829E-45BF-AACB-E97C995D1467}"/>
              </a:ext>
            </a:extLst>
          </p:cNvPr>
          <p:cNvSpPr/>
          <p:nvPr/>
        </p:nvSpPr>
        <p:spPr>
          <a:xfrm>
            <a:off x="2863428" y="1186100"/>
            <a:ext cx="207739" cy="1604676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08CE826C-19EF-46C6-99AA-168C9BEA6133}"/>
              </a:ext>
            </a:extLst>
          </p:cNvPr>
          <p:cNvSpPr/>
          <p:nvPr/>
        </p:nvSpPr>
        <p:spPr>
          <a:xfrm>
            <a:off x="4934173" y="1181340"/>
            <a:ext cx="164324" cy="1604676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453AA590-C762-4B55-A471-2984B205FF54}"/>
              </a:ext>
            </a:extLst>
          </p:cNvPr>
          <p:cNvSpPr/>
          <p:nvPr/>
        </p:nvSpPr>
        <p:spPr>
          <a:xfrm>
            <a:off x="6061652" y="1181809"/>
            <a:ext cx="224583" cy="1604676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B813DC57-0F8A-42A8-B2EB-27F18DFD0B86}"/>
              </a:ext>
            </a:extLst>
          </p:cNvPr>
          <p:cNvSpPr/>
          <p:nvPr/>
        </p:nvSpPr>
        <p:spPr>
          <a:xfrm>
            <a:off x="1757639" y="3555250"/>
            <a:ext cx="158231" cy="1604676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Rectangle 200">
            <a:extLst>
              <a:ext uri="{FF2B5EF4-FFF2-40B4-BE49-F238E27FC236}">
                <a16:creationId xmlns:a16="http://schemas.microsoft.com/office/drawing/2014/main" id="{3DBEAEAE-AA49-4190-BF36-7B83EC9EC53A}"/>
              </a:ext>
            </a:extLst>
          </p:cNvPr>
          <p:cNvSpPr/>
          <p:nvPr/>
        </p:nvSpPr>
        <p:spPr>
          <a:xfrm>
            <a:off x="2885120" y="3555718"/>
            <a:ext cx="213991" cy="1604676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D865C5CF-1984-44B0-8929-3620BB0A974D}"/>
              </a:ext>
            </a:extLst>
          </p:cNvPr>
          <p:cNvSpPr/>
          <p:nvPr/>
        </p:nvSpPr>
        <p:spPr>
          <a:xfrm>
            <a:off x="4873453" y="3549922"/>
            <a:ext cx="158231" cy="1604676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Rectangle 202">
            <a:extLst>
              <a:ext uri="{FF2B5EF4-FFF2-40B4-BE49-F238E27FC236}">
                <a16:creationId xmlns:a16="http://schemas.microsoft.com/office/drawing/2014/main" id="{E1FEB62B-C85A-4B9B-9E19-AE4C6159170D}"/>
              </a:ext>
            </a:extLst>
          </p:cNvPr>
          <p:cNvSpPr/>
          <p:nvPr/>
        </p:nvSpPr>
        <p:spPr>
          <a:xfrm>
            <a:off x="5994578" y="3550390"/>
            <a:ext cx="213991" cy="1604676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E8E85E31-FC07-4629-AFF9-CB2F3AA375DA}"/>
              </a:ext>
            </a:extLst>
          </p:cNvPr>
          <p:cNvSpPr/>
          <p:nvPr/>
        </p:nvSpPr>
        <p:spPr>
          <a:xfrm>
            <a:off x="1691677" y="5922521"/>
            <a:ext cx="158231" cy="1604676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FE9645F6-D6B2-4D6A-964A-0174DD89D2C9}"/>
              </a:ext>
            </a:extLst>
          </p:cNvPr>
          <p:cNvSpPr/>
          <p:nvPr/>
        </p:nvSpPr>
        <p:spPr>
          <a:xfrm>
            <a:off x="2792872" y="5922587"/>
            <a:ext cx="213991" cy="1604676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Rectangle 205">
            <a:extLst>
              <a:ext uri="{FF2B5EF4-FFF2-40B4-BE49-F238E27FC236}">
                <a16:creationId xmlns:a16="http://schemas.microsoft.com/office/drawing/2014/main" id="{1A5A1A83-B135-4404-AF30-BD564F8CCB4B}"/>
              </a:ext>
            </a:extLst>
          </p:cNvPr>
          <p:cNvSpPr/>
          <p:nvPr/>
        </p:nvSpPr>
        <p:spPr>
          <a:xfrm>
            <a:off x="4412694" y="5926010"/>
            <a:ext cx="158231" cy="1604676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Rectangle 206">
            <a:extLst>
              <a:ext uri="{FF2B5EF4-FFF2-40B4-BE49-F238E27FC236}">
                <a16:creationId xmlns:a16="http://schemas.microsoft.com/office/drawing/2014/main" id="{A84AAAC8-4F2F-4109-B36B-D8C6E6425C15}"/>
              </a:ext>
            </a:extLst>
          </p:cNvPr>
          <p:cNvSpPr/>
          <p:nvPr/>
        </p:nvSpPr>
        <p:spPr>
          <a:xfrm>
            <a:off x="5524582" y="5926075"/>
            <a:ext cx="150662" cy="1604676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id="{C02BBE34-823E-43F8-B6BD-6E17CE191482}"/>
              </a:ext>
            </a:extLst>
          </p:cNvPr>
          <p:cNvSpPr txBox="1"/>
          <p:nvPr/>
        </p:nvSpPr>
        <p:spPr>
          <a:xfrm>
            <a:off x="387488" y="7846277"/>
            <a:ext cx="625430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dirty="0">
                <a:latin typeface="Palatino Linotype" panose="02040502050505030304" pitchFamily="18" charset="0"/>
                <a:cs typeface="Arial" panose="020B0604020202020204" pitchFamily="34" charset="0"/>
              </a:rPr>
              <a:t>Figure S7.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T148-ADPR-actin cannot be bundled efficiently by </a:t>
            </a:r>
            <a:r>
              <a:rPr lang="el-GR" sz="1000" dirty="0">
                <a:latin typeface="Calibri" panose="020F0502020204030204" pitchFamily="34" charset="0"/>
                <a:cs typeface="Calibri" panose="020F0502020204030204" pitchFamily="34" charset="0"/>
              </a:rPr>
              <a:t>α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-actinin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 (ACTN). </a:t>
            </a:r>
          </a:p>
          <a:p>
            <a:pPr lvl="0" algn="just" defTabSz="514350">
              <a:defRPr/>
            </a:pP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SDS-PAGE gels resolving bundled (pellet fractions) and non-bundled (supernatant fractions) F-actin in the presence of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ACTN 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using different percentage of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ADPR-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actin: 0% (</a:t>
            </a:r>
            <a:r>
              <a:rPr lang="en-US" sz="1000" b="1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A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), 10% (</a:t>
            </a:r>
            <a:r>
              <a:rPr lang="en-US" sz="1000" b="1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B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), 20% (</a:t>
            </a:r>
            <a:r>
              <a:rPr lang="en-US" sz="1000" b="1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C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), 30% (</a:t>
            </a:r>
            <a:r>
              <a:rPr lang="en-US" sz="1000" b="1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D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), 60% (</a:t>
            </a:r>
            <a:r>
              <a:rPr lang="en-US" sz="1000" b="1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E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) and 100% (</a:t>
            </a:r>
            <a:r>
              <a:rPr lang="en-US" sz="1000" b="1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F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).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Red frames highlight the samples of actin in the presence of 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0.65 or 1 µM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ACTN, which were used to calculate fractions of ACTN-bundled actin plotted against the percentage of ADPR-actin (shown in the main Figure </a:t>
            </a:r>
            <a:r>
              <a:rPr lang="en-US" sz="1000" b="0" baseline="0" dirty="0">
                <a:latin typeface="Palatino Linotype" panose="02040502050505030304" pitchFamily="18" charset="0"/>
                <a:cs typeface="Arial" panose="020B0604020202020204" pitchFamily="34" charset="0"/>
              </a:rPr>
              <a:t>8F). </a:t>
            </a:r>
            <a:endParaRPr lang="en-US" sz="1000" b="0" baseline="30000" dirty="0">
              <a:solidFill>
                <a:srgbClr val="FF0000"/>
              </a:solidFill>
              <a:latin typeface="Palatino Linotype" panose="02040502050505030304" pitchFamily="18" charset="0"/>
              <a:cs typeface="Arial" panose="020B0604020202020204" pitchFamily="34" charset="0"/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C3DEAFB7-CCED-A4E1-B735-2C6D4E4D3101}"/>
              </a:ext>
            </a:extLst>
          </p:cNvPr>
          <p:cNvSpPr txBox="1"/>
          <p:nvPr/>
        </p:nvSpPr>
        <p:spPr>
          <a:xfrm flipH="1">
            <a:off x="6201425" y="1872637"/>
            <a:ext cx="6011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-10%    </a:t>
            </a:r>
          </a:p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ADPR</a:t>
            </a:r>
          </a:p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actin</a:t>
            </a: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95C3126E-9610-C65B-E671-11528553AD32}"/>
              </a:ext>
            </a:extLst>
          </p:cNvPr>
          <p:cNvSpPr txBox="1"/>
          <p:nvPr/>
        </p:nvSpPr>
        <p:spPr>
          <a:xfrm rot="19200000" flipH="1">
            <a:off x="3839916" y="945633"/>
            <a:ext cx="413432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08E69064-0838-F8DA-FC6C-DA2C3CB75A60}"/>
              </a:ext>
            </a:extLst>
          </p:cNvPr>
          <p:cNvSpPr txBox="1"/>
          <p:nvPr/>
        </p:nvSpPr>
        <p:spPr>
          <a:xfrm rot="19200000" flipH="1">
            <a:off x="3983744" y="934648"/>
            <a:ext cx="472737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ACTN</a:t>
            </a: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B58916D6-3D8F-7272-CCEE-6A16D8C12530}"/>
              </a:ext>
            </a:extLst>
          </p:cNvPr>
          <p:cNvSpPr txBox="1"/>
          <p:nvPr/>
        </p:nvSpPr>
        <p:spPr>
          <a:xfrm rot="19200000" flipH="1">
            <a:off x="4996522" y="939131"/>
            <a:ext cx="413432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6C5A3BD2-1C12-79A9-8CE2-7A5B8C9E3C19}"/>
              </a:ext>
            </a:extLst>
          </p:cNvPr>
          <p:cNvSpPr txBox="1"/>
          <p:nvPr/>
        </p:nvSpPr>
        <p:spPr>
          <a:xfrm rot="19200000" flipH="1">
            <a:off x="5108477" y="936048"/>
            <a:ext cx="501760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ACTN</a:t>
            </a: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BC522B24-CB57-861A-F89C-547E5C3A288C}"/>
              </a:ext>
            </a:extLst>
          </p:cNvPr>
          <p:cNvSpPr txBox="1"/>
          <p:nvPr/>
        </p:nvSpPr>
        <p:spPr>
          <a:xfrm flipH="1">
            <a:off x="4278586" y="837770"/>
            <a:ext cx="8645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 + ACTN</a:t>
            </a:r>
          </a:p>
        </p:txBody>
      </p:sp>
      <p:cxnSp>
        <p:nvCxnSpPr>
          <p:cNvPr id="216" name="Straight Connector 215">
            <a:extLst>
              <a:ext uri="{FF2B5EF4-FFF2-40B4-BE49-F238E27FC236}">
                <a16:creationId xmlns:a16="http://schemas.microsoft.com/office/drawing/2014/main" id="{6E6406BD-89FE-4565-BA9A-7B6386A65217}"/>
              </a:ext>
            </a:extLst>
          </p:cNvPr>
          <p:cNvCxnSpPr>
            <a:cxnSpLocks/>
          </p:cNvCxnSpPr>
          <p:nvPr/>
        </p:nvCxnSpPr>
        <p:spPr>
          <a:xfrm>
            <a:off x="4351787" y="1023951"/>
            <a:ext cx="7315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TextBox 216">
            <a:extLst>
              <a:ext uri="{FF2B5EF4-FFF2-40B4-BE49-F238E27FC236}">
                <a16:creationId xmlns:a16="http://schemas.microsoft.com/office/drawing/2014/main" id="{230FFFDF-4093-1AE8-21D2-C3009DA1C6D7}"/>
              </a:ext>
            </a:extLst>
          </p:cNvPr>
          <p:cNvSpPr txBox="1"/>
          <p:nvPr/>
        </p:nvSpPr>
        <p:spPr>
          <a:xfrm flipH="1">
            <a:off x="5410518" y="852567"/>
            <a:ext cx="845011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 + ACTN</a:t>
            </a:r>
          </a:p>
        </p:txBody>
      </p:sp>
      <p:cxnSp>
        <p:nvCxnSpPr>
          <p:cNvPr id="218" name="Straight Connector 217">
            <a:extLst>
              <a:ext uri="{FF2B5EF4-FFF2-40B4-BE49-F238E27FC236}">
                <a16:creationId xmlns:a16="http://schemas.microsoft.com/office/drawing/2014/main" id="{8A5602AF-88D1-EB16-C22F-FD7F43E037DB}"/>
              </a:ext>
            </a:extLst>
          </p:cNvPr>
          <p:cNvCxnSpPr>
            <a:cxnSpLocks/>
          </p:cNvCxnSpPr>
          <p:nvPr/>
        </p:nvCxnSpPr>
        <p:spPr>
          <a:xfrm>
            <a:off x="5453980" y="1023951"/>
            <a:ext cx="7315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" name="TextBox 218">
            <a:extLst>
              <a:ext uri="{FF2B5EF4-FFF2-40B4-BE49-F238E27FC236}">
                <a16:creationId xmlns:a16="http://schemas.microsoft.com/office/drawing/2014/main" id="{854E99DC-BE24-1611-D14C-FC2EAADB06F1}"/>
              </a:ext>
            </a:extLst>
          </p:cNvPr>
          <p:cNvSpPr txBox="1"/>
          <p:nvPr/>
        </p:nvSpPr>
        <p:spPr>
          <a:xfrm>
            <a:off x="4247558" y="1025677"/>
            <a:ext cx="95891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10  30 150 400 650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011BBC1A-AA80-A628-D283-3740A5DC09DF}"/>
              </a:ext>
            </a:extLst>
          </p:cNvPr>
          <p:cNvSpPr txBox="1"/>
          <p:nvPr/>
        </p:nvSpPr>
        <p:spPr>
          <a:xfrm>
            <a:off x="5338848" y="1025677"/>
            <a:ext cx="140294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10  30 150 400  650 </a:t>
            </a:r>
            <a:r>
              <a:rPr lang="en-US" sz="700" dirty="0" err="1">
                <a:latin typeface="Arial" panose="020B0604020202020204" pitchFamily="34" charset="0"/>
                <a:cs typeface="Arial" panose="020B0604020202020204" pitchFamily="34" charset="0"/>
              </a:rPr>
              <a:t>nM</a:t>
            </a:r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 ACTN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3D88C8B2-8389-7C90-439A-C9D0704F8619}"/>
              </a:ext>
            </a:extLst>
          </p:cNvPr>
          <p:cNvSpPr txBox="1"/>
          <p:nvPr/>
        </p:nvSpPr>
        <p:spPr>
          <a:xfrm flipH="1">
            <a:off x="3602111" y="1008903"/>
            <a:ext cx="413432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</p:txBody>
      </p:sp>
      <p:sp>
        <p:nvSpPr>
          <p:cNvPr id="222" name="TextBox 221">
            <a:extLst>
              <a:ext uri="{FF2B5EF4-FFF2-40B4-BE49-F238E27FC236}">
                <a16:creationId xmlns:a16="http://schemas.microsoft.com/office/drawing/2014/main" id="{5621DD95-C89E-9B6A-9B11-D7F83BDBBCED}"/>
              </a:ext>
            </a:extLst>
          </p:cNvPr>
          <p:cNvSpPr txBox="1"/>
          <p:nvPr/>
        </p:nvSpPr>
        <p:spPr>
          <a:xfrm rot="19200000" flipH="1">
            <a:off x="672735" y="3324816"/>
            <a:ext cx="413432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223" name="TextBox 222">
            <a:extLst>
              <a:ext uri="{FF2B5EF4-FFF2-40B4-BE49-F238E27FC236}">
                <a16:creationId xmlns:a16="http://schemas.microsoft.com/office/drawing/2014/main" id="{B270CF8B-07B1-5ADD-32EB-5B91A4D0C802}"/>
              </a:ext>
            </a:extLst>
          </p:cNvPr>
          <p:cNvSpPr txBox="1"/>
          <p:nvPr/>
        </p:nvSpPr>
        <p:spPr>
          <a:xfrm rot="19200000" flipH="1">
            <a:off x="816563" y="3313831"/>
            <a:ext cx="472737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ACTN</a:t>
            </a:r>
          </a:p>
        </p:txBody>
      </p:sp>
      <p:sp>
        <p:nvSpPr>
          <p:cNvPr id="224" name="TextBox 223">
            <a:extLst>
              <a:ext uri="{FF2B5EF4-FFF2-40B4-BE49-F238E27FC236}">
                <a16:creationId xmlns:a16="http://schemas.microsoft.com/office/drawing/2014/main" id="{647D56A2-A9E8-B66F-CE25-143C0D4ADAEC}"/>
              </a:ext>
            </a:extLst>
          </p:cNvPr>
          <p:cNvSpPr txBox="1"/>
          <p:nvPr/>
        </p:nvSpPr>
        <p:spPr>
          <a:xfrm rot="19200000" flipH="1">
            <a:off x="1829341" y="3318314"/>
            <a:ext cx="413432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225" name="TextBox 224">
            <a:extLst>
              <a:ext uri="{FF2B5EF4-FFF2-40B4-BE49-F238E27FC236}">
                <a16:creationId xmlns:a16="http://schemas.microsoft.com/office/drawing/2014/main" id="{AA848D2E-2F74-B022-5331-B102CFCB24C1}"/>
              </a:ext>
            </a:extLst>
          </p:cNvPr>
          <p:cNvSpPr txBox="1"/>
          <p:nvPr/>
        </p:nvSpPr>
        <p:spPr>
          <a:xfrm rot="19200000" flipH="1">
            <a:off x="1941297" y="3315232"/>
            <a:ext cx="501760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ACTN</a:t>
            </a: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444A466B-BF74-7E7B-2274-174FBEE6106E}"/>
              </a:ext>
            </a:extLst>
          </p:cNvPr>
          <p:cNvSpPr txBox="1"/>
          <p:nvPr/>
        </p:nvSpPr>
        <p:spPr>
          <a:xfrm flipH="1">
            <a:off x="1111405" y="3216953"/>
            <a:ext cx="8645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 + ACTN</a:t>
            </a:r>
          </a:p>
        </p:txBody>
      </p:sp>
      <p:cxnSp>
        <p:nvCxnSpPr>
          <p:cNvPr id="227" name="Straight Connector 226">
            <a:extLst>
              <a:ext uri="{FF2B5EF4-FFF2-40B4-BE49-F238E27FC236}">
                <a16:creationId xmlns:a16="http://schemas.microsoft.com/office/drawing/2014/main" id="{760332E2-176A-8988-1242-99CDBFF850F5}"/>
              </a:ext>
            </a:extLst>
          </p:cNvPr>
          <p:cNvCxnSpPr>
            <a:cxnSpLocks/>
          </p:cNvCxnSpPr>
          <p:nvPr/>
        </p:nvCxnSpPr>
        <p:spPr>
          <a:xfrm>
            <a:off x="1184606" y="3403134"/>
            <a:ext cx="7315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TextBox 227">
            <a:extLst>
              <a:ext uri="{FF2B5EF4-FFF2-40B4-BE49-F238E27FC236}">
                <a16:creationId xmlns:a16="http://schemas.microsoft.com/office/drawing/2014/main" id="{E968B64E-663B-12EA-48D9-E886A1BC751A}"/>
              </a:ext>
            </a:extLst>
          </p:cNvPr>
          <p:cNvSpPr txBox="1"/>
          <p:nvPr/>
        </p:nvSpPr>
        <p:spPr>
          <a:xfrm flipH="1">
            <a:off x="2243337" y="3231750"/>
            <a:ext cx="845011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 + ACTN</a:t>
            </a:r>
          </a:p>
        </p:txBody>
      </p:sp>
      <p:cxnSp>
        <p:nvCxnSpPr>
          <p:cNvPr id="229" name="Straight Connector 228">
            <a:extLst>
              <a:ext uri="{FF2B5EF4-FFF2-40B4-BE49-F238E27FC236}">
                <a16:creationId xmlns:a16="http://schemas.microsoft.com/office/drawing/2014/main" id="{AC6F5941-9396-1056-3B4E-CDC1AB1F0C61}"/>
              </a:ext>
            </a:extLst>
          </p:cNvPr>
          <p:cNvCxnSpPr>
            <a:cxnSpLocks/>
          </p:cNvCxnSpPr>
          <p:nvPr/>
        </p:nvCxnSpPr>
        <p:spPr>
          <a:xfrm>
            <a:off x="2286799" y="3403134"/>
            <a:ext cx="7315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TextBox 229">
            <a:extLst>
              <a:ext uri="{FF2B5EF4-FFF2-40B4-BE49-F238E27FC236}">
                <a16:creationId xmlns:a16="http://schemas.microsoft.com/office/drawing/2014/main" id="{BEEDF6FB-F602-CF1B-4AAE-1698FDDFB699}"/>
              </a:ext>
            </a:extLst>
          </p:cNvPr>
          <p:cNvSpPr txBox="1"/>
          <p:nvPr/>
        </p:nvSpPr>
        <p:spPr>
          <a:xfrm flipH="1">
            <a:off x="432128" y="3373958"/>
            <a:ext cx="413432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5E18C7D8-1520-2341-12B5-40E557FF9CCA}"/>
              </a:ext>
            </a:extLst>
          </p:cNvPr>
          <p:cNvSpPr txBox="1"/>
          <p:nvPr/>
        </p:nvSpPr>
        <p:spPr>
          <a:xfrm>
            <a:off x="1080377" y="3404860"/>
            <a:ext cx="95891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10  30 150 400 650</a:t>
            </a: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07D0A606-7150-3214-AC93-AD5BC108C321}"/>
              </a:ext>
            </a:extLst>
          </p:cNvPr>
          <p:cNvSpPr txBox="1"/>
          <p:nvPr/>
        </p:nvSpPr>
        <p:spPr>
          <a:xfrm>
            <a:off x="2171667" y="3404860"/>
            <a:ext cx="140294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10  30 150 400  650 </a:t>
            </a:r>
            <a:r>
              <a:rPr lang="en-US" sz="700" dirty="0" err="1">
                <a:latin typeface="Arial" panose="020B0604020202020204" pitchFamily="34" charset="0"/>
                <a:cs typeface="Arial" panose="020B0604020202020204" pitchFamily="34" charset="0"/>
              </a:rPr>
              <a:t>nM</a:t>
            </a:r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 ACTN</a:t>
            </a:r>
          </a:p>
        </p:txBody>
      </p:sp>
      <p:sp>
        <p:nvSpPr>
          <p:cNvPr id="233" name="TextBox 232">
            <a:extLst>
              <a:ext uri="{FF2B5EF4-FFF2-40B4-BE49-F238E27FC236}">
                <a16:creationId xmlns:a16="http://schemas.microsoft.com/office/drawing/2014/main" id="{5DED8AE8-2363-F1B9-ED35-82AF98287D49}"/>
              </a:ext>
            </a:extLst>
          </p:cNvPr>
          <p:cNvSpPr txBox="1"/>
          <p:nvPr/>
        </p:nvSpPr>
        <p:spPr>
          <a:xfrm flipH="1">
            <a:off x="3018676" y="4231266"/>
            <a:ext cx="6011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-20%    </a:t>
            </a:r>
          </a:p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ADPR</a:t>
            </a:r>
          </a:p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actin</a:t>
            </a:r>
          </a:p>
        </p:txBody>
      </p:sp>
      <p:sp>
        <p:nvSpPr>
          <p:cNvPr id="234" name="TextBox 233">
            <a:extLst>
              <a:ext uri="{FF2B5EF4-FFF2-40B4-BE49-F238E27FC236}">
                <a16:creationId xmlns:a16="http://schemas.microsoft.com/office/drawing/2014/main" id="{0432C280-8F49-B006-4A4C-926255B512B4}"/>
              </a:ext>
            </a:extLst>
          </p:cNvPr>
          <p:cNvSpPr txBox="1"/>
          <p:nvPr/>
        </p:nvSpPr>
        <p:spPr>
          <a:xfrm flipH="1">
            <a:off x="6124553" y="4197237"/>
            <a:ext cx="6011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-30%    </a:t>
            </a:r>
          </a:p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ADPR</a:t>
            </a:r>
          </a:p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actin</a:t>
            </a: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DC7BF44B-00B1-A94A-A1AF-716336FB95AB}"/>
              </a:ext>
            </a:extLst>
          </p:cNvPr>
          <p:cNvSpPr txBox="1"/>
          <p:nvPr/>
        </p:nvSpPr>
        <p:spPr>
          <a:xfrm rot="19200000" flipH="1">
            <a:off x="3797723" y="3313046"/>
            <a:ext cx="413432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236" name="TextBox 235">
            <a:extLst>
              <a:ext uri="{FF2B5EF4-FFF2-40B4-BE49-F238E27FC236}">
                <a16:creationId xmlns:a16="http://schemas.microsoft.com/office/drawing/2014/main" id="{DEEF07BF-3CD4-9B64-ADA6-47CE28304B3D}"/>
              </a:ext>
            </a:extLst>
          </p:cNvPr>
          <p:cNvSpPr txBox="1"/>
          <p:nvPr/>
        </p:nvSpPr>
        <p:spPr>
          <a:xfrm rot="19200000" flipH="1">
            <a:off x="3941551" y="3302061"/>
            <a:ext cx="472737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ACTN</a:t>
            </a:r>
          </a:p>
        </p:txBody>
      </p:sp>
      <p:sp>
        <p:nvSpPr>
          <p:cNvPr id="237" name="TextBox 236">
            <a:extLst>
              <a:ext uri="{FF2B5EF4-FFF2-40B4-BE49-F238E27FC236}">
                <a16:creationId xmlns:a16="http://schemas.microsoft.com/office/drawing/2014/main" id="{B08C0A70-8DE8-6947-5685-748811EF5569}"/>
              </a:ext>
            </a:extLst>
          </p:cNvPr>
          <p:cNvSpPr txBox="1"/>
          <p:nvPr/>
        </p:nvSpPr>
        <p:spPr>
          <a:xfrm rot="19200000" flipH="1">
            <a:off x="4954329" y="3306544"/>
            <a:ext cx="413432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238" name="TextBox 237">
            <a:extLst>
              <a:ext uri="{FF2B5EF4-FFF2-40B4-BE49-F238E27FC236}">
                <a16:creationId xmlns:a16="http://schemas.microsoft.com/office/drawing/2014/main" id="{F812EB43-A215-8148-ECA2-9E7352010D98}"/>
              </a:ext>
            </a:extLst>
          </p:cNvPr>
          <p:cNvSpPr txBox="1"/>
          <p:nvPr/>
        </p:nvSpPr>
        <p:spPr>
          <a:xfrm rot="19200000" flipH="1">
            <a:off x="5066285" y="3303462"/>
            <a:ext cx="501760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ACTN</a:t>
            </a: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id="{29C6669A-B403-4DDF-BB2F-E8892B06DF09}"/>
              </a:ext>
            </a:extLst>
          </p:cNvPr>
          <p:cNvSpPr txBox="1"/>
          <p:nvPr/>
        </p:nvSpPr>
        <p:spPr>
          <a:xfrm flipH="1">
            <a:off x="4236393" y="3205183"/>
            <a:ext cx="8645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 + ACTN</a:t>
            </a:r>
          </a:p>
        </p:txBody>
      </p:sp>
      <p:cxnSp>
        <p:nvCxnSpPr>
          <p:cNvPr id="240" name="Straight Connector 239">
            <a:extLst>
              <a:ext uri="{FF2B5EF4-FFF2-40B4-BE49-F238E27FC236}">
                <a16:creationId xmlns:a16="http://schemas.microsoft.com/office/drawing/2014/main" id="{F3C600F6-DE2C-78E6-197C-EA34D4095088}"/>
              </a:ext>
            </a:extLst>
          </p:cNvPr>
          <p:cNvCxnSpPr>
            <a:cxnSpLocks/>
          </p:cNvCxnSpPr>
          <p:nvPr/>
        </p:nvCxnSpPr>
        <p:spPr>
          <a:xfrm>
            <a:off x="4309594" y="3391364"/>
            <a:ext cx="7315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1" name="TextBox 240">
            <a:extLst>
              <a:ext uri="{FF2B5EF4-FFF2-40B4-BE49-F238E27FC236}">
                <a16:creationId xmlns:a16="http://schemas.microsoft.com/office/drawing/2014/main" id="{71B797D3-F636-F7A2-EA32-D3BAD0B74BB9}"/>
              </a:ext>
            </a:extLst>
          </p:cNvPr>
          <p:cNvSpPr txBox="1"/>
          <p:nvPr/>
        </p:nvSpPr>
        <p:spPr>
          <a:xfrm flipH="1">
            <a:off x="5368325" y="3219980"/>
            <a:ext cx="845011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 + ACTN</a:t>
            </a:r>
          </a:p>
        </p:txBody>
      </p:sp>
      <p:cxnSp>
        <p:nvCxnSpPr>
          <p:cNvPr id="242" name="Straight Connector 241">
            <a:extLst>
              <a:ext uri="{FF2B5EF4-FFF2-40B4-BE49-F238E27FC236}">
                <a16:creationId xmlns:a16="http://schemas.microsoft.com/office/drawing/2014/main" id="{398942F0-7248-9A68-19A2-5E0E2183EFEA}"/>
              </a:ext>
            </a:extLst>
          </p:cNvPr>
          <p:cNvCxnSpPr>
            <a:cxnSpLocks/>
          </p:cNvCxnSpPr>
          <p:nvPr/>
        </p:nvCxnSpPr>
        <p:spPr>
          <a:xfrm>
            <a:off x="5411787" y="3391364"/>
            <a:ext cx="7315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3" name="TextBox 242">
            <a:extLst>
              <a:ext uri="{FF2B5EF4-FFF2-40B4-BE49-F238E27FC236}">
                <a16:creationId xmlns:a16="http://schemas.microsoft.com/office/drawing/2014/main" id="{9398070D-FF3F-3096-6F4C-C0DD1A03326A}"/>
              </a:ext>
            </a:extLst>
          </p:cNvPr>
          <p:cNvSpPr txBox="1"/>
          <p:nvPr/>
        </p:nvSpPr>
        <p:spPr>
          <a:xfrm flipH="1">
            <a:off x="3557116" y="3362188"/>
            <a:ext cx="413432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</p:txBody>
      </p:sp>
      <p:sp>
        <p:nvSpPr>
          <p:cNvPr id="244" name="TextBox 243">
            <a:extLst>
              <a:ext uri="{FF2B5EF4-FFF2-40B4-BE49-F238E27FC236}">
                <a16:creationId xmlns:a16="http://schemas.microsoft.com/office/drawing/2014/main" id="{1C2B0DE0-5E32-DC25-E0D4-D68613B2C422}"/>
              </a:ext>
            </a:extLst>
          </p:cNvPr>
          <p:cNvSpPr txBox="1"/>
          <p:nvPr/>
        </p:nvSpPr>
        <p:spPr>
          <a:xfrm>
            <a:off x="4205365" y="3393090"/>
            <a:ext cx="95891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10  30 150 400 650</a:t>
            </a:r>
          </a:p>
        </p:txBody>
      </p:sp>
      <p:sp>
        <p:nvSpPr>
          <p:cNvPr id="245" name="TextBox 244">
            <a:extLst>
              <a:ext uri="{FF2B5EF4-FFF2-40B4-BE49-F238E27FC236}">
                <a16:creationId xmlns:a16="http://schemas.microsoft.com/office/drawing/2014/main" id="{46E15D55-C34D-279B-A57D-203D37A5F123}"/>
              </a:ext>
            </a:extLst>
          </p:cNvPr>
          <p:cNvSpPr txBox="1"/>
          <p:nvPr/>
        </p:nvSpPr>
        <p:spPr>
          <a:xfrm>
            <a:off x="5296655" y="3393090"/>
            <a:ext cx="140294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10  30 150 400  650 </a:t>
            </a:r>
            <a:r>
              <a:rPr lang="en-US" sz="700" dirty="0" err="1">
                <a:latin typeface="Arial" panose="020B0604020202020204" pitchFamily="34" charset="0"/>
                <a:cs typeface="Arial" panose="020B0604020202020204" pitchFamily="34" charset="0"/>
              </a:rPr>
              <a:t>nM</a:t>
            </a:r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 ACTN</a:t>
            </a:r>
          </a:p>
        </p:txBody>
      </p:sp>
      <p:sp>
        <p:nvSpPr>
          <p:cNvPr id="246" name="TextBox 245">
            <a:extLst>
              <a:ext uri="{FF2B5EF4-FFF2-40B4-BE49-F238E27FC236}">
                <a16:creationId xmlns:a16="http://schemas.microsoft.com/office/drawing/2014/main" id="{FCF1BF1D-281C-B2A9-F6F9-E2AD1B9C1ACA}"/>
              </a:ext>
            </a:extLst>
          </p:cNvPr>
          <p:cNvSpPr txBox="1"/>
          <p:nvPr/>
        </p:nvSpPr>
        <p:spPr>
          <a:xfrm flipH="1">
            <a:off x="2923319" y="6592479"/>
            <a:ext cx="6011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-60%    </a:t>
            </a:r>
          </a:p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ADPR</a:t>
            </a:r>
          </a:p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actin</a:t>
            </a:r>
          </a:p>
        </p:txBody>
      </p:sp>
      <p:sp>
        <p:nvSpPr>
          <p:cNvPr id="247" name="TextBox 246">
            <a:extLst>
              <a:ext uri="{FF2B5EF4-FFF2-40B4-BE49-F238E27FC236}">
                <a16:creationId xmlns:a16="http://schemas.microsoft.com/office/drawing/2014/main" id="{109C8CC2-14BB-9BBA-FE60-A05120A71ABE}"/>
              </a:ext>
            </a:extLst>
          </p:cNvPr>
          <p:cNvSpPr txBox="1"/>
          <p:nvPr/>
        </p:nvSpPr>
        <p:spPr>
          <a:xfrm rot="19200000" flipH="1">
            <a:off x="662694" y="5692535"/>
            <a:ext cx="413432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248" name="TextBox 247">
            <a:extLst>
              <a:ext uri="{FF2B5EF4-FFF2-40B4-BE49-F238E27FC236}">
                <a16:creationId xmlns:a16="http://schemas.microsoft.com/office/drawing/2014/main" id="{A17D3686-22E0-D1F4-3D27-97356FB1C6A8}"/>
              </a:ext>
            </a:extLst>
          </p:cNvPr>
          <p:cNvSpPr txBox="1"/>
          <p:nvPr/>
        </p:nvSpPr>
        <p:spPr>
          <a:xfrm rot="19200000" flipH="1">
            <a:off x="806522" y="5681550"/>
            <a:ext cx="472737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ACTN</a:t>
            </a:r>
          </a:p>
        </p:txBody>
      </p:sp>
      <p:sp>
        <p:nvSpPr>
          <p:cNvPr id="249" name="TextBox 248">
            <a:extLst>
              <a:ext uri="{FF2B5EF4-FFF2-40B4-BE49-F238E27FC236}">
                <a16:creationId xmlns:a16="http://schemas.microsoft.com/office/drawing/2014/main" id="{F41DBC6E-E4C5-0698-6E76-D14C19D686AD}"/>
              </a:ext>
            </a:extLst>
          </p:cNvPr>
          <p:cNvSpPr txBox="1"/>
          <p:nvPr/>
        </p:nvSpPr>
        <p:spPr>
          <a:xfrm rot="19200000" flipH="1">
            <a:off x="1819300" y="5686033"/>
            <a:ext cx="413432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250" name="TextBox 249">
            <a:extLst>
              <a:ext uri="{FF2B5EF4-FFF2-40B4-BE49-F238E27FC236}">
                <a16:creationId xmlns:a16="http://schemas.microsoft.com/office/drawing/2014/main" id="{15FD127B-8CC6-ABC8-DC9E-A0B1BA55039F}"/>
              </a:ext>
            </a:extLst>
          </p:cNvPr>
          <p:cNvSpPr txBox="1"/>
          <p:nvPr/>
        </p:nvSpPr>
        <p:spPr>
          <a:xfrm rot="19200000" flipH="1">
            <a:off x="1931256" y="5682951"/>
            <a:ext cx="501760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ACTN</a:t>
            </a:r>
          </a:p>
        </p:txBody>
      </p:sp>
      <p:sp>
        <p:nvSpPr>
          <p:cNvPr id="251" name="TextBox 250">
            <a:extLst>
              <a:ext uri="{FF2B5EF4-FFF2-40B4-BE49-F238E27FC236}">
                <a16:creationId xmlns:a16="http://schemas.microsoft.com/office/drawing/2014/main" id="{98382F42-999A-542C-4720-8FFD9756BA45}"/>
              </a:ext>
            </a:extLst>
          </p:cNvPr>
          <p:cNvSpPr txBox="1"/>
          <p:nvPr/>
        </p:nvSpPr>
        <p:spPr>
          <a:xfrm flipH="1">
            <a:off x="1101364" y="5584672"/>
            <a:ext cx="8645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 + ACTN</a:t>
            </a:r>
          </a:p>
        </p:txBody>
      </p:sp>
      <p:cxnSp>
        <p:nvCxnSpPr>
          <p:cNvPr id="252" name="Straight Connector 251">
            <a:extLst>
              <a:ext uri="{FF2B5EF4-FFF2-40B4-BE49-F238E27FC236}">
                <a16:creationId xmlns:a16="http://schemas.microsoft.com/office/drawing/2014/main" id="{DE522C05-EE40-561C-DDF2-0DCE9CE6AFCB}"/>
              </a:ext>
            </a:extLst>
          </p:cNvPr>
          <p:cNvCxnSpPr>
            <a:cxnSpLocks/>
          </p:cNvCxnSpPr>
          <p:nvPr/>
        </p:nvCxnSpPr>
        <p:spPr>
          <a:xfrm>
            <a:off x="1174565" y="5770853"/>
            <a:ext cx="7315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TextBox 252">
            <a:extLst>
              <a:ext uri="{FF2B5EF4-FFF2-40B4-BE49-F238E27FC236}">
                <a16:creationId xmlns:a16="http://schemas.microsoft.com/office/drawing/2014/main" id="{55A30F15-63FF-1B92-924C-08C7EAED0AE1}"/>
              </a:ext>
            </a:extLst>
          </p:cNvPr>
          <p:cNvSpPr txBox="1"/>
          <p:nvPr/>
        </p:nvSpPr>
        <p:spPr>
          <a:xfrm flipH="1">
            <a:off x="2233296" y="5599469"/>
            <a:ext cx="845011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 + ACTN</a:t>
            </a:r>
          </a:p>
        </p:txBody>
      </p:sp>
      <p:cxnSp>
        <p:nvCxnSpPr>
          <p:cNvPr id="254" name="Straight Connector 253">
            <a:extLst>
              <a:ext uri="{FF2B5EF4-FFF2-40B4-BE49-F238E27FC236}">
                <a16:creationId xmlns:a16="http://schemas.microsoft.com/office/drawing/2014/main" id="{3AA85849-A0CC-2DDB-338B-A2AE88B8B133}"/>
              </a:ext>
            </a:extLst>
          </p:cNvPr>
          <p:cNvCxnSpPr>
            <a:cxnSpLocks/>
          </p:cNvCxnSpPr>
          <p:nvPr/>
        </p:nvCxnSpPr>
        <p:spPr>
          <a:xfrm>
            <a:off x="2276758" y="5770853"/>
            <a:ext cx="7315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5" name="TextBox 254">
            <a:extLst>
              <a:ext uri="{FF2B5EF4-FFF2-40B4-BE49-F238E27FC236}">
                <a16:creationId xmlns:a16="http://schemas.microsoft.com/office/drawing/2014/main" id="{2DE0468B-F89F-9621-5827-986FAE494AF5}"/>
              </a:ext>
            </a:extLst>
          </p:cNvPr>
          <p:cNvSpPr txBox="1"/>
          <p:nvPr/>
        </p:nvSpPr>
        <p:spPr>
          <a:xfrm flipH="1">
            <a:off x="422087" y="5741677"/>
            <a:ext cx="413432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</p:txBody>
      </p:sp>
      <p:sp>
        <p:nvSpPr>
          <p:cNvPr id="256" name="TextBox 255">
            <a:extLst>
              <a:ext uri="{FF2B5EF4-FFF2-40B4-BE49-F238E27FC236}">
                <a16:creationId xmlns:a16="http://schemas.microsoft.com/office/drawing/2014/main" id="{4A544EF5-E13F-305B-58E5-489F644F5C4E}"/>
              </a:ext>
            </a:extLst>
          </p:cNvPr>
          <p:cNvSpPr txBox="1"/>
          <p:nvPr/>
        </p:nvSpPr>
        <p:spPr>
          <a:xfrm>
            <a:off x="1013184" y="5772579"/>
            <a:ext cx="95891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10  30 150 400 650</a:t>
            </a:r>
          </a:p>
        </p:txBody>
      </p:sp>
      <p:sp>
        <p:nvSpPr>
          <p:cNvPr id="257" name="TextBox 256">
            <a:extLst>
              <a:ext uri="{FF2B5EF4-FFF2-40B4-BE49-F238E27FC236}">
                <a16:creationId xmlns:a16="http://schemas.microsoft.com/office/drawing/2014/main" id="{72CFE1A4-52E4-26F5-B0A8-4B6A47F27ECC}"/>
              </a:ext>
            </a:extLst>
          </p:cNvPr>
          <p:cNvSpPr txBox="1"/>
          <p:nvPr/>
        </p:nvSpPr>
        <p:spPr>
          <a:xfrm>
            <a:off x="2111618" y="5772579"/>
            <a:ext cx="140294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10  30 150 400  650 </a:t>
            </a:r>
            <a:r>
              <a:rPr lang="en-US" sz="700" dirty="0" err="1">
                <a:latin typeface="Arial" panose="020B0604020202020204" pitchFamily="34" charset="0"/>
                <a:cs typeface="Arial" panose="020B0604020202020204" pitchFamily="34" charset="0"/>
              </a:rPr>
              <a:t>nM</a:t>
            </a:r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 ACTN</a:t>
            </a:r>
          </a:p>
        </p:txBody>
      </p:sp>
      <p:sp>
        <p:nvSpPr>
          <p:cNvPr id="258" name="TextBox 257">
            <a:extLst>
              <a:ext uri="{FF2B5EF4-FFF2-40B4-BE49-F238E27FC236}">
                <a16:creationId xmlns:a16="http://schemas.microsoft.com/office/drawing/2014/main" id="{B4C0D3D0-2E83-823E-71EA-6E4254BAD882}"/>
              </a:ext>
            </a:extLst>
          </p:cNvPr>
          <p:cNvSpPr txBox="1"/>
          <p:nvPr/>
        </p:nvSpPr>
        <p:spPr>
          <a:xfrm flipH="1">
            <a:off x="4223736" y="5602218"/>
            <a:ext cx="8645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 + ACTN</a:t>
            </a:r>
          </a:p>
        </p:txBody>
      </p:sp>
      <p:cxnSp>
        <p:nvCxnSpPr>
          <p:cNvPr id="259" name="Straight Connector 258">
            <a:extLst>
              <a:ext uri="{FF2B5EF4-FFF2-40B4-BE49-F238E27FC236}">
                <a16:creationId xmlns:a16="http://schemas.microsoft.com/office/drawing/2014/main" id="{0D195690-AB61-4778-9B1D-3D5152928A69}"/>
              </a:ext>
            </a:extLst>
          </p:cNvPr>
          <p:cNvCxnSpPr>
            <a:cxnSpLocks/>
          </p:cNvCxnSpPr>
          <p:nvPr/>
        </p:nvCxnSpPr>
        <p:spPr>
          <a:xfrm>
            <a:off x="4318369" y="5788399"/>
            <a:ext cx="5486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0" name="TextBox 259">
            <a:extLst>
              <a:ext uri="{FF2B5EF4-FFF2-40B4-BE49-F238E27FC236}">
                <a16:creationId xmlns:a16="http://schemas.microsoft.com/office/drawing/2014/main" id="{C6A190B1-AA8F-DFF6-3C36-19F6A2FE43FF}"/>
              </a:ext>
            </a:extLst>
          </p:cNvPr>
          <p:cNvSpPr txBox="1"/>
          <p:nvPr/>
        </p:nvSpPr>
        <p:spPr>
          <a:xfrm flipH="1">
            <a:off x="5334236" y="5617015"/>
            <a:ext cx="845011" cy="20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 + ACTN</a:t>
            </a:r>
          </a:p>
        </p:txBody>
      </p:sp>
      <p:cxnSp>
        <p:nvCxnSpPr>
          <p:cNvPr id="261" name="Straight Connector 260">
            <a:extLst>
              <a:ext uri="{FF2B5EF4-FFF2-40B4-BE49-F238E27FC236}">
                <a16:creationId xmlns:a16="http://schemas.microsoft.com/office/drawing/2014/main" id="{38182DC5-CE75-4F37-5803-ED46F76EF3DB}"/>
              </a:ext>
            </a:extLst>
          </p:cNvPr>
          <p:cNvCxnSpPr>
            <a:cxnSpLocks/>
          </p:cNvCxnSpPr>
          <p:nvPr/>
        </p:nvCxnSpPr>
        <p:spPr>
          <a:xfrm>
            <a:off x="5420562" y="5788399"/>
            <a:ext cx="5486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2" name="TextBox 261">
            <a:extLst>
              <a:ext uri="{FF2B5EF4-FFF2-40B4-BE49-F238E27FC236}">
                <a16:creationId xmlns:a16="http://schemas.microsoft.com/office/drawing/2014/main" id="{0138394C-6891-7149-C67B-D0789AD8B0B5}"/>
              </a:ext>
            </a:extLst>
          </p:cNvPr>
          <p:cNvSpPr txBox="1"/>
          <p:nvPr/>
        </p:nvSpPr>
        <p:spPr>
          <a:xfrm flipH="1">
            <a:off x="6018583" y="6607091"/>
            <a:ext cx="6011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-100%    </a:t>
            </a:r>
          </a:p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ADPR</a:t>
            </a:r>
          </a:p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actin</a:t>
            </a:r>
          </a:p>
        </p:txBody>
      </p:sp>
    </p:spTree>
    <p:extLst>
      <p:ext uri="{BB962C8B-B14F-4D97-AF65-F5344CB8AC3E}">
        <p14:creationId xmlns:p14="http://schemas.microsoft.com/office/powerpoint/2010/main" val="7069209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Left Bracket 161">
            <a:extLst>
              <a:ext uri="{FF2B5EF4-FFF2-40B4-BE49-F238E27FC236}">
                <a16:creationId xmlns:a16="http://schemas.microsoft.com/office/drawing/2014/main" id="{5B931EBB-4813-BCFC-2277-81D41797946E}"/>
              </a:ext>
            </a:extLst>
          </p:cNvPr>
          <p:cNvSpPr/>
          <p:nvPr/>
        </p:nvSpPr>
        <p:spPr>
          <a:xfrm rot="16200000">
            <a:off x="4423930" y="3191449"/>
            <a:ext cx="45719" cy="1013179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Left Bracket 162">
            <a:extLst>
              <a:ext uri="{FF2B5EF4-FFF2-40B4-BE49-F238E27FC236}">
                <a16:creationId xmlns:a16="http://schemas.microsoft.com/office/drawing/2014/main" id="{A920263F-BCBB-C5F0-A74C-758BC086220C}"/>
              </a:ext>
            </a:extLst>
          </p:cNvPr>
          <p:cNvSpPr/>
          <p:nvPr/>
        </p:nvSpPr>
        <p:spPr>
          <a:xfrm rot="16200000">
            <a:off x="5613352" y="3176071"/>
            <a:ext cx="45719" cy="1043934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F23E20E0-860B-0B2C-27CE-86E06B195D4F}"/>
              </a:ext>
            </a:extLst>
          </p:cNvPr>
          <p:cNvSpPr txBox="1"/>
          <p:nvPr/>
        </p:nvSpPr>
        <p:spPr>
          <a:xfrm>
            <a:off x="4264133" y="3678622"/>
            <a:ext cx="4500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Pellets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D13892F5-5EB1-96D1-5B30-69957D285AA2}"/>
              </a:ext>
            </a:extLst>
          </p:cNvPr>
          <p:cNvSpPr txBox="1"/>
          <p:nvPr/>
        </p:nvSpPr>
        <p:spPr>
          <a:xfrm>
            <a:off x="5279996" y="3673833"/>
            <a:ext cx="7290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Supernatants</a:t>
            </a:r>
          </a:p>
        </p:txBody>
      </p:sp>
      <p:sp>
        <p:nvSpPr>
          <p:cNvPr id="57" name="Left Bracket 56">
            <a:extLst>
              <a:ext uri="{FF2B5EF4-FFF2-40B4-BE49-F238E27FC236}">
                <a16:creationId xmlns:a16="http://schemas.microsoft.com/office/drawing/2014/main" id="{A8B94540-931D-0631-3305-5DF46A1134F5}"/>
              </a:ext>
            </a:extLst>
          </p:cNvPr>
          <p:cNvSpPr/>
          <p:nvPr/>
        </p:nvSpPr>
        <p:spPr>
          <a:xfrm rot="16200000">
            <a:off x="1237086" y="3027530"/>
            <a:ext cx="45719" cy="1097951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Left Bracket 92">
            <a:extLst>
              <a:ext uri="{FF2B5EF4-FFF2-40B4-BE49-F238E27FC236}">
                <a16:creationId xmlns:a16="http://schemas.microsoft.com/office/drawing/2014/main" id="{941199C2-866E-8FF0-CC7C-887AF8815F52}"/>
              </a:ext>
            </a:extLst>
          </p:cNvPr>
          <p:cNvSpPr/>
          <p:nvPr/>
        </p:nvSpPr>
        <p:spPr>
          <a:xfrm rot="16200000">
            <a:off x="2357114" y="3027529"/>
            <a:ext cx="45719" cy="1097951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BE33578-4AC9-B38A-3A80-4B755AC841D4}"/>
              </a:ext>
            </a:extLst>
          </p:cNvPr>
          <p:cNvSpPr txBox="1"/>
          <p:nvPr/>
        </p:nvSpPr>
        <p:spPr>
          <a:xfrm>
            <a:off x="1034903" y="3557088"/>
            <a:ext cx="4500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Pellets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492BDE3-3677-850C-FAA5-A1D57EC1B490}"/>
              </a:ext>
            </a:extLst>
          </p:cNvPr>
          <p:cNvSpPr txBox="1"/>
          <p:nvPr/>
        </p:nvSpPr>
        <p:spPr>
          <a:xfrm>
            <a:off x="2050766" y="3552299"/>
            <a:ext cx="7290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Supernatants</a:t>
            </a:r>
          </a:p>
        </p:txBody>
      </p:sp>
      <p:sp>
        <p:nvSpPr>
          <p:cNvPr id="166" name="Left Bracket 165">
            <a:extLst>
              <a:ext uri="{FF2B5EF4-FFF2-40B4-BE49-F238E27FC236}">
                <a16:creationId xmlns:a16="http://schemas.microsoft.com/office/drawing/2014/main" id="{7D8CCB31-7898-94BA-6386-6BEE12BE5A6E}"/>
              </a:ext>
            </a:extLst>
          </p:cNvPr>
          <p:cNvSpPr/>
          <p:nvPr/>
        </p:nvSpPr>
        <p:spPr>
          <a:xfrm rot="16200000">
            <a:off x="4423930" y="5542385"/>
            <a:ext cx="45719" cy="1013179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Left Bracket 166">
            <a:extLst>
              <a:ext uri="{FF2B5EF4-FFF2-40B4-BE49-F238E27FC236}">
                <a16:creationId xmlns:a16="http://schemas.microsoft.com/office/drawing/2014/main" id="{4C7EFF1B-A287-E11B-5DAA-AFD74F88C9AE}"/>
              </a:ext>
            </a:extLst>
          </p:cNvPr>
          <p:cNvSpPr/>
          <p:nvPr/>
        </p:nvSpPr>
        <p:spPr>
          <a:xfrm rot="16200000">
            <a:off x="5613352" y="5527007"/>
            <a:ext cx="45719" cy="1043934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F211D49D-97E4-C952-1832-CDACAC37C2B6}"/>
              </a:ext>
            </a:extLst>
          </p:cNvPr>
          <p:cNvSpPr txBox="1"/>
          <p:nvPr/>
        </p:nvSpPr>
        <p:spPr>
          <a:xfrm>
            <a:off x="4264133" y="6029558"/>
            <a:ext cx="4500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Pellets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26C8A5A6-6A68-3027-D841-B09437593873}"/>
              </a:ext>
            </a:extLst>
          </p:cNvPr>
          <p:cNvSpPr txBox="1"/>
          <p:nvPr/>
        </p:nvSpPr>
        <p:spPr>
          <a:xfrm>
            <a:off x="5279996" y="6024769"/>
            <a:ext cx="7290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Supernatants</a:t>
            </a:r>
          </a:p>
        </p:txBody>
      </p:sp>
      <p:sp>
        <p:nvSpPr>
          <p:cNvPr id="94" name="Left Bracket 93">
            <a:extLst>
              <a:ext uri="{FF2B5EF4-FFF2-40B4-BE49-F238E27FC236}">
                <a16:creationId xmlns:a16="http://schemas.microsoft.com/office/drawing/2014/main" id="{BE5A465A-9CE2-AEC0-6E99-A14745AE5228}"/>
              </a:ext>
            </a:extLst>
          </p:cNvPr>
          <p:cNvSpPr/>
          <p:nvPr/>
        </p:nvSpPr>
        <p:spPr>
          <a:xfrm rot="16200000">
            <a:off x="1240198" y="5447409"/>
            <a:ext cx="45719" cy="1097951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Left Bracket 94">
            <a:extLst>
              <a:ext uri="{FF2B5EF4-FFF2-40B4-BE49-F238E27FC236}">
                <a16:creationId xmlns:a16="http://schemas.microsoft.com/office/drawing/2014/main" id="{86034DA5-021D-A308-E16C-D8B5A4671878}"/>
              </a:ext>
            </a:extLst>
          </p:cNvPr>
          <p:cNvSpPr/>
          <p:nvPr/>
        </p:nvSpPr>
        <p:spPr>
          <a:xfrm rot="16200000">
            <a:off x="2360226" y="5447408"/>
            <a:ext cx="45719" cy="1097951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11766697-7CED-0117-1D58-C5E87D8D00D8}"/>
              </a:ext>
            </a:extLst>
          </p:cNvPr>
          <p:cNvSpPr txBox="1"/>
          <p:nvPr/>
        </p:nvSpPr>
        <p:spPr>
          <a:xfrm>
            <a:off x="1038015" y="5976967"/>
            <a:ext cx="4500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Pellets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C1100B6F-737C-0625-125D-6E64FD577F79}"/>
              </a:ext>
            </a:extLst>
          </p:cNvPr>
          <p:cNvSpPr txBox="1"/>
          <p:nvPr/>
        </p:nvSpPr>
        <p:spPr>
          <a:xfrm>
            <a:off x="2053878" y="5972178"/>
            <a:ext cx="7290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Supernatants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3D436404-9FFA-576A-F0E8-94FFEE6D08F3}"/>
              </a:ext>
            </a:extLst>
          </p:cNvPr>
          <p:cNvSpPr txBox="1"/>
          <p:nvPr/>
        </p:nvSpPr>
        <p:spPr>
          <a:xfrm>
            <a:off x="2253596" y="822698"/>
            <a:ext cx="23535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Palatino Linotype" panose="02040502050505030304" pitchFamily="18" charset="0"/>
                <a:cs typeface="Arial" panose="020B0604020202020204" pitchFamily="34" charset="0"/>
              </a:rPr>
              <a:t>Supplementary Figure S8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11C575E-A487-4228-883F-FAF4F321272D}"/>
              </a:ext>
            </a:extLst>
          </p:cNvPr>
          <p:cNvSpPr txBox="1"/>
          <p:nvPr/>
        </p:nvSpPr>
        <p:spPr>
          <a:xfrm>
            <a:off x="191653" y="1500107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20B9CCCE-D8E2-496D-BF2F-804C9F31F737}"/>
              </a:ext>
            </a:extLst>
          </p:cNvPr>
          <p:cNvSpPr txBox="1"/>
          <p:nvPr/>
        </p:nvSpPr>
        <p:spPr>
          <a:xfrm>
            <a:off x="3384812" y="1506273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pic>
        <p:nvPicPr>
          <p:cNvPr id="16" name="Picture 15" descr="Timeline&#10;&#10;Description automatically generated with medium confidence">
            <a:extLst>
              <a:ext uri="{FF2B5EF4-FFF2-40B4-BE49-F238E27FC236}">
                <a16:creationId xmlns:a16="http://schemas.microsoft.com/office/drawing/2014/main" id="{A32244D6-4EA5-48D7-B31C-E1B25B8816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2" t="-578" r="1" b="268"/>
          <a:stretch/>
        </p:blipFill>
        <p:spPr>
          <a:xfrm>
            <a:off x="529227" y="1949457"/>
            <a:ext cx="2434876" cy="1602773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FE2ED759-6FBF-F66A-F900-C4C2BA7DABAA}"/>
              </a:ext>
            </a:extLst>
          </p:cNvPr>
          <p:cNvSpPr txBox="1"/>
          <p:nvPr/>
        </p:nvSpPr>
        <p:spPr>
          <a:xfrm flipH="1">
            <a:off x="175360" y="2677646"/>
            <a:ext cx="44392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45 -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948614B-4DC0-56A3-0826-EB41F997666A}"/>
              </a:ext>
            </a:extLst>
          </p:cNvPr>
          <p:cNvSpPr txBox="1"/>
          <p:nvPr/>
        </p:nvSpPr>
        <p:spPr>
          <a:xfrm flipH="1">
            <a:off x="175360" y="2355759"/>
            <a:ext cx="44392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66 -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91DCE73-5BDD-CFF6-FC26-46E301A169C9}"/>
              </a:ext>
            </a:extLst>
          </p:cNvPr>
          <p:cNvSpPr txBox="1"/>
          <p:nvPr/>
        </p:nvSpPr>
        <p:spPr>
          <a:xfrm flipH="1">
            <a:off x="2852046" y="2586753"/>
            <a:ext cx="50187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-Actin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FAA35AE-586D-5120-C2F6-74BFB32924FA}"/>
              </a:ext>
            </a:extLst>
          </p:cNvPr>
          <p:cNvSpPr txBox="1"/>
          <p:nvPr/>
        </p:nvSpPr>
        <p:spPr>
          <a:xfrm flipH="1">
            <a:off x="2873850" y="2334627"/>
            <a:ext cx="50187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-PLS2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B26DF52-BA2E-90FD-7F7E-07BDD03E2E3B}"/>
              </a:ext>
            </a:extLst>
          </p:cNvPr>
          <p:cNvSpPr txBox="1"/>
          <p:nvPr/>
        </p:nvSpPr>
        <p:spPr>
          <a:xfrm rot="19200000" flipH="1">
            <a:off x="588734" y="1712932"/>
            <a:ext cx="4439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841DB76-B0AC-0A4B-48B7-10ACC298B38E}"/>
              </a:ext>
            </a:extLst>
          </p:cNvPr>
          <p:cNvSpPr txBox="1"/>
          <p:nvPr/>
        </p:nvSpPr>
        <p:spPr>
          <a:xfrm rot="19200000" flipH="1">
            <a:off x="777765" y="1705233"/>
            <a:ext cx="4439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PLS2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5BB2161E-A4E7-5D2F-8D9D-A38D5A896323}"/>
              </a:ext>
            </a:extLst>
          </p:cNvPr>
          <p:cNvSpPr txBox="1"/>
          <p:nvPr/>
        </p:nvSpPr>
        <p:spPr>
          <a:xfrm rot="19200000" flipH="1">
            <a:off x="1684819" y="1741506"/>
            <a:ext cx="4439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07E0F7D-2EBD-517D-ADE7-6B0271C2DF49}"/>
              </a:ext>
            </a:extLst>
          </p:cNvPr>
          <p:cNvSpPr txBox="1"/>
          <p:nvPr/>
        </p:nvSpPr>
        <p:spPr>
          <a:xfrm rot="19200000" flipH="1">
            <a:off x="1877707" y="1733807"/>
            <a:ext cx="4439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PLS2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6C6658A-770B-6C49-6DB7-2B40A584376A}"/>
              </a:ext>
            </a:extLst>
          </p:cNvPr>
          <p:cNvSpPr txBox="1"/>
          <p:nvPr/>
        </p:nvSpPr>
        <p:spPr>
          <a:xfrm flipH="1">
            <a:off x="1017508" y="1612472"/>
            <a:ext cx="8385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 + PLS2</a:t>
            </a:r>
          </a:p>
        </p:txBody>
      </p:sp>
      <p:pic>
        <p:nvPicPr>
          <p:cNvPr id="27" name="Picture 26" descr="Diagram, engineering drawing&#10;&#10;Description automatically generated">
            <a:extLst>
              <a:ext uri="{FF2B5EF4-FFF2-40B4-BE49-F238E27FC236}">
                <a16:creationId xmlns:a16="http://schemas.microsoft.com/office/drawing/2014/main" id="{C5D857F2-6905-462B-A0F9-1EAFB487FD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44" b="302"/>
          <a:stretch/>
        </p:blipFill>
        <p:spPr>
          <a:xfrm>
            <a:off x="548074" y="4286140"/>
            <a:ext cx="2422229" cy="1685815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</p:pic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0D3FC60A-4AB9-E2AD-92DD-0FF1A267B027}"/>
              </a:ext>
            </a:extLst>
          </p:cNvPr>
          <p:cNvCxnSpPr>
            <a:cxnSpLocks/>
          </p:cNvCxnSpPr>
          <p:nvPr/>
        </p:nvCxnSpPr>
        <p:spPr>
          <a:xfrm>
            <a:off x="1133908" y="1801962"/>
            <a:ext cx="6195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0A1FA69C-FFE6-302C-67C9-2F27081AD7C8}"/>
              </a:ext>
            </a:extLst>
          </p:cNvPr>
          <p:cNvSpPr txBox="1"/>
          <p:nvPr/>
        </p:nvSpPr>
        <p:spPr>
          <a:xfrm flipH="1">
            <a:off x="2030857" y="1608452"/>
            <a:ext cx="9073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 + PLS2</a:t>
            </a:r>
          </a:p>
        </p:txBody>
      </p: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74AEC5A7-E8FA-843D-769C-AC0783EEBB19}"/>
              </a:ext>
            </a:extLst>
          </p:cNvPr>
          <p:cNvCxnSpPr>
            <a:cxnSpLocks/>
          </p:cNvCxnSpPr>
          <p:nvPr/>
        </p:nvCxnSpPr>
        <p:spPr>
          <a:xfrm>
            <a:off x="2240507" y="1797439"/>
            <a:ext cx="6195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C38823FF-56D2-EFA3-45A1-B4A386328B26}"/>
              </a:ext>
            </a:extLst>
          </p:cNvPr>
          <p:cNvSpPr txBox="1"/>
          <p:nvPr/>
        </p:nvSpPr>
        <p:spPr>
          <a:xfrm flipH="1">
            <a:off x="197522" y="5065737"/>
            <a:ext cx="44392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45 -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3A52BE63-4EFA-7E17-37E1-CEA8C78E5252}"/>
              </a:ext>
            </a:extLst>
          </p:cNvPr>
          <p:cNvSpPr txBox="1"/>
          <p:nvPr/>
        </p:nvSpPr>
        <p:spPr>
          <a:xfrm flipH="1">
            <a:off x="197522" y="4757185"/>
            <a:ext cx="44392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66 -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CB816D89-0713-6227-607C-55F391D9CB3F}"/>
              </a:ext>
            </a:extLst>
          </p:cNvPr>
          <p:cNvSpPr txBox="1"/>
          <p:nvPr/>
        </p:nvSpPr>
        <p:spPr>
          <a:xfrm flipH="1">
            <a:off x="2778508" y="4986126"/>
            <a:ext cx="645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-ADPR</a:t>
            </a:r>
          </a:p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61BFA21-21FD-4A2F-FC4C-D56B9F1997BB}"/>
              </a:ext>
            </a:extLst>
          </p:cNvPr>
          <p:cNvSpPr txBox="1"/>
          <p:nvPr/>
        </p:nvSpPr>
        <p:spPr>
          <a:xfrm flipH="1">
            <a:off x="2885156" y="4754603"/>
            <a:ext cx="50187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-PLS2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1BEC7728-9375-D3A7-E2B9-9D26121ACE4D}"/>
              </a:ext>
            </a:extLst>
          </p:cNvPr>
          <p:cNvSpPr txBox="1"/>
          <p:nvPr/>
        </p:nvSpPr>
        <p:spPr>
          <a:xfrm rot="19200000" flipH="1">
            <a:off x="591846" y="4071168"/>
            <a:ext cx="4439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E5985C8-AECA-624B-8F47-A65E65CB96E9}"/>
              </a:ext>
            </a:extLst>
          </p:cNvPr>
          <p:cNvSpPr txBox="1"/>
          <p:nvPr/>
        </p:nvSpPr>
        <p:spPr>
          <a:xfrm rot="19200000" flipH="1">
            <a:off x="780877" y="4063469"/>
            <a:ext cx="4439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PLS2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D42DE973-9259-F40A-2A69-EB2EA8FF6CE8}"/>
              </a:ext>
            </a:extLst>
          </p:cNvPr>
          <p:cNvSpPr txBox="1"/>
          <p:nvPr/>
        </p:nvSpPr>
        <p:spPr>
          <a:xfrm rot="19200000" flipH="1">
            <a:off x="1687932" y="4071167"/>
            <a:ext cx="4439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F723900-61AD-5431-71ED-B1A5983B0273}"/>
              </a:ext>
            </a:extLst>
          </p:cNvPr>
          <p:cNvSpPr txBox="1"/>
          <p:nvPr/>
        </p:nvSpPr>
        <p:spPr>
          <a:xfrm rot="19200000" flipH="1">
            <a:off x="1880819" y="4063468"/>
            <a:ext cx="4439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PLS2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124BAFDA-033E-52DE-D540-DAD935DCE1C1}"/>
              </a:ext>
            </a:extLst>
          </p:cNvPr>
          <p:cNvSpPr txBox="1"/>
          <p:nvPr/>
        </p:nvSpPr>
        <p:spPr>
          <a:xfrm flipH="1">
            <a:off x="1036982" y="3855175"/>
            <a:ext cx="794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ADPR-actin + PLS2</a:t>
            </a: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F48FC656-0B73-47BE-FF84-7531E0E9BE4F}"/>
              </a:ext>
            </a:extLst>
          </p:cNvPr>
          <p:cNvCxnSpPr>
            <a:cxnSpLocks/>
          </p:cNvCxnSpPr>
          <p:nvPr/>
        </p:nvCxnSpPr>
        <p:spPr>
          <a:xfrm>
            <a:off x="1137020" y="4143693"/>
            <a:ext cx="6195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>
            <a:extLst>
              <a:ext uri="{FF2B5EF4-FFF2-40B4-BE49-F238E27FC236}">
                <a16:creationId xmlns:a16="http://schemas.microsoft.com/office/drawing/2014/main" id="{7D0E0990-A7A7-000C-5F84-7E4CF0DEA9BC}"/>
              </a:ext>
            </a:extLst>
          </p:cNvPr>
          <p:cNvSpPr txBox="1"/>
          <p:nvPr/>
        </p:nvSpPr>
        <p:spPr>
          <a:xfrm flipH="1">
            <a:off x="2163413" y="3852255"/>
            <a:ext cx="773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ADPR-actin + PLS2</a:t>
            </a:r>
          </a:p>
        </p:txBody>
      </p: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371234E9-9031-6D04-48D3-ED4E5160196F}"/>
              </a:ext>
            </a:extLst>
          </p:cNvPr>
          <p:cNvCxnSpPr>
            <a:cxnSpLocks/>
          </p:cNvCxnSpPr>
          <p:nvPr/>
        </p:nvCxnSpPr>
        <p:spPr>
          <a:xfrm>
            <a:off x="2243619" y="4139170"/>
            <a:ext cx="6195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>
            <a:extLst>
              <a:ext uri="{FF2B5EF4-FFF2-40B4-BE49-F238E27FC236}">
                <a16:creationId xmlns:a16="http://schemas.microsoft.com/office/drawing/2014/main" id="{27ED3E1A-E21B-0C94-6138-96D13838D448}"/>
              </a:ext>
            </a:extLst>
          </p:cNvPr>
          <p:cNvSpPr txBox="1"/>
          <p:nvPr/>
        </p:nvSpPr>
        <p:spPr>
          <a:xfrm flipH="1">
            <a:off x="322675" y="1769306"/>
            <a:ext cx="4439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AFB767EA-0D8D-9046-DABC-6FACB7F8CEB3}"/>
              </a:ext>
            </a:extLst>
          </p:cNvPr>
          <p:cNvSpPr txBox="1"/>
          <p:nvPr/>
        </p:nvSpPr>
        <p:spPr>
          <a:xfrm flipH="1">
            <a:off x="343203" y="4118579"/>
            <a:ext cx="4439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FB92A18F-766E-4467-8E63-87CC6D34F0EA}"/>
              </a:ext>
            </a:extLst>
          </p:cNvPr>
          <p:cNvSpPr txBox="1"/>
          <p:nvPr/>
        </p:nvSpPr>
        <p:spPr>
          <a:xfrm flipH="1">
            <a:off x="175360" y="2137776"/>
            <a:ext cx="44392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116 -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3704DA7-4228-48FE-8B06-D9CBB6FF0F95}"/>
              </a:ext>
            </a:extLst>
          </p:cNvPr>
          <p:cNvSpPr txBox="1"/>
          <p:nvPr/>
        </p:nvSpPr>
        <p:spPr>
          <a:xfrm flipH="1">
            <a:off x="175541" y="3222406"/>
            <a:ext cx="44392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25 -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34E9BFBE-2C87-48B9-AC14-F4F8622C07E3}"/>
              </a:ext>
            </a:extLst>
          </p:cNvPr>
          <p:cNvSpPr txBox="1"/>
          <p:nvPr/>
        </p:nvSpPr>
        <p:spPr>
          <a:xfrm flipH="1">
            <a:off x="175360" y="2869102"/>
            <a:ext cx="44392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35 -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108B7A5-18FD-400A-A630-E435C9D7372A}"/>
              </a:ext>
            </a:extLst>
          </p:cNvPr>
          <p:cNvSpPr txBox="1"/>
          <p:nvPr/>
        </p:nvSpPr>
        <p:spPr>
          <a:xfrm flipH="1">
            <a:off x="194229" y="4517698"/>
            <a:ext cx="44392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116 -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6487A36F-C884-4940-A9AA-BC6F0878BFB1}"/>
              </a:ext>
            </a:extLst>
          </p:cNvPr>
          <p:cNvSpPr txBox="1"/>
          <p:nvPr/>
        </p:nvSpPr>
        <p:spPr>
          <a:xfrm flipH="1">
            <a:off x="194410" y="5611853"/>
            <a:ext cx="44392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25 -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00EA8D44-5D81-4FF6-8DF1-8FE10514A13F}"/>
              </a:ext>
            </a:extLst>
          </p:cNvPr>
          <p:cNvSpPr txBox="1"/>
          <p:nvPr/>
        </p:nvSpPr>
        <p:spPr>
          <a:xfrm flipH="1">
            <a:off x="194229" y="5296649"/>
            <a:ext cx="44392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35 -</a:t>
            </a:r>
          </a:p>
        </p:txBody>
      </p:sp>
      <p:pic>
        <p:nvPicPr>
          <p:cNvPr id="38" name="Picture 37" descr="A picture containing diagram&#10;&#10;Description automatically generated">
            <a:extLst>
              <a:ext uri="{FF2B5EF4-FFF2-40B4-BE49-F238E27FC236}">
                <a16:creationId xmlns:a16="http://schemas.microsoft.com/office/drawing/2014/main" id="{06214CA3-4F51-4E7C-A0AB-1465AF542DD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2" b="197"/>
          <a:stretch/>
        </p:blipFill>
        <p:spPr>
          <a:xfrm>
            <a:off x="3740385" y="1957409"/>
            <a:ext cx="2430128" cy="1721847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45" name="Picture 14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79E78D51-F8A4-F807-8332-CA95CB99389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" t="-2172" r="-1955" b="580"/>
          <a:stretch/>
        </p:blipFill>
        <p:spPr>
          <a:xfrm>
            <a:off x="3718534" y="4309005"/>
            <a:ext cx="2525754" cy="1721847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26" name="TextBox 125">
            <a:extLst>
              <a:ext uri="{FF2B5EF4-FFF2-40B4-BE49-F238E27FC236}">
                <a16:creationId xmlns:a16="http://schemas.microsoft.com/office/drawing/2014/main" id="{97AD6CCD-B5CE-0C3E-9DE8-C547B8C007B2}"/>
              </a:ext>
            </a:extLst>
          </p:cNvPr>
          <p:cNvSpPr txBox="1"/>
          <p:nvPr/>
        </p:nvSpPr>
        <p:spPr>
          <a:xfrm flipH="1">
            <a:off x="3347579" y="2757992"/>
            <a:ext cx="4872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45 -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099631C1-3E99-362C-C11F-A3BA5007A873}"/>
              </a:ext>
            </a:extLst>
          </p:cNvPr>
          <p:cNvSpPr txBox="1"/>
          <p:nvPr/>
        </p:nvSpPr>
        <p:spPr>
          <a:xfrm flipH="1">
            <a:off x="3347579" y="2412620"/>
            <a:ext cx="4872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66 -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EAFA4FC0-08EC-63D9-0CF9-CC467A53E984}"/>
              </a:ext>
            </a:extLst>
          </p:cNvPr>
          <p:cNvSpPr txBox="1"/>
          <p:nvPr/>
        </p:nvSpPr>
        <p:spPr>
          <a:xfrm flipH="1">
            <a:off x="3346961" y="2140908"/>
            <a:ext cx="4872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116 -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9EA63FDB-D0C5-9F32-A836-A4D729D4DB78}"/>
              </a:ext>
            </a:extLst>
          </p:cNvPr>
          <p:cNvSpPr txBox="1"/>
          <p:nvPr/>
        </p:nvSpPr>
        <p:spPr>
          <a:xfrm flipH="1">
            <a:off x="6055980" y="2673448"/>
            <a:ext cx="50187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-Actin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1131E532-1E15-24B4-918E-BA4FD4100D4A}"/>
              </a:ext>
            </a:extLst>
          </p:cNvPr>
          <p:cNvSpPr txBox="1"/>
          <p:nvPr/>
        </p:nvSpPr>
        <p:spPr>
          <a:xfrm flipH="1">
            <a:off x="6038910" y="2218069"/>
            <a:ext cx="5800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-ACTN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59909EBF-D25A-5D9E-8D36-9CC53EECA130}"/>
              </a:ext>
            </a:extLst>
          </p:cNvPr>
          <p:cNvSpPr txBox="1"/>
          <p:nvPr/>
        </p:nvSpPr>
        <p:spPr>
          <a:xfrm rot="19200000" flipH="1">
            <a:off x="3819958" y="1734184"/>
            <a:ext cx="4439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C282CBAE-B69F-1050-37C8-EC1768F1DFB7}"/>
              </a:ext>
            </a:extLst>
          </p:cNvPr>
          <p:cNvSpPr txBox="1"/>
          <p:nvPr/>
        </p:nvSpPr>
        <p:spPr>
          <a:xfrm rot="19200000" flipH="1">
            <a:off x="3982063" y="1722388"/>
            <a:ext cx="507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ACTN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AF7A1536-C6A8-4F7E-D9CD-68198399D66A}"/>
              </a:ext>
            </a:extLst>
          </p:cNvPr>
          <p:cNvSpPr txBox="1"/>
          <p:nvPr/>
        </p:nvSpPr>
        <p:spPr>
          <a:xfrm rot="19200000" flipH="1">
            <a:off x="4992823" y="1727203"/>
            <a:ext cx="4439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1C0EC7BF-2DE9-9562-05D5-85870C81A294}"/>
              </a:ext>
            </a:extLst>
          </p:cNvPr>
          <p:cNvSpPr txBox="1"/>
          <p:nvPr/>
        </p:nvSpPr>
        <p:spPr>
          <a:xfrm rot="19200000" flipH="1">
            <a:off x="5112280" y="1723892"/>
            <a:ext cx="5387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ACTN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A30F3A29-278D-E94B-351F-7329D288D2C7}"/>
              </a:ext>
            </a:extLst>
          </p:cNvPr>
          <p:cNvSpPr txBox="1"/>
          <p:nvPr/>
        </p:nvSpPr>
        <p:spPr>
          <a:xfrm flipH="1">
            <a:off x="4281864" y="1640286"/>
            <a:ext cx="8385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 + ACTN</a:t>
            </a:r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320C55B7-E140-F51B-E075-CDA057C272D9}"/>
              </a:ext>
            </a:extLst>
          </p:cNvPr>
          <p:cNvCxnSpPr>
            <a:cxnSpLocks/>
          </p:cNvCxnSpPr>
          <p:nvPr/>
        </p:nvCxnSpPr>
        <p:spPr>
          <a:xfrm>
            <a:off x="4346566" y="1818277"/>
            <a:ext cx="6195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TextBox 138">
            <a:extLst>
              <a:ext uri="{FF2B5EF4-FFF2-40B4-BE49-F238E27FC236}">
                <a16:creationId xmlns:a16="http://schemas.microsoft.com/office/drawing/2014/main" id="{2214664D-88D6-3F02-8A0D-966BFA2668FC}"/>
              </a:ext>
            </a:extLst>
          </p:cNvPr>
          <p:cNvSpPr txBox="1"/>
          <p:nvPr/>
        </p:nvSpPr>
        <p:spPr>
          <a:xfrm flipH="1">
            <a:off x="5349720" y="1640286"/>
            <a:ext cx="9073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 + ACTN</a:t>
            </a:r>
          </a:p>
        </p:txBody>
      </p: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B68F0EA1-5712-6CC9-841A-A07E0B0BFF3D}"/>
              </a:ext>
            </a:extLst>
          </p:cNvPr>
          <p:cNvCxnSpPr>
            <a:cxnSpLocks/>
          </p:cNvCxnSpPr>
          <p:nvPr/>
        </p:nvCxnSpPr>
        <p:spPr>
          <a:xfrm>
            <a:off x="5491688" y="1818277"/>
            <a:ext cx="6195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Box 142">
            <a:extLst>
              <a:ext uri="{FF2B5EF4-FFF2-40B4-BE49-F238E27FC236}">
                <a16:creationId xmlns:a16="http://schemas.microsoft.com/office/drawing/2014/main" id="{A9D65530-F4AF-44BC-6329-310279A49847}"/>
              </a:ext>
            </a:extLst>
          </p:cNvPr>
          <p:cNvSpPr txBox="1"/>
          <p:nvPr/>
        </p:nvSpPr>
        <p:spPr>
          <a:xfrm flipH="1">
            <a:off x="3538594" y="1786950"/>
            <a:ext cx="4439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FD5E6D09-15EB-DCE1-7E04-79E96E7347C1}"/>
              </a:ext>
            </a:extLst>
          </p:cNvPr>
          <p:cNvSpPr txBox="1"/>
          <p:nvPr/>
        </p:nvSpPr>
        <p:spPr>
          <a:xfrm flipH="1">
            <a:off x="6054729" y="5044840"/>
            <a:ext cx="645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-ADPR</a:t>
            </a:r>
          </a:p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01BCD582-0A70-F5E9-31DB-C99BD9032152}"/>
              </a:ext>
            </a:extLst>
          </p:cNvPr>
          <p:cNvSpPr txBox="1"/>
          <p:nvPr/>
        </p:nvSpPr>
        <p:spPr>
          <a:xfrm flipH="1">
            <a:off x="6114420" y="4585371"/>
            <a:ext cx="5800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-ACTN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3A50FFBF-93D2-76E1-8940-12531ABA8DD9}"/>
              </a:ext>
            </a:extLst>
          </p:cNvPr>
          <p:cNvSpPr txBox="1"/>
          <p:nvPr/>
        </p:nvSpPr>
        <p:spPr>
          <a:xfrm rot="19200000" flipH="1">
            <a:off x="3807198" y="4072911"/>
            <a:ext cx="4439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3BAA3E3E-1A81-FCBD-9616-1C3699592E86}"/>
              </a:ext>
            </a:extLst>
          </p:cNvPr>
          <p:cNvSpPr txBox="1"/>
          <p:nvPr/>
        </p:nvSpPr>
        <p:spPr>
          <a:xfrm rot="19200000" flipH="1">
            <a:off x="3969303" y="4061115"/>
            <a:ext cx="507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ACTN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25414DC0-6B28-BEFA-55BD-DD487E2611C7}"/>
              </a:ext>
            </a:extLst>
          </p:cNvPr>
          <p:cNvSpPr txBox="1"/>
          <p:nvPr/>
        </p:nvSpPr>
        <p:spPr>
          <a:xfrm rot="19200000" flipH="1">
            <a:off x="4980063" y="4065930"/>
            <a:ext cx="4439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ECA56A36-1D18-D57B-32ED-4A3AAF63318C}"/>
              </a:ext>
            </a:extLst>
          </p:cNvPr>
          <p:cNvSpPr txBox="1"/>
          <p:nvPr/>
        </p:nvSpPr>
        <p:spPr>
          <a:xfrm rot="19200000" flipH="1">
            <a:off x="5099520" y="4062619"/>
            <a:ext cx="5387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ACTN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3A56377E-E364-B288-10C2-BB169C60C654}"/>
              </a:ext>
            </a:extLst>
          </p:cNvPr>
          <p:cNvSpPr txBox="1"/>
          <p:nvPr/>
        </p:nvSpPr>
        <p:spPr>
          <a:xfrm flipH="1">
            <a:off x="4269104" y="3979013"/>
            <a:ext cx="8385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 + ACTN</a:t>
            </a:r>
          </a:p>
        </p:txBody>
      </p: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C901079E-47A9-4E00-C7F4-9DE35B37620C}"/>
              </a:ext>
            </a:extLst>
          </p:cNvPr>
          <p:cNvCxnSpPr>
            <a:cxnSpLocks/>
          </p:cNvCxnSpPr>
          <p:nvPr/>
        </p:nvCxnSpPr>
        <p:spPr>
          <a:xfrm>
            <a:off x="4333806" y="4157004"/>
            <a:ext cx="6195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7276449B-5160-7B3A-A903-6201028A32FA}"/>
              </a:ext>
            </a:extLst>
          </p:cNvPr>
          <p:cNvSpPr txBox="1"/>
          <p:nvPr/>
        </p:nvSpPr>
        <p:spPr>
          <a:xfrm flipH="1">
            <a:off x="5336960" y="3979013"/>
            <a:ext cx="9073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Actin + ACTN</a:t>
            </a:r>
          </a:p>
        </p:txBody>
      </p: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1BB313F2-E8B1-FF66-96A4-B12BD2AE65E5}"/>
              </a:ext>
            </a:extLst>
          </p:cNvPr>
          <p:cNvCxnSpPr>
            <a:cxnSpLocks/>
          </p:cNvCxnSpPr>
          <p:nvPr/>
        </p:nvCxnSpPr>
        <p:spPr>
          <a:xfrm>
            <a:off x="5478928" y="4157004"/>
            <a:ext cx="6195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TextBox 157">
            <a:extLst>
              <a:ext uri="{FF2B5EF4-FFF2-40B4-BE49-F238E27FC236}">
                <a16:creationId xmlns:a16="http://schemas.microsoft.com/office/drawing/2014/main" id="{B166B6FE-0763-150A-D8AA-C1FBA687F46B}"/>
              </a:ext>
            </a:extLst>
          </p:cNvPr>
          <p:cNvSpPr txBox="1"/>
          <p:nvPr/>
        </p:nvSpPr>
        <p:spPr>
          <a:xfrm flipH="1">
            <a:off x="3525834" y="4125677"/>
            <a:ext cx="4439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1B19908F-C8E5-4862-0F6C-29AB26DE28B0}"/>
              </a:ext>
            </a:extLst>
          </p:cNvPr>
          <p:cNvSpPr txBox="1"/>
          <p:nvPr/>
        </p:nvSpPr>
        <p:spPr>
          <a:xfrm flipH="1">
            <a:off x="3322374" y="5094578"/>
            <a:ext cx="4872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45 -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6D90F63F-D426-F134-07D6-8EF0476E7E76}"/>
              </a:ext>
            </a:extLst>
          </p:cNvPr>
          <p:cNvSpPr txBox="1"/>
          <p:nvPr/>
        </p:nvSpPr>
        <p:spPr>
          <a:xfrm flipH="1">
            <a:off x="3322374" y="4777126"/>
            <a:ext cx="4872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66 -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9206C703-593E-0B44-6F7D-1544148130A2}"/>
              </a:ext>
            </a:extLst>
          </p:cNvPr>
          <p:cNvSpPr txBox="1"/>
          <p:nvPr/>
        </p:nvSpPr>
        <p:spPr>
          <a:xfrm flipH="1">
            <a:off x="3322374" y="4519374"/>
            <a:ext cx="4872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116 -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A3F80A0C-3B7F-41EB-8A65-84DBA85B0E14}"/>
              </a:ext>
            </a:extLst>
          </p:cNvPr>
          <p:cNvSpPr txBox="1"/>
          <p:nvPr/>
        </p:nvSpPr>
        <p:spPr>
          <a:xfrm flipH="1">
            <a:off x="3385313" y="3384732"/>
            <a:ext cx="44392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25 -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B7517352-BD39-468B-9FC3-5BAA4A6E28E6}"/>
              </a:ext>
            </a:extLst>
          </p:cNvPr>
          <p:cNvSpPr txBox="1"/>
          <p:nvPr/>
        </p:nvSpPr>
        <p:spPr>
          <a:xfrm flipH="1">
            <a:off x="3385132" y="3021903"/>
            <a:ext cx="44392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35 -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58B740C3-5FDD-47E9-AD6B-D3BAD624875A}"/>
              </a:ext>
            </a:extLst>
          </p:cNvPr>
          <p:cNvSpPr txBox="1"/>
          <p:nvPr/>
        </p:nvSpPr>
        <p:spPr>
          <a:xfrm flipH="1">
            <a:off x="3365733" y="5711880"/>
            <a:ext cx="44392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25 -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9C5E15FC-1537-4686-BF33-A60A2EDE63AB}"/>
              </a:ext>
            </a:extLst>
          </p:cNvPr>
          <p:cNvSpPr txBox="1"/>
          <p:nvPr/>
        </p:nvSpPr>
        <p:spPr>
          <a:xfrm flipH="1">
            <a:off x="3365733" y="5349051"/>
            <a:ext cx="44392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35 -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F32A836D-BD41-4D57-86B2-CEFF586B8AB2}"/>
              </a:ext>
            </a:extLst>
          </p:cNvPr>
          <p:cNvSpPr txBox="1"/>
          <p:nvPr/>
        </p:nvSpPr>
        <p:spPr>
          <a:xfrm>
            <a:off x="2082644" y="4129596"/>
            <a:ext cx="139012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0.5   1    2    5    10  µM PLS2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27ED74B2-964C-425E-9FBB-AAD710896AE8}"/>
              </a:ext>
            </a:extLst>
          </p:cNvPr>
          <p:cNvSpPr txBox="1"/>
          <p:nvPr/>
        </p:nvSpPr>
        <p:spPr>
          <a:xfrm>
            <a:off x="973238" y="1791469"/>
            <a:ext cx="94288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0.5   1    2    5   10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102EA621-A9C7-4059-B0E6-1D8D904EDBC8}"/>
              </a:ext>
            </a:extLst>
          </p:cNvPr>
          <p:cNvSpPr txBox="1"/>
          <p:nvPr/>
        </p:nvSpPr>
        <p:spPr>
          <a:xfrm>
            <a:off x="2063343" y="1796232"/>
            <a:ext cx="136447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0.5   1   2    5    10   µM PLS2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F776EB4C-F9A7-4C20-AF37-9B2634AB98FF}"/>
              </a:ext>
            </a:extLst>
          </p:cNvPr>
          <p:cNvSpPr txBox="1"/>
          <p:nvPr/>
        </p:nvSpPr>
        <p:spPr>
          <a:xfrm>
            <a:off x="1007729" y="4129596"/>
            <a:ext cx="91723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0.5  1    2    5   10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D6FF35C8-0EAA-4CF3-9468-880291A6451F}"/>
              </a:ext>
            </a:extLst>
          </p:cNvPr>
          <p:cNvSpPr txBox="1"/>
          <p:nvPr/>
        </p:nvSpPr>
        <p:spPr>
          <a:xfrm>
            <a:off x="4230278" y="1799295"/>
            <a:ext cx="84189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0.5   1     2   3.5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D3CEB844-150B-4CAE-A44E-EE9824EAD0CD}"/>
              </a:ext>
            </a:extLst>
          </p:cNvPr>
          <p:cNvSpPr txBox="1"/>
          <p:nvPr/>
        </p:nvSpPr>
        <p:spPr>
          <a:xfrm>
            <a:off x="5403928" y="1800132"/>
            <a:ext cx="126188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0.5   1    2   3.5   µM ACTN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7F52587D-BB8E-4F93-88BA-505E4DEBF171}"/>
              </a:ext>
            </a:extLst>
          </p:cNvPr>
          <p:cNvSpPr txBox="1"/>
          <p:nvPr/>
        </p:nvSpPr>
        <p:spPr>
          <a:xfrm>
            <a:off x="4187762" y="4139420"/>
            <a:ext cx="84189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0.5   1     2   3.5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591B49D0-0F59-4720-9BCC-C3A26F18BFE7}"/>
              </a:ext>
            </a:extLst>
          </p:cNvPr>
          <p:cNvSpPr txBox="1"/>
          <p:nvPr/>
        </p:nvSpPr>
        <p:spPr>
          <a:xfrm>
            <a:off x="5379730" y="4140257"/>
            <a:ext cx="126188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0.5   1     2   3.5  µM ACTN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ABB0DCE0-67A5-CE4E-EC51-B07AD2804076}"/>
              </a:ext>
            </a:extLst>
          </p:cNvPr>
          <p:cNvSpPr txBox="1"/>
          <p:nvPr/>
        </p:nvSpPr>
        <p:spPr>
          <a:xfrm>
            <a:off x="483876" y="6714780"/>
            <a:ext cx="607398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dirty="0">
                <a:latin typeface="Palatino Linotype" panose="02040502050505030304" pitchFamily="18" charset="0"/>
                <a:cs typeface="Arial" panose="020B0604020202020204" pitchFamily="34" charset="0"/>
              </a:rPr>
              <a:t>Figure S8.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Uncropped gels for Figure 8E,G. </a:t>
            </a:r>
          </a:p>
          <a:p>
            <a:pPr marL="0" marR="0" lvl="0" indent="0" algn="l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>
                <a:latin typeface="Palatino Linotype" panose="02040502050505030304" pitchFamily="18" charset="0"/>
                <a:cs typeface="Arial" panose="020B0604020202020204" pitchFamily="34" charset="0"/>
              </a:rPr>
              <a:t>Gels in panels (</a:t>
            </a:r>
            <a:r>
              <a:rPr lang="en-US" sz="1000" b="1" dirty="0">
                <a:latin typeface="Palatino Linotype" panose="02040502050505030304" pitchFamily="18" charset="0"/>
                <a:cs typeface="Arial" panose="020B0604020202020204" pitchFamily="34" charset="0"/>
              </a:rPr>
              <a:t>A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)</a:t>
            </a:r>
            <a:r>
              <a:rPr lang="en-US" sz="1000" b="0" dirty="0">
                <a:latin typeface="Palatino Linotype" panose="02040502050505030304" pitchFamily="18" charset="0"/>
                <a:cs typeface="Arial" panose="020B0604020202020204" pitchFamily="34" charset="0"/>
              </a:rPr>
              <a:t> and (</a:t>
            </a:r>
            <a:r>
              <a:rPr lang="en-US" sz="1000" b="1" dirty="0">
                <a:latin typeface="Palatino Linotype" panose="02040502050505030304" pitchFamily="18" charset="0"/>
                <a:cs typeface="Arial" panose="020B0604020202020204" pitchFamily="34" charset="0"/>
              </a:rPr>
              <a:t>B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)</a:t>
            </a:r>
            <a:r>
              <a:rPr lang="en-US" sz="1000" b="0" dirty="0">
                <a:latin typeface="Palatino Linotype" panose="02040502050505030304" pitchFamily="18" charset="0"/>
                <a:cs typeface="Arial" panose="020B0604020202020204" pitchFamily="34" charset="0"/>
              </a:rPr>
              <a:t> are uncropped gels shown in Figure 8E. 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Gels in panels (</a:t>
            </a:r>
            <a:r>
              <a:rPr lang="en-US" sz="1000" b="1" dirty="0">
                <a:latin typeface="Palatino Linotype" panose="02040502050505030304" pitchFamily="18" charset="0"/>
                <a:cs typeface="Arial" panose="020B0604020202020204" pitchFamily="34" charset="0"/>
              </a:rPr>
              <a:t>C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) and (</a:t>
            </a:r>
            <a:r>
              <a:rPr lang="en-US" sz="1000" b="1" dirty="0">
                <a:latin typeface="Palatino Linotype" panose="02040502050505030304" pitchFamily="18" charset="0"/>
                <a:cs typeface="Arial" panose="020B0604020202020204" pitchFamily="34" charset="0"/>
              </a:rPr>
              <a:t>D</a:t>
            </a:r>
            <a:r>
              <a:rPr lang="en-US" sz="1000" dirty="0">
                <a:latin typeface="Palatino Linotype" panose="02040502050505030304" pitchFamily="18" charset="0"/>
                <a:cs typeface="Arial" panose="020B0604020202020204" pitchFamily="34" charset="0"/>
              </a:rPr>
              <a:t>) are uncropped gels shown in Figure 8G. Gels in panels B and D are the same as in Figures S6F and S7F, respectively.</a:t>
            </a:r>
            <a:endParaRPr lang="en-US" sz="1000" b="0" dirty="0">
              <a:latin typeface="Palatino Linotype" panose="02040502050505030304" pitchFamily="18" charset="0"/>
              <a:cs typeface="Arial" panose="020B0604020202020204" pitchFamily="34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3EE5D5FF-2C3A-0449-3957-1CF1A374DC02}"/>
              </a:ext>
            </a:extLst>
          </p:cNvPr>
          <p:cNvSpPr txBox="1"/>
          <p:nvPr/>
        </p:nvSpPr>
        <p:spPr>
          <a:xfrm>
            <a:off x="188602" y="3867935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B7ADCC0A-9D37-7A97-8B06-DA4CD219525B}"/>
              </a:ext>
            </a:extLst>
          </p:cNvPr>
          <p:cNvSpPr txBox="1"/>
          <p:nvPr/>
        </p:nvSpPr>
        <p:spPr>
          <a:xfrm>
            <a:off x="3381761" y="3874101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1456270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AA3A4F6CED1448C728A3C83AECB40" ma:contentTypeVersion="13" ma:contentTypeDescription="Create a new document." ma:contentTypeScope="" ma:versionID="7818167e5e0213fcf68e4bc6a71b10fe">
  <xsd:schema xmlns:xsd="http://www.w3.org/2001/XMLSchema" xmlns:xs="http://www.w3.org/2001/XMLSchema" xmlns:p="http://schemas.microsoft.com/office/2006/metadata/properties" xmlns:ns3="0ed3d11c-3f65-445f-8684-adbafd8ae98b" xmlns:ns4="f26a0806-cee3-4c6d-a4a5-b63f4cd28739" targetNamespace="http://schemas.microsoft.com/office/2006/metadata/properties" ma:root="true" ma:fieldsID="32d3624c6d13e5d5867319a225120eff" ns3:_="" ns4:_="">
    <xsd:import namespace="0ed3d11c-3f65-445f-8684-adbafd8ae98b"/>
    <xsd:import namespace="f26a0806-cee3-4c6d-a4a5-b63f4cd2873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d3d11c-3f65-445f-8684-adbafd8ae9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6a0806-cee3-4c6d-a4a5-b63f4cd2873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8F443FD-07EE-438E-B211-A9252C0FB264}">
  <ds:schemaRefs>
    <ds:schemaRef ds:uri="http://purl.org/dc/elements/1.1/"/>
    <ds:schemaRef ds:uri="http://purl.org/dc/dcmitype/"/>
    <ds:schemaRef ds:uri="http://purl.org/dc/terms/"/>
    <ds:schemaRef ds:uri="f26a0806-cee3-4c6d-a4a5-b63f4cd28739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0ed3d11c-3f65-445f-8684-adbafd8ae98b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7508095-D715-45E1-9321-7D26F5E72D8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D29C680-56DD-42D8-96AE-C4334B25B7C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ed3d11c-3f65-445f-8684-adbafd8ae98b"/>
    <ds:schemaRef ds:uri="f26a0806-cee3-4c6d-a4a5-b63f4cd2873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8483</TotalTime>
  <Words>2301</Words>
  <Application>Microsoft Macintosh PowerPoint</Application>
  <PresentationFormat>Letter Paper (8.5x11 in)</PresentationFormat>
  <Paragraphs>560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Palatino Linotype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Dong, Songyu</dc:creator>
  <cp:lastModifiedBy>Kudryashova, Elena</cp:lastModifiedBy>
  <cp:revision>329</cp:revision>
  <dcterms:created xsi:type="dcterms:W3CDTF">2021-11-29T19:21:47Z</dcterms:created>
  <dcterms:modified xsi:type="dcterms:W3CDTF">2022-06-23T15:58:51Z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0x010100273AA3A4F6CED1448C728A3C83AECB40</vt:lpwstr>
  </property>
</Properties>
</file>