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24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116632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Figure S1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The use of IR-c vs. SO-l pairwise comparison to </a:t>
            </a:r>
            <a:r>
              <a:rPr lang="en-US" altLang="ru-RU" sz="12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analyze </a:t>
            </a:r>
            <a:r>
              <a:rPr lang="en-US" altLang="ru-RU" sz="12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results which were revealed using any of SO and CH </a:t>
            </a:r>
            <a:r>
              <a:rPr lang="en-US" altLang="ru-RU" sz="1200" b="1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controls.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4668" y="5662989"/>
            <a:ext cx="89157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Venn diagram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illustrating the results obtained in the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IR-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SO-r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IR-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IR-c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IR-c vs.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SO-l pairwise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comparisons. The numbers within the intersection of the different sets on the Venn diagram indicate the number of DEGs. The cut-off for gene-expression changes was 1.50. Only those genes with a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Padj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&lt;0.05 were selected for analysis.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J:\Редактируемые\Для публикаций\0_текущие публикации\Ишемия_2_контралат\статья\для статьи 1\в журналы\IJMS\рец\раунд 2\f3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4142829" cy="378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65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91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Ivan</cp:lastModifiedBy>
  <cp:revision>19</cp:revision>
  <dcterms:created xsi:type="dcterms:W3CDTF">2020-12-07T15:35:27Z</dcterms:created>
  <dcterms:modified xsi:type="dcterms:W3CDTF">2022-06-22T15:43:27Z</dcterms:modified>
</cp:coreProperties>
</file>